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2" r:id="rId2"/>
    <p:sldMasterId id="2147483675" r:id="rId3"/>
  </p:sldMasterIdLst>
  <p:notesMasterIdLst>
    <p:notesMasterId r:id="rId20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5" r:id="rId17"/>
    <p:sldId id="270" r:id="rId18"/>
    <p:sldId id="271" r:id="rId19"/>
  </p:sldIdLst>
  <p:sldSz cx="12192000" cy="6858000"/>
  <p:notesSz cx="6858000" cy="9144000"/>
  <p:embeddedFontLst>
    <p:embeddedFont>
      <p:font typeface="等线" panose="02010600030101010101" pitchFamily="2" charset="-122"/>
      <p:regular r:id="rId21"/>
      <p:bold r:id="rId22"/>
    </p:embeddedFont>
    <p:embeddedFont>
      <p:font typeface="Arial-Rounded" panose="020B0500000000000000" pitchFamily="3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  <p:embeddedFont>
      <p:font typeface="Patrick Hand" panose="00000500000000000000" pitchFamily="2" charset="0"/>
      <p:regular r:id="rId33"/>
    </p:embeddedFont>
    <p:embeddedFont>
      <p:font typeface="Patrick Hand SC" panose="00000500000000000000" pitchFamily="2" charset="0"/>
      <p:regular r:id="rId34"/>
    </p:embeddedFont>
    <p:embeddedFont>
      <p:font typeface="UTM Amerika Sans" panose="02040603050506020204" pitchFamily="18" charset="0"/>
      <p:regular r:id="rId35"/>
    </p:embeddedFont>
    <p:embeddedFont>
      <p:font typeface="UTM Azuki" panose="02040603050506020204" pitchFamily="18" charset="0"/>
      <p:regular r:id="rId36"/>
    </p:embeddedFont>
    <p:embeddedFont>
      <p:font typeface="UTM Chickenhawk" panose="02040603050506020204" pitchFamily="18" charset="0"/>
      <p:regular r:id="rId37"/>
    </p:embeddedFont>
    <p:embeddedFont>
      <p:font typeface="UTM Flavour" panose="02040603050506020204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9" Type="http://schemas.openxmlformats.org/officeDocument/2006/relationships/presProps" Target="pres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E82D1-E380-452A-B606-2972E8CEFA7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7D689-E788-4570-940C-CE195365D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8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658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 NON – TÀI LIỆU TIỂU HỌC CHUYÊN GIÁO ÁN ĐIỆN TỬ THEO TUẦN KHỐI 4 BÀI THAO GIẢNG – ELEARNING Nhóm chia sẻ tài liệu –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Quà tặng: Măng Non – Tài liệu Tiểu học Page: Măng Non – Tài liệu Tiểu học SĐT ZALO : 0382348780 - 0984848929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086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kệ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thứ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: SỮA-BÁNH PHỒNG TÔM-BÁNH GẠO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BÀI 1,2,3</a:t>
            </a:r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cậu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này</a:t>
            </a:r>
            <a:endParaRPr lang="en-US" baseline="0" dirty="0"/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này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cậu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chào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162393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cậu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trước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42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cậu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trước</a:t>
            </a:r>
            <a:endParaRPr lang="en-US" baseline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60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cậu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trước</a:t>
            </a:r>
            <a:endParaRPr lang="en-US" baseline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566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cậu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trước</a:t>
            </a:r>
            <a:endParaRPr lang="en-US" baseline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895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903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920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521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267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đây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trời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602FCF-448E-419E-82E4-12DAE3C8EF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728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3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589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3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427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Mời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dãy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ấy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3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774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F6211-F1C9-4D10-BE64-2711704C70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01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885847C-871C-43AB-9CB7-70C63E584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9" y="242761"/>
            <a:ext cx="12102982" cy="6372479"/>
          </a:xfrm>
          <a:prstGeom prst="rect">
            <a:avLst/>
          </a:prstGeom>
          <a:effectLst/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6A8EA3D2-CD41-4FAF-9261-462BCE4BEB91}"/>
              </a:ext>
            </a:extLst>
          </p:cNvPr>
          <p:cNvGrpSpPr/>
          <p:nvPr userDrawn="1"/>
        </p:nvGrpSpPr>
        <p:grpSpPr>
          <a:xfrm>
            <a:off x="4287425" y="5008643"/>
            <a:ext cx="761990" cy="740599"/>
            <a:chOff x="7926388" y="2433638"/>
            <a:chExt cx="1639887" cy="1593850"/>
          </a:xfrm>
        </p:grpSpPr>
        <p:sp>
          <p:nvSpPr>
            <p:cNvPr id="4" name="Freeform 83">
              <a:extLst>
                <a:ext uri="{FF2B5EF4-FFF2-40B4-BE49-F238E27FC236}">
                  <a16:creationId xmlns:a16="http://schemas.microsoft.com/office/drawing/2014/main" id="{A39AFEE7-3C5F-4DF4-822F-2CD703043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" name="Freeform 84">
              <a:extLst>
                <a:ext uri="{FF2B5EF4-FFF2-40B4-BE49-F238E27FC236}">
                  <a16:creationId xmlns:a16="http://schemas.microsoft.com/office/drawing/2014/main" id="{168A8961-E10B-4CEA-929B-4622DE7E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" name="Freeform 85">
              <a:extLst>
                <a:ext uri="{FF2B5EF4-FFF2-40B4-BE49-F238E27FC236}">
                  <a16:creationId xmlns:a16="http://schemas.microsoft.com/office/drawing/2014/main" id="{2D333F33-DB76-4B8A-B4C6-74740679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" name="Freeform 86">
              <a:extLst>
                <a:ext uri="{FF2B5EF4-FFF2-40B4-BE49-F238E27FC236}">
                  <a16:creationId xmlns:a16="http://schemas.microsoft.com/office/drawing/2014/main" id="{666CE1D1-15B9-491C-B39B-BFF8FCF4F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id="{27CF0D2E-5F2E-475E-9113-0DC25B453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9E36DC08-EE9C-4212-8C0E-00B478C1A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" name="Freeform 89">
              <a:extLst>
                <a:ext uri="{FF2B5EF4-FFF2-40B4-BE49-F238E27FC236}">
                  <a16:creationId xmlns:a16="http://schemas.microsoft.com/office/drawing/2014/main" id="{4A85A912-0AE3-4A8C-A0A0-3791F758D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" name="Freeform 90">
              <a:extLst>
                <a:ext uri="{FF2B5EF4-FFF2-40B4-BE49-F238E27FC236}">
                  <a16:creationId xmlns:a16="http://schemas.microsoft.com/office/drawing/2014/main" id="{E421E44B-1A87-4963-87BC-35DACCBFE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" name="Freeform 91">
              <a:extLst>
                <a:ext uri="{FF2B5EF4-FFF2-40B4-BE49-F238E27FC236}">
                  <a16:creationId xmlns:a16="http://schemas.microsoft.com/office/drawing/2014/main" id="{01A6FE41-F65F-457C-A61F-B34FE2E73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" name="Freeform 92">
              <a:extLst>
                <a:ext uri="{FF2B5EF4-FFF2-40B4-BE49-F238E27FC236}">
                  <a16:creationId xmlns:a16="http://schemas.microsoft.com/office/drawing/2014/main" id="{6CF15BF7-BEE7-4EB5-821F-7A3DF62A2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" name="Freeform 93">
              <a:extLst>
                <a:ext uri="{FF2B5EF4-FFF2-40B4-BE49-F238E27FC236}">
                  <a16:creationId xmlns:a16="http://schemas.microsoft.com/office/drawing/2014/main" id="{A57130D8-FF35-4275-84C3-3AC353FF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5C407CE5-52FE-4C80-9690-060B09374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BFE8388E-575F-41C0-A82F-7ED34C86A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D7A8138C-FE38-4661-91DC-2C1BECB08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F172255C-E613-4D1F-AE00-5FBC77930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8EA9B9D9-3417-4A94-B2B7-FA39B4A33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" name="Freeform 99">
              <a:extLst>
                <a:ext uri="{FF2B5EF4-FFF2-40B4-BE49-F238E27FC236}">
                  <a16:creationId xmlns:a16="http://schemas.microsoft.com/office/drawing/2014/main" id="{00A4CE78-B613-4BFD-AB97-50686E21A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B8F05008-A962-490E-BC07-C342ED53B62E}"/>
              </a:ext>
            </a:extLst>
          </p:cNvPr>
          <p:cNvGrpSpPr/>
          <p:nvPr userDrawn="1"/>
        </p:nvGrpSpPr>
        <p:grpSpPr>
          <a:xfrm>
            <a:off x="569960" y="5528230"/>
            <a:ext cx="1024994" cy="743859"/>
            <a:chOff x="1023938" y="938213"/>
            <a:chExt cx="1487488" cy="1079500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00B7737E-1895-4446-88F9-6E9B98B92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7C9D02B-3C8B-488C-9D38-A1C693574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183AC49F-67B3-4907-B14A-362457C60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5B0DE039-CA0F-43CB-AE3A-690A0C354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B64B074E-B843-41F0-A924-F3F967166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704DACF0-1FCB-4B60-99C2-11D325F00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DD38965F-409D-484C-800E-CF2C3F7BC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235FC311-334A-4356-9981-8858E79D4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172D9A54-FE82-4EFB-82B6-2C7C44A23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E68FD8C0-DC9C-4B9D-8FA5-7B032D865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E91DFAAA-4C2E-49EC-A080-52068A51B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D5095B21-7166-4C24-B1FB-B4728FD6F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D7DF0883-296B-4BC4-BF40-571870821D87}"/>
              </a:ext>
            </a:extLst>
          </p:cNvPr>
          <p:cNvGrpSpPr/>
          <p:nvPr userDrawn="1"/>
        </p:nvGrpSpPr>
        <p:grpSpPr>
          <a:xfrm>
            <a:off x="8359405" y="5582598"/>
            <a:ext cx="785625" cy="579978"/>
            <a:chOff x="8934450" y="3117850"/>
            <a:chExt cx="1855788" cy="1370013"/>
          </a:xfrm>
        </p:grpSpPr>
        <p:sp>
          <p:nvSpPr>
            <p:cNvPr id="35" name="Freeform 79">
              <a:extLst>
                <a:ext uri="{FF2B5EF4-FFF2-40B4-BE49-F238E27FC236}">
                  <a16:creationId xmlns:a16="http://schemas.microsoft.com/office/drawing/2014/main" id="{36B6E1A3-7470-411B-BFA2-E09D06BB9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0E0AEEA5-6953-48F0-99A9-CE25354F6867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37" name="Freeform 80">
                <a:extLst>
                  <a:ext uri="{FF2B5EF4-FFF2-40B4-BE49-F238E27FC236}">
                    <a16:creationId xmlns:a16="http://schemas.microsoft.com/office/drawing/2014/main" id="{5ACEB7A0-FA63-4F87-982B-24C707BAA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38" name="Freeform 81">
                <a:extLst>
                  <a:ext uri="{FF2B5EF4-FFF2-40B4-BE49-F238E27FC236}">
                    <a16:creationId xmlns:a16="http://schemas.microsoft.com/office/drawing/2014/main" id="{EBA83426-CC0E-444F-AFA1-FA47949F1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39" name="Freeform 82">
                <a:extLst>
                  <a:ext uri="{FF2B5EF4-FFF2-40B4-BE49-F238E27FC236}">
                    <a16:creationId xmlns:a16="http://schemas.microsoft.com/office/drawing/2014/main" id="{C888ECF8-1013-43ED-AD75-41E37B95B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0" name="Freeform 83">
                <a:extLst>
                  <a:ext uri="{FF2B5EF4-FFF2-40B4-BE49-F238E27FC236}">
                    <a16:creationId xmlns:a16="http://schemas.microsoft.com/office/drawing/2014/main" id="{B831305E-621E-45A9-9F78-D8BE1E1E38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1" name="Freeform 84">
                <a:extLst>
                  <a:ext uri="{FF2B5EF4-FFF2-40B4-BE49-F238E27FC236}">
                    <a16:creationId xmlns:a16="http://schemas.microsoft.com/office/drawing/2014/main" id="{71954BAF-7F8A-42BA-8558-1FBD34750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2" name="Freeform 85">
                <a:extLst>
                  <a:ext uri="{FF2B5EF4-FFF2-40B4-BE49-F238E27FC236}">
                    <a16:creationId xmlns:a16="http://schemas.microsoft.com/office/drawing/2014/main" id="{02DDBFCD-AA1D-4DA9-87CA-17666EDB18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3" name="Freeform 86">
                <a:extLst>
                  <a:ext uri="{FF2B5EF4-FFF2-40B4-BE49-F238E27FC236}">
                    <a16:creationId xmlns:a16="http://schemas.microsoft.com/office/drawing/2014/main" id="{08FD5E37-2432-41D2-BA1D-0B972B284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4" name="Freeform 87">
                <a:extLst>
                  <a:ext uri="{FF2B5EF4-FFF2-40B4-BE49-F238E27FC236}">
                    <a16:creationId xmlns:a16="http://schemas.microsoft.com/office/drawing/2014/main" id="{57110C57-170F-4B87-AD5F-AF8322160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5" name="Freeform 88">
                <a:extLst>
                  <a:ext uri="{FF2B5EF4-FFF2-40B4-BE49-F238E27FC236}">
                    <a16:creationId xmlns:a16="http://schemas.microsoft.com/office/drawing/2014/main" id="{7A27B8A1-D44B-4919-8AF4-F228B735F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6" name="Freeform 89">
                <a:extLst>
                  <a:ext uri="{FF2B5EF4-FFF2-40B4-BE49-F238E27FC236}">
                    <a16:creationId xmlns:a16="http://schemas.microsoft.com/office/drawing/2014/main" id="{3C7BF7CA-0195-409E-9D1B-ACF6C705D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7" name="Freeform 90">
                <a:extLst>
                  <a:ext uri="{FF2B5EF4-FFF2-40B4-BE49-F238E27FC236}">
                    <a16:creationId xmlns:a16="http://schemas.microsoft.com/office/drawing/2014/main" id="{365E072C-15AC-442D-820D-8C38B3231E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8" name="Freeform 91">
                <a:extLst>
                  <a:ext uri="{FF2B5EF4-FFF2-40B4-BE49-F238E27FC236}">
                    <a16:creationId xmlns:a16="http://schemas.microsoft.com/office/drawing/2014/main" id="{11105C4D-F187-4C69-9B3D-EDDB240CE9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49" name="Freeform 92">
                <a:extLst>
                  <a:ext uri="{FF2B5EF4-FFF2-40B4-BE49-F238E27FC236}">
                    <a16:creationId xmlns:a16="http://schemas.microsoft.com/office/drawing/2014/main" id="{6329A0C1-0A4E-4CBF-9F03-7C0CA03D3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0" name="Freeform 93">
                <a:extLst>
                  <a:ext uri="{FF2B5EF4-FFF2-40B4-BE49-F238E27FC236}">
                    <a16:creationId xmlns:a16="http://schemas.microsoft.com/office/drawing/2014/main" id="{55808619-B652-4214-9E8B-5B7072A49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3917CB5E-6E8B-48E2-8464-D2D0AD489879}"/>
              </a:ext>
            </a:extLst>
          </p:cNvPr>
          <p:cNvGrpSpPr/>
          <p:nvPr userDrawn="1"/>
        </p:nvGrpSpPr>
        <p:grpSpPr>
          <a:xfrm>
            <a:off x="3068442" y="5245374"/>
            <a:ext cx="608849" cy="898141"/>
            <a:chOff x="2616200" y="3409950"/>
            <a:chExt cx="1373188" cy="2025651"/>
          </a:xfrm>
        </p:grpSpPr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BDEDCA24-B207-4408-AF65-4834D17A5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47308173-AC9A-41C3-A1FB-C167D45E0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02B66708-6B3C-439B-9FAD-DFB0DA4C0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2EAAC0A9-6A51-4A8F-80FA-DC9BAEDEE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923F90AE-10CE-4BCD-8156-44A2AEEEE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81B6593E-4AA8-4001-B344-B3EB71FF3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49468103-E221-4F5D-A93E-6D7753BE2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9" name="Freeform 101">
              <a:extLst>
                <a:ext uri="{FF2B5EF4-FFF2-40B4-BE49-F238E27FC236}">
                  <a16:creationId xmlns:a16="http://schemas.microsoft.com/office/drawing/2014/main" id="{2A2DB0F2-A63F-4E5A-B50D-A05721DC8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B86093EB-7649-4937-A36F-B0820FD86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1" name="Freeform 103">
              <a:extLst>
                <a:ext uri="{FF2B5EF4-FFF2-40B4-BE49-F238E27FC236}">
                  <a16:creationId xmlns:a16="http://schemas.microsoft.com/office/drawing/2014/main" id="{148D7A0E-D494-4281-80EC-0F4513D9D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2" name="Freeform 104">
              <a:extLst>
                <a:ext uri="{FF2B5EF4-FFF2-40B4-BE49-F238E27FC236}">
                  <a16:creationId xmlns:a16="http://schemas.microsoft.com/office/drawing/2014/main" id="{4474B66A-9D89-41B1-8408-874A308A2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3" name="Freeform 105">
              <a:extLst>
                <a:ext uri="{FF2B5EF4-FFF2-40B4-BE49-F238E27FC236}">
                  <a16:creationId xmlns:a16="http://schemas.microsoft.com/office/drawing/2014/main" id="{E192042D-7000-4780-99A0-047EA1869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67B0F55C-459A-41B7-8993-160A4282D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5" name="Freeform 107">
              <a:extLst>
                <a:ext uri="{FF2B5EF4-FFF2-40B4-BE49-F238E27FC236}">
                  <a16:creationId xmlns:a16="http://schemas.microsoft.com/office/drawing/2014/main" id="{5C88D03A-0091-41C7-93A5-4471ECE06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6" name="Freeform 108">
              <a:extLst>
                <a:ext uri="{FF2B5EF4-FFF2-40B4-BE49-F238E27FC236}">
                  <a16:creationId xmlns:a16="http://schemas.microsoft.com/office/drawing/2014/main" id="{9C590904-EFDB-400B-BAA0-9867C684A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7" name="Freeform 109">
              <a:extLst>
                <a:ext uri="{FF2B5EF4-FFF2-40B4-BE49-F238E27FC236}">
                  <a16:creationId xmlns:a16="http://schemas.microsoft.com/office/drawing/2014/main" id="{CBA1BCF3-A50D-4798-99C8-771AEE0FF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8" name="Freeform 110">
              <a:extLst>
                <a:ext uri="{FF2B5EF4-FFF2-40B4-BE49-F238E27FC236}">
                  <a16:creationId xmlns:a16="http://schemas.microsoft.com/office/drawing/2014/main" id="{3352474D-199A-4861-94FC-F94AE062B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9" name="Freeform 111">
              <a:extLst>
                <a:ext uri="{FF2B5EF4-FFF2-40B4-BE49-F238E27FC236}">
                  <a16:creationId xmlns:a16="http://schemas.microsoft.com/office/drawing/2014/main" id="{FBCA01A5-AF8E-4620-847D-85E5FB5D1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0" name="Freeform 112">
              <a:extLst>
                <a:ext uri="{FF2B5EF4-FFF2-40B4-BE49-F238E27FC236}">
                  <a16:creationId xmlns:a16="http://schemas.microsoft.com/office/drawing/2014/main" id="{C80C30FC-B3E8-4F06-A3C5-80EE71F7C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1" name="Freeform 113">
              <a:extLst>
                <a:ext uri="{FF2B5EF4-FFF2-40B4-BE49-F238E27FC236}">
                  <a16:creationId xmlns:a16="http://schemas.microsoft.com/office/drawing/2014/main" id="{493344FD-C59E-412C-B1E7-C1A0B5406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2" name="Freeform 114">
              <a:extLst>
                <a:ext uri="{FF2B5EF4-FFF2-40B4-BE49-F238E27FC236}">
                  <a16:creationId xmlns:a16="http://schemas.microsoft.com/office/drawing/2014/main" id="{B8850461-2744-4091-92E4-7AEAD882D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3" name="Freeform 115">
              <a:extLst>
                <a:ext uri="{FF2B5EF4-FFF2-40B4-BE49-F238E27FC236}">
                  <a16:creationId xmlns:a16="http://schemas.microsoft.com/office/drawing/2014/main" id="{674364D8-F22A-4C64-A992-61DA695DC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4" name="Freeform 116">
              <a:extLst>
                <a:ext uri="{FF2B5EF4-FFF2-40B4-BE49-F238E27FC236}">
                  <a16:creationId xmlns:a16="http://schemas.microsoft.com/office/drawing/2014/main" id="{ED187368-01EE-4931-A4A1-2BAD33CE4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5" name="Freeform 117">
              <a:extLst>
                <a:ext uri="{FF2B5EF4-FFF2-40B4-BE49-F238E27FC236}">
                  <a16:creationId xmlns:a16="http://schemas.microsoft.com/office/drawing/2014/main" id="{69FBDB6A-5ABB-4C2B-B2AA-595FE171F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6" name="Freeform 118">
              <a:extLst>
                <a:ext uri="{FF2B5EF4-FFF2-40B4-BE49-F238E27FC236}">
                  <a16:creationId xmlns:a16="http://schemas.microsoft.com/office/drawing/2014/main" id="{D7A6BA44-1473-460C-8E5A-0A42250AC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7" name="Freeform 119">
              <a:extLst>
                <a:ext uri="{FF2B5EF4-FFF2-40B4-BE49-F238E27FC236}">
                  <a16:creationId xmlns:a16="http://schemas.microsoft.com/office/drawing/2014/main" id="{4D5A5A41-E1A8-474B-8C58-DD423F2D3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8" name="Freeform 120">
              <a:extLst>
                <a:ext uri="{FF2B5EF4-FFF2-40B4-BE49-F238E27FC236}">
                  <a16:creationId xmlns:a16="http://schemas.microsoft.com/office/drawing/2014/main" id="{54C9FDFA-D21D-4C44-B484-D7D831650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9" name="Freeform 121">
              <a:extLst>
                <a:ext uri="{FF2B5EF4-FFF2-40B4-BE49-F238E27FC236}">
                  <a16:creationId xmlns:a16="http://schemas.microsoft.com/office/drawing/2014/main" id="{7D8B8716-38AA-46B0-8684-4739635CE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0" name="Freeform 122">
              <a:extLst>
                <a:ext uri="{FF2B5EF4-FFF2-40B4-BE49-F238E27FC236}">
                  <a16:creationId xmlns:a16="http://schemas.microsoft.com/office/drawing/2014/main" id="{0A75B40A-8EBA-4B56-A503-04BBAC13D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1" name="Freeform 123">
              <a:extLst>
                <a:ext uri="{FF2B5EF4-FFF2-40B4-BE49-F238E27FC236}">
                  <a16:creationId xmlns:a16="http://schemas.microsoft.com/office/drawing/2014/main" id="{AC5183DC-52A7-44FC-A835-708982ED6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2" name="Freeform 124">
              <a:extLst>
                <a:ext uri="{FF2B5EF4-FFF2-40B4-BE49-F238E27FC236}">
                  <a16:creationId xmlns:a16="http://schemas.microsoft.com/office/drawing/2014/main" id="{27649DFA-79BD-4B1E-98DA-353CDAA50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8578B04A-52FE-4745-83DB-4D08A09387E2}"/>
              </a:ext>
            </a:extLst>
          </p:cNvPr>
          <p:cNvGrpSpPr/>
          <p:nvPr userDrawn="1"/>
        </p:nvGrpSpPr>
        <p:grpSpPr>
          <a:xfrm>
            <a:off x="4939576" y="5782773"/>
            <a:ext cx="665097" cy="691351"/>
            <a:chOff x="2481263" y="1452563"/>
            <a:chExt cx="965200" cy="1003300"/>
          </a:xfrm>
        </p:grpSpPr>
        <p:sp>
          <p:nvSpPr>
            <p:cNvPr id="84" name="Freeform 137">
              <a:extLst>
                <a:ext uri="{FF2B5EF4-FFF2-40B4-BE49-F238E27FC236}">
                  <a16:creationId xmlns:a16="http://schemas.microsoft.com/office/drawing/2014/main" id="{F6B6A5F1-0E95-42A8-93CD-F647F91C0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5" name="Freeform 138">
              <a:extLst>
                <a:ext uri="{FF2B5EF4-FFF2-40B4-BE49-F238E27FC236}">
                  <a16:creationId xmlns:a16="http://schemas.microsoft.com/office/drawing/2014/main" id="{04BD4026-A96B-42AF-BF3C-E941CE969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6" name="Freeform 139">
              <a:extLst>
                <a:ext uri="{FF2B5EF4-FFF2-40B4-BE49-F238E27FC236}">
                  <a16:creationId xmlns:a16="http://schemas.microsoft.com/office/drawing/2014/main" id="{AB1463DE-9FE3-45B5-A84D-FDAD7BC86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7" name="Freeform 140">
              <a:extLst>
                <a:ext uri="{FF2B5EF4-FFF2-40B4-BE49-F238E27FC236}">
                  <a16:creationId xmlns:a16="http://schemas.microsoft.com/office/drawing/2014/main" id="{1498874D-98D4-48AC-8A5C-926B46708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8" name="Freeform 141">
              <a:extLst>
                <a:ext uri="{FF2B5EF4-FFF2-40B4-BE49-F238E27FC236}">
                  <a16:creationId xmlns:a16="http://schemas.microsoft.com/office/drawing/2014/main" id="{703BC86A-A654-491E-93C6-F9D92964E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9" name="Freeform 142">
              <a:extLst>
                <a:ext uri="{FF2B5EF4-FFF2-40B4-BE49-F238E27FC236}">
                  <a16:creationId xmlns:a16="http://schemas.microsoft.com/office/drawing/2014/main" id="{0E677CE8-D828-4383-B253-A31451ABE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0" name="Freeform 143">
              <a:extLst>
                <a:ext uri="{FF2B5EF4-FFF2-40B4-BE49-F238E27FC236}">
                  <a16:creationId xmlns:a16="http://schemas.microsoft.com/office/drawing/2014/main" id="{C5316BE4-7FC8-4C01-9319-23807668D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1" name="Freeform 144">
              <a:extLst>
                <a:ext uri="{FF2B5EF4-FFF2-40B4-BE49-F238E27FC236}">
                  <a16:creationId xmlns:a16="http://schemas.microsoft.com/office/drawing/2014/main" id="{19A36957-A8F2-4A6C-88DB-E15E82876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2" name="Freeform 145">
              <a:extLst>
                <a:ext uri="{FF2B5EF4-FFF2-40B4-BE49-F238E27FC236}">
                  <a16:creationId xmlns:a16="http://schemas.microsoft.com/office/drawing/2014/main" id="{177D5DC0-3D22-4A65-BCAD-798F91EE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3" name="Freeform 146">
              <a:extLst>
                <a:ext uri="{FF2B5EF4-FFF2-40B4-BE49-F238E27FC236}">
                  <a16:creationId xmlns:a16="http://schemas.microsoft.com/office/drawing/2014/main" id="{EF611B26-5595-4A4A-BA52-3BDD87FDD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4" name="Freeform 147">
              <a:extLst>
                <a:ext uri="{FF2B5EF4-FFF2-40B4-BE49-F238E27FC236}">
                  <a16:creationId xmlns:a16="http://schemas.microsoft.com/office/drawing/2014/main" id="{2840DA44-4F52-4F78-8243-86A47B0C9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5" name="Freeform 148">
              <a:extLst>
                <a:ext uri="{FF2B5EF4-FFF2-40B4-BE49-F238E27FC236}">
                  <a16:creationId xmlns:a16="http://schemas.microsoft.com/office/drawing/2014/main" id="{06E1B5C6-CB8D-4E23-8B91-CC2B6C217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6" name="Freeform 149">
              <a:extLst>
                <a:ext uri="{FF2B5EF4-FFF2-40B4-BE49-F238E27FC236}">
                  <a16:creationId xmlns:a16="http://schemas.microsoft.com/office/drawing/2014/main" id="{ADB88C7C-0A52-4B79-B341-C609DA5F0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7" name="Freeform 150">
              <a:extLst>
                <a:ext uri="{FF2B5EF4-FFF2-40B4-BE49-F238E27FC236}">
                  <a16:creationId xmlns:a16="http://schemas.microsoft.com/office/drawing/2014/main" id="{6A6F0283-F76A-4B39-9513-BB5B68AFB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9375FC1E-7CA7-4A99-BB06-C5DCF8FCF59B}"/>
              </a:ext>
            </a:extLst>
          </p:cNvPr>
          <p:cNvGrpSpPr/>
          <p:nvPr userDrawn="1"/>
        </p:nvGrpSpPr>
        <p:grpSpPr>
          <a:xfrm>
            <a:off x="11134339" y="5255727"/>
            <a:ext cx="455066" cy="833559"/>
            <a:chOff x="6889750" y="1900238"/>
            <a:chExt cx="660400" cy="1209675"/>
          </a:xfrm>
        </p:grpSpPr>
        <p:sp>
          <p:nvSpPr>
            <p:cNvPr id="99" name="Freeform 116">
              <a:extLst>
                <a:ext uri="{FF2B5EF4-FFF2-40B4-BE49-F238E27FC236}">
                  <a16:creationId xmlns:a16="http://schemas.microsoft.com/office/drawing/2014/main" id="{97DCA4D3-995C-42BD-B16C-4F184F17CC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88" y="1900238"/>
              <a:ext cx="630237" cy="1176338"/>
            </a:xfrm>
            <a:custGeom>
              <a:avLst/>
              <a:gdLst>
                <a:gd name="T0" fmla="*/ 350 w 509"/>
                <a:gd name="T1" fmla="*/ 700 h 949"/>
                <a:gd name="T2" fmla="*/ 388 w 509"/>
                <a:gd name="T3" fmla="*/ 524 h 949"/>
                <a:gd name="T4" fmla="*/ 391 w 509"/>
                <a:gd name="T5" fmla="*/ 515 h 949"/>
                <a:gd name="T6" fmla="*/ 394 w 509"/>
                <a:gd name="T7" fmla="*/ 498 h 949"/>
                <a:gd name="T8" fmla="*/ 395 w 509"/>
                <a:gd name="T9" fmla="*/ 496 h 949"/>
                <a:gd name="T10" fmla="*/ 395 w 509"/>
                <a:gd name="T11" fmla="*/ 492 h 949"/>
                <a:gd name="T12" fmla="*/ 506 w 509"/>
                <a:gd name="T13" fmla="*/ 87 h 949"/>
                <a:gd name="T14" fmla="*/ 490 w 509"/>
                <a:gd name="T15" fmla="*/ 50 h 949"/>
                <a:gd name="T16" fmla="*/ 491 w 509"/>
                <a:gd name="T17" fmla="*/ 49 h 949"/>
                <a:gd name="T18" fmla="*/ 449 w 509"/>
                <a:gd name="T19" fmla="*/ 7 h 949"/>
                <a:gd name="T20" fmla="*/ 222 w 509"/>
                <a:gd name="T21" fmla="*/ 134 h 949"/>
                <a:gd name="T22" fmla="*/ 198 w 509"/>
                <a:gd name="T23" fmla="*/ 159 h 949"/>
                <a:gd name="T24" fmla="*/ 178 w 509"/>
                <a:gd name="T25" fmla="*/ 182 h 949"/>
                <a:gd name="T26" fmla="*/ 173 w 509"/>
                <a:gd name="T27" fmla="*/ 200 h 949"/>
                <a:gd name="T28" fmla="*/ 187 w 509"/>
                <a:gd name="T29" fmla="*/ 258 h 949"/>
                <a:gd name="T30" fmla="*/ 300 w 509"/>
                <a:gd name="T31" fmla="*/ 258 h 949"/>
                <a:gd name="T32" fmla="*/ 276 w 509"/>
                <a:gd name="T33" fmla="*/ 370 h 949"/>
                <a:gd name="T34" fmla="*/ 246 w 509"/>
                <a:gd name="T35" fmla="*/ 494 h 949"/>
                <a:gd name="T36" fmla="*/ 234 w 509"/>
                <a:gd name="T37" fmla="*/ 575 h 949"/>
                <a:gd name="T38" fmla="*/ 230 w 509"/>
                <a:gd name="T39" fmla="*/ 585 h 949"/>
                <a:gd name="T40" fmla="*/ 215 w 509"/>
                <a:gd name="T41" fmla="*/ 646 h 949"/>
                <a:gd name="T42" fmla="*/ 203 w 509"/>
                <a:gd name="T43" fmla="*/ 662 h 949"/>
                <a:gd name="T44" fmla="*/ 186 w 509"/>
                <a:gd name="T45" fmla="*/ 708 h 949"/>
                <a:gd name="T46" fmla="*/ 172 w 509"/>
                <a:gd name="T47" fmla="*/ 742 h 949"/>
                <a:gd name="T48" fmla="*/ 140 w 509"/>
                <a:gd name="T49" fmla="*/ 753 h 949"/>
                <a:gd name="T50" fmla="*/ 122 w 509"/>
                <a:gd name="T51" fmla="*/ 754 h 949"/>
                <a:gd name="T52" fmla="*/ 112 w 509"/>
                <a:gd name="T53" fmla="*/ 756 h 949"/>
                <a:gd name="T54" fmla="*/ 83 w 509"/>
                <a:gd name="T55" fmla="*/ 752 h 949"/>
                <a:gd name="T56" fmla="*/ 65 w 509"/>
                <a:gd name="T57" fmla="*/ 754 h 949"/>
                <a:gd name="T58" fmla="*/ 61 w 509"/>
                <a:gd name="T59" fmla="*/ 753 h 949"/>
                <a:gd name="T60" fmla="*/ 19 w 509"/>
                <a:gd name="T61" fmla="*/ 795 h 949"/>
                <a:gd name="T62" fmla="*/ 20 w 509"/>
                <a:gd name="T63" fmla="*/ 800 h 949"/>
                <a:gd name="T64" fmla="*/ 5 w 509"/>
                <a:gd name="T65" fmla="*/ 855 h 949"/>
                <a:gd name="T66" fmla="*/ 15 w 509"/>
                <a:gd name="T67" fmla="*/ 889 h 949"/>
                <a:gd name="T68" fmla="*/ 47 w 509"/>
                <a:gd name="T69" fmla="*/ 925 h 949"/>
                <a:gd name="T70" fmla="*/ 119 w 509"/>
                <a:gd name="T71" fmla="*/ 919 h 949"/>
                <a:gd name="T72" fmla="*/ 165 w 509"/>
                <a:gd name="T73" fmla="*/ 912 h 949"/>
                <a:gd name="T74" fmla="*/ 167 w 509"/>
                <a:gd name="T75" fmla="*/ 911 h 949"/>
                <a:gd name="T76" fmla="*/ 348 w 509"/>
                <a:gd name="T77" fmla="*/ 932 h 949"/>
                <a:gd name="T78" fmla="*/ 412 w 509"/>
                <a:gd name="T79" fmla="*/ 945 h 949"/>
                <a:gd name="T80" fmla="*/ 455 w 509"/>
                <a:gd name="T81" fmla="*/ 912 h 949"/>
                <a:gd name="T82" fmla="*/ 455 w 509"/>
                <a:gd name="T83" fmla="*/ 844 h 949"/>
                <a:gd name="T84" fmla="*/ 452 w 509"/>
                <a:gd name="T85" fmla="*/ 804 h 949"/>
                <a:gd name="T86" fmla="*/ 450 w 509"/>
                <a:gd name="T87" fmla="*/ 791 h 949"/>
                <a:gd name="T88" fmla="*/ 431 w 509"/>
                <a:gd name="T89" fmla="*/ 768 h 949"/>
                <a:gd name="T90" fmla="*/ 393 w 509"/>
                <a:gd name="T91" fmla="*/ 753 h 949"/>
                <a:gd name="T92" fmla="*/ 364 w 509"/>
                <a:gd name="T93" fmla="*/ 751 h 949"/>
                <a:gd name="T94" fmla="*/ 359 w 509"/>
                <a:gd name="T95" fmla="*/ 751 h 949"/>
                <a:gd name="T96" fmla="*/ 341 w 509"/>
                <a:gd name="T97" fmla="*/ 732 h 949"/>
                <a:gd name="T98" fmla="*/ 345 w 509"/>
                <a:gd name="T99" fmla="*/ 712 h 949"/>
                <a:gd name="T100" fmla="*/ 350 w 509"/>
                <a:gd name="T101" fmla="*/ 700 h 949"/>
                <a:gd name="T102" fmla="*/ 425 w 509"/>
                <a:gd name="T103" fmla="*/ 31 h 949"/>
                <a:gd name="T104" fmla="*/ 425 w 509"/>
                <a:gd name="T105" fmla="*/ 31 h 949"/>
                <a:gd name="T106" fmla="*/ 360 w 509"/>
                <a:gd name="T107" fmla="*/ 753 h 949"/>
                <a:gd name="T108" fmla="*/ 359 w 509"/>
                <a:gd name="T109" fmla="*/ 751 h 949"/>
                <a:gd name="T110" fmla="*/ 360 w 509"/>
                <a:gd name="T111" fmla="*/ 753 h 949"/>
                <a:gd name="T112" fmla="*/ 359 w 509"/>
                <a:gd name="T113" fmla="*/ 751 h 949"/>
                <a:gd name="T114" fmla="*/ 359 w 509"/>
                <a:gd name="T115" fmla="*/ 751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9" h="949">
                  <a:moveTo>
                    <a:pt x="350" y="700"/>
                  </a:moveTo>
                  <a:cubicBezTo>
                    <a:pt x="363" y="642"/>
                    <a:pt x="376" y="583"/>
                    <a:pt x="388" y="524"/>
                  </a:cubicBezTo>
                  <a:cubicBezTo>
                    <a:pt x="390" y="522"/>
                    <a:pt x="391" y="518"/>
                    <a:pt x="391" y="515"/>
                  </a:cubicBezTo>
                  <a:cubicBezTo>
                    <a:pt x="392" y="509"/>
                    <a:pt x="393" y="504"/>
                    <a:pt x="394" y="498"/>
                  </a:cubicBezTo>
                  <a:cubicBezTo>
                    <a:pt x="394" y="497"/>
                    <a:pt x="394" y="497"/>
                    <a:pt x="395" y="496"/>
                  </a:cubicBezTo>
                  <a:cubicBezTo>
                    <a:pt x="395" y="495"/>
                    <a:pt x="395" y="493"/>
                    <a:pt x="395" y="492"/>
                  </a:cubicBezTo>
                  <a:cubicBezTo>
                    <a:pt x="420" y="354"/>
                    <a:pt x="481" y="225"/>
                    <a:pt x="506" y="87"/>
                  </a:cubicBezTo>
                  <a:cubicBezTo>
                    <a:pt x="509" y="70"/>
                    <a:pt x="501" y="57"/>
                    <a:pt x="490" y="50"/>
                  </a:cubicBezTo>
                  <a:cubicBezTo>
                    <a:pt x="490" y="50"/>
                    <a:pt x="491" y="49"/>
                    <a:pt x="491" y="49"/>
                  </a:cubicBezTo>
                  <a:cubicBezTo>
                    <a:pt x="497" y="24"/>
                    <a:pt x="474" y="0"/>
                    <a:pt x="449" y="7"/>
                  </a:cubicBezTo>
                  <a:cubicBezTo>
                    <a:pt x="362" y="31"/>
                    <a:pt x="303" y="100"/>
                    <a:pt x="222" y="134"/>
                  </a:cubicBezTo>
                  <a:cubicBezTo>
                    <a:pt x="210" y="139"/>
                    <a:pt x="201" y="148"/>
                    <a:pt x="198" y="159"/>
                  </a:cubicBezTo>
                  <a:cubicBezTo>
                    <a:pt x="190" y="166"/>
                    <a:pt x="184" y="173"/>
                    <a:pt x="178" y="182"/>
                  </a:cubicBezTo>
                  <a:cubicBezTo>
                    <a:pt x="174" y="188"/>
                    <a:pt x="172" y="194"/>
                    <a:pt x="173" y="200"/>
                  </a:cubicBezTo>
                  <a:cubicBezTo>
                    <a:pt x="153" y="216"/>
                    <a:pt x="165" y="250"/>
                    <a:pt x="187" y="258"/>
                  </a:cubicBezTo>
                  <a:cubicBezTo>
                    <a:pt x="226" y="271"/>
                    <a:pt x="263" y="267"/>
                    <a:pt x="300" y="258"/>
                  </a:cubicBezTo>
                  <a:cubicBezTo>
                    <a:pt x="290" y="295"/>
                    <a:pt x="282" y="332"/>
                    <a:pt x="276" y="370"/>
                  </a:cubicBezTo>
                  <a:cubicBezTo>
                    <a:pt x="264" y="411"/>
                    <a:pt x="253" y="452"/>
                    <a:pt x="246" y="494"/>
                  </a:cubicBezTo>
                  <a:cubicBezTo>
                    <a:pt x="242" y="521"/>
                    <a:pt x="238" y="548"/>
                    <a:pt x="234" y="575"/>
                  </a:cubicBezTo>
                  <a:cubicBezTo>
                    <a:pt x="232" y="578"/>
                    <a:pt x="231" y="581"/>
                    <a:pt x="230" y="585"/>
                  </a:cubicBezTo>
                  <a:cubicBezTo>
                    <a:pt x="224" y="605"/>
                    <a:pt x="219" y="625"/>
                    <a:pt x="215" y="646"/>
                  </a:cubicBezTo>
                  <a:cubicBezTo>
                    <a:pt x="210" y="650"/>
                    <a:pt x="206" y="655"/>
                    <a:pt x="203" y="662"/>
                  </a:cubicBezTo>
                  <a:cubicBezTo>
                    <a:pt x="198" y="677"/>
                    <a:pt x="192" y="693"/>
                    <a:pt x="186" y="708"/>
                  </a:cubicBezTo>
                  <a:cubicBezTo>
                    <a:pt x="183" y="717"/>
                    <a:pt x="179" y="735"/>
                    <a:pt x="172" y="742"/>
                  </a:cubicBezTo>
                  <a:cubicBezTo>
                    <a:pt x="165" y="749"/>
                    <a:pt x="150" y="751"/>
                    <a:pt x="140" y="753"/>
                  </a:cubicBezTo>
                  <a:cubicBezTo>
                    <a:pt x="135" y="752"/>
                    <a:pt x="129" y="752"/>
                    <a:pt x="122" y="754"/>
                  </a:cubicBezTo>
                  <a:cubicBezTo>
                    <a:pt x="119" y="755"/>
                    <a:pt x="115" y="755"/>
                    <a:pt x="112" y="756"/>
                  </a:cubicBezTo>
                  <a:cubicBezTo>
                    <a:pt x="102" y="756"/>
                    <a:pt x="94" y="752"/>
                    <a:pt x="83" y="752"/>
                  </a:cubicBezTo>
                  <a:cubicBezTo>
                    <a:pt x="77" y="751"/>
                    <a:pt x="71" y="752"/>
                    <a:pt x="65" y="754"/>
                  </a:cubicBezTo>
                  <a:cubicBezTo>
                    <a:pt x="64" y="754"/>
                    <a:pt x="62" y="753"/>
                    <a:pt x="61" y="753"/>
                  </a:cubicBezTo>
                  <a:cubicBezTo>
                    <a:pt x="34" y="745"/>
                    <a:pt x="15" y="770"/>
                    <a:pt x="19" y="795"/>
                  </a:cubicBezTo>
                  <a:cubicBezTo>
                    <a:pt x="20" y="796"/>
                    <a:pt x="20" y="798"/>
                    <a:pt x="20" y="800"/>
                  </a:cubicBezTo>
                  <a:cubicBezTo>
                    <a:pt x="6" y="815"/>
                    <a:pt x="1" y="836"/>
                    <a:pt x="5" y="855"/>
                  </a:cubicBezTo>
                  <a:cubicBezTo>
                    <a:pt x="0" y="867"/>
                    <a:pt x="5" y="881"/>
                    <a:pt x="15" y="889"/>
                  </a:cubicBezTo>
                  <a:cubicBezTo>
                    <a:pt x="14" y="906"/>
                    <a:pt x="25" y="924"/>
                    <a:pt x="47" y="925"/>
                  </a:cubicBezTo>
                  <a:cubicBezTo>
                    <a:pt x="72" y="927"/>
                    <a:pt x="95" y="923"/>
                    <a:pt x="119" y="919"/>
                  </a:cubicBezTo>
                  <a:cubicBezTo>
                    <a:pt x="134" y="917"/>
                    <a:pt x="150" y="915"/>
                    <a:pt x="165" y="912"/>
                  </a:cubicBezTo>
                  <a:cubicBezTo>
                    <a:pt x="166" y="912"/>
                    <a:pt x="166" y="912"/>
                    <a:pt x="167" y="911"/>
                  </a:cubicBezTo>
                  <a:cubicBezTo>
                    <a:pt x="227" y="921"/>
                    <a:pt x="288" y="931"/>
                    <a:pt x="348" y="932"/>
                  </a:cubicBezTo>
                  <a:cubicBezTo>
                    <a:pt x="370" y="936"/>
                    <a:pt x="391" y="941"/>
                    <a:pt x="412" y="945"/>
                  </a:cubicBezTo>
                  <a:cubicBezTo>
                    <a:pt x="434" y="949"/>
                    <a:pt x="455" y="936"/>
                    <a:pt x="455" y="912"/>
                  </a:cubicBezTo>
                  <a:cubicBezTo>
                    <a:pt x="455" y="889"/>
                    <a:pt x="455" y="867"/>
                    <a:pt x="455" y="844"/>
                  </a:cubicBezTo>
                  <a:cubicBezTo>
                    <a:pt x="455" y="830"/>
                    <a:pt x="455" y="817"/>
                    <a:pt x="452" y="804"/>
                  </a:cubicBezTo>
                  <a:cubicBezTo>
                    <a:pt x="452" y="800"/>
                    <a:pt x="452" y="796"/>
                    <a:pt x="450" y="791"/>
                  </a:cubicBezTo>
                  <a:cubicBezTo>
                    <a:pt x="447" y="782"/>
                    <a:pt x="440" y="772"/>
                    <a:pt x="431" y="768"/>
                  </a:cubicBezTo>
                  <a:cubicBezTo>
                    <a:pt x="420" y="760"/>
                    <a:pt x="407" y="754"/>
                    <a:pt x="393" y="753"/>
                  </a:cubicBezTo>
                  <a:cubicBezTo>
                    <a:pt x="383" y="751"/>
                    <a:pt x="373" y="750"/>
                    <a:pt x="364" y="751"/>
                  </a:cubicBezTo>
                  <a:cubicBezTo>
                    <a:pt x="361" y="752"/>
                    <a:pt x="360" y="751"/>
                    <a:pt x="359" y="751"/>
                  </a:cubicBezTo>
                  <a:cubicBezTo>
                    <a:pt x="356" y="742"/>
                    <a:pt x="349" y="735"/>
                    <a:pt x="341" y="732"/>
                  </a:cubicBezTo>
                  <a:cubicBezTo>
                    <a:pt x="342" y="725"/>
                    <a:pt x="344" y="718"/>
                    <a:pt x="345" y="712"/>
                  </a:cubicBezTo>
                  <a:cubicBezTo>
                    <a:pt x="348" y="708"/>
                    <a:pt x="350" y="705"/>
                    <a:pt x="350" y="700"/>
                  </a:cubicBezTo>
                  <a:close/>
                  <a:moveTo>
                    <a:pt x="425" y="31"/>
                  </a:moveTo>
                  <a:cubicBezTo>
                    <a:pt x="426" y="29"/>
                    <a:pt x="427" y="29"/>
                    <a:pt x="425" y="31"/>
                  </a:cubicBezTo>
                  <a:close/>
                  <a:moveTo>
                    <a:pt x="360" y="753"/>
                  </a:moveTo>
                  <a:cubicBezTo>
                    <a:pt x="359" y="753"/>
                    <a:pt x="359" y="752"/>
                    <a:pt x="359" y="751"/>
                  </a:cubicBezTo>
                  <a:cubicBezTo>
                    <a:pt x="359" y="752"/>
                    <a:pt x="359" y="753"/>
                    <a:pt x="360" y="753"/>
                  </a:cubicBezTo>
                  <a:close/>
                  <a:moveTo>
                    <a:pt x="359" y="751"/>
                  </a:moveTo>
                  <a:cubicBezTo>
                    <a:pt x="357" y="750"/>
                    <a:pt x="358" y="749"/>
                    <a:pt x="359" y="751"/>
                  </a:cubicBezTo>
                  <a:close/>
                </a:path>
              </a:pathLst>
            </a:custGeom>
            <a:solidFill>
              <a:srgbClr val="F44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0" name="Freeform 117">
              <a:extLst>
                <a:ext uri="{FF2B5EF4-FFF2-40B4-BE49-F238E27FC236}">
                  <a16:creationId xmlns:a16="http://schemas.microsoft.com/office/drawing/2014/main" id="{650CE2BA-1085-4360-9D5E-E6FDDA762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1914525"/>
              <a:ext cx="660400" cy="1195388"/>
            </a:xfrm>
            <a:custGeom>
              <a:avLst/>
              <a:gdLst>
                <a:gd name="T0" fmla="*/ 333 w 534"/>
                <a:gd name="T1" fmla="*/ 63 h 965"/>
                <a:gd name="T2" fmla="*/ 212 w 534"/>
                <a:gd name="T3" fmla="*/ 94 h 965"/>
                <a:gd name="T4" fmla="*/ 179 w 534"/>
                <a:gd name="T5" fmla="*/ 176 h 965"/>
                <a:gd name="T6" fmla="*/ 193 w 534"/>
                <a:gd name="T7" fmla="*/ 263 h 965"/>
                <a:gd name="T8" fmla="*/ 301 w 534"/>
                <a:gd name="T9" fmla="*/ 269 h 965"/>
                <a:gd name="T10" fmla="*/ 185 w 534"/>
                <a:gd name="T11" fmla="*/ 722 h 965"/>
                <a:gd name="T12" fmla="*/ 51 w 534"/>
                <a:gd name="T13" fmla="*/ 724 h 965"/>
                <a:gd name="T14" fmla="*/ 9 w 534"/>
                <a:gd name="T15" fmla="*/ 767 h 965"/>
                <a:gd name="T16" fmla="*/ 1 w 534"/>
                <a:gd name="T17" fmla="*/ 902 h 965"/>
                <a:gd name="T18" fmla="*/ 49 w 534"/>
                <a:gd name="T19" fmla="*/ 934 h 965"/>
                <a:gd name="T20" fmla="*/ 212 w 534"/>
                <a:gd name="T21" fmla="*/ 918 h 965"/>
                <a:gd name="T22" fmla="*/ 458 w 534"/>
                <a:gd name="T23" fmla="*/ 956 h 965"/>
                <a:gd name="T24" fmla="*/ 480 w 534"/>
                <a:gd name="T25" fmla="*/ 843 h 965"/>
                <a:gd name="T26" fmla="*/ 476 w 534"/>
                <a:gd name="T27" fmla="*/ 747 h 965"/>
                <a:gd name="T28" fmla="*/ 375 w 534"/>
                <a:gd name="T29" fmla="*/ 731 h 965"/>
                <a:gd name="T30" fmla="*/ 454 w 534"/>
                <a:gd name="T31" fmla="*/ 295 h 965"/>
                <a:gd name="T32" fmla="*/ 529 w 534"/>
                <a:gd name="T33" fmla="*/ 63 h 965"/>
                <a:gd name="T34" fmla="*/ 397 w 534"/>
                <a:gd name="T35" fmla="*/ 8 h 965"/>
                <a:gd name="T36" fmla="*/ 454 w 534"/>
                <a:gd name="T37" fmla="*/ 52 h 965"/>
                <a:gd name="T38" fmla="*/ 510 w 534"/>
                <a:gd name="T39" fmla="*/ 66 h 965"/>
                <a:gd name="T40" fmla="*/ 354 w 534"/>
                <a:gd name="T41" fmla="*/ 660 h 965"/>
                <a:gd name="T42" fmla="*/ 355 w 534"/>
                <a:gd name="T43" fmla="*/ 746 h 965"/>
                <a:gd name="T44" fmla="*/ 458 w 534"/>
                <a:gd name="T45" fmla="*/ 765 h 965"/>
                <a:gd name="T46" fmla="*/ 458 w 534"/>
                <a:gd name="T47" fmla="*/ 820 h 965"/>
                <a:gd name="T48" fmla="*/ 451 w 534"/>
                <a:gd name="T49" fmla="*/ 932 h 965"/>
                <a:gd name="T50" fmla="*/ 34 w 534"/>
                <a:gd name="T51" fmla="*/ 910 h 965"/>
                <a:gd name="T52" fmla="*/ 26 w 534"/>
                <a:gd name="T53" fmla="*/ 890 h 965"/>
                <a:gd name="T54" fmla="*/ 33 w 534"/>
                <a:gd name="T55" fmla="*/ 771 h 965"/>
                <a:gd name="T56" fmla="*/ 51 w 534"/>
                <a:gd name="T57" fmla="*/ 748 h 965"/>
                <a:gd name="T58" fmla="*/ 185 w 534"/>
                <a:gd name="T59" fmla="*/ 746 h 965"/>
                <a:gd name="T60" fmla="*/ 324 w 534"/>
                <a:gd name="T61" fmla="*/ 275 h 965"/>
                <a:gd name="T62" fmla="*/ 193 w 534"/>
                <a:gd name="T63" fmla="*/ 239 h 965"/>
                <a:gd name="T64" fmla="*/ 203 w 534"/>
                <a:gd name="T65" fmla="*/ 176 h 965"/>
                <a:gd name="T66" fmla="*/ 212 w 534"/>
                <a:gd name="T67" fmla="*/ 118 h 965"/>
                <a:gd name="T68" fmla="*/ 384 w 534"/>
                <a:gd name="T69" fmla="*/ 1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4" h="965">
                  <a:moveTo>
                    <a:pt x="384" y="14"/>
                  </a:moveTo>
                  <a:cubicBezTo>
                    <a:pt x="372" y="36"/>
                    <a:pt x="355" y="52"/>
                    <a:pt x="333" y="63"/>
                  </a:cubicBezTo>
                  <a:cubicBezTo>
                    <a:pt x="309" y="76"/>
                    <a:pt x="283" y="84"/>
                    <a:pt x="256" y="89"/>
                  </a:cubicBezTo>
                  <a:cubicBezTo>
                    <a:pt x="242" y="92"/>
                    <a:pt x="227" y="92"/>
                    <a:pt x="212" y="94"/>
                  </a:cubicBezTo>
                  <a:cubicBezTo>
                    <a:pt x="202" y="96"/>
                    <a:pt x="194" y="106"/>
                    <a:pt x="189" y="115"/>
                  </a:cubicBezTo>
                  <a:cubicBezTo>
                    <a:pt x="179" y="133"/>
                    <a:pt x="178" y="156"/>
                    <a:pt x="179" y="176"/>
                  </a:cubicBezTo>
                  <a:cubicBezTo>
                    <a:pt x="179" y="201"/>
                    <a:pt x="183" y="226"/>
                    <a:pt x="181" y="251"/>
                  </a:cubicBezTo>
                  <a:cubicBezTo>
                    <a:pt x="180" y="258"/>
                    <a:pt x="187" y="263"/>
                    <a:pt x="193" y="263"/>
                  </a:cubicBezTo>
                  <a:cubicBezTo>
                    <a:pt x="232" y="266"/>
                    <a:pt x="271" y="273"/>
                    <a:pt x="310" y="283"/>
                  </a:cubicBezTo>
                  <a:cubicBezTo>
                    <a:pt x="307" y="278"/>
                    <a:pt x="304" y="274"/>
                    <a:pt x="301" y="269"/>
                  </a:cubicBezTo>
                  <a:cubicBezTo>
                    <a:pt x="253" y="421"/>
                    <a:pt x="210" y="575"/>
                    <a:pt x="173" y="731"/>
                  </a:cubicBezTo>
                  <a:cubicBezTo>
                    <a:pt x="177" y="728"/>
                    <a:pt x="181" y="725"/>
                    <a:pt x="185" y="722"/>
                  </a:cubicBezTo>
                  <a:cubicBezTo>
                    <a:pt x="154" y="722"/>
                    <a:pt x="124" y="723"/>
                    <a:pt x="94" y="724"/>
                  </a:cubicBezTo>
                  <a:cubicBezTo>
                    <a:pt x="79" y="724"/>
                    <a:pt x="65" y="724"/>
                    <a:pt x="51" y="724"/>
                  </a:cubicBezTo>
                  <a:cubicBezTo>
                    <a:pt x="38" y="725"/>
                    <a:pt x="26" y="726"/>
                    <a:pt x="18" y="736"/>
                  </a:cubicBezTo>
                  <a:cubicBezTo>
                    <a:pt x="11" y="745"/>
                    <a:pt x="10" y="756"/>
                    <a:pt x="9" y="767"/>
                  </a:cubicBezTo>
                  <a:cubicBezTo>
                    <a:pt x="8" y="782"/>
                    <a:pt x="7" y="796"/>
                    <a:pt x="6" y="811"/>
                  </a:cubicBezTo>
                  <a:cubicBezTo>
                    <a:pt x="5" y="841"/>
                    <a:pt x="2" y="872"/>
                    <a:pt x="1" y="902"/>
                  </a:cubicBezTo>
                  <a:cubicBezTo>
                    <a:pt x="0" y="913"/>
                    <a:pt x="3" y="923"/>
                    <a:pt x="12" y="929"/>
                  </a:cubicBezTo>
                  <a:cubicBezTo>
                    <a:pt x="23" y="936"/>
                    <a:pt x="37" y="935"/>
                    <a:pt x="49" y="934"/>
                  </a:cubicBezTo>
                  <a:cubicBezTo>
                    <a:pt x="76" y="933"/>
                    <a:pt x="103" y="927"/>
                    <a:pt x="130" y="922"/>
                  </a:cubicBezTo>
                  <a:cubicBezTo>
                    <a:pt x="157" y="917"/>
                    <a:pt x="184" y="915"/>
                    <a:pt x="212" y="918"/>
                  </a:cubicBezTo>
                  <a:cubicBezTo>
                    <a:pt x="238" y="921"/>
                    <a:pt x="264" y="928"/>
                    <a:pt x="289" y="935"/>
                  </a:cubicBezTo>
                  <a:cubicBezTo>
                    <a:pt x="344" y="950"/>
                    <a:pt x="400" y="965"/>
                    <a:pt x="458" y="956"/>
                  </a:cubicBezTo>
                  <a:cubicBezTo>
                    <a:pt x="461" y="955"/>
                    <a:pt x="465" y="951"/>
                    <a:pt x="466" y="947"/>
                  </a:cubicBezTo>
                  <a:cubicBezTo>
                    <a:pt x="473" y="913"/>
                    <a:pt x="477" y="878"/>
                    <a:pt x="480" y="843"/>
                  </a:cubicBezTo>
                  <a:cubicBezTo>
                    <a:pt x="482" y="825"/>
                    <a:pt x="483" y="807"/>
                    <a:pt x="484" y="789"/>
                  </a:cubicBezTo>
                  <a:cubicBezTo>
                    <a:pt x="484" y="775"/>
                    <a:pt x="484" y="759"/>
                    <a:pt x="476" y="747"/>
                  </a:cubicBezTo>
                  <a:cubicBezTo>
                    <a:pt x="460" y="723"/>
                    <a:pt x="429" y="729"/>
                    <a:pt x="405" y="733"/>
                  </a:cubicBezTo>
                  <a:cubicBezTo>
                    <a:pt x="396" y="735"/>
                    <a:pt x="384" y="735"/>
                    <a:pt x="375" y="731"/>
                  </a:cubicBezTo>
                  <a:cubicBezTo>
                    <a:pt x="363" y="724"/>
                    <a:pt x="371" y="705"/>
                    <a:pt x="372" y="694"/>
                  </a:cubicBezTo>
                  <a:cubicBezTo>
                    <a:pt x="395" y="560"/>
                    <a:pt x="417" y="426"/>
                    <a:pt x="454" y="295"/>
                  </a:cubicBezTo>
                  <a:cubicBezTo>
                    <a:pt x="475" y="221"/>
                    <a:pt x="500" y="148"/>
                    <a:pt x="531" y="78"/>
                  </a:cubicBezTo>
                  <a:cubicBezTo>
                    <a:pt x="533" y="73"/>
                    <a:pt x="534" y="67"/>
                    <a:pt x="529" y="63"/>
                  </a:cubicBezTo>
                  <a:cubicBezTo>
                    <a:pt x="511" y="48"/>
                    <a:pt x="487" y="39"/>
                    <a:pt x="465" y="31"/>
                  </a:cubicBezTo>
                  <a:cubicBezTo>
                    <a:pt x="443" y="22"/>
                    <a:pt x="420" y="13"/>
                    <a:pt x="397" y="8"/>
                  </a:cubicBezTo>
                  <a:cubicBezTo>
                    <a:pt x="382" y="6"/>
                    <a:pt x="375" y="29"/>
                    <a:pt x="391" y="32"/>
                  </a:cubicBezTo>
                  <a:cubicBezTo>
                    <a:pt x="412" y="35"/>
                    <a:pt x="434" y="44"/>
                    <a:pt x="454" y="52"/>
                  </a:cubicBezTo>
                  <a:cubicBezTo>
                    <a:pt x="473" y="59"/>
                    <a:pt x="497" y="68"/>
                    <a:pt x="512" y="80"/>
                  </a:cubicBezTo>
                  <a:cubicBezTo>
                    <a:pt x="512" y="75"/>
                    <a:pt x="511" y="71"/>
                    <a:pt x="510" y="66"/>
                  </a:cubicBezTo>
                  <a:cubicBezTo>
                    <a:pt x="455" y="190"/>
                    <a:pt x="418" y="322"/>
                    <a:pt x="391" y="456"/>
                  </a:cubicBezTo>
                  <a:cubicBezTo>
                    <a:pt x="377" y="524"/>
                    <a:pt x="365" y="592"/>
                    <a:pt x="354" y="660"/>
                  </a:cubicBezTo>
                  <a:cubicBezTo>
                    <a:pt x="351" y="676"/>
                    <a:pt x="348" y="693"/>
                    <a:pt x="346" y="709"/>
                  </a:cubicBezTo>
                  <a:cubicBezTo>
                    <a:pt x="344" y="723"/>
                    <a:pt x="345" y="736"/>
                    <a:pt x="355" y="746"/>
                  </a:cubicBezTo>
                  <a:cubicBezTo>
                    <a:pt x="374" y="763"/>
                    <a:pt x="401" y="757"/>
                    <a:pt x="424" y="754"/>
                  </a:cubicBezTo>
                  <a:cubicBezTo>
                    <a:pt x="435" y="752"/>
                    <a:pt x="453" y="751"/>
                    <a:pt x="458" y="765"/>
                  </a:cubicBezTo>
                  <a:cubicBezTo>
                    <a:pt x="461" y="772"/>
                    <a:pt x="460" y="781"/>
                    <a:pt x="460" y="789"/>
                  </a:cubicBezTo>
                  <a:cubicBezTo>
                    <a:pt x="459" y="799"/>
                    <a:pt x="459" y="809"/>
                    <a:pt x="458" y="820"/>
                  </a:cubicBezTo>
                  <a:cubicBezTo>
                    <a:pt x="456" y="860"/>
                    <a:pt x="450" y="901"/>
                    <a:pt x="443" y="941"/>
                  </a:cubicBezTo>
                  <a:cubicBezTo>
                    <a:pt x="446" y="938"/>
                    <a:pt x="449" y="935"/>
                    <a:pt x="451" y="932"/>
                  </a:cubicBezTo>
                  <a:cubicBezTo>
                    <a:pt x="360" y="948"/>
                    <a:pt x="273" y="892"/>
                    <a:pt x="182" y="893"/>
                  </a:cubicBezTo>
                  <a:cubicBezTo>
                    <a:pt x="132" y="893"/>
                    <a:pt x="84" y="912"/>
                    <a:pt x="34" y="910"/>
                  </a:cubicBezTo>
                  <a:cubicBezTo>
                    <a:pt x="30" y="910"/>
                    <a:pt x="26" y="911"/>
                    <a:pt x="25" y="908"/>
                  </a:cubicBezTo>
                  <a:cubicBezTo>
                    <a:pt x="23" y="903"/>
                    <a:pt x="25" y="894"/>
                    <a:pt x="26" y="890"/>
                  </a:cubicBezTo>
                  <a:cubicBezTo>
                    <a:pt x="26" y="877"/>
                    <a:pt x="27" y="864"/>
                    <a:pt x="28" y="850"/>
                  </a:cubicBezTo>
                  <a:cubicBezTo>
                    <a:pt x="30" y="824"/>
                    <a:pt x="31" y="797"/>
                    <a:pt x="33" y="771"/>
                  </a:cubicBezTo>
                  <a:cubicBezTo>
                    <a:pt x="33" y="766"/>
                    <a:pt x="33" y="758"/>
                    <a:pt x="36" y="753"/>
                  </a:cubicBezTo>
                  <a:cubicBezTo>
                    <a:pt x="39" y="748"/>
                    <a:pt x="45" y="748"/>
                    <a:pt x="51" y="748"/>
                  </a:cubicBezTo>
                  <a:cubicBezTo>
                    <a:pt x="65" y="748"/>
                    <a:pt x="79" y="748"/>
                    <a:pt x="94" y="748"/>
                  </a:cubicBezTo>
                  <a:cubicBezTo>
                    <a:pt x="124" y="747"/>
                    <a:pt x="154" y="746"/>
                    <a:pt x="185" y="746"/>
                  </a:cubicBezTo>
                  <a:cubicBezTo>
                    <a:pt x="190" y="746"/>
                    <a:pt x="195" y="742"/>
                    <a:pt x="196" y="737"/>
                  </a:cubicBezTo>
                  <a:cubicBezTo>
                    <a:pt x="234" y="582"/>
                    <a:pt x="276" y="427"/>
                    <a:pt x="324" y="275"/>
                  </a:cubicBezTo>
                  <a:cubicBezTo>
                    <a:pt x="326" y="269"/>
                    <a:pt x="322" y="262"/>
                    <a:pt x="316" y="260"/>
                  </a:cubicBezTo>
                  <a:cubicBezTo>
                    <a:pt x="276" y="249"/>
                    <a:pt x="235" y="242"/>
                    <a:pt x="193" y="239"/>
                  </a:cubicBezTo>
                  <a:cubicBezTo>
                    <a:pt x="197" y="243"/>
                    <a:pt x="201" y="247"/>
                    <a:pt x="205" y="251"/>
                  </a:cubicBezTo>
                  <a:cubicBezTo>
                    <a:pt x="207" y="226"/>
                    <a:pt x="203" y="201"/>
                    <a:pt x="203" y="176"/>
                  </a:cubicBezTo>
                  <a:cubicBezTo>
                    <a:pt x="202" y="155"/>
                    <a:pt x="203" y="129"/>
                    <a:pt x="221" y="115"/>
                  </a:cubicBezTo>
                  <a:cubicBezTo>
                    <a:pt x="218" y="116"/>
                    <a:pt x="215" y="117"/>
                    <a:pt x="212" y="118"/>
                  </a:cubicBezTo>
                  <a:cubicBezTo>
                    <a:pt x="283" y="113"/>
                    <a:pt x="367" y="94"/>
                    <a:pt x="404" y="26"/>
                  </a:cubicBezTo>
                  <a:cubicBezTo>
                    <a:pt x="412" y="12"/>
                    <a:pt x="391" y="0"/>
                    <a:pt x="384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1" name="Freeform 118">
              <a:extLst>
                <a:ext uri="{FF2B5EF4-FFF2-40B4-BE49-F238E27FC236}">
                  <a16:creationId xmlns:a16="http://schemas.microsoft.com/office/drawing/2014/main" id="{E4EBBEB8-10DE-4FB9-9363-A3C2191DA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0" y="2041525"/>
              <a:ext cx="223837" cy="104775"/>
            </a:xfrm>
            <a:custGeom>
              <a:avLst/>
              <a:gdLst>
                <a:gd name="T0" fmla="*/ 25 w 180"/>
                <a:gd name="T1" fmla="*/ 76 h 84"/>
                <a:gd name="T2" fmla="*/ 165 w 180"/>
                <a:gd name="T3" fmla="*/ 25 h 84"/>
                <a:gd name="T4" fmla="*/ 165 w 180"/>
                <a:gd name="T5" fmla="*/ 1 h 84"/>
                <a:gd name="T6" fmla="*/ 13 w 180"/>
                <a:gd name="T7" fmla="*/ 55 h 84"/>
                <a:gd name="T8" fmla="*/ 25 w 180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84">
                  <a:moveTo>
                    <a:pt x="25" y="76"/>
                  </a:moveTo>
                  <a:cubicBezTo>
                    <a:pt x="66" y="46"/>
                    <a:pt x="114" y="29"/>
                    <a:pt x="165" y="25"/>
                  </a:cubicBezTo>
                  <a:cubicBezTo>
                    <a:pt x="180" y="24"/>
                    <a:pt x="180" y="0"/>
                    <a:pt x="165" y="1"/>
                  </a:cubicBezTo>
                  <a:cubicBezTo>
                    <a:pt x="110" y="5"/>
                    <a:pt x="58" y="23"/>
                    <a:pt x="13" y="55"/>
                  </a:cubicBezTo>
                  <a:cubicBezTo>
                    <a:pt x="0" y="64"/>
                    <a:pt x="12" y="84"/>
                    <a:pt x="25" y="7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2" name="Freeform 119">
              <a:extLst>
                <a:ext uri="{FF2B5EF4-FFF2-40B4-BE49-F238E27FC236}">
                  <a16:creationId xmlns:a16="http://schemas.microsoft.com/office/drawing/2014/main" id="{3AE501E0-A702-4E65-BBB6-90D6E33EF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5" y="2065338"/>
              <a:ext cx="246062" cy="128588"/>
            </a:xfrm>
            <a:custGeom>
              <a:avLst/>
              <a:gdLst>
                <a:gd name="T0" fmla="*/ 25 w 200"/>
                <a:gd name="T1" fmla="*/ 95 h 103"/>
                <a:gd name="T2" fmla="*/ 185 w 200"/>
                <a:gd name="T3" fmla="*/ 28 h 103"/>
                <a:gd name="T4" fmla="*/ 179 w 200"/>
                <a:gd name="T5" fmla="*/ 5 h 103"/>
                <a:gd name="T6" fmla="*/ 13 w 200"/>
                <a:gd name="T7" fmla="*/ 75 h 103"/>
                <a:gd name="T8" fmla="*/ 25 w 200"/>
                <a:gd name="T9" fmla="*/ 9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03">
                  <a:moveTo>
                    <a:pt x="25" y="95"/>
                  </a:moveTo>
                  <a:cubicBezTo>
                    <a:pt x="76" y="68"/>
                    <a:pt x="130" y="46"/>
                    <a:pt x="185" y="28"/>
                  </a:cubicBezTo>
                  <a:cubicBezTo>
                    <a:pt x="200" y="23"/>
                    <a:pt x="193" y="0"/>
                    <a:pt x="179" y="5"/>
                  </a:cubicBezTo>
                  <a:cubicBezTo>
                    <a:pt x="121" y="23"/>
                    <a:pt x="66" y="47"/>
                    <a:pt x="13" y="75"/>
                  </a:cubicBezTo>
                  <a:cubicBezTo>
                    <a:pt x="0" y="82"/>
                    <a:pt x="12" y="103"/>
                    <a:pt x="25" y="9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3" name="Freeform 120">
              <a:extLst>
                <a:ext uri="{FF2B5EF4-FFF2-40B4-BE49-F238E27FC236}">
                  <a16:creationId xmlns:a16="http://schemas.microsoft.com/office/drawing/2014/main" id="{1761ED55-922F-4A76-91D7-54A8D77EE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2154238"/>
              <a:ext cx="176212" cy="95250"/>
            </a:xfrm>
            <a:custGeom>
              <a:avLst/>
              <a:gdLst>
                <a:gd name="T0" fmla="*/ 26 w 143"/>
                <a:gd name="T1" fmla="*/ 69 h 77"/>
                <a:gd name="T2" fmla="*/ 128 w 143"/>
                <a:gd name="T3" fmla="*/ 27 h 77"/>
                <a:gd name="T4" fmla="*/ 121 w 143"/>
                <a:gd name="T5" fmla="*/ 4 h 77"/>
                <a:gd name="T6" fmla="*/ 14 w 143"/>
                <a:gd name="T7" fmla="*/ 49 h 77"/>
                <a:gd name="T8" fmla="*/ 26 w 143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7">
                  <a:moveTo>
                    <a:pt x="26" y="69"/>
                  </a:moveTo>
                  <a:cubicBezTo>
                    <a:pt x="58" y="50"/>
                    <a:pt x="92" y="36"/>
                    <a:pt x="128" y="27"/>
                  </a:cubicBezTo>
                  <a:cubicBezTo>
                    <a:pt x="143" y="23"/>
                    <a:pt x="137" y="0"/>
                    <a:pt x="121" y="4"/>
                  </a:cubicBezTo>
                  <a:cubicBezTo>
                    <a:pt x="84" y="14"/>
                    <a:pt x="47" y="29"/>
                    <a:pt x="14" y="49"/>
                  </a:cubicBezTo>
                  <a:cubicBezTo>
                    <a:pt x="0" y="57"/>
                    <a:pt x="12" y="77"/>
                    <a:pt x="26" y="6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4" name="Freeform 121">
              <a:extLst>
                <a:ext uri="{FF2B5EF4-FFF2-40B4-BE49-F238E27FC236}">
                  <a16:creationId xmlns:a16="http://schemas.microsoft.com/office/drawing/2014/main" id="{0516E989-FCF6-4938-8D8A-68D74D3C5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2279650"/>
              <a:ext cx="150812" cy="98425"/>
            </a:xfrm>
            <a:custGeom>
              <a:avLst/>
              <a:gdLst>
                <a:gd name="T0" fmla="*/ 27 w 122"/>
                <a:gd name="T1" fmla="*/ 68 h 79"/>
                <a:gd name="T2" fmla="*/ 107 w 122"/>
                <a:gd name="T3" fmla="*/ 26 h 79"/>
                <a:gd name="T4" fmla="*/ 100 w 122"/>
                <a:gd name="T5" fmla="*/ 2 h 79"/>
                <a:gd name="T6" fmla="*/ 10 w 122"/>
                <a:gd name="T7" fmla="*/ 51 h 79"/>
                <a:gd name="T8" fmla="*/ 27 w 122"/>
                <a:gd name="T9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79">
                  <a:moveTo>
                    <a:pt x="27" y="68"/>
                  </a:moveTo>
                  <a:cubicBezTo>
                    <a:pt x="49" y="45"/>
                    <a:pt x="76" y="31"/>
                    <a:pt x="107" y="26"/>
                  </a:cubicBezTo>
                  <a:cubicBezTo>
                    <a:pt x="122" y="23"/>
                    <a:pt x="116" y="0"/>
                    <a:pt x="100" y="2"/>
                  </a:cubicBezTo>
                  <a:cubicBezTo>
                    <a:pt x="66" y="8"/>
                    <a:pt x="35" y="26"/>
                    <a:pt x="10" y="51"/>
                  </a:cubicBezTo>
                  <a:cubicBezTo>
                    <a:pt x="0" y="62"/>
                    <a:pt x="17" y="79"/>
                    <a:pt x="27" y="6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5" name="Freeform 122">
              <a:extLst>
                <a:ext uri="{FF2B5EF4-FFF2-40B4-BE49-F238E27FC236}">
                  <a16:creationId xmlns:a16="http://schemas.microsoft.com/office/drawing/2014/main" id="{3C6BCFE9-B734-4F90-87CD-9AD468B55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416175"/>
              <a:ext cx="131762" cy="88900"/>
            </a:xfrm>
            <a:custGeom>
              <a:avLst/>
              <a:gdLst>
                <a:gd name="T0" fmla="*/ 24 w 106"/>
                <a:gd name="T1" fmla="*/ 63 h 72"/>
                <a:gd name="T2" fmla="*/ 91 w 106"/>
                <a:gd name="T3" fmla="*/ 28 h 72"/>
                <a:gd name="T4" fmla="*/ 85 w 106"/>
                <a:gd name="T5" fmla="*/ 5 h 72"/>
                <a:gd name="T6" fmla="*/ 12 w 106"/>
                <a:gd name="T7" fmla="*/ 43 h 72"/>
                <a:gd name="T8" fmla="*/ 24 w 106"/>
                <a:gd name="T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72">
                  <a:moveTo>
                    <a:pt x="24" y="63"/>
                  </a:moveTo>
                  <a:cubicBezTo>
                    <a:pt x="45" y="48"/>
                    <a:pt x="67" y="36"/>
                    <a:pt x="91" y="28"/>
                  </a:cubicBezTo>
                  <a:cubicBezTo>
                    <a:pt x="106" y="23"/>
                    <a:pt x="100" y="0"/>
                    <a:pt x="85" y="5"/>
                  </a:cubicBezTo>
                  <a:cubicBezTo>
                    <a:pt x="59" y="14"/>
                    <a:pt x="34" y="26"/>
                    <a:pt x="12" y="43"/>
                  </a:cubicBezTo>
                  <a:cubicBezTo>
                    <a:pt x="0" y="52"/>
                    <a:pt x="12" y="72"/>
                    <a:pt x="24" y="6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6" name="Freeform 123">
              <a:extLst>
                <a:ext uri="{FF2B5EF4-FFF2-40B4-BE49-F238E27FC236}">
                  <a16:creationId xmlns:a16="http://schemas.microsoft.com/office/drawing/2014/main" id="{41C662C8-0D00-4292-971A-89FA9AA19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2522538"/>
              <a:ext cx="171450" cy="112713"/>
            </a:xfrm>
            <a:custGeom>
              <a:avLst/>
              <a:gdLst>
                <a:gd name="T0" fmla="*/ 28 w 139"/>
                <a:gd name="T1" fmla="*/ 81 h 91"/>
                <a:gd name="T2" fmla="*/ 124 w 139"/>
                <a:gd name="T3" fmla="*/ 28 h 91"/>
                <a:gd name="T4" fmla="*/ 118 w 139"/>
                <a:gd name="T5" fmla="*/ 5 h 91"/>
                <a:gd name="T6" fmla="*/ 11 w 139"/>
                <a:gd name="T7" fmla="*/ 64 h 91"/>
                <a:gd name="T8" fmla="*/ 28 w 139"/>
                <a:gd name="T9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91">
                  <a:moveTo>
                    <a:pt x="28" y="81"/>
                  </a:moveTo>
                  <a:cubicBezTo>
                    <a:pt x="56" y="56"/>
                    <a:pt x="89" y="38"/>
                    <a:pt x="124" y="28"/>
                  </a:cubicBezTo>
                  <a:cubicBezTo>
                    <a:pt x="139" y="23"/>
                    <a:pt x="133" y="0"/>
                    <a:pt x="118" y="5"/>
                  </a:cubicBezTo>
                  <a:cubicBezTo>
                    <a:pt x="78" y="16"/>
                    <a:pt x="42" y="37"/>
                    <a:pt x="11" y="64"/>
                  </a:cubicBezTo>
                  <a:cubicBezTo>
                    <a:pt x="0" y="74"/>
                    <a:pt x="17" y="91"/>
                    <a:pt x="28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7" name="Freeform 124">
              <a:extLst>
                <a:ext uri="{FF2B5EF4-FFF2-40B4-BE49-F238E27FC236}">
                  <a16:creationId xmlns:a16="http://schemas.microsoft.com/office/drawing/2014/main" id="{9FEDA635-7770-4C83-8859-463385134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900" y="2611438"/>
              <a:ext cx="166687" cy="127000"/>
            </a:xfrm>
            <a:custGeom>
              <a:avLst/>
              <a:gdLst>
                <a:gd name="T0" fmla="*/ 28 w 135"/>
                <a:gd name="T1" fmla="*/ 91 h 102"/>
                <a:gd name="T2" fmla="*/ 121 w 135"/>
                <a:gd name="T3" fmla="*/ 27 h 102"/>
                <a:gd name="T4" fmla="*/ 109 w 135"/>
                <a:gd name="T5" fmla="*/ 6 h 102"/>
                <a:gd name="T6" fmla="*/ 11 w 135"/>
                <a:gd name="T7" fmla="*/ 74 h 102"/>
                <a:gd name="T8" fmla="*/ 28 w 135"/>
                <a:gd name="T9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2">
                  <a:moveTo>
                    <a:pt x="28" y="91"/>
                  </a:moveTo>
                  <a:cubicBezTo>
                    <a:pt x="55" y="65"/>
                    <a:pt x="87" y="43"/>
                    <a:pt x="121" y="27"/>
                  </a:cubicBezTo>
                  <a:cubicBezTo>
                    <a:pt x="135" y="20"/>
                    <a:pt x="123" y="0"/>
                    <a:pt x="109" y="6"/>
                  </a:cubicBezTo>
                  <a:cubicBezTo>
                    <a:pt x="73" y="23"/>
                    <a:pt x="40" y="46"/>
                    <a:pt x="11" y="74"/>
                  </a:cubicBezTo>
                  <a:cubicBezTo>
                    <a:pt x="0" y="85"/>
                    <a:pt x="17" y="102"/>
                    <a:pt x="28" y="9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8" name="Freeform 125">
              <a:extLst>
                <a:ext uri="{FF2B5EF4-FFF2-40B4-BE49-F238E27FC236}">
                  <a16:creationId xmlns:a16="http://schemas.microsoft.com/office/drawing/2014/main" id="{26CF240A-6610-41BA-B56D-6CF3BA5A5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2781300"/>
              <a:ext cx="330200" cy="206375"/>
            </a:xfrm>
            <a:custGeom>
              <a:avLst/>
              <a:gdLst>
                <a:gd name="T0" fmla="*/ 25 w 267"/>
                <a:gd name="T1" fmla="*/ 159 h 167"/>
                <a:gd name="T2" fmla="*/ 254 w 267"/>
                <a:gd name="T3" fmla="*/ 29 h 167"/>
                <a:gd name="T4" fmla="*/ 241 w 267"/>
                <a:gd name="T5" fmla="*/ 8 h 167"/>
                <a:gd name="T6" fmla="*/ 13 w 267"/>
                <a:gd name="T7" fmla="*/ 139 h 167"/>
                <a:gd name="T8" fmla="*/ 25 w 267"/>
                <a:gd name="T9" fmla="*/ 1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67">
                  <a:moveTo>
                    <a:pt x="25" y="159"/>
                  </a:moveTo>
                  <a:cubicBezTo>
                    <a:pt x="101" y="116"/>
                    <a:pt x="177" y="72"/>
                    <a:pt x="254" y="29"/>
                  </a:cubicBezTo>
                  <a:cubicBezTo>
                    <a:pt x="267" y="21"/>
                    <a:pt x="255" y="0"/>
                    <a:pt x="241" y="8"/>
                  </a:cubicBezTo>
                  <a:cubicBezTo>
                    <a:pt x="165" y="51"/>
                    <a:pt x="89" y="95"/>
                    <a:pt x="13" y="139"/>
                  </a:cubicBezTo>
                  <a:cubicBezTo>
                    <a:pt x="0" y="146"/>
                    <a:pt x="12" y="167"/>
                    <a:pt x="25" y="15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9" name="Freeform 126">
              <a:extLst>
                <a:ext uri="{FF2B5EF4-FFF2-40B4-BE49-F238E27FC236}">
                  <a16:creationId xmlns:a16="http://schemas.microsoft.com/office/drawing/2014/main" id="{373BF181-81CC-4181-A9BD-4783C6E27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988" y="2822575"/>
              <a:ext cx="304800" cy="209550"/>
            </a:xfrm>
            <a:custGeom>
              <a:avLst/>
              <a:gdLst>
                <a:gd name="T0" fmla="*/ 25 w 247"/>
                <a:gd name="T1" fmla="*/ 160 h 169"/>
                <a:gd name="T2" fmla="*/ 234 w 247"/>
                <a:gd name="T3" fmla="*/ 28 h 169"/>
                <a:gd name="T4" fmla="*/ 222 w 247"/>
                <a:gd name="T5" fmla="*/ 8 h 169"/>
                <a:gd name="T6" fmla="*/ 13 w 247"/>
                <a:gd name="T7" fmla="*/ 139 h 169"/>
                <a:gd name="T8" fmla="*/ 25 w 247"/>
                <a:gd name="T9" fmla="*/ 16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69">
                  <a:moveTo>
                    <a:pt x="25" y="160"/>
                  </a:moveTo>
                  <a:cubicBezTo>
                    <a:pt x="93" y="113"/>
                    <a:pt x="162" y="69"/>
                    <a:pt x="234" y="28"/>
                  </a:cubicBezTo>
                  <a:cubicBezTo>
                    <a:pt x="247" y="21"/>
                    <a:pt x="235" y="0"/>
                    <a:pt x="222" y="8"/>
                  </a:cubicBezTo>
                  <a:cubicBezTo>
                    <a:pt x="150" y="48"/>
                    <a:pt x="80" y="92"/>
                    <a:pt x="13" y="139"/>
                  </a:cubicBezTo>
                  <a:cubicBezTo>
                    <a:pt x="0" y="148"/>
                    <a:pt x="12" y="169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0" name="Freeform 127">
              <a:extLst>
                <a:ext uri="{FF2B5EF4-FFF2-40B4-BE49-F238E27FC236}">
                  <a16:creationId xmlns:a16="http://schemas.microsoft.com/office/drawing/2014/main" id="{88367B68-7A8B-49AF-A2CD-4BCD85161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538" y="2847975"/>
              <a:ext cx="200025" cy="161925"/>
            </a:xfrm>
            <a:custGeom>
              <a:avLst/>
              <a:gdLst>
                <a:gd name="T0" fmla="*/ 29 w 162"/>
                <a:gd name="T1" fmla="*/ 120 h 130"/>
                <a:gd name="T2" fmla="*/ 150 w 162"/>
                <a:gd name="T3" fmla="*/ 29 h 130"/>
                <a:gd name="T4" fmla="*/ 138 w 162"/>
                <a:gd name="T5" fmla="*/ 8 h 130"/>
                <a:gd name="T6" fmla="*/ 12 w 162"/>
                <a:gd name="T7" fmla="*/ 103 h 130"/>
                <a:gd name="T8" fmla="*/ 29 w 162"/>
                <a:gd name="T9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0">
                  <a:moveTo>
                    <a:pt x="29" y="120"/>
                  </a:moveTo>
                  <a:cubicBezTo>
                    <a:pt x="67" y="87"/>
                    <a:pt x="107" y="57"/>
                    <a:pt x="150" y="29"/>
                  </a:cubicBezTo>
                  <a:cubicBezTo>
                    <a:pt x="162" y="20"/>
                    <a:pt x="150" y="0"/>
                    <a:pt x="138" y="8"/>
                  </a:cubicBezTo>
                  <a:cubicBezTo>
                    <a:pt x="94" y="37"/>
                    <a:pt x="52" y="69"/>
                    <a:pt x="12" y="103"/>
                  </a:cubicBezTo>
                  <a:cubicBezTo>
                    <a:pt x="0" y="113"/>
                    <a:pt x="17" y="130"/>
                    <a:pt x="29" y="12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1" name="Freeform 128">
              <a:extLst>
                <a:ext uri="{FF2B5EF4-FFF2-40B4-BE49-F238E27FC236}">
                  <a16:creationId xmlns:a16="http://schemas.microsoft.com/office/drawing/2014/main" id="{79611EA8-8AD8-4688-BA35-80B88EA4C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952750"/>
              <a:ext cx="146050" cy="123825"/>
            </a:xfrm>
            <a:custGeom>
              <a:avLst/>
              <a:gdLst>
                <a:gd name="T0" fmla="*/ 30 w 119"/>
                <a:gd name="T1" fmla="*/ 89 h 101"/>
                <a:gd name="T2" fmla="*/ 104 w 119"/>
                <a:gd name="T3" fmla="*/ 27 h 101"/>
                <a:gd name="T4" fmla="*/ 92 w 119"/>
                <a:gd name="T5" fmla="*/ 6 h 101"/>
                <a:gd name="T6" fmla="*/ 9 w 119"/>
                <a:gd name="T7" fmla="*/ 77 h 101"/>
                <a:gd name="T8" fmla="*/ 30 w 119"/>
                <a:gd name="T9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1">
                  <a:moveTo>
                    <a:pt x="30" y="89"/>
                  </a:moveTo>
                  <a:cubicBezTo>
                    <a:pt x="48" y="62"/>
                    <a:pt x="74" y="41"/>
                    <a:pt x="104" y="27"/>
                  </a:cubicBezTo>
                  <a:cubicBezTo>
                    <a:pt x="119" y="20"/>
                    <a:pt x="106" y="0"/>
                    <a:pt x="92" y="6"/>
                  </a:cubicBezTo>
                  <a:cubicBezTo>
                    <a:pt x="58" y="22"/>
                    <a:pt x="30" y="46"/>
                    <a:pt x="9" y="77"/>
                  </a:cubicBezTo>
                  <a:cubicBezTo>
                    <a:pt x="0" y="89"/>
                    <a:pt x="21" y="101"/>
                    <a:pt x="30" y="8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108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625" indent="0">
              <a:buNone/>
              <a:defRPr sz="3700"/>
            </a:lvl2pPr>
            <a:lvl3pPr marL="1217249" indent="0">
              <a:buNone/>
              <a:defRPr sz="3200"/>
            </a:lvl3pPr>
            <a:lvl4pPr marL="1825874" indent="0">
              <a:buNone/>
              <a:defRPr sz="2700"/>
            </a:lvl4pPr>
            <a:lvl5pPr marL="2434499" indent="0">
              <a:buNone/>
              <a:defRPr sz="2700"/>
            </a:lvl5pPr>
            <a:lvl6pPr marL="3043123" indent="0">
              <a:buNone/>
              <a:defRPr sz="2700"/>
            </a:lvl6pPr>
            <a:lvl7pPr marL="3651748" indent="0">
              <a:buNone/>
              <a:defRPr sz="2700"/>
            </a:lvl7pPr>
            <a:lvl8pPr marL="4260372" indent="0">
              <a:buNone/>
              <a:defRPr sz="2700"/>
            </a:lvl8pPr>
            <a:lvl9pPr marL="486899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205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658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433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885847C-871C-43AB-9CB7-70C63E584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9" y="242761"/>
            <a:ext cx="12102982" cy="6372479"/>
          </a:xfrm>
          <a:prstGeom prst="rect">
            <a:avLst/>
          </a:prstGeom>
          <a:effectLst/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6A8EA3D2-CD41-4FAF-9261-462BCE4BEB91}"/>
              </a:ext>
            </a:extLst>
          </p:cNvPr>
          <p:cNvGrpSpPr/>
          <p:nvPr userDrawn="1"/>
        </p:nvGrpSpPr>
        <p:grpSpPr>
          <a:xfrm>
            <a:off x="4287425" y="5008643"/>
            <a:ext cx="761990" cy="740599"/>
            <a:chOff x="7926388" y="2433638"/>
            <a:chExt cx="1639887" cy="1593850"/>
          </a:xfrm>
        </p:grpSpPr>
        <p:sp>
          <p:nvSpPr>
            <p:cNvPr id="4" name="Freeform 83">
              <a:extLst>
                <a:ext uri="{FF2B5EF4-FFF2-40B4-BE49-F238E27FC236}">
                  <a16:creationId xmlns:a16="http://schemas.microsoft.com/office/drawing/2014/main" id="{A39AFEE7-3C5F-4DF4-822F-2CD703043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Freeform 84">
              <a:extLst>
                <a:ext uri="{FF2B5EF4-FFF2-40B4-BE49-F238E27FC236}">
                  <a16:creationId xmlns:a16="http://schemas.microsoft.com/office/drawing/2014/main" id="{168A8961-E10B-4CEA-929B-4622DE7E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Freeform 85">
              <a:extLst>
                <a:ext uri="{FF2B5EF4-FFF2-40B4-BE49-F238E27FC236}">
                  <a16:creationId xmlns:a16="http://schemas.microsoft.com/office/drawing/2014/main" id="{2D333F33-DB76-4B8A-B4C6-74740679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Freeform 86">
              <a:extLst>
                <a:ext uri="{FF2B5EF4-FFF2-40B4-BE49-F238E27FC236}">
                  <a16:creationId xmlns:a16="http://schemas.microsoft.com/office/drawing/2014/main" id="{666CE1D1-15B9-491C-B39B-BFF8FCF4F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id="{27CF0D2E-5F2E-475E-9113-0DC25B453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9E36DC08-EE9C-4212-8C0E-00B478C1A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Freeform 89">
              <a:extLst>
                <a:ext uri="{FF2B5EF4-FFF2-40B4-BE49-F238E27FC236}">
                  <a16:creationId xmlns:a16="http://schemas.microsoft.com/office/drawing/2014/main" id="{4A85A912-0AE3-4A8C-A0A0-3791F758D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Freeform 90">
              <a:extLst>
                <a:ext uri="{FF2B5EF4-FFF2-40B4-BE49-F238E27FC236}">
                  <a16:creationId xmlns:a16="http://schemas.microsoft.com/office/drawing/2014/main" id="{E421E44B-1A87-4963-87BC-35DACCBFE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Freeform 91">
              <a:extLst>
                <a:ext uri="{FF2B5EF4-FFF2-40B4-BE49-F238E27FC236}">
                  <a16:creationId xmlns:a16="http://schemas.microsoft.com/office/drawing/2014/main" id="{01A6FE41-F65F-457C-A61F-B34FE2E73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Freeform 92">
              <a:extLst>
                <a:ext uri="{FF2B5EF4-FFF2-40B4-BE49-F238E27FC236}">
                  <a16:creationId xmlns:a16="http://schemas.microsoft.com/office/drawing/2014/main" id="{6CF15BF7-BEE7-4EB5-821F-7A3DF62A2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Freeform 93">
              <a:extLst>
                <a:ext uri="{FF2B5EF4-FFF2-40B4-BE49-F238E27FC236}">
                  <a16:creationId xmlns:a16="http://schemas.microsoft.com/office/drawing/2014/main" id="{A57130D8-FF35-4275-84C3-3AC353FF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5C407CE5-52FE-4C80-9690-060B09374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BFE8388E-575F-41C0-A82F-7ED34C86A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D7A8138C-FE38-4661-91DC-2C1BECB08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F172255C-E613-4D1F-AE00-5FBC77930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8EA9B9D9-3417-4A94-B2B7-FA39B4A33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Freeform 99">
              <a:extLst>
                <a:ext uri="{FF2B5EF4-FFF2-40B4-BE49-F238E27FC236}">
                  <a16:creationId xmlns:a16="http://schemas.microsoft.com/office/drawing/2014/main" id="{00A4CE78-B613-4BFD-AB97-50686E21A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B8F05008-A962-490E-BC07-C342ED53B62E}"/>
              </a:ext>
            </a:extLst>
          </p:cNvPr>
          <p:cNvGrpSpPr/>
          <p:nvPr userDrawn="1"/>
        </p:nvGrpSpPr>
        <p:grpSpPr>
          <a:xfrm>
            <a:off x="569960" y="5528230"/>
            <a:ext cx="1024994" cy="743859"/>
            <a:chOff x="1023938" y="938213"/>
            <a:chExt cx="1487488" cy="1079500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00B7737E-1895-4446-88F9-6E9B98B92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7C9D02B-3C8B-488C-9D38-A1C693574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183AC49F-67B3-4907-B14A-362457C60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5B0DE039-CA0F-43CB-AE3A-690A0C354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B64B074E-B843-41F0-A924-F3F967166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704DACF0-1FCB-4B60-99C2-11D325F00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DD38965F-409D-484C-800E-CF2C3F7BC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235FC311-334A-4356-9981-8858E79D4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172D9A54-FE82-4EFB-82B6-2C7C44A23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E68FD8C0-DC9C-4B9D-8FA5-7B032D865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E91DFAAA-4C2E-49EC-A080-52068A51B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D5095B21-7166-4C24-B1FB-B4728FD6F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D7DF0883-296B-4BC4-BF40-571870821D87}"/>
              </a:ext>
            </a:extLst>
          </p:cNvPr>
          <p:cNvGrpSpPr/>
          <p:nvPr userDrawn="1"/>
        </p:nvGrpSpPr>
        <p:grpSpPr>
          <a:xfrm>
            <a:off x="8359405" y="5582598"/>
            <a:ext cx="785625" cy="579978"/>
            <a:chOff x="8934450" y="3117850"/>
            <a:chExt cx="1855788" cy="1370013"/>
          </a:xfrm>
        </p:grpSpPr>
        <p:sp>
          <p:nvSpPr>
            <p:cNvPr id="35" name="Freeform 79">
              <a:extLst>
                <a:ext uri="{FF2B5EF4-FFF2-40B4-BE49-F238E27FC236}">
                  <a16:creationId xmlns:a16="http://schemas.microsoft.com/office/drawing/2014/main" id="{36B6E1A3-7470-411B-BFA2-E09D06BB9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0E0AEEA5-6953-48F0-99A9-CE25354F6867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37" name="Freeform 80">
                <a:extLst>
                  <a:ext uri="{FF2B5EF4-FFF2-40B4-BE49-F238E27FC236}">
                    <a16:creationId xmlns:a16="http://schemas.microsoft.com/office/drawing/2014/main" id="{5ACEB7A0-FA63-4F87-982B-24C707BAA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Freeform 81">
                <a:extLst>
                  <a:ext uri="{FF2B5EF4-FFF2-40B4-BE49-F238E27FC236}">
                    <a16:creationId xmlns:a16="http://schemas.microsoft.com/office/drawing/2014/main" id="{EBA83426-CC0E-444F-AFA1-FA47949F1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9" name="Freeform 82">
                <a:extLst>
                  <a:ext uri="{FF2B5EF4-FFF2-40B4-BE49-F238E27FC236}">
                    <a16:creationId xmlns:a16="http://schemas.microsoft.com/office/drawing/2014/main" id="{C888ECF8-1013-43ED-AD75-41E37B95B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Freeform 83">
                <a:extLst>
                  <a:ext uri="{FF2B5EF4-FFF2-40B4-BE49-F238E27FC236}">
                    <a16:creationId xmlns:a16="http://schemas.microsoft.com/office/drawing/2014/main" id="{B831305E-621E-45A9-9F78-D8BE1E1E38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" name="Freeform 84">
                <a:extLst>
                  <a:ext uri="{FF2B5EF4-FFF2-40B4-BE49-F238E27FC236}">
                    <a16:creationId xmlns:a16="http://schemas.microsoft.com/office/drawing/2014/main" id="{71954BAF-7F8A-42BA-8558-1FBD34750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2" name="Freeform 85">
                <a:extLst>
                  <a:ext uri="{FF2B5EF4-FFF2-40B4-BE49-F238E27FC236}">
                    <a16:creationId xmlns:a16="http://schemas.microsoft.com/office/drawing/2014/main" id="{02DDBFCD-AA1D-4DA9-87CA-17666EDB18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3" name="Freeform 86">
                <a:extLst>
                  <a:ext uri="{FF2B5EF4-FFF2-40B4-BE49-F238E27FC236}">
                    <a16:creationId xmlns:a16="http://schemas.microsoft.com/office/drawing/2014/main" id="{08FD5E37-2432-41D2-BA1D-0B972B284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4" name="Freeform 87">
                <a:extLst>
                  <a:ext uri="{FF2B5EF4-FFF2-40B4-BE49-F238E27FC236}">
                    <a16:creationId xmlns:a16="http://schemas.microsoft.com/office/drawing/2014/main" id="{57110C57-170F-4B87-AD5F-AF8322160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Freeform 88">
                <a:extLst>
                  <a:ext uri="{FF2B5EF4-FFF2-40B4-BE49-F238E27FC236}">
                    <a16:creationId xmlns:a16="http://schemas.microsoft.com/office/drawing/2014/main" id="{7A27B8A1-D44B-4919-8AF4-F228B735F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6" name="Freeform 89">
                <a:extLst>
                  <a:ext uri="{FF2B5EF4-FFF2-40B4-BE49-F238E27FC236}">
                    <a16:creationId xmlns:a16="http://schemas.microsoft.com/office/drawing/2014/main" id="{3C7BF7CA-0195-409E-9D1B-ACF6C705D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7" name="Freeform 90">
                <a:extLst>
                  <a:ext uri="{FF2B5EF4-FFF2-40B4-BE49-F238E27FC236}">
                    <a16:creationId xmlns:a16="http://schemas.microsoft.com/office/drawing/2014/main" id="{365E072C-15AC-442D-820D-8C38B3231E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8" name="Freeform 91">
                <a:extLst>
                  <a:ext uri="{FF2B5EF4-FFF2-40B4-BE49-F238E27FC236}">
                    <a16:creationId xmlns:a16="http://schemas.microsoft.com/office/drawing/2014/main" id="{11105C4D-F187-4C69-9B3D-EDDB240CE9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Freeform 92">
                <a:extLst>
                  <a:ext uri="{FF2B5EF4-FFF2-40B4-BE49-F238E27FC236}">
                    <a16:creationId xmlns:a16="http://schemas.microsoft.com/office/drawing/2014/main" id="{6329A0C1-0A4E-4CBF-9F03-7C0CA03D3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0" name="Freeform 93">
                <a:extLst>
                  <a:ext uri="{FF2B5EF4-FFF2-40B4-BE49-F238E27FC236}">
                    <a16:creationId xmlns:a16="http://schemas.microsoft.com/office/drawing/2014/main" id="{55808619-B652-4214-9E8B-5B7072A49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3917CB5E-6E8B-48E2-8464-D2D0AD489879}"/>
              </a:ext>
            </a:extLst>
          </p:cNvPr>
          <p:cNvGrpSpPr/>
          <p:nvPr userDrawn="1"/>
        </p:nvGrpSpPr>
        <p:grpSpPr>
          <a:xfrm>
            <a:off x="3068442" y="5245374"/>
            <a:ext cx="608849" cy="898141"/>
            <a:chOff x="2616200" y="3409950"/>
            <a:chExt cx="1373188" cy="2025651"/>
          </a:xfrm>
        </p:grpSpPr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BDEDCA24-B207-4408-AF65-4834D17A5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47308173-AC9A-41C3-A1FB-C167D45E0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02B66708-6B3C-439B-9FAD-DFB0DA4C0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2EAAC0A9-6A51-4A8F-80FA-DC9BAEDEE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923F90AE-10CE-4BCD-8156-44A2AEEEE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81B6593E-4AA8-4001-B344-B3EB71FF3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49468103-E221-4F5D-A93E-6D7753BE2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9" name="Freeform 101">
              <a:extLst>
                <a:ext uri="{FF2B5EF4-FFF2-40B4-BE49-F238E27FC236}">
                  <a16:creationId xmlns:a16="http://schemas.microsoft.com/office/drawing/2014/main" id="{2A2DB0F2-A63F-4E5A-B50D-A05721DC8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B86093EB-7649-4937-A36F-B0820FD86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" name="Freeform 103">
              <a:extLst>
                <a:ext uri="{FF2B5EF4-FFF2-40B4-BE49-F238E27FC236}">
                  <a16:creationId xmlns:a16="http://schemas.microsoft.com/office/drawing/2014/main" id="{148D7A0E-D494-4281-80EC-0F4513D9D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" name="Freeform 104">
              <a:extLst>
                <a:ext uri="{FF2B5EF4-FFF2-40B4-BE49-F238E27FC236}">
                  <a16:creationId xmlns:a16="http://schemas.microsoft.com/office/drawing/2014/main" id="{4474B66A-9D89-41B1-8408-874A308A2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3" name="Freeform 105">
              <a:extLst>
                <a:ext uri="{FF2B5EF4-FFF2-40B4-BE49-F238E27FC236}">
                  <a16:creationId xmlns:a16="http://schemas.microsoft.com/office/drawing/2014/main" id="{E192042D-7000-4780-99A0-047EA1869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67B0F55C-459A-41B7-8993-160A4282D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5" name="Freeform 107">
              <a:extLst>
                <a:ext uri="{FF2B5EF4-FFF2-40B4-BE49-F238E27FC236}">
                  <a16:creationId xmlns:a16="http://schemas.microsoft.com/office/drawing/2014/main" id="{5C88D03A-0091-41C7-93A5-4471ECE06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6" name="Freeform 108">
              <a:extLst>
                <a:ext uri="{FF2B5EF4-FFF2-40B4-BE49-F238E27FC236}">
                  <a16:creationId xmlns:a16="http://schemas.microsoft.com/office/drawing/2014/main" id="{9C590904-EFDB-400B-BAA0-9867C684A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Freeform 109">
              <a:extLst>
                <a:ext uri="{FF2B5EF4-FFF2-40B4-BE49-F238E27FC236}">
                  <a16:creationId xmlns:a16="http://schemas.microsoft.com/office/drawing/2014/main" id="{CBA1BCF3-A50D-4798-99C8-771AEE0FF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8" name="Freeform 110">
              <a:extLst>
                <a:ext uri="{FF2B5EF4-FFF2-40B4-BE49-F238E27FC236}">
                  <a16:creationId xmlns:a16="http://schemas.microsoft.com/office/drawing/2014/main" id="{3352474D-199A-4861-94FC-F94AE062B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9" name="Freeform 111">
              <a:extLst>
                <a:ext uri="{FF2B5EF4-FFF2-40B4-BE49-F238E27FC236}">
                  <a16:creationId xmlns:a16="http://schemas.microsoft.com/office/drawing/2014/main" id="{FBCA01A5-AF8E-4620-847D-85E5FB5D1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0" name="Freeform 112">
              <a:extLst>
                <a:ext uri="{FF2B5EF4-FFF2-40B4-BE49-F238E27FC236}">
                  <a16:creationId xmlns:a16="http://schemas.microsoft.com/office/drawing/2014/main" id="{C80C30FC-B3E8-4F06-A3C5-80EE71F7C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1" name="Freeform 113">
              <a:extLst>
                <a:ext uri="{FF2B5EF4-FFF2-40B4-BE49-F238E27FC236}">
                  <a16:creationId xmlns:a16="http://schemas.microsoft.com/office/drawing/2014/main" id="{493344FD-C59E-412C-B1E7-C1A0B5406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2" name="Freeform 114">
              <a:extLst>
                <a:ext uri="{FF2B5EF4-FFF2-40B4-BE49-F238E27FC236}">
                  <a16:creationId xmlns:a16="http://schemas.microsoft.com/office/drawing/2014/main" id="{B8850461-2744-4091-92E4-7AEAD882D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3" name="Freeform 115">
              <a:extLst>
                <a:ext uri="{FF2B5EF4-FFF2-40B4-BE49-F238E27FC236}">
                  <a16:creationId xmlns:a16="http://schemas.microsoft.com/office/drawing/2014/main" id="{674364D8-F22A-4C64-A992-61DA695DC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4" name="Freeform 116">
              <a:extLst>
                <a:ext uri="{FF2B5EF4-FFF2-40B4-BE49-F238E27FC236}">
                  <a16:creationId xmlns:a16="http://schemas.microsoft.com/office/drawing/2014/main" id="{ED187368-01EE-4931-A4A1-2BAD33CE4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5" name="Freeform 117">
              <a:extLst>
                <a:ext uri="{FF2B5EF4-FFF2-40B4-BE49-F238E27FC236}">
                  <a16:creationId xmlns:a16="http://schemas.microsoft.com/office/drawing/2014/main" id="{69FBDB6A-5ABB-4C2B-B2AA-595FE171F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6" name="Freeform 118">
              <a:extLst>
                <a:ext uri="{FF2B5EF4-FFF2-40B4-BE49-F238E27FC236}">
                  <a16:creationId xmlns:a16="http://schemas.microsoft.com/office/drawing/2014/main" id="{D7A6BA44-1473-460C-8E5A-0A42250AC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7" name="Freeform 119">
              <a:extLst>
                <a:ext uri="{FF2B5EF4-FFF2-40B4-BE49-F238E27FC236}">
                  <a16:creationId xmlns:a16="http://schemas.microsoft.com/office/drawing/2014/main" id="{4D5A5A41-E1A8-474B-8C58-DD423F2D3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8" name="Freeform 120">
              <a:extLst>
                <a:ext uri="{FF2B5EF4-FFF2-40B4-BE49-F238E27FC236}">
                  <a16:creationId xmlns:a16="http://schemas.microsoft.com/office/drawing/2014/main" id="{54C9FDFA-D21D-4C44-B484-D7D831650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9" name="Freeform 121">
              <a:extLst>
                <a:ext uri="{FF2B5EF4-FFF2-40B4-BE49-F238E27FC236}">
                  <a16:creationId xmlns:a16="http://schemas.microsoft.com/office/drawing/2014/main" id="{7D8B8716-38AA-46B0-8684-4739635CE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0" name="Freeform 122">
              <a:extLst>
                <a:ext uri="{FF2B5EF4-FFF2-40B4-BE49-F238E27FC236}">
                  <a16:creationId xmlns:a16="http://schemas.microsoft.com/office/drawing/2014/main" id="{0A75B40A-8EBA-4B56-A503-04BBAC13D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1" name="Freeform 123">
              <a:extLst>
                <a:ext uri="{FF2B5EF4-FFF2-40B4-BE49-F238E27FC236}">
                  <a16:creationId xmlns:a16="http://schemas.microsoft.com/office/drawing/2014/main" id="{AC5183DC-52A7-44FC-A835-708982ED6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2" name="Freeform 124">
              <a:extLst>
                <a:ext uri="{FF2B5EF4-FFF2-40B4-BE49-F238E27FC236}">
                  <a16:creationId xmlns:a16="http://schemas.microsoft.com/office/drawing/2014/main" id="{27649DFA-79BD-4B1E-98DA-353CDAA50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8578B04A-52FE-4745-83DB-4D08A09387E2}"/>
              </a:ext>
            </a:extLst>
          </p:cNvPr>
          <p:cNvGrpSpPr/>
          <p:nvPr userDrawn="1"/>
        </p:nvGrpSpPr>
        <p:grpSpPr>
          <a:xfrm>
            <a:off x="4939576" y="5782773"/>
            <a:ext cx="665097" cy="691351"/>
            <a:chOff x="2481263" y="1452563"/>
            <a:chExt cx="965200" cy="1003300"/>
          </a:xfrm>
        </p:grpSpPr>
        <p:sp>
          <p:nvSpPr>
            <p:cNvPr id="84" name="Freeform 137">
              <a:extLst>
                <a:ext uri="{FF2B5EF4-FFF2-40B4-BE49-F238E27FC236}">
                  <a16:creationId xmlns:a16="http://schemas.microsoft.com/office/drawing/2014/main" id="{F6B6A5F1-0E95-42A8-93CD-F647F91C0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5" name="Freeform 138">
              <a:extLst>
                <a:ext uri="{FF2B5EF4-FFF2-40B4-BE49-F238E27FC236}">
                  <a16:creationId xmlns:a16="http://schemas.microsoft.com/office/drawing/2014/main" id="{04BD4026-A96B-42AF-BF3C-E941CE969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6" name="Freeform 139">
              <a:extLst>
                <a:ext uri="{FF2B5EF4-FFF2-40B4-BE49-F238E27FC236}">
                  <a16:creationId xmlns:a16="http://schemas.microsoft.com/office/drawing/2014/main" id="{AB1463DE-9FE3-45B5-A84D-FDAD7BC86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7" name="Freeform 140">
              <a:extLst>
                <a:ext uri="{FF2B5EF4-FFF2-40B4-BE49-F238E27FC236}">
                  <a16:creationId xmlns:a16="http://schemas.microsoft.com/office/drawing/2014/main" id="{1498874D-98D4-48AC-8A5C-926B46708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8" name="Freeform 141">
              <a:extLst>
                <a:ext uri="{FF2B5EF4-FFF2-40B4-BE49-F238E27FC236}">
                  <a16:creationId xmlns:a16="http://schemas.microsoft.com/office/drawing/2014/main" id="{703BC86A-A654-491E-93C6-F9D92964E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9" name="Freeform 142">
              <a:extLst>
                <a:ext uri="{FF2B5EF4-FFF2-40B4-BE49-F238E27FC236}">
                  <a16:creationId xmlns:a16="http://schemas.microsoft.com/office/drawing/2014/main" id="{0E677CE8-D828-4383-B253-A31451ABE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0" name="Freeform 143">
              <a:extLst>
                <a:ext uri="{FF2B5EF4-FFF2-40B4-BE49-F238E27FC236}">
                  <a16:creationId xmlns:a16="http://schemas.microsoft.com/office/drawing/2014/main" id="{C5316BE4-7FC8-4C01-9319-23807668D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1" name="Freeform 144">
              <a:extLst>
                <a:ext uri="{FF2B5EF4-FFF2-40B4-BE49-F238E27FC236}">
                  <a16:creationId xmlns:a16="http://schemas.microsoft.com/office/drawing/2014/main" id="{19A36957-A8F2-4A6C-88DB-E15E82876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2" name="Freeform 145">
              <a:extLst>
                <a:ext uri="{FF2B5EF4-FFF2-40B4-BE49-F238E27FC236}">
                  <a16:creationId xmlns:a16="http://schemas.microsoft.com/office/drawing/2014/main" id="{177D5DC0-3D22-4A65-BCAD-798F91EE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3" name="Freeform 146">
              <a:extLst>
                <a:ext uri="{FF2B5EF4-FFF2-40B4-BE49-F238E27FC236}">
                  <a16:creationId xmlns:a16="http://schemas.microsoft.com/office/drawing/2014/main" id="{EF611B26-5595-4A4A-BA52-3BDD87FDD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4" name="Freeform 147">
              <a:extLst>
                <a:ext uri="{FF2B5EF4-FFF2-40B4-BE49-F238E27FC236}">
                  <a16:creationId xmlns:a16="http://schemas.microsoft.com/office/drawing/2014/main" id="{2840DA44-4F52-4F78-8243-86A47B0C9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5" name="Freeform 148">
              <a:extLst>
                <a:ext uri="{FF2B5EF4-FFF2-40B4-BE49-F238E27FC236}">
                  <a16:creationId xmlns:a16="http://schemas.microsoft.com/office/drawing/2014/main" id="{06E1B5C6-CB8D-4E23-8B91-CC2B6C217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6" name="Freeform 149">
              <a:extLst>
                <a:ext uri="{FF2B5EF4-FFF2-40B4-BE49-F238E27FC236}">
                  <a16:creationId xmlns:a16="http://schemas.microsoft.com/office/drawing/2014/main" id="{ADB88C7C-0A52-4B79-B341-C609DA5F0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7" name="Freeform 150">
              <a:extLst>
                <a:ext uri="{FF2B5EF4-FFF2-40B4-BE49-F238E27FC236}">
                  <a16:creationId xmlns:a16="http://schemas.microsoft.com/office/drawing/2014/main" id="{6A6F0283-F76A-4B39-9513-BB5B68AFB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9375FC1E-7CA7-4A99-BB06-C5DCF8FCF59B}"/>
              </a:ext>
            </a:extLst>
          </p:cNvPr>
          <p:cNvGrpSpPr/>
          <p:nvPr userDrawn="1"/>
        </p:nvGrpSpPr>
        <p:grpSpPr>
          <a:xfrm>
            <a:off x="11134339" y="5255727"/>
            <a:ext cx="455066" cy="833559"/>
            <a:chOff x="6889750" y="1900238"/>
            <a:chExt cx="660400" cy="1209675"/>
          </a:xfrm>
        </p:grpSpPr>
        <p:sp>
          <p:nvSpPr>
            <p:cNvPr id="99" name="Freeform 116">
              <a:extLst>
                <a:ext uri="{FF2B5EF4-FFF2-40B4-BE49-F238E27FC236}">
                  <a16:creationId xmlns:a16="http://schemas.microsoft.com/office/drawing/2014/main" id="{97DCA4D3-995C-42BD-B16C-4F184F17CC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88" y="1900238"/>
              <a:ext cx="630237" cy="1176338"/>
            </a:xfrm>
            <a:custGeom>
              <a:avLst/>
              <a:gdLst>
                <a:gd name="T0" fmla="*/ 350 w 509"/>
                <a:gd name="T1" fmla="*/ 700 h 949"/>
                <a:gd name="T2" fmla="*/ 388 w 509"/>
                <a:gd name="T3" fmla="*/ 524 h 949"/>
                <a:gd name="T4" fmla="*/ 391 w 509"/>
                <a:gd name="T5" fmla="*/ 515 h 949"/>
                <a:gd name="T6" fmla="*/ 394 w 509"/>
                <a:gd name="T7" fmla="*/ 498 h 949"/>
                <a:gd name="T8" fmla="*/ 395 w 509"/>
                <a:gd name="T9" fmla="*/ 496 h 949"/>
                <a:gd name="T10" fmla="*/ 395 w 509"/>
                <a:gd name="T11" fmla="*/ 492 h 949"/>
                <a:gd name="T12" fmla="*/ 506 w 509"/>
                <a:gd name="T13" fmla="*/ 87 h 949"/>
                <a:gd name="T14" fmla="*/ 490 w 509"/>
                <a:gd name="T15" fmla="*/ 50 h 949"/>
                <a:gd name="T16" fmla="*/ 491 w 509"/>
                <a:gd name="T17" fmla="*/ 49 h 949"/>
                <a:gd name="T18" fmla="*/ 449 w 509"/>
                <a:gd name="T19" fmla="*/ 7 h 949"/>
                <a:gd name="T20" fmla="*/ 222 w 509"/>
                <a:gd name="T21" fmla="*/ 134 h 949"/>
                <a:gd name="T22" fmla="*/ 198 w 509"/>
                <a:gd name="T23" fmla="*/ 159 h 949"/>
                <a:gd name="T24" fmla="*/ 178 w 509"/>
                <a:gd name="T25" fmla="*/ 182 h 949"/>
                <a:gd name="T26" fmla="*/ 173 w 509"/>
                <a:gd name="T27" fmla="*/ 200 h 949"/>
                <a:gd name="T28" fmla="*/ 187 w 509"/>
                <a:gd name="T29" fmla="*/ 258 h 949"/>
                <a:gd name="T30" fmla="*/ 300 w 509"/>
                <a:gd name="T31" fmla="*/ 258 h 949"/>
                <a:gd name="T32" fmla="*/ 276 w 509"/>
                <a:gd name="T33" fmla="*/ 370 h 949"/>
                <a:gd name="T34" fmla="*/ 246 w 509"/>
                <a:gd name="T35" fmla="*/ 494 h 949"/>
                <a:gd name="T36" fmla="*/ 234 w 509"/>
                <a:gd name="T37" fmla="*/ 575 h 949"/>
                <a:gd name="T38" fmla="*/ 230 w 509"/>
                <a:gd name="T39" fmla="*/ 585 h 949"/>
                <a:gd name="T40" fmla="*/ 215 w 509"/>
                <a:gd name="T41" fmla="*/ 646 h 949"/>
                <a:gd name="T42" fmla="*/ 203 w 509"/>
                <a:gd name="T43" fmla="*/ 662 h 949"/>
                <a:gd name="T44" fmla="*/ 186 w 509"/>
                <a:gd name="T45" fmla="*/ 708 h 949"/>
                <a:gd name="T46" fmla="*/ 172 w 509"/>
                <a:gd name="T47" fmla="*/ 742 h 949"/>
                <a:gd name="T48" fmla="*/ 140 w 509"/>
                <a:gd name="T49" fmla="*/ 753 h 949"/>
                <a:gd name="T50" fmla="*/ 122 w 509"/>
                <a:gd name="T51" fmla="*/ 754 h 949"/>
                <a:gd name="T52" fmla="*/ 112 w 509"/>
                <a:gd name="T53" fmla="*/ 756 h 949"/>
                <a:gd name="T54" fmla="*/ 83 w 509"/>
                <a:gd name="T55" fmla="*/ 752 h 949"/>
                <a:gd name="T56" fmla="*/ 65 w 509"/>
                <a:gd name="T57" fmla="*/ 754 h 949"/>
                <a:gd name="T58" fmla="*/ 61 w 509"/>
                <a:gd name="T59" fmla="*/ 753 h 949"/>
                <a:gd name="T60" fmla="*/ 19 w 509"/>
                <a:gd name="T61" fmla="*/ 795 h 949"/>
                <a:gd name="T62" fmla="*/ 20 w 509"/>
                <a:gd name="T63" fmla="*/ 800 h 949"/>
                <a:gd name="T64" fmla="*/ 5 w 509"/>
                <a:gd name="T65" fmla="*/ 855 h 949"/>
                <a:gd name="T66" fmla="*/ 15 w 509"/>
                <a:gd name="T67" fmla="*/ 889 h 949"/>
                <a:gd name="T68" fmla="*/ 47 w 509"/>
                <a:gd name="T69" fmla="*/ 925 h 949"/>
                <a:gd name="T70" fmla="*/ 119 w 509"/>
                <a:gd name="T71" fmla="*/ 919 h 949"/>
                <a:gd name="T72" fmla="*/ 165 w 509"/>
                <a:gd name="T73" fmla="*/ 912 h 949"/>
                <a:gd name="T74" fmla="*/ 167 w 509"/>
                <a:gd name="T75" fmla="*/ 911 h 949"/>
                <a:gd name="T76" fmla="*/ 348 w 509"/>
                <a:gd name="T77" fmla="*/ 932 h 949"/>
                <a:gd name="T78" fmla="*/ 412 w 509"/>
                <a:gd name="T79" fmla="*/ 945 h 949"/>
                <a:gd name="T80" fmla="*/ 455 w 509"/>
                <a:gd name="T81" fmla="*/ 912 h 949"/>
                <a:gd name="T82" fmla="*/ 455 w 509"/>
                <a:gd name="T83" fmla="*/ 844 h 949"/>
                <a:gd name="T84" fmla="*/ 452 w 509"/>
                <a:gd name="T85" fmla="*/ 804 h 949"/>
                <a:gd name="T86" fmla="*/ 450 w 509"/>
                <a:gd name="T87" fmla="*/ 791 h 949"/>
                <a:gd name="T88" fmla="*/ 431 w 509"/>
                <a:gd name="T89" fmla="*/ 768 h 949"/>
                <a:gd name="T90" fmla="*/ 393 w 509"/>
                <a:gd name="T91" fmla="*/ 753 h 949"/>
                <a:gd name="T92" fmla="*/ 364 w 509"/>
                <a:gd name="T93" fmla="*/ 751 h 949"/>
                <a:gd name="T94" fmla="*/ 359 w 509"/>
                <a:gd name="T95" fmla="*/ 751 h 949"/>
                <a:gd name="T96" fmla="*/ 341 w 509"/>
                <a:gd name="T97" fmla="*/ 732 h 949"/>
                <a:gd name="T98" fmla="*/ 345 w 509"/>
                <a:gd name="T99" fmla="*/ 712 h 949"/>
                <a:gd name="T100" fmla="*/ 350 w 509"/>
                <a:gd name="T101" fmla="*/ 700 h 949"/>
                <a:gd name="T102" fmla="*/ 425 w 509"/>
                <a:gd name="T103" fmla="*/ 31 h 949"/>
                <a:gd name="T104" fmla="*/ 425 w 509"/>
                <a:gd name="T105" fmla="*/ 31 h 949"/>
                <a:gd name="T106" fmla="*/ 360 w 509"/>
                <a:gd name="T107" fmla="*/ 753 h 949"/>
                <a:gd name="T108" fmla="*/ 359 w 509"/>
                <a:gd name="T109" fmla="*/ 751 h 949"/>
                <a:gd name="T110" fmla="*/ 360 w 509"/>
                <a:gd name="T111" fmla="*/ 753 h 949"/>
                <a:gd name="T112" fmla="*/ 359 w 509"/>
                <a:gd name="T113" fmla="*/ 751 h 949"/>
                <a:gd name="T114" fmla="*/ 359 w 509"/>
                <a:gd name="T115" fmla="*/ 751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9" h="949">
                  <a:moveTo>
                    <a:pt x="350" y="700"/>
                  </a:moveTo>
                  <a:cubicBezTo>
                    <a:pt x="363" y="642"/>
                    <a:pt x="376" y="583"/>
                    <a:pt x="388" y="524"/>
                  </a:cubicBezTo>
                  <a:cubicBezTo>
                    <a:pt x="390" y="522"/>
                    <a:pt x="391" y="518"/>
                    <a:pt x="391" y="515"/>
                  </a:cubicBezTo>
                  <a:cubicBezTo>
                    <a:pt x="392" y="509"/>
                    <a:pt x="393" y="504"/>
                    <a:pt x="394" y="498"/>
                  </a:cubicBezTo>
                  <a:cubicBezTo>
                    <a:pt x="394" y="497"/>
                    <a:pt x="394" y="497"/>
                    <a:pt x="395" y="496"/>
                  </a:cubicBezTo>
                  <a:cubicBezTo>
                    <a:pt x="395" y="495"/>
                    <a:pt x="395" y="493"/>
                    <a:pt x="395" y="492"/>
                  </a:cubicBezTo>
                  <a:cubicBezTo>
                    <a:pt x="420" y="354"/>
                    <a:pt x="481" y="225"/>
                    <a:pt x="506" y="87"/>
                  </a:cubicBezTo>
                  <a:cubicBezTo>
                    <a:pt x="509" y="70"/>
                    <a:pt x="501" y="57"/>
                    <a:pt x="490" y="50"/>
                  </a:cubicBezTo>
                  <a:cubicBezTo>
                    <a:pt x="490" y="50"/>
                    <a:pt x="491" y="49"/>
                    <a:pt x="491" y="49"/>
                  </a:cubicBezTo>
                  <a:cubicBezTo>
                    <a:pt x="497" y="24"/>
                    <a:pt x="474" y="0"/>
                    <a:pt x="449" y="7"/>
                  </a:cubicBezTo>
                  <a:cubicBezTo>
                    <a:pt x="362" y="31"/>
                    <a:pt x="303" y="100"/>
                    <a:pt x="222" y="134"/>
                  </a:cubicBezTo>
                  <a:cubicBezTo>
                    <a:pt x="210" y="139"/>
                    <a:pt x="201" y="148"/>
                    <a:pt x="198" y="159"/>
                  </a:cubicBezTo>
                  <a:cubicBezTo>
                    <a:pt x="190" y="166"/>
                    <a:pt x="184" y="173"/>
                    <a:pt x="178" y="182"/>
                  </a:cubicBezTo>
                  <a:cubicBezTo>
                    <a:pt x="174" y="188"/>
                    <a:pt x="172" y="194"/>
                    <a:pt x="173" y="200"/>
                  </a:cubicBezTo>
                  <a:cubicBezTo>
                    <a:pt x="153" y="216"/>
                    <a:pt x="165" y="250"/>
                    <a:pt x="187" y="258"/>
                  </a:cubicBezTo>
                  <a:cubicBezTo>
                    <a:pt x="226" y="271"/>
                    <a:pt x="263" y="267"/>
                    <a:pt x="300" y="258"/>
                  </a:cubicBezTo>
                  <a:cubicBezTo>
                    <a:pt x="290" y="295"/>
                    <a:pt x="282" y="332"/>
                    <a:pt x="276" y="370"/>
                  </a:cubicBezTo>
                  <a:cubicBezTo>
                    <a:pt x="264" y="411"/>
                    <a:pt x="253" y="452"/>
                    <a:pt x="246" y="494"/>
                  </a:cubicBezTo>
                  <a:cubicBezTo>
                    <a:pt x="242" y="521"/>
                    <a:pt x="238" y="548"/>
                    <a:pt x="234" y="575"/>
                  </a:cubicBezTo>
                  <a:cubicBezTo>
                    <a:pt x="232" y="578"/>
                    <a:pt x="231" y="581"/>
                    <a:pt x="230" y="585"/>
                  </a:cubicBezTo>
                  <a:cubicBezTo>
                    <a:pt x="224" y="605"/>
                    <a:pt x="219" y="625"/>
                    <a:pt x="215" y="646"/>
                  </a:cubicBezTo>
                  <a:cubicBezTo>
                    <a:pt x="210" y="650"/>
                    <a:pt x="206" y="655"/>
                    <a:pt x="203" y="662"/>
                  </a:cubicBezTo>
                  <a:cubicBezTo>
                    <a:pt x="198" y="677"/>
                    <a:pt x="192" y="693"/>
                    <a:pt x="186" y="708"/>
                  </a:cubicBezTo>
                  <a:cubicBezTo>
                    <a:pt x="183" y="717"/>
                    <a:pt x="179" y="735"/>
                    <a:pt x="172" y="742"/>
                  </a:cubicBezTo>
                  <a:cubicBezTo>
                    <a:pt x="165" y="749"/>
                    <a:pt x="150" y="751"/>
                    <a:pt x="140" y="753"/>
                  </a:cubicBezTo>
                  <a:cubicBezTo>
                    <a:pt x="135" y="752"/>
                    <a:pt x="129" y="752"/>
                    <a:pt x="122" y="754"/>
                  </a:cubicBezTo>
                  <a:cubicBezTo>
                    <a:pt x="119" y="755"/>
                    <a:pt x="115" y="755"/>
                    <a:pt x="112" y="756"/>
                  </a:cubicBezTo>
                  <a:cubicBezTo>
                    <a:pt x="102" y="756"/>
                    <a:pt x="94" y="752"/>
                    <a:pt x="83" y="752"/>
                  </a:cubicBezTo>
                  <a:cubicBezTo>
                    <a:pt x="77" y="751"/>
                    <a:pt x="71" y="752"/>
                    <a:pt x="65" y="754"/>
                  </a:cubicBezTo>
                  <a:cubicBezTo>
                    <a:pt x="64" y="754"/>
                    <a:pt x="62" y="753"/>
                    <a:pt x="61" y="753"/>
                  </a:cubicBezTo>
                  <a:cubicBezTo>
                    <a:pt x="34" y="745"/>
                    <a:pt x="15" y="770"/>
                    <a:pt x="19" y="795"/>
                  </a:cubicBezTo>
                  <a:cubicBezTo>
                    <a:pt x="20" y="796"/>
                    <a:pt x="20" y="798"/>
                    <a:pt x="20" y="800"/>
                  </a:cubicBezTo>
                  <a:cubicBezTo>
                    <a:pt x="6" y="815"/>
                    <a:pt x="1" y="836"/>
                    <a:pt x="5" y="855"/>
                  </a:cubicBezTo>
                  <a:cubicBezTo>
                    <a:pt x="0" y="867"/>
                    <a:pt x="5" y="881"/>
                    <a:pt x="15" y="889"/>
                  </a:cubicBezTo>
                  <a:cubicBezTo>
                    <a:pt x="14" y="906"/>
                    <a:pt x="25" y="924"/>
                    <a:pt x="47" y="925"/>
                  </a:cubicBezTo>
                  <a:cubicBezTo>
                    <a:pt x="72" y="927"/>
                    <a:pt x="95" y="923"/>
                    <a:pt x="119" y="919"/>
                  </a:cubicBezTo>
                  <a:cubicBezTo>
                    <a:pt x="134" y="917"/>
                    <a:pt x="150" y="915"/>
                    <a:pt x="165" y="912"/>
                  </a:cubicBezTo>
                  <a:cubicBezTo>
                    <a:pt x="166" y="912"/>
                    <a:pt x="166" y="912"/>
                    <a:pt x="167" y="911"/>
                  </a:cubicBezTo>
                  <a:cubicBezTo>
                    <a:pt x="227" y="921"/>
                    <a:pt x="288" y="931"/>
                    <a:pt x="348" y="932"/>
                  </a:cubicBezTo>
                  <a:cubicBezTo>
                    <a:pt x="370" y="936"/>
                    <a:pt x="391" y="941"/>
                    <a:pt x="412" y="945"/>
                  </a:cubicBezTo>
                  <a:cubicBezTo>
                    <a:pt x="434" y="949"/>
                    <a:pt x="455" y="936"/>
                    <a:pt x="455" y="912"/>
                  </a:cubicBezTo>
                  <a:cubicBezTo>
                    <a:pt x="455" y="889"/>
                    <a:pt x="455" y="867"/>
                    <a:pt x="455" y="844"/>
                  </a:cubicBezTo>
                  <a:cubicBezTo>
                    <a:pt x="455" y="830"/>
                    <a:pt x="455" y="817"/>
                    <a:pt x="452" y="804"/>
                  </a:cubicBezTo>
                  <a:cubicBezTo>
                    <a:pt x="452" y="800"/>
                    <a:pt x="452" y="796"/>
                    <a:pt x="450" y="791"/>
                  </a:cubicBezTo>
                  <a:cubicBezTo>
                    <a:pt x="447" y="782"/>
                    <a:pt x="440" y="772"/>
                    <a:pt x="431" y="768"/>
                  </a:cubicBezTo>
                  <a:cubicBezTo>
                    <a:pt x="420" y="760"/>
                    <a:pt x="407" y="754"/>
                    <a:pt x="393" y="753"/>
                  </a:cubicBezTo>
                  <a:cubicBezTo>
                    <a:pt x="383" y="751"/>
                    <a:pt x="373" y="750"/>
                    <a:pt x="364" y="751"/>
                  </a:cubicBezTo>
                  <a:cubicBezTo>
                    <a:pt x="361" y="752"/>
                    <a:pt x="360" y="751"/>
                    <a:pt x="359" y="751"/>
                  </a:cubicBezTo>
                  <a:cubicBezTo>
                    <a:pt x="356" y="742"/>
                    <a:pt x="349" y="735"/>
                    <a:pt x="341" y="732"/>
                  </a:cubicBezTo>
                  <a:cubicBezTo>
                    <a:pt x="342" y="725"/>
                    <a:pt x="344" y="718"/>
                    <a:pt x="345" y="712"/>
                  </a:cubicBezTo>
                  <a:cubicBezTo>
                    <a:pt x="348" y="708"/>
                    <a:pt x="350" y="705"/>
                    <a:pt x="350" y="700"/>
                  </a:cubicBezTo>
                  <a:close/>
                  <a:moveTo>
                    <a:pt x="425" y="31"/>
                  </a:moveTo>
                  <a:cubicBezTo>
                    <a:pt x="426" y="29"/>
                    <a:pt x="427" y="29"/>
                    <a:pt x="425" y="31"/>
                  </a:cubicBezTo>
                  <a:close/>
                  <a:moveTo>
                    <a:pt x="360" y="753"/>
                  </a:moveTo>
                  <a:cubicBezTo>
                    <a:pt x="359" y="753"/>
                    <a:pt x="359" y="752"/>
                    <a:pt x="359" y="751"/>
                  </a:cubicBezTo>
                  <a:cubicBezTo>
                    <a:pt x="359" y="752"/>
                    <a:pt x="359" y="753"/>
                    <a:pt x="360" y="753"/>
                  </a:cubicBezTo>
                  <a:close/>
                  <a:moveTo>
                    <a:pt x="359" y="751"/>
                  </a:moveTo>
                  <a:cubicBezTo>
                    <a:pt x="357" y="750"/>
                    <a:pt x="358" y="749"/>
                    <a:pt x="359" y="751"/>
                  </a:cubicBezTo>
                  <a:close/>
                </a:path>
              </a:pathLst>
            </a:custGeom>
            <a:solidFill>
              <a:srgbClr val="F44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0" name="Freeform 117">
              <a:extLst>
                <a:ext uri="{FF2B5EF4-FFF2-40B4-BE49-F238E27FC236}">
                  <a16:creationId xmlns:a16="http://schemas.microsoft.com/office/drawing/2014/main" id="{650CE2BA-1085-4360-9D5E-E6FDDA762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1914525"/>
              <a:ext cx="660400" cy="1195388"/>
            </a:xfrm>
            <a:custGeom>
              <a:avLst/>
              <a:gdLst>
                <a:gd name="T0" fmla="*/ 333 w 534"/>
                <a:gd name="T1" fmla="*/ 63 h 965"/>
                <a:gd name="T2" fmla="*/ 212 w 534"/>
                <a:gd name="T3" fmla="*/ 94 h 965"/>
                <a:gd name="T4" fmla="*/ 179 w 534"/>
                <a:gd name="T5" fmla="*/ 176 h 965"/>
                <a:gd name="T6" fmla="*/ 193 w 534"/>
                <a:gd name="T7" fmla="*/ 263 h 965"/>
                <a:gd name="T8" fmla="*/ 301 w 534"/>
                <a:gd name="T9" fmla="*/ 269 h 965"/>
                <a:gd name="T10" fmla="*/ 185 w 534"/>
                <a:gd name="T11" fmla="*/ 722 h 965"/>
                <a:gd name="T12" fmla="*/ 51 w 534"/>
                <a:gd name="T13" fmla="*/ 724 h 965"/>
                <a:gd name="T14" fmla="*/ 9 w 534"/>
                <a:gd name="T15" fmla="*/ 767 h 965"/>
                <a:gd name="T16" fmla="*/ 1 w 534"/>
                <a:gd name="T17" fmla="*/ 902 h 965"/>
                <a:gd name="T18" fmla="*/ 49 w 534"/>
                <a:gd name="T19" fmla="*/ 934 h 965"/>
                <a:gd name="T20" fmla="*/ 212 w 534"/>
                <a:gd name="T21" fmla="*/ 918 h 965"/>
                <a:gd name="T22" fmla="*/ 458 w 534"/>
                <a:gd name="T23" fmla="*/ 956 h 965"/>
                <a:gd name="T24" fmla="*/ 480 w 534"/>
                <a:gd name="T25" fmla="*/ 843 h 965"/>
                <a:gd name="T26" fmla="*/ 476 w 534"/>
                <a:gd name="T27" fmla="*/ 747 h 965"/>
                <a:gd name="T28" fmla="*/ 375 w 534"/>
                <a:gd name="T29" fmla="*/ 731 h 965"/>
                <a:gd name="T30" fmla="*/ 454 w 534"/>
                <a:gd name="T31" fmla="*/ 295 h 965"/>
                <a:gd name="T32" fmla="*/ 529 w 534"/>
                <a:gd name="T33" fmla="*/ 63 h 965"/>
                <a:gd name="T34" fmla="*/ 397 w 534"/>
                <a:gd name="T35" fmla="*/ 8 h 965"/>
                <a:gd name="T36" fmla="*/ 454 w 534"/>
                <a:gd name="T37" fmla="*/ 52 h 965"/>
                <a:gd name="T38" fmla="*/ 510 w 534"/>
                <a:gd name="T39" fmla="*/ 66 h 965"/>
                <a:gd name="T40" fmla="*/ 354 w 534"/>
                <a:gd name="T41" fmla="*/ 660 h 965"/>
                <a:gd name="T42" fmla="*/ 355 w 534"/>
                <a:gd name="T43" fmla="*/ 746 h 965"/>
                <a:gd name="T44" fmla="*/ 458 w 534"/>
                <a:gd name="T45" fmla="*/ 765 h 965"/>
                <a:gd name="T46" fmla="*/ 458 w 534"/>
                <a:gd name="T47" fmla="*/ 820 h 965"/>
                <a:gd name="T48" fmla="*/ 451 w 534"/>
                <a:gd name="T49" fmla="*/ 932 h 965"/>
                <a:gd name="T50" fmla="*/ 34 w 534"/>
                <a:gd name="T51" fmla="*/ 910 h 965"/>
                <a:gd name="T52" fmla="*/ 26 w 534"/>
                <a:gd name="T53" fmla="*/ 890 h 965"/>
                <a:gd name="T54" fmla="*/ 33 w 534"/>
                <a:gd name="T55" fmla="*/ 771 h 965"/>
                <a:gd name="T56" fmla="*/ 51 w 534"/>
                <a:gd name="T57" fmla="*/ 748 h 965"/>
                <a:gd name="T58" fmla="*/ 185 w 534"/>
                <a:gd name="T59" fmla="*/ 746 h 965"/>
                <a:gd name="T60" fmla="*/ 324 w 534"/>
                <a:gd name="T61" fmla="*/ 275 h 965"/>
                <a:gd name="T62" fmla="*/ 193 w 534"/>
                <a:gd name="T63" fmla="*/ 239 h 965"/>
                <a:gd name="T64" fmla="*/ 203 w 534"/>
                <a:gd name="T65" fmla="*/ 176 h 965"/>
                <a:gd name="T66" fmla="*/ 212 w 534"/>
                <a:gd name="T67" fmla="*/ 118 h 965"/>
                <a:gd name="T68" fmla="*/ 384 w 534"/>
                <a:gd name="T69" fmla="*/ 1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4" h="965">
                  <a:moveTo>
                    <a:pt x="384" y="14"/>
                  </a:moveTo>
                  <a:cubicBezTo>
                    <a:pt x="372" y="36"/>
                    <a:pt x="355" y="52"/>
                    <a:pt x="333" y="63"/>
                  </a:cubicBezTo>
                  <a:cubicBezTo>
                    <a:pt x="309" y="76"/>
                    <a:pt x="283" y="84"/>
                    <a:pt x="256" y="89"/>
                  </a:cubicBezTo>
                  <a:cubicBezTo>
                    <a:pt x="242" y="92"/>
                    <a:pt x="227" y="92"/>
                    <a:pt x="212" y="94"/>
                  </a:cubicBezTo>
                  <a:cubicBezTo>
                    <a:pt x="202" y="96"/>
                    <a:pt x="194" y="106"/>
                    <a:pt x="189" y="115"/>
                  </a:cubicBezTo>
                  <a:cubicBezTo>
                    <a:pt x="179" y="133"/>
                    <a:pt x="178" y="156"/>
                    <a:pt x="179" y="176"/>
                  </a:cubicBezTo>
                  <a:cubicBezTo>
                    <a:pt x="179" y="201"/>
                    <a:pt x="183" y="226"/>
                    <a:pt x="181" y="251"/>
                  </a:cubicBezTo>
                  <a:cubicBezTo>
                    <a:pt x="180" y="258"/>
                    <a:pt x="187" y="263"/>
                    <a:pt x="193" y="263"/>
                  </a:cubicBezTo>
                  <a:cubicBezTo>
                    <a:pt x="232" y="266"/>
                    <a:pt x="271" y="273"/>
                    <a:pt x="310" y="283"/>
                  </a:cubicBezTo>
                  <a:cubicBezTo>
                    <a:pt x="307" y="278"/>
                    <a:pt x="304" y="274"/>
                    <a:pt x="301" y="269"/>
                  </a:cubicBezTo>
                  <a:cubicBezTo>
                    <a:pt x="253" y="421"/>
                    <a:pt x="210" y="575"/>
                    <a:pt x="173" y="731"/>
                  </a:cubicBezTo>
                  <a:cubicBezTo>
                    <a:pt x="177" y="728"/>
                    <a:pt x="181" y="725"/>
                    <a:pt x="185" y="722"/>
                  </a:cubicBezTo>
                  <a:cubicBezTo>
                    <a:pt x="154" y="722"/>
                    <a:pt x="124" y="723"/>
                    <a:pt x="94" y="724"/>
                  </a:cubicBezTo>
                  <a:cubicBezTo>
                    <a:pt x="79" y="724"/>
                    <a:pt x="65" y="724"/>
                    <a:pt x="51" y="724"/>
                  </a:cubicBezTo>
                  <a:cubicBezTo>
                    <a:pt x="38" y="725"/>
                    <a:pt x="26" y="726"/>
                    <a:pt x="18" y="736"/>
                  </a:cubicBezTo>
                  <a:cubicBezTo>
                    <a:pt x="11" y="745"/>
                    <a:pt x="10" y="756"/>
                    <a:pt x="9" y="767"/>
                  </a:cubicBezTo>
                  <a:cubicBezTo>
                    <a:pt x="8" y="782"/>
                    <a:pt x="7" y="796"/>
                    <a:pt x="6" y="811"/>
                  </a:cubicBezTo>
                  <a:cubicBezTo>
                    <a:pt x="5" y="841"/>
                    <a:pt x="2" y="872"/>
                    <a:pt x="1" y="902"/>
                  </a:cubicBezTo>
                  <a:cubicBezTo>
                    <a:pt x="0" y="913"/>
                    <a:pt x="3" y="923"/>
                    <a:pt x="12" y="929"/>
                  </a:cubicBezTo>
                  <a:cubicBezTo>
                    <a:pt x="23" y="936"/>
                    <a:pt x="37" y="935"/>
                    <a:pt x="49" y="934"/>
                  </a:cubicBezTo>
                  <a:cubicBezTo>
                    <a:pt x="76" y="933"/>
                    <a:pt x="103" y="927"/>
                    <a:pt x="130" y="922"/>
                  </a:cubicBezTo>
                  <a:cubicBezTo>
                    <a:pt x="157" y="917"/>
                    <a:pt x="184" y="915"/>
                    <a:pt x="212" y="918"/>
                  </a:cubicBezTo>
                  <a:cubicBezTo>
                    <a:pt x="238" y="921"/>
                    <a:pt x="264" y="928"/>
                    <a:pt x="289" y="935"/>
                  </a:cubicBezTo>
                  <a:cubicBezTo>
                    <a:pt x="344" y="950"/>
                    <a:pt x="400" y="965"/>
                    <a:pt x="458" y="956"/>
                  </a:cubicBezTo>
                  <a:cubicBezTo>
                    <a:pt x="461" y="955"/>
                    <a:pt x="465" y="951"/>
                    <a:pt x="466" y="947"/>
                  </a:cubicBezTo>
                  <a:cubicBezTo>
                    <a:pt x="473" y="913"/>
                    <a:pt x="477" y="878"/>
                    <a:pt x="480" y="843"/>
                  </a:cubicBezTo>
                  <a:cubicBezTo>
                    <a:pt x="482" y="825"/>
                    <a:pt x="483" y="807"/>
                    <a:pt x="484" y="789"/>
                  </a:cubicBezTo>
                  <a:cubicBezTo>
                    <a:pt x="484" y="775"/>
                    <a:pt x="484" y="759"/>
                    <a:pt x="476" y="747"/>
                  </a:cubicBezTo>
                  <a:cubicBezTo>
                    <a:pt x="460" y="723"/>
                    <a:pt x="429" y="729"/>
                    <a:pt x="405" y="733"/>
                  </a:cubicBezTo>
                  <a:cubicBezTo>
                    <a:pt x="396" y="735"/>
                    <a:pt x="384" y="735"/>
                    <a:pt x="375" y="731"/>
                  </a:cubicBezTo>
                  <a:cubicBezTo>
                    <a:pt x="363" y="724"/>
                    <a:pt x="371" y="705"/>
                    <a:pt x="372" y="694"/>
                  </a:cubicBezTo>
                  <a:cubicBezTo>
                    <a:pt x="395" y="560"/>
                    <a:pt x="417" y="426"/>
                    <a:pt x="454" y="295"/>
                  </a:cubicBezTo>
                  <a:cubicBezTo>
                    <a:pt x="475" y="221"/>
                    <a:pt x="500" y="148"/>
                    <a:pt x="531" y="78"/>
                  </a:cubicBezTo>
                  <a:cubicBezTo>
                    <a:pt x="533" y="73"/>
                    <a:pt x="534" y="67"/>
                    <a:pt x="529" y="63"/>
                  </a:cubicBezTo>
                  <a:cubicBezTo>
                    <a:pt x="511" y="48"/>
                    <a:pt x="487" y="39"/>
                    <a:pt x="465" y="31"/>
                  </a:cubicBezTo>
                  <a:cubicBezTo>
                    <a:pt x="443" y="22"/>
                    <a:pt x="420" y="13"/>
                    <a:pt x="397" y="8"/>
                  </a:cubicBezTo>
                  <a:cubicBezTo>
                    <a:pt x="382" y="6"/>
                    <a:pt x="375" y="29"/>
                    <a:pt x="391" y="32"/>
                  </a:cubicBezTo>
                  <a:cubicBezTo>
                    <a:pt x="412" y="35"/>
                    <a:pt x="434" y="44"/>
                    <a:pt x="454" y="52"/>
                  </a:cubicBezTo>
                  <a:cubicBezTo>
                    <a:pt x="473" y="59"/>
                    <a:pt x="497" y="68"/>
                    <a:pt x="512" y="80"/>
                  </a:cubicBezTo>
                  <a:cubicBezTo>
                    <a:pt x="512" y="75"/>
                    <a:pt x="511" y="71"/>
                    <a:pt x="510" y="66"/>
                  </a:cubicBezTo>
                  <a:cubicBezTo>
                    <a:pt x="455" y="190"/>
                    <a:pt x="418" y="322"/>
                    <a:pt x="391" y="456"/>
                  </a:cubicBezTo>
                  <a:cubicBezTo>
                    <a:pt x="377" y="524"/>
                    <a:pt x="365" y="592"/>
                    <a:pt x="354" y="660"/>
                  </a:cubicBezTo>
                  <a:cubicBezTo>
                    <a:pt x="351" y="676"/>
                    <a:pt x="348" y="693"/>
                    <a:pt x="346" y="709"/>
                  </a:cubicBezTo>
                  <a:cubicBezTo>
                    <a:pt x="344" y="723"/>
                    <a:pt x="345" y="736"/>
                    <a:pt x="355" y="746"/>
                  </a:cubicBezTo>
                  <a:cubicBezTo>
                    <a:pt x="374" y="763"/>
                    <a:pt x="401" y="757"/>
                    <a:pt x="424" y="754"/>
                  </a:cubicBezTo>
                  <a:cubicBezTo>
                    <a:pt x="435" y="752"/>
                    <a:pt x="453" y="751"/>
                    <a:pt x="458" y="765"/>
                  </a:cubicBezTo>
                  <a:cubicBezTo>
                    <a:pt x="461" y="772"/>
                    <a:pt x="460" y="781"/>
                    <a:pt x="460" y="789"/>
                  </a:cubicBezTo>
                  <a:cubicBezTo>
                    <a:pt x="459" y="799"/>
                    <a:pt x="459" y="809"/>
                    <a:pt x="458" y="820"/>
                  </a:cubicBezTo>
                  <a:cubicBezTo>
                    <a:pt x="456" y="860"/>
                    <a:pt x="450" y="901"/>
                    <a:pt x="443" y="941"/>
                  </a:cubicBezTo>
                  <a:cubicBezTo>
                    <a:pt x="446" y="938"/>
                    <a:pt x="449" y="935"/>
                    <a:pt x="451" y="932"/>
                  </a:cubicBezTo>
                  <a:cubicBezTo>
                    <a:pt x="360" y="948"/>
                    <a:pt x="273" y="892"/>
                    <a:pt x="182" y="893"/>
                  </a:cubicBezTo>
                  <a:cubicBezTo>
                    <a:pt x="132" y="893"/>
                    <a:pt x="84" y="912"/>
                    <a:pt x="34" y="910"/>
                  </a:cubicBezTo>
                  <a:cubicBezTo>
                    <a:pt x="30" y="910"/>
                    <a:pt x="26" y="911"/>
                    <a:pt x="25" y="908"/>
                  </a:cubicBezTo>
                  <a:cubicBezTo>
                    <a:pt x="23" y="903"/>
                    <a:pt x="25" y="894"/>
                    <a:pt x="26" y="890"/>
                  </a:cubicBezTo>
                  <a:cubicBezTo>
                    <a:pt x="26" y="877"/>
                    <a:pt x="27" y="864"/>
                    <a:pt x="28" y="850"/>
                  </a:cubicBezTo>
                  <a:cubicBezTo>
                    <a:pt x="30" y="824"/>
                    <a:pt x="31" y="797"/>
                    <a:pt x="33" y="771"/>
                  </a:cubicBezTo>
                  <a:cubicBezTo>
                    <a:pt x="33" y="766"/>
                    <a:pt x="33" y="758"/>
                    <a:pt x="36" y="753"/>
                  </a:cubicBezTo>
                  <a:cubicBezTo>
                    <a:pt x="39" y="748"/>
                    <a:pt x="45" y="748"/>
                    <a:pt x="51" y="748"/>
                  </a:cubicBezTo>
                  <a:cubicBezTo>
                    <a:pt x="65" y="748"/>
                    <a:pt x="79" y="748"/>
                    <a:pt x="94" y="748"/>
                  </a:cubicBezTo>
                  <a:cubicBezTo>
                    <a:pt x="124" y="747"/>
                    <a:pt x="154" y="746"/>
                    <a:pt x="185" y="746"/>
                  </a:cubicBezTo>
                  <a:cubicBezTo>
                    <a:pt x="190" y="746"/>
                    <a:pt x="195" y="742"/>
                    <a:pt x="196" y="737"/>
                  </a:cubicBezTo>
                  <a:cubicBezTo>
                    <a:pt x="234" y="582"/>
                    <a:pt x="276" y="427"/>
                    <a:pt x="324" y="275"/>
                  </a:cubicBezTo>
                  <a:cubicBezTo>
                    <a:pt x="326" y="269"/>
                    <a:pt x="322" y="262"/>
                    <a:pt x="316" y="260"/>
                  </a:cubicBezTo>
                  <a:cubicBezTo>
                    <a:pt x="276" y="249"/>
                    <a:pt x="235" y="242"/>
                    <a:pt x="193" y="239"/>
                  </a:cubicBezTo>
                  <a:cubicBezTo>
                    <a:pt x="197" y="243"/>
                    <a:pt x="201" y="247"/>
                    <a:pt x="205" y="251"/>
                  </a:cubicBezTo>
                  <a:cubicBezTo>
                    <a:pt x="207" y="226"/>
                    <a:pt x="203" y="201"/>
                    <a:pt x="203" y="176"/>
                  </a:cubicBezTo>
                  <a:cubicBezTo>
                    <a:pt x="202" y="155"/>
                    <a:pt x="203" y="129"/>
                    <a:pt x="221" y="115"/>
                  </a:cubicBezTo>
                  <a:cubicBezTo>
                    <a:pt x="218" y="116"/>
                    <a:pt x="215" y="117"/>
                    <a:pt x="212" y="118"/>
                  </a:cubicBezTo>
                  <a:cubicBezTo>
                    <a:pt x="283" y="113"/>
                    <a:pt x="367" y="94"/>
                    <a:pt x="404" y="26"/>
                  </a:cubicBezTo>
                  <a:cubicBezTo>
                    <a:pt x="412" y="12"/>
                    <a:pt x="391" y="0"/>
                    <a:pt x="384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1" name="Freeform 118">
              <a:extLst>
                <a:ext uri="{FF2B5EF4-FFF2-40B4-BE49-F238E27FC236}">
                  <a16:creationId xmlns:a16="http://schemas.microsoft.com/office/drawing/2014/main" id="{E4EBBEB8-10DE-4FB9-9363-A3C2191DA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0" y="2041525"/>
              <a:ext cx="223837" cy="104775"/>
            </a:xfrm>
            <a:custGeom>
              <a:avLst/>
              <a:gdLst>
                <a:gd name="T0" fmla="*/ 25 w 180"/>
                <a:gd name="T1" fmla="*/ 76 h 84"/>
                <a:gd name="T2" fmla="*/ 165 w 180"/>
                <a:gd name="T3" fmla="*/ 25 h 84"/>
                <a:gd name="T4" fmla="*/ 165 w 180"/>
                <a:gd name="T5" fmla="*/ 1 h 84"/>
                <a:gd name="T6" fmla="*/ 13 w 180"/>
                <a:gd name="T7" fmla="*/ 55 h 84"/>
                <a:gd name="T8" fmla="*/ 25 w 180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84">
                  <a:moveTo>
                    <a:pt x="25" y="76"/>
                  </a:moveTo>
                  <a:cubicBezTo>
                    <a:pt x="66" y="46"/>
                    <a:pt x="114" y="29"/>
                    <a:pt x="165" y="25"/>
                  </a:cubicBezTo>
                  <a:cubicBezTo>
                    <a:pt x="180" y="24"/>
                    <a:pt x="180" y="0"/>
                    <a:pt x="165" y="1"/>
                  </a:cubicBezTo>
                  <a:cubicBezTo>
                    <a:pt x="110" y="5"/>
                    <a:pt x="58" y="23"/>
                    <a:pt x="13" y="55"/>
                  </a:cubicBezTo>
                  <a:cubicBezTo>
                    <a:pt x="0" y="64"/>
                    <a:pt x="12" y="84"/>
                    <a:pt x="25" y="7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2" name="Freeform 119">
              <a:extLst>
                <a:ext uri="{FF2B5EF4-FFF2-40B4-BE49-F238E27FC236}">
                  <a16:creationId xmlns:a16="http://schemas.microsoft.com/office/drawing/2014/main" id="{3AE501E0-A702-4E65-BBB6-90D6E33EF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5" y="2065338"/>
              <a:ext cx="246062" cy="128588"/>
            </a:xfrm>
            <a:custGeom>
              <a:avLst/>
              <a:gdLst>
                <a:gd name="T0" fmla="*/ 25 w 200"/>
                <a:gd name="T1" fmla="*/ 95 h 103"/>
                <a:gd name="T2" fmla="*/ 185 w 200"/>
                <a:gd name="T3" fmla="*/ 28 h 103"/>
                <a:gd name="T4" fmla="*/ 179 w 200"/>
                <a:gd name="T5" fmla="*/ 5 h 103"/>
                <a:gd name="T6" fmla="*/ 13 w 200"/>
                <a:gd name="T7" fmla="*/ 75 h 103"/>
                <a:gd name="T8" fmla="*/ 25 w 200"/>
                <a:gd name="T9" fmla="*/ 9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03">
                  <a:moveTo>
                    <a:pt x="25" y="95"/>
                  </a:moveTo>
                  <a:cubicBezTo>
                    <a:pt x="76" y="68"/>
                    <a:pt x="130" y="46"/>
                    <a:pt x="185" y="28"/>
                  </a:cubicBezTo>
                  <a:cubicBezTo>
                    <a:pt x="200" y="23"/>
                    <a:pt x="193" y="0"/>
                    <a:pt x="179" y="5"/>
                  </a:cubicBezTo>
                  <a:cubicBezTo>
                    <a:pt x="121" y="23"/>
                    <a:pt x="66" y="47"/>
                    <a:pt x="13" y="75"/>
                  </a:cubicBezTo>
                  <a:cubicBezTo>
                    <a:pt x="0" y="82"/>
                    <a:pt x="12" y="103"/>
                    <a:pt x="25" y="9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" name="Freeform 120">
              <a:extLst>
                <a:ext uri="{FF2B5EF4-FFF2-40B4-BE49-F238E27FC236}">
                  <a16:creationId xmlns:a16="http://schemas.microsoft.com/office/drawing/2014/main" id="{1761ED55-922F-4A76-91D7-54A8D77EE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2154238"/>
              <a:ext cx="176212" cy="95250"/>
            </a:xfrm>
            <a:custGeom>
              <a:avLst/>
              <a:gdLst>
                <a:gd name="T0" fmla="*/ 26 w 143"/>
                <a:gd name="T1" fmla="*/ 69 h 77"/>
                <a:gd name="T2" fmla="*/ 128 w 143"/>
                <a:gd name="T3" fmla="*/ 27 h 77"/>
                <a:gd name="T4" fmla="*/ 121 w 143"/>
                <a:gd name="T5" fmla="*/ 4 h 77"/>
                <a:gd name="T6" fmla="*/ 14 w 143"/>
                <a:gd name="T7" fmla="*/ 49 h 77"/>
                <a:gd name="T8" fmla="*/ 26 w 143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7">
                  <a:moveTo>
                    <a:pt x="26" y="69"/>
                  </a:moveTo>
                  <a:cubicBezTo>
                    <a:pt x="58" y="50"/>
                    <a:pt x="92" y="36"/>
                    <a:pt x="128" y="27"/>
                  </a:cubicBezTo>
                  <a:cubicBezTo>
                    <a:pt x="143" y="23"/>
                    <a:pt x="137" y="0"/>
                    <a:pt x="121" y="4"/>
                  </a:cubicBezTo>
                  <a:cubicBezTo>
                    <a:pt x="84" y="14"/>
                    <a:pt x="47" y="29"/>
                    <a:pt x="14" y="49"/>
                  </a:cubicBezTo>
                  <a:cubicBezTo>
                    <a:pt x="0" y="57"/>
                    <a:pt x="12" y="77"/>
                    <a:pt x="26" y="6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" name="Freeform 121">
              <a:extLst>
                <a:ext uri="{FF2B5EF4-FFF2-40B4-BE49-F238E27FC236}">
                  <a16:creationId xmlns:a16="http://schemas.microsoft.com/office/drawing/2014/main" id="{0516E989-FCF6-4938-8D8A-68D74D3C5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2279650"/>
              <a:ext cx="150812" cy="98425"/>
            </a:xfrm>
            <a:custGeom>
              <a:avLst/>
              <a:gdLst>
                <a:gd name="T0" fmla="*/ 27 w 122"/>
                <a:gd name="T1" fmla="*/ 68 h 79"/>
                <a:gd name="T2" fmla="*/ 107 w 122"/>
                <a:gd name="T3" fmla="*/ 26 h 79"/>
                <a:gd name="T4" fmla="*/ 100 w 122"/>
                <a:gd name="T5" fmla="*/ 2 h 79"/>
                <a:gd name="T6" fmla="*/ 10 w 122"/>
                <a:gd name="T7" fmla="*/ 51 h 79"/>
                <a:gd name="T8" fmla="*/ 27 w 122"/>
                <a:gd name="T9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79">
                  <a:moveTo>
                    <a:pt x="27" y="68"/>
                  </a:moveTo>
                  <a:cubicBezTo>
                    <a:pt x="49" y="45"/>
                    <a:pt x="76" y="31"/>
                    <a:pt x="107" y="26"/>
                  </a:cubicBezTo>
                  <a:cubicBezTo>
                    <a:pt x="122" y="23"/>
                    <a:pt x="116" y="0"/>
                    <a:pt x="100" y="2"/>
                  </a:cubicBezTo>
                  <a:cubicBezTo>
                    <a:pt x="66" y="8"/>
                    <a:pt x="35" y="26"/>
                    <a:pt x="10" y="51"/>
                  </a:cubicBezTo>
                  <a:cubicBezTo>
                    <a:pt x="0" y="62"/>
                    <a:pt x="17" y="79"/>
                    <a:pt x="27" y="6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5" name="Freeform 122">
              <a:extLst>
                <a:ext uri="{FF2B5EF4-FFF2-40B4-BE49-F238E27FC236}">
                  <a16:creationId xmlns:a16="http://schemas.microsoft.com/office/drawing/2014/main" id="{3C6BCFE9-B734-4F90-87CD-9AD468B55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416175"/>
              <a:ext cx="131762" cy="88900"/>
            </a:xfrm>
            <a:custGeom>
              <a:avLst/>
              <a:gdLst>
                <a:gd name="T0" fmla="*/ 24 w 106"/>
                <a:gd name="T1" fmla="*/ 63 h 72"/>
                <a:gd name="T2" fmla="*/ 91 w 106"/>
                <a:gd name="T3" fmla="*/ 28 h 72"/>
                <a:gd name="T4" fmla="*/ 85 w 106"/>
                <a:gd name="T5" fmla="*/ 5 h 72"/>
                <a:gd name="T6" fmla="*/ 12 w 106"/>
                <a:gd name="T7" fmla="*/ 43 h 72"/>
                <a:gd name="T8" fmla="*/ 24 w 106"/>
                <a:gd name="T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72">
                  <a:moveTo>
                    <a:pt x="24" y="63"/>
                  </a:moveTo>
                  <a:cubicBezTo>
                    <a:pt x="45" y="48"/>
                    <a:pt x="67" y="36"/>
                    <a:pt x="91" y="28"/>
                  </a:cubicBezTo>
                  <a:cubicBezTo>
                    <a:pt x="106" y="23"/>
                    <a:pt x="100" y="0"/>
                    <a:pt x="85" y="5"/>
                  </a:cubicBezTo>
                  <a:cubicBezTo>
                    <a:pt x="59" y="14"/>
                    <a:pt x="34" y="26"/>
                    <a:pt x="12" y="43"/>
                  </a:cubicBezTo>
                  <a:cubicBezTo>
                    <a:pt x="0" y="52"/>
                    <a:pt x="12" y="72"/>
                    <a:pt x="24" y="6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6" name="Freeform 123">
              <a:extLst>
                <a:ext uri="{FF2B5EF4-FFF2-40B4-BE49-F238E27FC236}">
                  <a16:creationId xmlns:a16="http://schemas.microsoft.com/office/drawing/2014/main" id="{41C662C8-0D00-4292-971A-89FA9AA19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2522538"/>
              <a:ext cx="171450" cy="112713"/>
            </a:xfrm>
            <a:custGeom>
              <a:avLst/>
              <a:gdLst>
                <a:gd name="T0" fmla="*/ 28 w 139"/>
                <a:gd name="T1" fmla="*/ 81 h 91"/>
                <a:gd name="T2" fmla="*/ 124 w 139"/>
                <a:gd name="T3" fmla="*/ 28 h 91"/>
                <a:gd name="T4" fmla="*/ 118 w 139"/>
                <a:gd name="T5" fmla="*/ 5 h 91"/>
                <a:gd name="T6" fmla="*/ 11 w 139"/>
                <a:gd name="T7" fmla="*/ 64 h 91"/>
                <a:gd name="T8" fmla="*/ 28 w 139"/>
                <a:gd name="T9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91">
                  <a:moveTo>
                    <a:pt x="28" y="81"/>
                  </a:moveTo>
                  <a:cubicBezTo>
                    <a:pt x="56" y="56"/>
                    <a:pt x="89" y="38"/>
                    <a:pt x="124" y="28"/>
                  </a:cubicBezTo>
                  <a:cubicBezTo>
                    <a:pt x="139" y="23"/>
                    <a:pt x="133" y="0"/>
                    <a:pt x="118" y="5"/>
                  </a:cubicBezTo>
                  <a:cubicBezTo>
                    <a:pt x="78" y="16"/>
                    <a:pt x="42" y="37"/>
                    <a:pt x="11" y="64"/>
                  </a:cubicBezTo>
                  <a:cubicBezTo>
                    <a:pt x="0" y="74"/>
                    <a:pt x="17" y="91"/>
                    <a:pt x="28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7" name="Freeform 124">
              <a:extLst>
                <a:ext uri="{FF2B5EF4-FFF2-40B4-BE49-F238E27FC236}">
                  <a16:creationId xmlns:a16="http://schemas.microsoft.com/office/drawing/2014/main" id="{9FEDA635-7770-4C83-8859-463385134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900" y="2611438"/>
              <a:ext cx="166687" cy="127000"/>
            </a:xfrm>
            <a:custGeom>
              <a:avLst/>
              <a:gdLst>
                <a:gd name="T0" fmla="*/ 28 w 135"/>
                <a:gd name="T1" fmla="*/ 91 h 102"/>
                <a:gd name="T2" fmla="*/ 121 w 135"/>
                <a:gd name="T3" fmla="*/ 27 h 102"/>
                <a:gd name="T4" fmla="*/ 109 w 135"/>
                <a:gd name="T5" fmla="*/ 6 h 102"/>
                <a:gd name="T6" fmla="*/ 11 w 135"/>
                <a:gd name="T7" fmla="*/ 74 h 102"/>
                <a:gd name="T8" fmla="*/ 28 w 135"/>
                <a:gd name="T9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2">
                  <a:moveTo>
                    <a:pt x="28" y="91"/>
                  </a:moveTo>
                  <a:cubicBezTo>
                    <a:pt x="55" y="65"/>
                    <a:pt x="87" y="43"/>
                    <a:pt x="121" y="27"/>
                  </a:cubicBezTo>
                  <a:cubicBezTo>
                    <a:pt x="135" y="20"/>
                    <a:pt x="123" y="0"/>
                    <a:pt x="109" y="6"/>
                  </a:cubicBezTo>
                  <a:cubicBezTo>
                    <a:pt x="73" y="23"/>
                    <a:pt x="40" y="46"/>
                    <a:pt x="11" y="74"/>
                  </a:cubicBezTo>
                  <a:cubicBezTo>
                    <a:pt x="0" y="85"/>
                    <a:pt x="17" y="102"/>
                    <a:pt x="28" y="9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8" name="Freeform 125">
              <a:extLst>
                <a:ext uri="{FF2B5EF4-FFF2-40B4-BE49-F238E27FC236}">
                  <a16:creationId xmlns:a16="http://schemas.microsoft.com/office/drawing/2014/main" id="{26CF240A-6610-41BA-B56D-6CF3BA5A5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2781300"/>
              <a:ext cx="330200" cy="206375"/>
            </a:xfrm>
            <a:custGeom>
              <a:avLst/>
              <a:gdLst>
                <a:gd name="T0" fmla="*/ 25 w 267"/>
                <a:gd name="T1" fmla="*/ 159 h 167"/>
                <a:gd name="T2" fmla="*/ 254 w 267"/>
                <a:gd name="T3" fmla="*/ 29 h 167"/>
                <a:gd name="T4" fmla="*/ 241 w 267"/>
                <a:gd name="T5" fmla="*/ 8 h 167"/>
                <a:gd name="T6" fmla="*/ 13 w 267"/>
                <a:gd name="T7" fmla="*/ 139 h 167"/>
                <a:gd name="T8" fmla="*/ 25 w 267"/>
                <a:gd name="T9" fmla="*/ 1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67">
                  <a:moveTo>
                    <a:pt x="25" y="159"/>
                  </a:moveTo>
                  <a:cubicBezTo>
                    <a:pt x="101" y="116"/>
                    <a:pt x="177" y="72"/>
                    <a:pt x="254" y="29"/>
                  </a:cubicBezTo>
                  <a:cubicBezTo>
                    <a:pt x="267" y="21"/>
                    <a:pt x="255" y="0"/>
                    <a:pt x="241" y="8"/>
                  </a:cubicBezTo>
                  <a:cubicBezTo>
                    <a:pt x="165" y="51"/>
                    <a:pt x="89" y="95"/>
                    <a:pt x="13" y="139"/>
                  </a:cubicBezTo>
                  <a:cubicBezTo>
                    <a:pt x="0" y="146"/>
                    <a:pt x="12" y="167"/>
                    <a:pt x="25" y="15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9" name="Freeform 126">
              <a:extLst>
                <a:ext uri="{FF2B5EF4-FFF2-40B4-BE49-F238E27FC236}">
                  <a16:creationId xmlns:a16="http://schemas.microsoft.com/office/drawing/2014/main" id="{373BF181-81CC-4181-A9BD-4783C6E27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988" y="2822575"/>
              <a:ext cx="304800" cy="209550"/>
            </a:xfrm>
            <a:custGeom>
              <a:avLst/>
              <a:gdLst>
                <a:gd name="T0" fmla="*/ 25 w 247"/>
                <a:gd name="T1" fmla="*/ 160 h 169"/>
                <a:gd name="T2" fmla="*/ 234 w 247"/>
                <a:gd name="T3" fmla="*/ 28 h 169"/>
                <a:gd name="T4" fmla="*/ 222 w 247"/>
                <a:gd name="T5" fmla="*/ 8 h 169"/>
                <a:gd name="T6" fmla="*/ 13 w 247"/>
                <a:gd name="T7" fmla="*/ 139 h 169"/>
                <a:gd name="T8" fmla="*/ 25 w 247"/>
                <a:gd name="T9" fmla="*/ 16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69">
                  <a:moveTo>
                    <a:pt x="25" y="160"/>
                  </a:moveTo>
                  <a:cubicBezTo>
                    <a:pt x="93" y="113"/>
                    <a:pt x="162" y="69"/>
                    <a:pt x="234" y="28"/>
                  </a:cubicBezTo>
                  <a:cubicBezTo>
                    <a:pt x="247" y="21"/>
                    <a:pt x="235" y="0"/>
                    <a:pt x="222" y="8"/>
                  </a:cubicBezTo>
                  <a:cubicBezTo>
                    <a:pt x="150" y="48"/>
                    <a:pt x="80" y="92"/>
                    <a:pt x="13" y="139"/>
                  </a:cubicBezTo>
                  <a:cubicBezTo>
                    <a:pt x="0" y="148"/>
                    <a:pt x="12" y="169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0" name="Freeform 127">
              <a:extLst>
                <a:ext uri="{FF2B5EF4-FFF2-40B4-BE49-F238E27FC236}">
                  <a16:creationId xmlns:a16="http://schemas.microsoft.com/office/drawing/2014/main" id="{88367B68-7A8B-49AF-A2CD-4BCD85161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538" y="2847975"/>
              <a:ext cx="200025" cy="161925"/>
            </a:xfrm>
            <a:custGeom>
              <a:avLst/>
              <a:gdLst>
                <a:gd name="T0" fmla="*/ 29 w 162"/>
                <a:gd name="T1" fmla="*/ 120 h 130"/>
                <a:gd name="T2" fmla="*/ 150 w 162"/>
                <a:gd name="T3" fmla="*/ 29 h 130"/>
                <a:gd name="T4" fmla="*/ 138 w 162"/>
                <a:gd name="T5" fmla="*/ 8 h 130"/>
                <a:gd name="T6" fmla="*/ 12 w 162"/>
                <a:gd name="T7" fmla="*/ 103 h 130"/>
                <a:gd name="T8" fmla="*/ 29 w 162"/>
                <a:gd name="T9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0">
                  <a:moveTo>
                    <a:pt x="29" y="120"/>
                  </a:moveTo>
                  <a:cubicBezTo>
                    <a:pt x="67" y="87"/>
                    <a:pt x="107" y="57"/>
                    <a:pt x="150" y="29"/>
                  </a:cubicBezTo>
                  <a:cubicBezTo>
                    <a:pt x="162" y="20"/>
                    <a:pt x="150" y="0"/>
                    <a:pt x="138" y="8"/>
                  </a:cubicBezTo>
                  <a:cubicBezTo>
                    <a:pt x="94" y="37"/>
                    <a:pt x="52" y="69"/>
                    <a:pt x="12" y="103"/>
                  </a:cubicBezTo>
                  <a:cubicBezTo>
                    <a:pt x="0" y="113"/>
                    <a:pt x="17" y="130"/>
                    <a:pt x="29" y="12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1" name="Freeform 128">
              <a:extLst>
                <a:ext uri="{FF2B5EF4-FFF2-40B4-BE49-F238E27FC236}">
                  <a16:creationId xmlns:a16="http://schemas.microsoft.com/office/drawing/2014/main" id="{79611EA8-8AD8-4688-BA35-80B88EA4C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952750"/>
              <a:ext cx="146050" cy="123825"/>
            </a:xfrm>
            <a:custGeom>
              <a:avLst/>
              <a:gdLst>
                <a:gd name="T0" fmla="*/ 30 w 119"/>
                <a:gd name="T1" fmla="*/ 89 h 101"/>
                <a:gd name="T2" fmla="*/ 104 w 119"/>
                <a:gd name="T3" fmla="*/ 27 h 101"/>
                <a:gd name="T4" fmla="*/ 92 w 119"/>
                <a:gd name="T5" fmla="*/ 6 h 101"/>
                <a:gd name="T6" fmla="*/ 9 w 119"/>
                <a:gd name="T7" fmla="*/ 77 h 101"/>
                <a:gd name="T8" fmla="*/ 30 w 119"/>
                <a:gd name="T9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1">
                  <a:moveTo>
                    <a:pt x="30" y="89"/>
                  </a:moveTo>
                  <a:cubicBezTo>
                    <a:pt x="48" y="62"/>
                    <a:pt x="74" y="41"/>
                    <a:pt x="104" y="27"/>
                  </a:cubicBezTo>
                  <a:cubicBezTo>
                    <a:pt x="119" y="20"/>
                    <a:pt x="106" y="0"/>
                    <a:pt x="92" y="6"/>
                  </a:cubicBezTo>
                  <a:cubicBezTo>
                    <a:pt x="58" y="22"/>
                    <a:pt x="30" y="46"/>
                    <a:pt x="9" y="77"/>
                  </a:cubicBezTo>
                  <a:cubicBezTo>
                    <a:pt x="0" y="89"/>
                    <a:pt x="21" y="101"/>
                    <a:pt x="30" y="8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3827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256112" y="-219003"/>
            <a:ext cx="12740318" cy="7148876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50999" y="1344717"/>
            <a:ext cx="8890000" cy="27368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267201" y="4319667"/>
            <a:ext cx="3657600" cy="1193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731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135201" y="3247533"/>
            <a:ext cx="7921600" cy="112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75200" y="4211333"/>
            <a:ext cx="5841600" cy="579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5243600" y="2061033"/>
            <a:ext cx="1704800" cy="1024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9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33617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975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144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"/>
          <p:cNvSpPr txBox="1">
            <a:spLocks noGrp="1"/>
          </p:cNvSpPr>
          <p:nvPr>
            <p:ph type="body" idx="1"/>
          </p:nvPr>
        </p:nvSpPr>
        <p:spPr>
          <a:xfrm>
            <a:off x="797067" y="500067"/>
            <a:ext cx="3838400" cy="1065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30431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</a:lstStyle>
          <a:p>
            <a:endParaRPr/>
          </a:p>
        </p:txBody>
      </p:sp>
      <p:grpSp>
        <p:nvGrpSpPr>
          <p:cNvPr id="195" name="Google Shape;195;p10"/>
          <p:cNvGrpSpPr/>
          <p:nvPr/>
        </p:nvGrpSpPr>
        <p:grpSpPr>
          <a:xfrm>
            <a:off x="-192316" y="-61401"/>
            <a:ext cx="12384302" cy="7147397"/>
            <a:chOff x="-114512" y="-46051"/>
            <a:chExt cx="9288226" cy="5360548"/>
          </a:xfrm>
        </p:grpSpPr>
        <p:sp>
          <p:nvSpPr>
            <p:cNvPr id="196" name="Google Shape;196;p10"/>
            <p:cNvSpPr/>
            <p:nvPr/>
          </p:nvSpPr>
          <p:spPr>
            <a:xfrm>
              <a:off x="8920250" y="2591674"/>
              <a:ext cx="253464" cy="247982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197;p10"/>
            <p:cNvSpPr/>
            <p:nvPr/>
          </p:nvSpPr>
          <p:spPr>
            <a:xfrm>
              <a:off x="-114512" y="387470"/>
              <a:ext cx="431017" cy="411997"/>
            </a:xfrm>
            <a:custGeom>
              <a:avLst/>
              <a:gdLst/>
              <a:ahLst/>
              <a:cxnLst/>
              <a:rect l="l" t="t" r="r" b="b"/>
              <a:pathLst>
                <a:path w="15138" h="14470" extrusionOk="0">
                  <a:moveTo>
                    <a:pt x="7508" y="1"/>
                  </a:moveTo>
                  <a:lnTo>
                    <a:pt x="5228" y="4773"/>
                  </a:lnTo>
                  <a:lnTo>
                    <a:pt x="0" y="5594"/>
                  </a:lnTo>
                  <a:lnTo>
                    <a:pt x="3830" y="9241"/>
                  </a:lnTo>
                  <a:lnTo>
                    <a:pt x="3010" y="14469"/>
                  </a:lnTo>
                  <a:lnTo>
                    <a:pt x="3010" y="14469"/>
                  </a:lnTo>
                  <a:lnTo>
                    <a:pt x="7660" y="11946"/>
                  </a:lnTo>
                  <a:lnTo>
                    <a:pt x="12371" y="14347"/>
                  </a:lnTo>
                  <a:lnTo>
                    <a:pt x="11399" y="9150"/>
                  </a:lnTo>
                  <a:lnTo>
                    <a:pt x="15137" y="5411"/>
                  </a:lnTo>
                  <a:lnTo>
                    <a:pt x="9909" y="4712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198;p10"/>
            <p:cNvSpPr/>
            <p:nvPr/>
          </p:nvSpPr>
          <p:spPr>
            <a:xfrm>
              <a:off x="2846076" y="4899408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199;p10"/>
            <p:cNvSpPr/>
            <p:nvPr/>
          </p:nvSpPr>
          <p:spPr>
            <a:xfrm>
              <a:off x="377226" y="2684341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10"/>
            <p:cNvSpPr/>
            <p:nvPr/>
          </p:nvSpPr>
          <p:spPr>
            <a:xfrm>
              <a:off x="1142978" y="4724524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10"/>
            <p:cNvSpPr/>
            <p:nvPr/>
          </p:nvSpPr>
          <p:spPr>
            <a:xfrm rot="1358489">
              <a:off x="148771" y="3901453"/>
              <a:ext cx="431020" cy="422801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10"/>
            <p:cNvSpPr/>
            <p:nvPr/>
          </p:nvSpPr>
          <p:spPr>
            <a:xfrm>
              <a:off x="6291206" y="46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10"/>
            <p:cNvSpPr/>
            <p:nvPr/>
          </p:nvSpPr>
          <p:spPr>
            <a:xfrm>
              <a:off x="7733077" y="4639623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10"/>
            <p:cNvSpPr/>
            <p:nvPr/>
          </p:nvSpPr>
          <p:spPr>
            <a:xfrm>
              <a:off x="8275209" y="435707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205;p10"/>
            <p:cNvSpPr/>
            <p:nvPr/>
          </p:nvSpPr>
          <p:spPr>
            <a:xfrm>
              <a:off x="2540478" y="-46051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10"/>
          <p:cNvGrpSpPr/>
          <p:nvPr/>
        </p:nvGrpSpPr>
        <p:grpSpPr>
          <a:xfrm>
            <a:off x="-343465" y="4924992"/>
            <a:ext cx="8819439" cy="6271649"/>
            <a:chOff x="-253724" y="3704068"/>
            <a:chExt cx="6614579" cy="4703737"/>
          </a:xfrm>
        </p:grpSpPr>
        <p:sp>
          <p:nvSpPr>
            <p:cNvPr id="207" name="Google Shape;207;p10"/>
            <p:cNvSpPr/>
            <p:nvPr/>
          </p:nvSpPr>
          <p:spPr>
            <a:xfrm rot="10696051" flipH="1">
              <a:off x="-48939" y="4472719"/>
              <a:ext cx="6354965" cy="3723161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10"/>
            <p:cNvSpPr/>
            <p:nvPr/>
          </p:nvSpPr>
          <p:spPr>
            <a:xfrm rot="10696051" flipH="1">
              <a:off x="-85966" y="4350702"/>
              <a:ext cx="6275401" cy="3367500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10"/>
            <p:cNvSpPr/>
            <p:nvPr/>
          </p:nvSpPr>
          <p:spPr>
            <a:xfrm rot="10696051" flipH="1">
              <a:off x="-115990" y="4219988"/>
              <a:ext cx="6195976" cy="3021225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10"/>
            <p:cNvSpPr/>
            <p:nvPr/>
          </p:nvSpPr>
          <p:spPr>
            <a:xfrm rot="10696051" flipH="1">
              <a:off x="-158362" y="4086845"/>
              <a:ext cx="6116551" cy="2692599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211;p10"/>
            <p:cNvSpPr/>
            <p:nvPr/>
          </p:nvSpPr>
          <p:spPr>
            <a:xfrm rot="10696051" flipH="1">
              <a:off x="-190964" y="3945201"/>
              <a:ext cx="6041889" cy="2378962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212;p10"/>
            <p:cNvSpPr/>
            <p:nvPr/>
          </p:nvSpPr>
          <p:spPr>
            <a:xfrm rot="10696055" flipH="1">
              <a:off x="-223602" y="3793647"/>
              <a:ext cx="5957695" cy="2082833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10"/>
            <p:cNvSpPr/>
            <p:nvPr/>
          </p:nvSpPr>
          <p:spPr>
            <a:xfrm rot="10800000" flipH="1">
              <a:off x="-74089" y="4684619"/>
              <a:ext cx="6355009" cy="3723186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7191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2">
  <p:cSld name="Title only  2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5"/>
          <p:cNvSpPr txBox="1">
            <a:spLocks noGrp="1"/>
          </p:cNvSpPr>
          <p:nvPr>
            <p:ph type="title"/>
          </p:nvPr>
        </p:nvSpPr>
        <p:spPr>
          <a:xfrm>
            <a:off x="1297200" y="382900"/>
            <a:ext cx="9597600" cy="985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306" name="Google Shape;306;p15"/>
          <p:cNvGrpSpPr/>
          <p:nvPr/>
        </p:nvGrpSpPr>
        <p:grpSpPr>
          <a:xfrm rot="5677241">
            <a:off x="4267054" y="684664"/>
            <a:ext cx="2976099" cy="12629098"/>
            <a:chOff x="-854468" y="-99568"/>
            <a:chExt cx="1827367" cy="5342630"/>
          </a:xfrm>
        </p:grpSpPr>
        <p:sp>
          <p:nvSpPr>
            <p:cNvPr id="307" name="Google Shape;307;p15"/>
            <p:cNvSpPr/>
            <p:nvPr/>
          </p:nvSpPr>
          <p:spPr>
            <a:xfrm rot="-5189231" flipH="1">
              <a:off x="-2968376" y="2191678"/>
              <a:ext cx="5260103" cy="711328"/>
            </a:xfrm>
            <a:custGeom>
              <a:avLst/>
              <a:gdLst/>
              <a:ahLst/>
              <a:cxnLst/>
              <a:rect l="l" t="t" r="r" b="b"/>
              <a:pathLst>
                <a:path w="48502" h="12299" extrusionOk="0">
                  <a:moveTo>
                    <a:pt x="10245" y="0"/>
                  </a:moveTo>
                  <a:cubicBezTo>
                    <a:pt x="6831" y="0"/>
                    <a:pt x="3417" y="1277"/>
                    <a:pt x="0" y="4763"/>
                  </a:cubicBezTo>
                  <a:lnTo>
                    <a:pt x="0" y="7532"/>
                  </a:lnTo>
                  <a:cubicBezTo>
                    <a:pt x="3419" y="4042"/>
                    <a:pt x="6837" y="2765"/>
                    <a:pt x="10253" y="2765"/>
                  </a:cubicBezTo>
                  <a:cubicBezTo>
                    <a:pt x="19587" y="2765"/>
                    <a:pt x="28915" y="12298"/>
                    <a:pt x="38249" y="12298"/>
                  </a:cubicBezTo>
                  <a:cubicBezTo>
                    <a:pt x="41666" y="12298"/>
                    <a:pt x="45083" y="11021"/>
                    <a:pt x="48502" y="7532"/>
                  </a:cubicBezTo>
                  <a:lnTo>
                    <a:pt x="48502" y="4763"/>
                  </a:lnTo>
                  <a:cubicBezTo>
                    <a:pt x="45080" y="8262"/>
                    <a:pt x="41660" y="9543"/>
                    <a:pt x="38241" y="9543"/>
                  </a:cubicBezTo>
                  <a:cubicBezTo>
                    <a:pt x="28907" y="9543"/>
                    <a:pt x="19579" y="0"/>
                    <a:pt x="10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8" name="Google Shape;308;p15"/>
            <p:cNvSpPr/>
            <p:nvPr/>
          </p:nvSpPr>
          <p:spPr>
            <a:xfrm rot="-5189231" flipH="1">
              <a:off x="-2808760" y="2201477"/>
              <a:ext cx="5260103" cy="711328"/>
            </a:xfrm>
            <a:custGeom>
              <a:avLst/>
              <a:gdLst/>
              <a:ahLst/>
              <a:cxnLst/>
              <a:rect l="l" t="t" r="r" b="b"/>
              <a:pathLst>
                <a:path w="48502" h="12299" extrusionOk="0">
                  <a:moveTo>
                    <a:pt x="10253" y="0"/>
                  </a:moveTo>
                  <a:cubicBezTo>
                    <a:pt x="6837" y="0"/>
                    <a:pt x="3419" y="1277"/>
                    <a:pt x="0" y="4767"/>
                  </a:cubicBezTo>
                  <a:lnTo>
                    <a:pt x="0" y="7535"/>
                  </a:lnTo>
                  <a:cubicBezTo>
                    <a:pt x="3422" y="4036"/>
                    <a:pt x="6842" y="2756"/>
                    <a:pt x="10261" y="2756"/>
                  </a:cubicBezTo>
                  <a:cubicBezTo>
                    <a:pt x="19595" y="2756"/>
                    <a:pt x="28923" y="12299"/>
                    <a:pt x="38257" y="12299"/>
                  </a:cubicBezTo>
                  <a:cubicBezTo>
                    <a:pt x="41671" y="12299"/>
                    <a:pt x="45086" y="11022"/>
                    <a:pt x="48502" y="7535"/>
                  </a:cubicBezTo>
                  <a:lnTo>
                    <a:pt x="48502" y="4767"/>
                  </a:lnTo>
                  <a:cubicBezTo>
                    <a:pt x="45083" y="8256"/>
                    <a:pt x="41666" y="9533"/>
                    <a:pt x="38249" y="9533"/>
                  </a:cubicBezTo>
                  <a:cubicBezTo>
                    <a:pt x="28915" y="9533"/>
                    <a:pt x="19587" y="0"/>
                    <a:pt x="10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9" name="Google Shape;309;p15"/>
            <p:cNvSpPr/>
            <p:nvPr/>
          </p:nvSpPr>
          <p:spPr>
            <a:xfrm rot="-5189231" flipH="1">
              <a:off x="-2650269" y="2210831"/>
              <a:ext cx="5260103" cy="712080"/>
            </a:xfrm>
            <a:custGeom>
              <a:avLst/>
              <a:gdLst/>
              <a:ahLst/>
              <a:cxnLst/>
              <a:rect l="l" t="t" r="r" b="b"/>
              <a:pathLst>
                <a:path w="48502" h="12312" extrusionOk="0">
                  <a:moveTo>
                    <a:pt x="10245" y="0"/>
                  </a:moveTo>
                  <a:cubicBezTo>
                    <a:pt x="6831" y="0"/>
                    <a:pt x="3417" y="1277"/>
                    <a:pt x="0" y="4763"/>
                  </a:cubicBezTo>
                  <a:lnTo>
                    <a:pt x="0" y="7532"/>
                  </a:lnTo>
                  <a:cubicBezTo>
                    <a:pt x="3417" y="4045"/>
                    <a:pt x="6831" y="2769"/>
                    <a:pt x="10245" y="2769"/>
                  </a:cubicBezTo>
                  <a:cubicBezTo>
                    <a:pt x="19579" y="2769"/>
                    <a:pt x="28907" y="12311"/>
                    <a:pt x="38241" y="12311"/>
                  </a:cubicBezTo>
                  <a:cubicBezTo>
                    <a:pt x="41660" y="12311"/>
                    <a:pt x="45080" y="11031"/>
                    <a:pt x="48502" y="7532"/>
                  </a:cubicBezTo>
                  <a:lnTo>
                    <a:pt x="48502" y="4763"/>
                  </a:lnTo>
                  <a:cubicBezTo>
                    <a:pt x="45080" y="8262"/>
                    <a:pt x="41660" y="9543"/>
                    <a:pt x="38241" y="9543"/>
                  </a:cubicBezTo>
                  <a:cubicBezTo>
                    <a:pt x="28907" y="9543"/>
                    <a:pt x="19579" y="0"/>
                    <a:pt x="10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0" name="Google Shape;310;p15"/>
            <p:cNvSpPr/>
            <p:nvPr/>
          </p:nvSpPr>
          <p:spPr>
            <a:xfrm rot="-5189231" flipH="1">
              <a:off x="-2490941" y="2221074"/>
              <a:ext cx="5260103" cy="71115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1" name="Google Shape;311;p15"/>
            <p:cNvSpPr/>
            <p:nvPr/>
          </p:nvSpPr>
          <p:spPr>
            <a:xfrm rot="-5189231" flipH="1">
              <a:off x="-2332075" y="2230827"/>
              <a:ext cx="5260103" cy="71115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61" y="1"/>
                  </a:moveTo>
                  <a:cubicBezTo>
                    <a:pt x="6842" y="1"/>
                    <a:pt x="3422" y="1281"/>
                    <a:pt x="0" y="4780"/>
                  </a:cubicBezTo>
                  <a:lnTo>
                    <a:pt x="0" y="7516"/>
                  </a:lnTo>
                  <a:cubicBezTo>
                    <a:pt x="3417" y="4029"/>
                    <a:pt x="6831" y="2753"/>
                    <a:pt x="10245" y="2753"/>
                  </a:cubicBezTo>
                  <a:cubicBezTo>
                    <a:pt x="19579" y="2753"/>
                    <a:pt x="28907" y="12295"/>
                    <a:pt x="38241" y="12295"/>
                  </a:cubicBezTo>
                  <a:cubicBezTo>
                    <a:pt x="41660" y="12295"/>
                    <a:pt x="45080" y="11015"/>
                    <a:pt x="48502" y="7516"/>
                  </a:cubicBezTo>
                  <a:lnTo>
                    <a:pt x="48502" y="4780"/>
                  </a:lnTo>
                  <a:cubicBezTo>
                    <a:pt x="45086" y="8267"/>
                    <a:pt x="41671" y="9543"/>
                    <a:pt x="38257" y="9543"/>
                  </a:cubicBezTo>
                  <a:cubicBezTo>
                    <a:pt x="28923" y="9543"/>
                    <a:pt x="19595" y="1"/>
                    <a:pt x="102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2" name="Google Shape;312;p15"/>
            <p:cNvSpPr/>
            <p:nvPr/>
          </p:nvSpPr>
          <p:spPr>
            <a:xfrm rot="-5189231" flipH="1">
              <a:off x="-2173209" y="2240580"/>
              <a:ext cx="5260103" cy="71115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13" name="Google Shape;313;p15"/>
          <p:cNvSpPr/>
          <p:nvPr/>
        </p:nvSpPr>
        <p:spPr>
          <a:xfrm rot="-5400000">
            <a:off x="10776623" y="365408"/>
            <a:ext cx="489715" cy="511220"/>
          </a:xfrm>
          <a:custGeom>
            <a:avLst/>
            <a:gdLst/>
            <a:ahLst/>
            <a:cxnLst/>
            <a:rect l="l" t="t" r="r" b="b"/>
            <a:pathLst>
              <a:path w="13162" h="13740" extrusionOk="0">
                <a:moveTo>
                  <a:pt x="4894" y="1"/>
                </a:moveTo>
                <a:lnTo>
                  <a:pt x="4286" y="4742"/>
                </a:lnTo>
                <a:lnTo>
                  <a:pt x="1" y="6931"/>
                </a:lnTo>
                <a:lnTo>
                  <a:pt x="4347" y="8998"/>
                </a:lnTo>
                <a:lnTo>
                  <a:pt x="5107" y="13739"/>
                </a:lnTo>
                <a:lnTo>
                  <a:pt x="8390" y="10244"/>
                </a:lnTo>
                <a:lnTo>
                  <a:pt x="13162" y="10973"/>
                </a:lnTo>
                <a:lnTo>
                  <a:pt x="13162" y="10973"/>
                </a:lnTo>
                <a:lnTo>
                  <a:pt x="10852" y="6779"/>
                </a:lnTo>
                <a:lnTo>
                  <a:pt x="13010" y="2493"/>
                </a:lnTo>
                <a:lnTo>
                  <a:pt x="8299" y="337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15"/>
          <p:cNvSpPr/>
          <p:nvPr/>
        </p:nvSpPr>
        <p:spPr>
          <a:xfrm rot="-5400000">
            <a:off x="11812087" y="2946228"/>
            <a:ext cx="323827" cy="317190"/>
          </a:xfrm>
          <a:custGeom>
            <a:avLst/>
            <a:gdLst/>
            <a:ahLst/>
            <a:cxnLst/>
            <a:rect l="l" t="t" r="r" b="b"/>
            <a:pathLst>
              <a:path w="7417" h="7265" extrusionOk="0">
                <a:moveTo>
                  <a:pt x="5593" y="0"/>
                </a:moveTo>
                <a:lnTo>
                  <a:pt x="3405" y="1429"/>
                </a:lnTo>
                <a:lnTo>
                  <a:pt x="1003" y="426"/>
                </a:lnTo>
                <a:lnTo>
                  <a:pt x="1672" y="2948"/>
                </a:lnTo>
                <a:lnTo>
                  <a:pt x="0" y="4924"/>
                </a:lnTo>
                <a:lnTo>
                  <a:pt x="2584" y="5046"/>
                </a:lnTo>
                <a:lnTo>
                  <a:pt x="3952" y="7265"/>
                </a:lnTo>
                <a:lnTo>
                  <a:pt x="4864" y="4863"/>
                </a:lnTo>
                <a:lnTo>
                  <a:pt x="7417" y="4255"/>
                </a:lnTo>
                <a:lnTo>
                  <a:pt x="5380" y="2614"/>
                </a:lnTo>
                <a:lnTo>
                  <a:pt x="559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5" name="Google Shape;315;p15"/>
          <p:cNvSpPr/>
          <p:nvPr/>
        </p:nvSpPr>
        <p:spPr>
          <a:xfrm rot="-5033737">
            <a:off x="121775" y="5973988"/>
            <a:ext cx="489727" cy="512387"/>
          </a:xfrm>
          <a:custGeom>
            <a:avLst/>
            <a:gdLst/>
            <a:ahLst/>
            <a:cxnLst/>
            <a:rect l="l" t="t" r="r" b="b"/>
            <a:pathLst>
              <a:path w="13162" h="13771" extrusionOk="0">
                <a:moveTo>
                  <a:pt x="4894" y="1"/>
                </a:moveTo>
                <a:lnTo>
                  <a:pt x="4286" y="4773"/>
                </a:lnTo>
                <a:lnTo>
                  <a:pt x="0" y="6962"/>
                </a:lnTo>
                <a:lnTo>
                  <a:pt x="4347" y="9028"/>
                </a:lnTo>
                <a:lnTo>
                  <a:pt x="5107" y="13770"/>
                </a:lnTo>
                <a:lnTo>
                  <a:pt x="8420" y="10275"/>
                </a:lnTo>
                <a:lnTo>
                  <a:pt x="13162" y="11004"/>
                </a:lnTo>
                <a:lnTo>
                  <a:pt x="10852" y="6779"/>
                </a:lnTo>
                <a:lnTo>
                  <a:pt x="13010" y="2493"/>
                </a:lnTo>
                <a:lnTo>
                  <a:pt x="8298" y="340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6" name="Google Shape;316;p15"/>
          <p:cNvSpPr/>
          <p:nvPr/>
        </p:nvSpPr>
        <p:spPr>
          <a:xfrm rot="-5400000">
            <a:off x="441716" y="282356"/>
            <a:ext cx="430008" cy="420708"/>
          </a:xfrm>
          <a:custGeom>
            <a:avLst/>
            <a:gdLst/>
            <a:ahLst/>
            <a:cxnLst/>
            <a:rect l="l" t="t" r="r" b="b"/>
            <a:pathLst>
              <a:path w="9849" h="9636" extrusionOk="0">
                <a:moveTo>
                  <a:pt x="7447" y="0"/>
                </a:moveTo>
                <a:lnTo>
                  <a:pt x="4560" y="1854"/>
                </a:lnTo>
                <a:lnTo>
                  <a:pt x="1368" y="547"/>
                </a:lnTo>
                <a:lnTo>
                  <a:pt x="2250" y="3860"/>
                </a:lnTo>
                <a:lnTo>
                  <a:pt x="0" y="6505"/>
                </a:lnTo>
                <a:lnTo>
                  <a:pt x="3435" y="6687"/>
                </a:lnTo>
                <a:lnTo>
                  <a:pt x="5259" y="9636"/>
                </a:lnTo>
                <a:lnTo>
                  <a:pt x="6505" y="6414"/>
                </a:lnTo>
                <a:lnTo>
                  <a:pt x="9849" y="5623"/>
                </a:lnTo>
                <a:lnTo>
                  <a:pt x="7174" y="3435"/>
                </a:lnTo>
                <a:lnTo>
                  <a:pt x="74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7" name="Google Shape;317;p15"/>
          <p:cNvSpPr/>
          <p:nvPr/>
        </p:nvSpPr>
        <p:spPr>
          <a:xfrm rot="-5033965">
            <a:off x="7333631" y="6325774"/>
            <a:ext cx="430013" cy="419404"/>
          </a:xfrm>
          <a:custGeom>
            <a:avLst/>
            <a:gdLst/>
            <a:ahLst/>
            <a:cxnLst/>
            <a:rect l="l" t="t" r="r" b="b"/>
            <a:pathLst>
              <a:path w="9849" h="9606" extrusionOk="0">
                <a:moveTo>
                  <a:pt x="7448" y="1"/>
                </a:moveTo>
                <a:lnTo>
                  <a:pt x="4560" y="1855"/>
                </a:lnTo>
                <a:lnTo>
                  <a:pt x="1369" y="548"/>
                </a:lnTo>
                <a:lnTo>
                  <a:pt x="2250" y="3861"/>
                </a:lnTo>
                <a:lnTo>
                  <a:pt x="1" y="6475"/>
                </a:lnTo>
                <a:lnTo>
                  <a:pt x="3435" y="6688"/>
                </a:lnTo>
                <a:lnTo>
                  <a:pt x="5229" y="9606"/>
                </a:lnTo>
                <a:lnTo>
                  <a:pt x="6475" y="6414"/>
                </a:lnTo>
                <a:lnTo>
                  <a:pt x="9849" y="5593"/>
                </a:lnTo>
                <a:lnTo>
                  <a:pt x="7174" y="3435"/>
                </a:lnTo>
                <a:lnTo>
                  <a:pt x="7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8" name="Google Shape;318;p15"/>
          <p:cNvSpPr/>
          <p:nvPr/>
        </p:nvSpPr>
        <p:spPr>
          <a:xfrm rot="-5033965">
            <a:off x="10988111" y="7471886"/>
            <a:ext cx="212365" cy="207082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9" name="Google Shape;319;p15"/>
          <p:cNvSpPr/>
          <p:nvPr/>
        </p:nvSpPr>
        <p:spPr>
          <a:xfrm rot="-5033965">
            <a:off x="3430365" y="6776920"/>
            <a:ext cx="212365" cy="207082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0" name="Google Shape;320;p15"/>
          <p:cNvSpPr/>
          <p:nvPr/>
        </p:nvSpPr>
        <p:spPr>
          <a:xfrm rot="-5400000">
            <a:off x="82553" y="3270395"/>
            <a:ext cx="323827" cy="317190"/>
          </a:xfrm>
          <a:custGeom>
            <a:avLst/>
            <a:gdLst/>
            <a:ahLst/>
            <a:cxnLst/>
            <a:rect l="l" t="t" r="r" b="b"/>
            <a:pathLst>
              <a:path w="7417" h="7265" extrusionOk="0">
                <a:moveTo>
                  <a:pt x="5593" y="0"/>
                </a:moveTo>
                <a:lnTo>
                  <a:pt x="3405" y="1429"/>
                </a:lnTo>
                <a:lnTo>
                  <a:pt x="1003" y="426"/>
                </a:lnTo>
                <a:lnTo>
                  <a:pt x="1672" y="2948"/>
                </a:lnTo>
                <a:lnTo>
                  <a:pt x="0" y="4924"/>
                </a:lnTo>
                <a:lnTo>
                  <a:pt x="2584" y="5046"/>
                </a:lnTo>
                <a:lnTo>
                  <a:pt x="3952" y="7265"/>
                </a:lnTo>
                <a:lnTo>
                  <a:pt x="4864" y="4863"/>
                </a:lnTo>
                <a:lnTo>
                  <a:pt x="7417" y="4255"/>
                </a:lnTo>
                <a:lnTo>
                  <a:pt x="5380" y="2614"/>
                </a:lnTo>
                <a:lnTo>
                  <a:pt x="559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1" name="Google Shape;321;p15"/>
          <p:cNvSpPr/>
          <p:nvPr/>
        </p:nvSpPr>
        <p:spPr>
          <a:xfrm rot="-5033965">
            <a:off x="11285165" y="5882820"/>
            <a:ext cx="212365" cy="207082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1552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219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27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663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62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24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8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4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31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7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3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89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275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052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481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868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131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993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68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72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32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121724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68" indent="-456468" algn="l" defTabSz="121724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5" indent="-380390" algn="l" defTabSz="121724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562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186" indent="-304312" algn="l" defTabSz="121724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811" indent="-304312" algn="l" defTabSz="121724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436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060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685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309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25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4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874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49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123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748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372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997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256112" y="-219003"/>
            <a:ext cx="12740318" cy="7148876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31438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5.xml"/><Relationship Id="rId1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microsoft.com/office/2007/relationships/hdphoto" Target="../media/hdphoto4.wdp"/><Relationship Id="rId12" Type="http://schemas.microsoft.com/office/2007/relationships/hdphoto" Target="../media/hdphoto5.wdp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microsoft.com/office/2007/relationships/hdphoto" Target="../media/hdphoto6.wdp"/><Relationship Id="rId10" Type="http://schemas.openxmlformats.org/officeDocument/2006/relationships/slide" Target="slide13.xml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7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5" Type="http://schemas.openxmlformats.org/officeDocument/2006/relationships/slide" Target="slide1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slide" Target="slide11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6.xml"/><Relationship Id="rId6" Type="http://schemas.microsoft.com/office/2007/relationships/hdphoto" Target="../media/hdphoto8.wdp"/><Relationship Id="rId11" Type="http://schemas.openxmlformats.org/officeDocument/2006/relationships/image" Target="../media/image28.png"/><Relationship Id="rId5" Type="http://schemas.openxmlformats.org/officeDocument/2006/relationships/image" Target="../media/image26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microsoft.com/office/2007/relationships/hdphoto" Target="../media/hdphoto7.wdp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7.png"/><Relationship Id="rId3" Type="http://schemas.openxmlformats.org/officeDocument/2006/relationships/image" Target="../media/image17.png"/><Relationship Id="rId7" Type="http://schemas.openxmlformats.org/officeDocument/2006/relationships/slide" Target="slide11.xm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6.xml"/><Relationship Id="rId6" Type="http://schemas.microsoft.com/office/2007/relationships/hdphoto" Target="../media/hdphoto8.wdp"/><Relationship Id="rId11" Type="http://schemas.openxmlformats.org/officeDocument/2006/relationships/image" Target="../media/image35.png"/><Relationship Id="rId5" Type="http://schemas.openxmlformats.org/officeDocument/2006/relationships/image" Target="../media/image26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18.png"/><Relationship Id="rId9" Type="http://schemas.microsoft.com/office/2007/relationships/hdphoto" Target="../media/hdphoto7.wdp"/><Relationship Id="rId1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7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5" Type="http://schemas.openxmlformats.org/officeDocument/2006/relationships/slide" Target="slide1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slide" Target="slide6.xml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slide" Target="slide8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slide" Target="slide9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11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11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11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A69776A-5C77-4F9F-8C1E-B924A4D71061}"/>
              </a:ext>
            </a:extLst>
          </p:cNvPr>
          <p:cNvSpPr txBox="1"/>
          <p:nvPr/>
        </p:nvSpPr>
        <p:spPr>
          <a:xfrm>
            <a:off x="279791" y="1416773"/>
            <a:ext cx="816396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300" normalizeH="0" baseline="0" noProof="0" dirty="0">
                <a:ln>
                  <a:noFill/>
                </a:ln>
                <a:solidFill>
                  <a:srgbClr val="92C9FF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LUYỆN TẬP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1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(</a:t>
            </a:r>
            <a:r>
              <a:rPr kumimoji="0" lang="en-US" altLang="zh-CN" sz="7200" b="1" i="1" u="none" strike="noStrike" kern="1200" cap="none" spc="300" normalizeH="0" baseline="0" noProof="0" dirty="0" err="1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trang</a:t>
            </a:r>
            <a:r>
              <a:rPr kumimoji="0" lang="en-US" altLang="zh-CN" sz="7200" b="1" i="1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 120)</a:t>
            </a:r>
            <a:endParaRPr kumimoji="0" lang="zh-CN" altLang="en-US" sz="7200" b="1" i="1" u="none" strike="noStrike" kern="1200" cap="none" spc="300" normalizeH="0" baseline="0" noProof="0" dirty="0">
              <a:ln>
                <a:noFill/>
              </a:ln>
              <a:solidFill>
                <a:srgbClr val="FF7D6C"/>
              </a:solidFill>
              <a:effectLst/>
              <a:uLnTx/>
              <a:uFillTx/>
              <a:latin typeface="UTM Chickenhawk" panose="0204060305050602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ECE0F12-5C8A-467E-A9F5-9DF759156C0A}"/>
              </a:ext>
            </a:extLst>
          </p:cNvPr>
          <p:cNvGrpSpPr/>
          <p:nvPr/>
        </p:nvGrpSpPr>
        <p:grpSpPr>
          <a:xfrm>
            <a:off x="582930" y="549871"/>
            <a:ext cx="957897" cy="695165"/>
            <a:chOff x="1023938" y="938213"/>
            <a:chExt cx="1487488" cy="107950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6477C3F-133A-47E2-A727-16D1C842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17572ED-DF9C-4186-ABFC-5757C8EE5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DAD6D77-2E40-419A-A03B-B0F1EC2C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C02FBB1-A6DB-4392-962A-639B3412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6EF5886-D701-4471-9093-46AD2BBB5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425EA87A-5F56-41BC-B652-696EA7DCB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7732176-D3CD-49FD-8947-C0A4B2536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ED4226-9638-4D34-A305-69A087972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9DB487EA-78C6-44D8-8D48-089AD51CF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F6FEC49-F431-40E7-86F0-AAFB10B2F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C0A7DE3-44AD-45C5-B70A-6CA9D8DBF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58133B9-670C-4BBE-BC7B-E7A99FC39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F40ABD72-8B68-4A1F-824B-FB595CBB3F70}"/>
              </a:ext>
            </a:extLst>
          </p:cNvPr>
          <p:cNvGrpSpPr/>
          <p:nvPr/>
        </p:nvGrpSpPr>
        <p:grpSpPr>
          <a:xfrm>
            <a:off x="5553224" y="5400949"/>
            <a:ext cx="1140112" cy="841674"/>
            <a:chOff x="8934450" y="3117850"/>
            <a:chExt cx="1855788" cy="1370013"/>
          </a:xfrm>
        </p:grpSpPr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498F8F80-482D-4AD4-8E8A-B225043D9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93" name="组合 92">
              <a:extLst>
                <a:ext uri="{FF2B5EF4-FFF2-40B4-BE49-F238E27FC236}">
                  <a16:creationId xmlns:a16="http://schemas.microsoft.com/office/drawing/2014/main" id="{3B2C009A-70E7-4C80-8131-0C2A323FEE73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94" name="Freeform 80">
                <a:extLst>
                  <a:ext uri="{FF2B5EF4-FFF2-40B4-BE49-F238E27FC236}">
                    <a16:creationId xmlns:a16="http://schemas.microsoft.com/office/drawing/2014/main" id="{FA30F11B-F36A-4507-B5D7-4C12A610C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5" name="Freeform 81">
                <a:extLst>
                  <a:ext uri="{FF2B5EF4-FFF2-40B4-BE49-F238E27FC236}">
                    <a16:creationId xmlns:a16="http://schemas.microsoft.com/office/drawing/2014/main" id="{376859CD-E9EB-4A2A-970B-4D6A74D9C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6" name="Freeform 82">
                <a:extLst>
                  <a:ext uri="{FF2B5EF4-FFF2-40B4-BE49-F238E27FC236}">
                    <a16:creationId xmlns:a16="http://schemas.microsoft.com/office/drawing/2014/main" id="{91CA470F-3AFC-4EC7-A175-64B32F0B42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7" name="Freeform 83">
                <a:extLst>
                  <a:ext uri="{FF2B5EF4-FFF2-40B4-BE49-F238E27FC236}">
                    <a16:creationId xmlns:a16="http://schemas.microsoft.com/office/drawing/2014/main" id="{00161EFD-73F1-407D-9AD6-6CA4628DE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8" name="Freeform 84">
                <a:extLst>
                  <a:ext uri="{FF2B5EF4-FFF2-40B4-BE49-F238E27FC236}">
                    <a16:creationId xmlns:a16="http://schemas.microsoft.com/office/drawing/2014/main" id="{9BDD8B03-7A71-4AD6-803A-69FDD370C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9" name="Freeform 85">
                <a:extLst>
                  <a:ext uri="{FF2B5EF4-FFF2-40B4-BE49-F238E27FC236}">
                    <a16:creationId xmlns:a16="http://schemas.microsoft.com/office/drawing/2014/main" id="{FC346F10-7FA4-4DBB-A7DF-877EE7512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0" name="Freeform 86">
                <a:extLst>
                  <a:ext uri="{FF2B5EF4-FFF2-40B4-BE49-F238E27FC236}">
                    <a16:creationId xmlns:a16="http://schemas.microsoft.com/office/drawing/2014/main" id="{AB20B45A-11A9-43D3-8BC1-54F9B5E33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1" name="Freeform 87">
                <a:extLst>
                  <a:ext uri="{FF2B5EF4-FFF2-40B4-BE49-F238E27FC236}">
                    <a16:creationId xmlns:a16="http://schemas.microsoft.com/office/drawing/2014/main" id="{FCE20930-52E6-4493-A77F-F66458848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2" name="Freeform 88">
                <a:extLst>
                  <a:ext uri="{FF2B5EF4-FFF2-40B4-BE49-F238E27FC236}">
                    <a16:creationId xmlns:a16="http://schemas.microsoft.com/office/drawing/2014/main" id="{634F9B83-F2C7-46DF-A1E2-36693C2EE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3" name="Freeform 89">
                <a:extLst>
                  <a:ext uri="{FF2B5EF4-FFF2-40B4-BE49-F238E27FC236}">
                    <a16:creationId xmlns:a16="http://schemas.microsoft.com/office/drawing/2014/main" id="{8914E962-8EE9-4046-8A47-9F62DE4D9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4" name="Freeform 90">
                <a:extLst>
                  <a:ext uri="{FF2B5EF4-FFF2-40B4-BE49-F238E27FC236}">
                    <a16:creationId xmlns:a16="http://schemas.microsoft.com/office/drawing/2014/main" id="{69C0011C-C40A-4518-94B4-88C1A9CEF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5" name="Freeform 91">
                <a:extLst>
                  <a:ext uri="{FF2B5EF4-FFF2-40B4-BE49-F238E27FC236}">
                    <a16:creationId xmlns:a16="http://schemas.microsoft.com/office/drawing/2014/main" id="{4292258B-607B-43CF-9083-CF4B74566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6" name="Freeform 92">
                <a:extLst>
                  <a:ext uri="{FF2B5EF4-FFF2-40B4-BE49-F238E27FC236}">
                    <a16:creationId xmlns:a16="http://schemas.microsoft.com/office/drawing/2014/main" id="{54ED2601-43AB-454D-93C0-4512966A1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7" name="Freeform 93">
                <a:extLst>
                  <a:ext uri="{FF2B5EF4-FFF2-40B4-BE49-F238E27FC236}">
                    <a16:creationId xmlns:a16="http://schemas.microsoft.com/office/drawing/2014/main" id="{5CC069C4-64EA-4985-95E6-28F920EAC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21E5CB1B-01F3-450E-AD8B-9C17C90D91A7}"/>
              </a:ext>
            </a:extLst>
          </p:cNvPr>
          <p:cNvGrpSpPr/>
          <p:nvPr/>
        </p:nvGrpSpPr>
        <p:grpSpPr>
          <a:xfrm>
            <a:off x="459074" y="4853426"/>
            <a:ext cx="1216890" cy="1795089"/>
            <a:chOff x="2616200" y="3409950"/>
            <a:chExt cx="1373188" cy="2025651"/>
          </a:xfrm>
        </p:grpSpPr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C739CB38-967A-4A60-8F45-AB99815CC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1B574C00-E8DB-4046-B6CF-51808DB2D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245D09C3-B4C6-4341-84F2-19DFBB588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652AC563-B371-48A7-8290-1D1E63100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F37EA474-A6A9-487C-8FE5-7F747BCCF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73A7F9AD-E844-476D-8430-58BAB841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3F58FBE2-0922-452E-952B-AE366CA7D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29C4CA0B-E096-4734-950B-3C8B111B4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1FB0F5F7-FC2C-4BCB-AEC8-B52D3B1E5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548103CD-F95C-4E37-8F63-B808DBE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D60EEA8F-B9CB-47DB-BB23-D2EFDB890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F4B4FFC4-916B-438B-8C32-3863E769C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9BCE510D-C333-47E4-AA87-886266FF5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CE10B6C7-4779-4843-A8C6-B665D7DC0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186A8098-A87F-4430-88F5-79256A583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12ABFA40-57C8-4ECD-8505-31C08ED8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D8E1831A-8B4F-44BF-B5B8-C3ED74848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9C884916-5198-4C5E-A7B7-19BED4C7B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D60F0EDE-7126-44E8-BB04-91219DE83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A25AE3A7-A39E-4DD7-82CC-276CEB5B0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8DE1F024-7A52-4FEA-9026-1AF3F9D9A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63543B88-7D1E-486E-BE0C-CCA8A26BE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9F6D8D7C-0DC7-4C08-945A-769193D5B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98068BD3-0340-47BD-BDDD-BF8CC0F7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29D9961-ECD9-4A7E-9AD8-5E0012BAC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ECB301D5-32D9-410E-9EFE-6273A7046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C1797D35-2F3C-4A59-AD81-3F362A7E8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A7CFF931-E51B-4795-8477-4B7D47526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089DDBAC-603B-4155-8F59-0D7F288D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29577AF9-708C-44C6-8895-11DBF0A11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6980B54C-1AFD-489D-94D5-6AB3C9611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2E43A747-010B-43A5-BD38-9F427B428BB4}"/>
              </a:ext>
            </a:extLst>
          </p:cNvPr>
          <p:cNvGrpSpPr/>
          <p:nvPr/>
        </p:nvGrpSpPr>
        <p:grpSpPr>
          <a:xfrm>
            <a:off x="2421030" y="5255775"/>
            <a:ext cx="965200" cy="1003300"/>
            <a:chOff x="2481263" y="1452563"/>
            <a:chExt cx="965200" cy="1003300"/>
          </a:xfrm>
        </p:grpSpPr>
        <p:sp>
          <p:nvSpPr>
            <p:cNvPr id="154" name="Freeform 137">
              <a:extLst>
                <a:ext uri="{FF2B5EF4-FFF2-40B4-BE49-F238E27FC236}">
                  <a16:creationId xmlns:a16="http://schemas.microsoft.com/office/drawing/2014/main" id="{8E330DD8-B522-42F4-BE0D-E03EFCB17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5" name="Freeform 138">
              <a:extLst>
                <a:ext uri="{FF2B5EF4-FFF2-40B4-BE49-F238E27FC236}">
                  <a16:creationId xmlns:a16="http://schemas.microsoft.com/office/drawing/2014/main" id="{AB2BB415-C339-4118-B842-2619070B4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6" name="Freeform 139">
              <a:extLst>
                <a:ext uri="{FF2B5EF4-FFF2-40B4-BE49-F238E27FC236}">
                  <a16:creationId xmlns:a16="http://schemas.microsoft.com/office/drawing/2014/main" id="{67E0AB45-327C-4B58-87CA-258312F0E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7" name="Freeform 140">
              <a:extLst>
                <a:ext uri="{FF2B5EF4-FFF2-40B4-BE49-F238E27FC236}">
                  <a16:creationId xmlns:a16="http://schemas.microsoft.com/office/drawing/2014/main" id="{19CC5462-9919-493B-B2B8-B6F000BE4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8" name="Freeform 141">
              <a:extLst>
                <a:ext uri="{FF2B5EF4-FFF2-40B4-BE49-F238E27FC236}">
                  <a16:creationId xmlns:a16="http://schemas.microsoft.com/office/drawing/2014/main" id="{BE65EAE3-5CBB-42E6-83A9-59DF32FC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9" name="Freeform 142">
              <a:extLst>
                <a:ext uri="{FF2B5EF4-FFF2-40B4-BE49-F238E27FC236}">
                  <a16:creationId xmlns:a16="http://schemas.microsoft.com/office/drawing/2014/main" id="{DC87D51C-BBAA-454D-8553-4EA179F5A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0" name="Freeform 143">
              <a:extLst>
                <a:ext uri="{FF2B5EF4-FFF2-40B4-BE49-F238E27FC236}">
                  <a16:creationId xmlns:a16="http://schemas.microsoft.com/office/drawing/2014/main" id="{0C8C5FF2-5F07-4E9A-8D31-7A9D85511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1" name="Freeform 144">
              <a:extLst>
                <a:ext uri="{FF2B5EF4-FFF2-40B4-BE49-F238E27FC236}">
                  <a16:creationId xmlns:a16="http://schemas.microsoft.com/office/drawing/2014/main" id="{F79CF2EA-3EB4-438A-9B77-A0A0EAB78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2" name="Freeform 145">
              <a:extLst>
                <a:ext uri="{FF2B5EF4-FFF2-40B4-BE49-F238E27FC236}">
                  <a16:creationId xmlns:a16="http://schemas.microsoft.com/office/drawing/2014/main" id="{56F78055-FA41-483B-89A5-C83279AF8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3" name="Freeform 146">
              <a:extLst>
                <a:ext uri="{FF2B5EF4-FFF2-40B4-BE49-F238E27FC236}">
                  <a16:creationId xmlns:a16="http://schemas.microsoft.com/office/drawing/2014/main" id="{443D21C5-7969-4C51-AA28-0E65A990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4" name="Freeform 147">
              <a:extLst>
                <a:ext uri="{FF2B5EF4-FFF2-40B4-BE49-F238E27FC236}">
                  <a16:creationId xmlns:a16="http://schemas.microsoft.com/office/drawing/2014/main" id="{1B097F54-DD78-4D54-9918-AF1BE86CA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5" name="Freeform 148">
              <a:extLst>
                <a:ext uri="{FF2B5EF4-FFF2-40B4-BE49-F238E27FC236}">
                  <a16:creationId xmlns:a16="http://schemas.microsoft.com/office/drawing/2014/main" id="{06579A18-6085-4236-99CF-7F5E972E5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6" name="Freeform 149">
              <a:extLst>
                <a:ext uri="{FF2B5EF4-FFF2-40B4-BE49-F238E27FC236}">
                  <a16:creationId xmlns:a16="http://schemas.microsoft.com/office/drawing/2014/main" id="{A2B06813-2906-40D9-96E7-615BA8A9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7" name="Freeform 150">
              <a:extLst>
                <a:ext uri="{FF2B5EF4-FFF2-40B4-BE49-F238E27FC236}">
                  <a16:creationId xmlns:a16="http://schemas.microsoft.com/office/drawing/2014/main" id="{5C867616-F5F0-419C-95ED-ED01BD0A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95" name="组合 194">
            <a:extLst>
              <a:ext uri="{FF2B5EF4-FFF2-40B4-BE49-F238E27FC236}">
                <a16:creationId xmlns:a16="http://schemas.microsoft.com/office/drawing/2014/main" id="{9B8A7FC8-6BE3-4BD3-9070-D865818A11DE}"/>
              </a:ext>
            </a:extLst>
          </p:cNvPr>
          <p:cNvGrpSpPr/>
          <p:nvPr/>
        </p:nvGrpSpPr>
        <p:grpSpPr>
          <a:xfrm>
            <a:off x="11046770" y="310508"/>
            <a:ext cx="849463" cy="1052942"/>
            <a:chOff x="7562850" y="2066925"/>
            <a:chExt cx="1100138" cy="1363663"/>
          </a:xfrm>
        </p:grpSpPr>
        <p:sp>
          <p:nvSpPr>
            <p:cNvPr id="196" name="Freeform 177">
              <a:extLst>
                <a:ext uri="{FF2B5EF4-FFF2-40B4-BE49-F238E27FC236}">
                  <a16:creationId xmlns:a16="http://schemas.microsoft.com/office/drawing/2014/main" id="{3F8A0DFD-0BBB-403B-ACB5-A60A973A6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2422525"/>
              <a:ext cx="1100138" cy="1008063"/>
            </a:xfrm>
            <a:custGeom>
              <a:avLst/>
              <a:gdLst>
                <a:gd name="T0" fmla="*/ 421 w 657"/>
                <a:gd name="T1" fmla="*/ 111 h 601"/>
                <a:gd name="T2" fmla="*/ 265 w 657"/>
                <a:gd name="T3" fmla="*/ 7 h 601"/>
                <a:gd name="T4" fmla="*/ 97 w 657"/>
                <a:gd name="T5" fmla="*/ 69 h 601"/>
                <a:gd name="T6" fmla="*/ 10 w 657"/>
                <a:gd name="T7" fmla="*/ 258 h 601"/>
                <a:gd name="T8" fmla="*/ 47 w 657"/>
                <a:gd name="T9" fmla="*/ 445 h 601"/>
                <a:gd name="T10" fmla="*/ 112 w 657"/>
                <a:gd name="T11" fmla="*/ 511 h 601"/>
                <a:gd name="T12" fmla="*/ 210 w 657"/>
                <a:gd name="T13" fmla="*/ 551 h 601"/>
                <a:gd name="T14" fmla="*/ 255 w 657"/>
                <a:gd name="T15" fmla="*/ 555 h 601"/>
                <a:gd name="T16" fmla="*/ 276 w 657"/>
                <a:gd name="T17" fmla="*/ 550 h 601"/>
                <a:gd name="T18" fmla="*/ 301 w 657"/>
                <a:gd name="T19" fmla="*/ 552 h 601"/>
                <a:gd name="T20" fmla="*/ 397 w 657"/>
                <a:gd name="T21" fmla="*/ 599 h 601"/>
                <a:gd name="T22" fmla="*/ 491 w 657"/>
                <a:gd name="T23" fmla="*/ 574 h 601"/>
                <a:gd name="T24" fmla="*/ 572 w 657"/>
                <a:gd name="T25" fmla="*/ 512 h 601"/>
                <a:gd name="T26" fmla="*/ 651 w 657"/>
                <a:gd name="T27" fmla="*/ 328 h 601"/>
                <a:gd name="T28" fmla="*/ 597 w 657"/>
                <a:gd name="T29" fmla="*/ 147 h 601"/>
                <a:gd name="T30" fmla="*/ 522 w 657"/>
                <a:gd name="T31" fmla="*/ 109 h 601"/>
                <a:gd name="T32" fmla="*/ 442 w 657"/>
                <a:gd name="T33" fmla="*/ 128 h 601"/>
                <a:gd name="T34" fmla="*/ 436 w 657"/>
                <a:gd name="T35" fmla="*/ 129 h 601"/>
                <a:gd name="T36" fmla="*/ 431 w 657"/>
                <a:gd name="T37" fmla="*/ 124 h 601"/>
                <a:gd name="T38" fmla="*/ 422 w 657"/>
                <a:gd name="T39" fmla="*/ 112 h 601"/>
                <a:gd name="T40" fmla="*/ 406 w 657"/>
                <a:gd name="T41" fmla="*/ 117 h 601"/>
                <a:gd name="T42" fmla="*/ 423 w 657"/>
                <a:gd name="T43" fmla="*/ 140 h 601"/>
                <a:gd name="T44" fmla="*/ 449 w 657"/>
                <a:gd name="T45" fmla="*/ 142 h 601"/>
                <a:gd name="T46" fmla="*/ 487 w 657"/>
                <a:gd name="T47" fmla="*/ 125 h 601"/>
                <a:gd name="T48" fmla="*/ 526 w 657"/>
                <a:gd name="T49" fmla="*/ 126 h 601"/>
                <a:gd name="T50" fmla="*/ 631 w 657"/>
                <a:gd name="T51" fmla="*/ 252 h 601"/>
                <a:gd name="T52" fmla="*/ 459 w 657"/>
                <a:gd name="T53" fmla="*/ 571 h 601"/>
                <a:gd name="T54" fmla="*/ 362 w 657"/>
                <a:gd name="T55" fmla="*/ 573 h 601"/>
                <a:gd name="T56" fmla="*/ 318 w 657"/>
                <a:gd name="T57" fmla="*/ 544 h 601"/>
                <a:gd name="T58" fmla="*/ 279 w 657"/>
                <a:gd name="T59" fmla="*/ 531 h 601"/>
                <a:gd name="T60" fmla="*/ 237 w 657"/>
                <a:gd name="T61" fmla="*/ 539 h 601"/>
                <a:gd name="T62" fmla="*/ 193 w 657"/>
                <a:gd name="T63" fmla="*/ 529 h 601"/>
                <a:gd name="T64" fmla="*/ 103 w 657"/>
                <a:gd name="T65" fmla="*/ 485 h 601"/>
                <a:gd name="T66" fmla="*/ 23 w 657"/>
                <a:gd name="T67" fmla="*/ 325 h 601"/>
                <a:gd name="T68" fmla="*/ 67 w 657"/>
                <a:gd name="T69" fmla="*/ 139 h 601"/>
                <a:gd name="T70" fmla="*/ 132 w 657"/>
                <a:gd name="T71" fmla="*/ 59 h 601"/>
                <a:gd name="T72" fmla="*/ 212 w 657"/>
                <a:gd name="T73" fmla="*/ 25 h 601"/>
                <a:gd name="T74" fmla="*/ 380 w 657"/>
                <a:gd name="T75" fmla="*/ 81 h 601"/>
                <a:gd name="T76" fmla="*/ 407 w 657"/>
                <a:gd name="T77" fmla="*/ 119 h 601"/>
                <a:gd name="T78" fmla="*/ 421 w 657"/>
                <a:gd name="T79" fmla="*/ 11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7" h="601">
                  <a:moveTo>
                    <a:pt x="421" y="111"/>
                  </a:moveTo>
                  <a:cubicBezTo>
                    <a:pt x="389" y="53"/>
                    <a:pt x="330" y="13"/>
                    <a:pt x="265" y="7"/>
                  </a:cubicBezTo>
                  <a:cubicBezTo>
                    <a:pt x="203" y="0"/>
                    <a:pt x="140" y="24"/>
                    <a:pt x="97" y="69"/>
                  </a:cubicBezTo>
                  <a:cubicBezTo>
                    <a:pt x="49" y="119"/>
                    <a:pt x="19" y="190"/>
                    <a:pt x="10" y="258"/>
                  </a:cubicBezTo>
                  <a:cubicBezTo>
                    <a:pt x="0" y="323"/>
                    <a:pt x="11" y="390"/>
                    <a:pt x="47" y="445"/>
                  </a:cubicBezTo>
                  <a:cubicBezTo>
                    <a:pt x="64" y="472"/>
                    <a:pt x="86" y="494"/>
                    <a:pt x="112" y="511"/>
                  </a:cubicBezTo>
                  <a:cubicBezTo>
                    <a:pt x="141" y="530"/>
                    <a:pt x="176" y="542"/>
                    <a:pt x="210" y="551"/>
                  </a:cubicBezTo>
                  <a:cubicBezTo>
                    <a:pt x="224" y="555"/>
                    <a:pt x="240" y="557"/>
                    <a:pt x="255" y="555"/>
                  </a:cubicBezTo>
                  <a:cubicBezTo>
                    <a:pt x="262" y="554"/>
                    <a:pt x="269" y="552"/>
                    <a:pt x="276" y="550"/>
                  </a:cubicBezTo>
                  <a:cubicBezTo>
                    <a:pt x="286" y="546"/>
                    <a:pt x="292" y="546"/>
                    <a:pt x="301" y="552"/>
                  </a:cubicBezTo>
                  <a:cubicBezTo>
                    <a:pt x="332" y="571"/>
                    <a:pt x="359" y="596"/>
                    <a:pt x="397" y="599"/>
                  </a:cubicBezTo>
                  <a:cubicBezTo>
                    <a:pt x="430" y="601"/>
                    <a:pt x="463" y="588"/>
                    <a:pt x="491" y="574"/>
                  </a:cubicBezTo>
                  <a:cubicBezTo>
                    <a:pt x="521" y="558"/>
                    <a:pt x="549" y="537"/>
                    <a:pt x="572" y="512"/>
                  </a:cubicBezTo>
                  <a:cubicBezTo>
                    <a:pt x="619" y="462"/>
                    <a:pt x="646" y="396"/>
                    <a:pt x="651" y="328"/>
                  </a:cubicBezTo>
                  <a:cubicBezTo>
                    <a:pt x="656" y="265"/>
                    <a:pt x="643" y="194"/>
                    <a:pt x="597" y="147"/>
                  </a:cubicBezTo>
                  <a:cubicBezTo>
                    <a:pt x="577" y="127"/>
                    <a:pt x="550" y="113"/>
                    <a:pt x="522" y="109"/>
                  </a:cubicBezTo>
                  <a:cubicBezTo>
                    <a:pt x="492" y="105"/>
                    <a:pt x="467" y="112"/>
                    <a:pt x="442" y="128"/>
                  </a:cubicBezTo>
                  <a:cubicBezTo>
                    <a:pt x="439" y="130"/>
                    <a:pt x="439" y="130"/>
                    <a:pt x="436" y="129"/>
                  </a:cubicBezTo>
                  <a:cubicBezTo>
                    <a:pt x="434" y="129"/>
                    <a:pt x="432" y="126"/>
                    <a:pt x="431" y="124"/>
                  </a:cubicBezTo>
                  <a:cubicBezTo>
                    <a:pt x="428" y="121"/>
                    <a:pt x="424" y="117"/>
                    <a:pt x="422" y="112"/>
                  </a:cubicBezTo>
                  <a:cubicBezTo>
                    <a:pt x="418" y="103"/>
                    <a:pt x="403" y="107"/>
                    <a:pt x="406" y="117"/>
                  </a:cubicBezTo>
                  <a:cubicBezTo>
                    <a:pt x="410" y="125"/>
                    <a:pt x="416" y="133"/>
                    <a:pt x="423" y="140"/>
                  </a:cubicBezTo>
                  <a:cubicBezTo>
                    <a:pt x="432" y="147"/>
                    <a:pt x="439" y="148"/>
                    <a:pt x="449" y="142"/>
                  </a:cubicBezTo>
                  <a:cubicBezTo>
                    <a:pt x="462" y="135"/>
                    <a:pt x="472" y="128"/>
                    <a:pt x="487" y="125"/>
                  </a:cubicBezTo>
                  <a:cubicBezTo>
                    <a:pt x="500" y="122"/>
                    <a:pt x="513" y="123"/>
                    <a:pt x="526" y="126"/>
                  </a:cubicBezTo>
                  <a:cubicBezTo>
                    <a:pt x="587" y="138"/>
                    <a:pt x="620" y="195"/>
                    <a:pt x="631" y="252"/>
                  </a:cubicBezTo>
                  <a:cubicBezTo>
                    <a:pt x="657" y="383"/>
                    <a:pt x="584" y="522"/>
                    <a:pt x="459" y="571"/>
                  </a:cubicBezTo>
                  <a:cubicBezTo>
                    <a:pt x="427" y="583"/>
                    <a:pt x="394" y="589"/>
                    <a:pt x="362" y="573"/>
                  </a:cubicBezTo>
                  <a:cubicBezTo>
                    <a:pt x="347" y="565"/>
                    <a:pt x="333" y="554"/>
                    <a:pt x="318" y="544"/>
                  </a:cubicBezTo>
                  <a:cubicBezTo>
                    <a:pt x="306" y="536"/>
                    <a:pt x="294" y="527"/>
                    <a:pt x="279" y="531"/>
                  </a:cubicBezTo>
                  <a:cubicBezTo>
                    <a:pt x="264" y="536"/>
                    <a:pt x="253" y="540"/>
                    <a:pt x="237" y="539"/>
                  </a:cubicBezTo>
                  <a:cubicBezTo>
                    <a:pt x="222" y="538"/>
                    <a:pt x="207" y="534"/>
                    <a:pt x="193" y="529"/>
                  </a:cubicBezTo>
                  <a:cubicBezTo>
                    <a:pt x="161" y="519"/>
                    <a:pt x="129" y="507"/>
                    <a:pt x="103" y="485"/>
                  </a:cubicBezTo>
                  <a:cubicBezTo>
                    <a:pt x="56" y="445"/>
                    <a:pt x="28" y="386"/>
                    <a:pt x="23" y="325"/>
                  </a:cubicBezTo>
                  <a:cubicBezTo>
                    <a:pt x="18" y="260"/>
                    <a:pt x="36" y="195"/>
                    <a:pt x="67" y="139"/>
                  </a:cubicBezTo>
                  <a:cubicBezTo>
                    <a:pt x="83" y="109"/>
                    <a:pt x="104" y="80"/>
                    <a:pt x="132" y="59"/>
                  </a:cubicBezTo>
                  <a:cubicBezTo>
                    <a:pt x="155" y="42"/>
                    <a:pt x="183" y="30"/>
                    <a:pt x="212" y="25"/>
                  </a:cubicBezTo>
                  <a:cubicBezTo>
                    <a:pt x="273" y="13"/>
                    <a:pt x="337" y="35"/>
                    <a:pt x="380" y="81"/>
                  </a:cubicBezTo>
                  <a:cubicBezTo>
                    <a:pt x="391" y="92"/>
                    <a:pt x="400" y="105"/>
                    <a:pt x="407" y="119"/>
                  </a:cubicBezTo>
                  <a:cubicBezTo>
                    <a:pt x="412" y="128"/>
                    <a:pt x="426" y="120"/>
                    <a:pt x="421" y="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7" name="Freeform 178">
              <a:extLst>
                <a:ext uri="{FF2B5EF4-FFF2-40B4-BE49-F238E27FC236}">
                  <a16:creationId xmlns:a16="http://schemas.microsoft.com/office/drawing/2014/main" id="{87F0D69A-C462-4FD5-85AD-466E4681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2066925"/>
              <a:ext cx="488950" cy="504825"/>
            </a:xfrm>
            <a:custGeom>
              <a:avLst/>
              <a:gdLst>
                <a:gd name="T0" fmla="*/ 280 w 292"/>
                <a:gd name="T1" fmla="*/ 289 h 301"/>
                <a:gd name="T2" fmla="*/ 290 w 292"/>
                <a:gd name="T3" fmla="*/ 205 h 301"/>
                <a:gd name="T4" fmla="*/ 271 w 292"/>
                <a:gd name="T5" fmla="*/ 130 h 301"/>
                <a:gd name="T6" fmla="*/ 201 w 292"/>
                <a:gd name="T7" fmla="*/ 59 h 301"/>
                <a:gd name="T8" fmla="*/ 110 w 292"/>
                <a:gd name="T9" fmla="*/ 12 h 301"/>
                <a:gd name="T10" fmla="*/ 7 w 292"/>
                <a:gd name="T11" fmla="*/ 9 h 301"/>
                <a:gd name="T12" fmla="*/ 2 w 292"/>
                <a:gd name="T13" fmla="*/ 20 h 301"/>
                <a:gd name="T14" fmla="*/ 59 w 292"/>
                <a:gd name="T15" fmla="*/ 128 h 301"/>
                <a:gd name="T16" fmla="*/ 113 w 292"/>
                <a:gd name="T17" fmla="*/ 178 h 301"/>
                <a:gd name="T18" fmla="*/ 184 w 292"/>
                <a:gd name="T19" fmla="*/ 220 h 301"/>
                <a:gd name="T20" fmla="*/ 267 w 292"/>
                <a:gd name="T21" fmla="*/ 293 h 301"/>
                <a:gd name="T22" fmla="*/ 278 w 292"/>
                <a:gd name="T23" fmla="*/ 281 h 301"/>
                <a:gd name="T24" fmla="*/ 200 w 292"/>
                <a:gd name="T25" fmla="*/ 211 h 301"/>
                <a:gd name="T26" fmla="*/ 127 w 292"/>
                <a:gd name="T27" fmla="*/ 168 h 301"/>
                <a:gd name="T28" fmla="*/ 71 w 292"/>
                <a:gd name="T29" fmla="*/ 117 h 301"/>
                <a:gd name="T30" fmla="*/ 16 w 292"/>
                <a:gd name="T31" fmla="*/ 12 h 301"/>
                <a:gd name="T32" fmla="*/ 11 w 292"/>
                <a:gd name="T33" fmla="*/ 24 h 301"/>
                <a:gd name="T34" fmla="*/ 181 w 292"/>
                <a:gd name="T35" fmla="*/ 64 h 301"/>
                <a:gd name="T36" fmla="*/ 250 w 292"/>
                <a:gd name="T37" fmla="*/ 128 h 301"/>
                <a:gd name="T38" fmla="*/ 275 w 292"/>
                <a:gd name="T39" fmla="*/ 198 h 301"/>
                <a:gd name="T40" fmla="*/ 265 w 292"/>
                <a:gd name="T41" fmla="*/ 285 h 301"/>
                <a:gd name="T42" fmla="*/ 280 w 292"/>
                <a:gd name="T43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2" h="301">
                  <a:moveTo>
                    <a:pt x="280" y="289"/>
                  </a:moveTo>
                  <a:cubicBezTo>
                    <a:pt x="284" y="261"/>
                    <a:pt x="289" y="233"/>
                    <a:pt x="290" y="205"/>
                  </a:cubicBezTo>
                  <a:cubicBezTo>
                    <a:pt x="292" y="177"/>
                    <a:pt x="287" y="153"/>
                    <a:pt x="271" y="130"/>
                  </a:cubicBezTo>
                  <a:cubicBezTo>
                    <a:pt x="253" y="102"/>
                    <a:pt x="227" y="79"/>
                    <a:pt x="201" y="59"/>
                  </a:cubicBezTo>
                  <a:cubicBezTo>
                    <a:pt x="174" y="38"/>
                    <a:pt x="144" y="21"/>
                    <a:pt x="110" y="12"/>
                  </a:cubicBezTo>
                  <a:cubicBezTo>
                    <a:pt x="77" y="2"/>
                    <a:pt x="41" y="0"/>
                    <a:pt x="7" y="9"/>
                  </a:cubicBezTo>
                  <a:cubicBezTo>
                    <a:pt x="1" y="10"/>
                    <a:pt x="0" y="16"/>
                    <a:pt x="2" y="20"/>
                  </a:cubicBezTo>
                  <a:cubicBezTo>
                    <a:pt x="20" y="57"/>
                    <a:pt x="37" y="94"/>
                    <a:pt x="59" y="128"/>
                  </a:cubicBezTo>
                  <a:cubicBezTo>
                    <a:pt x="73" y="149"/>
                    <a:pt x="91" y="165"/>
                    <a:pt x="113" y="178"/>
                  </a:cubicBezTo>
                  <a:cubicBezTo>
                    <a:pt x="136" y="193"/>
                    <a:pt x="161" y="205"/>
                    <a:pt x="184" y="220"/>
                  </a:cubicBezTo>
                  <a:cubicBezTo>
                    <a:pt x="216" y="240"/>
                    <a:pt x="243" y="264"/>
                    <a:pt x="267" y="293"/>
                  </a:cubicBezTo>
                  <a:cubicBezTo>
                    <a:pt x="273" y="301"/>
                    <a:pt x="285" y="289"/>
                    <a:pt x="278" y="281"/>
                  </a:cubicBezTo>
                  <a:cubicBezTo>
                    <a:pt x="256" y="254"/>
                    <a:pt x="229" y="231"/>
                    <a:pt x="200" y="211"/>
                  </a:cubicBezTo>
                  <a:cubicBezTo>
                    <a:pt x="176" y="196"/>
                    <a:pt x="151" y="183"/>
                    <a:pt x="127" y="168"/>
                  </a:cubicBezTo>
                  <a:cubicBezTo>
                    <a:pt x="104" y="155"/>
                    <a:pt x="85" y="140"/>
                    <a:pt x="71" y="117"/>
                  </a:cubicBezTo>
                  <a:cubicBezTo>
                    <a:pt x="50" y="84"/>
                    <a:pt x="33" y="47"/>
                    <a:pt x="16" y="12"/>
                  </a:cubicBezTo>
                  <a:cubicBezTo>
                    <a:pt x="14" y="16"/>
                    <a:pt x="12" y="20"/>
                    <a:pt x="11" y="24"/>
                  </a:cubicBezTo>
                  <a:cubicBezTo>
                    <a:pt x="71" y="10"/>
                    <a:pt x="132" y="30"/>
                    <a:pt x="181" y="64"/>
                  </a:cubicBezTo>
                  <a:cubicBezTo>
                    <a:pt x="206" y="82"/>
                    <a:pt x="231" y="104"/>
                    <a:pt x="250" y="128"/>
                  </a:cubicBezTo>
                  <a:cubicBezTo>
                    <a:pt x="267" y="149"/>
                    <a:pt x="276" y="171"/>
                    <a:pt x="275" y="198"/>
                  </a:cubicBezTo>
                  <a:cubicBezTo>
                    <a:pt x="274" y="227"/>
                    <a:pt x="269" y="256"/>
                    <a:pt x="265" y="285"/>
                  </a:cubicBezTo>
                  <a:cubicBezTo>
                    <a:pt x="263" y="295"/>
                    <a:pt x="279" y="299"/>
                    <a:pt x="280" y="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8" name="Freeform 179">
              <a:extLst>
                <a:ext uri="{FF2B5EF4-FFF2-40B4-BE49-F238E27FC236}">
                  <a16:creationId xmlns:a16="http://schemas.microsoft.com/office/drawing/2014/main" id="{46F09951-718A-4B3D-A4A4-7B7BADB59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8" y="2246313"/>
              <a:ext cx="322263" cy="385763"/>
            </a:xfrm>
            <a:custGeom>
              <a:avLst/>
              <a:gdLst>
                <a:gd name="T0" fmla="*/ 19 w 193"/>
                <a:gd name="T1" fmla="*/ 201 h 230"/>
                <a:gd name="T2" fmla="*/ 96 w 193"/>
                <a:gd name="T3" fmla="*/ 75 h 230"/>
                <a:gd name="T4" fmla="*/ 115 w 193"/>
                <a:gd name="T5" fmla="*/ 44 h 230"/>
                <a:gd name="T6" fmla="*/ 132 w 193"/>
                <a:gd name="T7" fmla="*/ 22 h 230"/>
                <a:gd name="T8" fmla="*/ 158 w 193"/>
                <a:gd name="T9" fmla="*/ 29 h 230"/>
                <a:gd name="T10" fmla="*/ 177 w 193"/>
                <a:gd name="T11" fmla="*/ 45 h 230"/>
                <a:gd name="T12" fmla="*/ 180 w 193"/>
                <a:gd name="T13" fmla="*/ 34 h 230"/>
                <a:gd name="T14" fmla="*/ 82 w 193"/>
                <a:gd name="T15" fmla="*/ 138 h 230"/>
                <a:gd name="T16" fmla="*/ 47 w 193"/>
                <a:gd name="T17" fmla="*/ 190 h 230"/>
                <a:gd name="T18" fmla="*/ 38 w 193"/>
                <a:gd name="T19" fmla="*/ 203 h 230"/>
                <a:gd name="T20" fmla="*/ 37 w 193"/>
                <a:gd name="T21" fmla="*/ 204 h 230"/>
                <a:gd name="T22" fmla="*/ 34 w 193"/>
                <a:gd name="T23" fmla="*/ 205 h 230"/>
                <a:gd name="T24" fmla="*/ 20 w 193"/>
                <a:gd name="T25" fmla="*/ 195 h 230"/>
                <a:gd name="T26" fmla="*/ 4 w 193"/>
                <a:gd name="T27" fmla="*/ 199 h 230"/>
                <a:gd name="T28" fmla="*/ 48 w 193"/>
                <a:gd name="T29" fmla="*/ 216 h 230"/>
                <a:gd name="T30" fmla="*/ 65 w 193"/>
                <a:gd name="T31" fmla="*/ 192 h 230"/>
                <a:gd name="T32" fmla="*/ 137 w 193"/>
                <a:gd name="T33" fmla="*/ 93 h 230"/>
                <a:gd name="T34" fmla="*/ 188 w 193"/>
                <a:gd name="T35" fmla="*/ 48 h 230"/>
                <a:gd name="T36" fmla="*/ 191 w 193"/>
                <a:gd name="T37" fmla="*/ 37 h 230"/>
                <a:gd name="T38" fmla="*/ 171 w 193"/>
                <a:gd name="T39" fmla="*/ 18 h 230"/>
                <a:gd name="T40" fmla="*/ 142 w 193"/>
                <a:gd name="T41" fmla="*/ 5 h 230"/>
                <a:gd name="T42" fmla="*/ 99 w 193"/>
                <a:gd name="T43" fmla="*/ 40 h 230"/>
                <a:gd name="T44" fmla="*/ 5 w 193"/>
                <a:gd name="T45" fmla="*/ 193 h 230"/>
                <a:gd name="T46" fmla="*/ 19 w 193"/>
                <a:gd name="T47" fmla="*/ 201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3" h="230">
                  <a:moveTo>
                    <a:pt x="19" y="201"/>
                  </a:moveTo>
                  <a:cubicBezTo>
                    <a:pt x="45" y="159"/>
                    <a:pt x="70" y="117"/>
                    <a:pt x="96" y="75"/>
                  </a:cubicBezTo>
                  <a:cubicBezTo>
                    <a:pt x="102" y="65"/>
                    <a:pt x="108" y="54"/>
                    <a:pt x="115" y="44"/>
                  </a:cubicBezTo>
                  <a:cubicBezTo>
                    <a:pt x="119" y="37"/>
                    <a:pt x="124" y="26"/>
                    <a:pt x="132" y="22"/>
                  </a:cubicBezTo>
                  <a:cubicBezTo>
                    <a:pt x="140" y="17"/>
                    <a:pt x="150" y="25"/>
                    <a:pt x="158" y="29"/>
                  </a:cubicBezTo>
                  <a:cubicBezTo>
                    <a:pt x="165" y="33"/>
                    <a:pt x="171" y="38"/>
                    <a:pt x="177" y="45"/>
                  </a:cubicBezTo>
                  <a:cubicBezTo>
                    <a:pt x="178" y="42"/>
                    <a:pt x="179" y="38"/>
                    <a:pt x="180" y="34"/>
                  </a:cubicBezTo>
                  <a:cubicBezTo>
                    <a:pt x="138" y="57"/>
                    <a:pt x="108" y="101"/>
                    <a:pt x="82" y="138"/>
                  </a:cubicBezTo>
                  <a:cubicBezTo>
                    <a:pt x="70" y="155"/>
                    <a:pt x="59" y="173"/>
                    <a:pt x="47" y="190"/>
                  </a:cubicBezTo>
                  <a:cubicBezTo>
                    <a:pt x="44" y="194"/>
                    <a:pt x="41" y="199"/>
                    <a:pt x="38" y="203"/>
                  </a:cubicBezTo>
                  <a:cubicBezTo>
                    <a:pt x="38" y="203"/>
                    <a:pt x="37" y="204"/>
                    <a:pt x="37" y="204"/>
                  </a:cubicBezTo>
                  <a:cubicBezTo>
                    <a:pt x="39" y="202"/>
                    <a:pt x="35" y="205"/>
                    <a:pt x="34" y="205"/>
                  </a:cubicBezTo>
                  <a:cubicBezTo>
                    <a:pt x="26" y="207"/>
                    <a:pt x="21" y="203"/>
                    <a:pt x="20" y="195"/>
                  </a:cubicBezTo>
                  <a:cubicBezTo>
                    <a:pt x="18" y="185"/>
                    <a:pt x="3" y="189"/>
                    <a:pt x="4" y="199"/>
                  </a:cubicBezTo>
                  <a:cubicBezTo>
                    <a:pt x="8" y="219"/>
                    <a:pt x="32" y="230"/>
                    <a:pt x="48" y="216"/>
                  </a:cubicBezTo>
                  <a:cubicBezTo>
                    <a:pt x="55" y="210"/>
                    <a:pt x="60" y="199"/>
                    <a:pt x="65" y="192"/>
                  </a:cubicBezTo>
                  <a:cubicBezTo>
                    <a:pt x="88" y="158"/>
                    <a:pt x="110" y="123"/>
                    <a:pt x="137" y="93"/>
                  </a:cubicBezTo>
                  <a:cubicBezTo>
                    <a:pt x="152" y="76"/>
                    <a:pt x="168" y="59"/>
                    <a:pt x="188" y="48"/>
                  </a:cubicBezTo>
                  <a:cubicBezTo>
                    <a:pt x="191" y="46"/>
                    <a:pt x="193" y="41"/>
                    <a:pt x="191" y="37"/>
                  </a:cubicBezTo>
                  <a:cubicBezTo>
                    <a:pt x="185" y="30"/>
                    <a:pt x="179" y="23"/>
                    <a:pt x="171" y="18"/>
                  </a:cubicBezTo>
                  <a:cubicBezTo>
                    <a:pt x="162" y="13"/>
                    <a:pt x="152" y="7"/>
                    <a:pt x="142" y="5"/>
                  </a:cubicBezTo>
                  <a:cubicBezTo>
                    <a:pt x="120" y="0"/>
                    <a:pt x="108" y="24"/>
                    <a:pt x="99" y="40"/>
                  </a:cubicBezTo>
                  <a:cubicBezTo>
                    <a:pt x="67" y="91"/>
                    <a:pt x="36" y="142"/>
                    <a:pt x="5" y="193"/>
                  </a:cubicBezTo>
                  <a:cubicBezTo>
                    <a:pt x="0" y="202"/>
                    <a:pt x="14" y="210"/>
                    <a:pt x="1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9" name="Freeform 180">
              <a:extLst>
                <a:ext uri="{FF2B5EF4-FFF2-40B4-BE49-F238E27FC236}">
                  <a16:creationId xmlns:a16="http://schemas.microsoft.com/office/drawing/2014/main" id="{E8A3A39D-908A-4764-B17E-8A4AC754C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2128838"/>
              <a:ext cx="120650" cy="77788"/>
            </a:xfrm>
            <a:custGeom>
              <a:avLst/>
              <a:gdLst>
                <a:gd name="T0" fmla="*/ 16 w 72"/>
                <a:gd name="T1" fmla="*/ 40 h 46"/>
                <a:gd name="T2" fmla="*/ 62 w 72"/>
                <a:gd name="T3" fmla="*/ 18 h 46"/>
                <a:gd name="T4" fmla="*/ 58 w 72"/>
                <a:gd name="T5" fmla="*/ 3 h 46"/>
                <a:gd name="T6" fmla="*/ 8 w 72"/>
                <a:gd name="T7" fmla="*/ 26 h 46"/>
                <a:gd name="T8" fmla="*/ 16 w 72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6">
                  <a:moveTo>
                    <a:pt x="16" y="40"/>
                  </a:moveTo>
                  <a:cubicBezTo>
                    <a:pt x="30" y="30"/>
                    <a:pt x="46" y="23"/>
                    <a:pt x="62" y="18"/>
                  </a:cubicBezTo>
                  <a:cubicBezTo>
                    <a:pt x="72" y="15"/>
                    <a:pt x="68" y="0"/>
                    <a:pt x="58" y="3"/>
                  </a:cubicBezTo>
                  <a:cubicBezTo>
                    <a:pt x="40" y="8"/>
                    <a:pt x="23" y="16"/>
                    <a:pt x="8" y="26"/>
                  </a:cubicBezTo>
                  <a:cubicBezTo>
                    <a:pt x="0" y="32"/>
                    <a:pt x="8" y="46"/>
                    <a:pt x="16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0" name="Freeform 181">
              <a:extLst>
                <a:ext uri="{FF2B5EF4-FFF2-40B4-BE49-F238E27FC236}">
                  <a16:creationId xmlns:a16="http://schemas.microsoft.com/office/drawing/2014/main" id="{F388B138-884E-4346-BC35-AB146BEE6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8613" y="2187575"/>
              <a:ext cx="138113" cy="65088"/>
            </a:xfrm>
            <a:custGeom>
              <a:avLst/>
              <a:gdLst>
                <a:gd name="T0" fmla="*/ 14 w 83"/>
                <a:gd name="T1" fmla="*/ 36 h 39"/>
                <a:gd name="T2" fmla="*/ 73 w 83"/>
                <a:gd name="T3" fmla="*/ 18 h 39"/>
                <a:gd name="T4" fmla="*/ 69 w 83"/>
                <a:gd name="T5" fmla="*/ 3 h 39"/>
                <a:gd name="T6" fmla="*/ 10 w 83"/>
                <a:gd name="T7" fmla="*/ 21 h 39"/>
                <a:gd name="T8" fmla="*/ 14 w 83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9">
                  <a:moveTo>
                    <a:pt x="14" y="36"/>
                  </a:moveTo>
                  <a:cubicBezTo>
                    <a:pt x="34" y="30"/>
                    <a:pt x="54" y="24"/>
                    <a:pt x="73" y="18"/>
                  </a:cubicBezTo>
                  <a:cubicBezTo>
                    <a:pt x="83" y="15"/>
                    <a:pt x="79" y="0"/>
                    <a:pt x="69" y="3"/>
                  </a:cubicBezTo>
                  <a:cubicBezTo>
                    <a:pt x="49" y="9"/>
                    <a:pt x="29" y="15"/>
                    <a:pt x="10" y="21"/>
                  </a:cubicBezTo>
                  <a:cubicBezTo>
                    <a:pt x="0" y="24"/>
                    <a:pt x="4" y="39"/>
                    <a:pt x="14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1" name="Freeform 182">
              <a:extLst>
                <a:ext uri="{FF2B5EF4-FFF2-40B4-BE49-F238E27FC236}">
                  <a16:creationId xmlns:a16="http://schemas.microsoft.com/office/drawing/2014/main" id="{19048E14-6F57-4F07-9300-63D4E4AA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2233613"/>
              <a:ext cx="133350" cy="74613"/>
            </a:xfrm>
            <a:custGeom>
              <a:avLst/>
              <a:gdLst>
                <a:gd name="T0" fmla="*/ 16 w 80"/>
                <a:gd name="T1" fmla="*/ 39 h 45"/>
                <a:gd name="T2" fmla="*/ 70 w 80"/>
                <a:gd name="T3" fmla="*/ 17 h 45"/>
                <a:gd name="T4" fmla="*/ 70 w 80"/>
                <a:gd name="T5" fmla="*/ 1 h 45"/>
                <a:gd name="T6" fmla="*/ 8 w 80"/>
                <a:gd name="T7" fmla="*/ 25 h 45"/>
                <a:gd name="T8" fmla="*/ 16 w 80"/>
                <a:gd name="T9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45">
                  <a:moveTo>
                    <a:pt x="16" y="39"/>
                  </a:moveTo>
                  <a:cubicBezTo>
                    <a:pt x="32" y="27"/>
                    <a:pt x="50" y="19"/>
                    <a:pt x="70" y="17"/>
                  </a:cubicBezTo>
                  <a:cubicBezTo>
                    <a:pt x="80" y="16"/>
                    <a:pt x="80" y="0"/>
                    <a:pt x="70" y="1"/>
                  </a:cubicBezTo>
                  <a:cubicBezTo>
                    <a:pt x="47" y="4"/>
                    <a:pt x="26" y="11"/>
                    <a:pt x="8" y="25"/>
                  </a:cubicBezTo>
                  <a:cubicBezTo>
                    <a:pt x="0" y="31"/>
                    <a:pt x="8" y="45"/>
                    <a:pt x="1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2" name="Freeform 183">
              <a:extLst>
                <a:ext uri="{FF2B5EF4-FFF2-40B4-BE49-F238E27FC236}">
                  <a16:creationId xmlns:a16="http://schemas.microsoft.com/office/drawing/2014/main" id="{394AE44E-DB3B-4915-8CD6-4AD8508FB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2287588"/>
              <a:ext cx="128588" cy="77788"/>
            </a:xfrm>
            <a:custGeom>
              <a:avLst/>
              <a:gdLst>
                <a:gd name="T0" fmla="*/ 17 w 77"/>
                <a:gd name="T1" fmla="*/ 40 h 46"/>
                <a:gd name="T2" fmla="*/ 67 w 77"/>
                <a:gd name="T3" fmla="*/ 18 h 46"/>
                <a:gd name="T4" fmla="*/ 63 w 77"/>
                <a:gd name="T5" fmla="*/ 3 h 46"/>
                <a:gd name="T6" fmla="*/ 9 w 77"/>
                <a:gd name="T7" fmla="*/ 27 h 46"/>
                <a:gd name="T8" fmla="*/ 17 w 77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6">
                  <a:moveTo>
                    <a:pt x="17" y="40"/>
                  </a:moveTo>
                  <a:cubicBezTo>
                    <a:pt x="32" y="30"/>
                    <a:pt x="49" y="23"/>
                    <a:pt x="67" y="18"/>
                  </a:cubicBezTo>
                  <a:cubicBezTo>
                    <a:pt x="77" y="16"/>
                    <a:pt x="73" y="0"/>
                    <a:pt x="63" y="3"/>
                  </a:cubicBezTo>
                  <a:cubicBezTo>
                    <a:pt x="43" y="8"/>
                    <a:pt x="25" y="16"/>
                    <a:pt x="9" y="27"/>
                  </a:cubicBezTo>
                  <a:cubicBezTo>
                    <a:pt x="0" y="32"/>
                    <a:pt x="8" y="46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3" name="Freeform 184">
              <a:extLst>
                <a:ext uri="{FF2B5EF4-FFF2-40B4-BE49-F238E27FC236}">
                  <a16:creationId xmlns:a16="http://schemas.microsoft.com/office/drawing/2014/main" id="{7A4CAFEF-610C-4D78-A5AA-EFE5D131D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650" y="2543175"/>
              <a:ext cx="279400" cy="433388"/>
            </a:xfrm>
            <a:custGeom>
              <a:avLst/>
              <a:gdLst>
                <a:gd name="T0" fmla="*/ 20 w 167"/>
                <a:gd name="T1" fmla="*/ 213 h 258"/>
                <a:gd name="T2" fmla="*/ 43 w 167"/>
                <a:gd name="T3" fmla="*/ 103 h 258"/>
                <a:gd name="T4" fmla="*/ 123 w 167"/>
                <a:gd name="T5" fmla="*/ 21 h 258"/>
                <a:gd name="T6" fmla="*/ 145 w 167"/>
                <a:gd name="T7" fmla="*/ 56 h 258"/>
                <a:gd name="T8" fmla="*/ 103 w 167"/>
                <a:gd name="T9" fmla="*/ 98 h 258"/>
                <a:gd name="T10" fmla="*/ 70 w 167"/>
                <a:gd name="T11" fmla="*/ 191 h 258"/>
                <a:gd name="T12" fmla="*/ 76 w 167"/>
                <a:gd name="T13" fmla="*/ 220 h 258"/>
                <a:gd name="T14" fmla="*/ 72 w 167"/>
                <a:gd name="T15" fmla="*/ 238 h 258"/>
                <a:gd name="T16" fmla="*/ 58 w 167"/>
                <a:gd name="T17" fmla="*/ 240 h 258"/>
                <a:gd name="T18" fmla="*/ 20 w 167"/>
                <a:gd name="T19" fmla="*/ 213 h 258"/>
                <a:gd name="T20" fmla="*/ 5 w 167"/>
                <a:gd name="T21" fmla="*/ 217 h 258"/>
                <a:gd name="T22" fmla="*/ 44 w 167"/>
                <a:gd name="T23" fmla="*/ 253 h 258"/>
                <a:gd name="T24" fmla="*/ 89 w 167"/>
                <a:gd name="T25" fmla="*/ 241 h 258"/>
                <a:gd name="T26" fmla="*/ 91 w 167"/>
                <a:gd name="T27" fmla="*/ 212 h 258"/>
                <a:gd name="T28" fmla="*/ 86 w 167"/>
                <a:gd name="T29" fmla="*/ 174 h 258"/>
                <a:gd name="T30" fmla="*/ 112 w 167"/>
                <a:gd name="T31" fmla="*/ 111 h 258"/>
                <a:gd name="T32" fmla="*/ 160 w 167"/>
                <a:gd name="T33" fmla="*/ 61 h 258"/>
                <a:gd name="T34" fmla="*/ 150 w 167"/>
                <a:gd name="T35" fmla="*/ 12 h 258"/>
                <a:gd name="T36" fmla="*/ 91 w 167"/>
                <a:gd name="T37" fmla="*/ 14 h 258"/>
                <a:gd name="T38" fmla="*/ 44 w 167"/>
                <a:gd name="T39" fmla="*/ 64 h 258"/>
                <a:gd name="T40" fmla="*/ 11 w 167"/>
                <a:gd name="T41" fmla="*/ 143 h 258"/>
                <a:gd name="T42" fmla="*/ 5 w 167"/>
                <a:gd name="T43" fmla="*/ 217 h 258"/>
                <a:gd name="T44" fmla="*/ 20 w 167"/>
                <a:gd name="T45" fmla="*/ 21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258">
                  <a:moveTo>
                    <a:pt x="20" y="213"/>
                  </a:moveTo>
                  <a:cubicBezTo>
                    <a:pt x="12" y="175"/>
                    <a:pt x="28" y="137"/>
                    <a:pt x="43" y="103"/>
                  </a:cubicBezTo>
                  <a:cubicBezTo>
                    <a:pt x="58" y="69"/>
                    <a:pt x="80" y="22"/>
                    <a:pt x="123" y="21"/>
                  </a:cubicBezTo>
                  <a:cubicBezTo>
                    <a:pt x="144" y="20"/>
                    <a:pt x="153" y="38"/>
                    <a:pt x="145" y="56"/>
                  </a:cubicBezTo>
                  <a:cubicBezTo>
                    <a:pt x="137" y="74"/>
                    <a:pt x="116" y="84"/>
                    <a:pt x="103" y="98"/>
                  </a:cubicBezTo>
                  <a:cubicBezTo>
                    <a:pt x="79" y="122"/>
                    <a:pt x="66" y="157"/>
                    <a:pt x="70" y="191"/>
                  </a:cubicBezTo>
                  <a:cubicBezTo>
                    <a:pt x="71" y="201"/>
                    <a:pt x="75" y="210"/>
                    <a:pt x="76" y="220"/>
                  </a:cubicBezTo>
                  <a:cubicBezTo>
                    <a:pt x="77" y="226"/>
                    <a:pt x="77" y="234"/>
                    <a:pt x="72" y="238"/>
                  </a:cubicBezTo>
                  <a:cubicBezTo>
                    <a:pt x="68" y="240"/>
                    <a:pt x="62" y="240"/>
                    <a:pt x="58" y="240"/>
                  </a:cubicBezTo>
                  <a:cubicBezTo>
                    <a:pt x="42" y="239"/>
                    <a:pt x="25" y="229"/>
                    <a:pt x="20" y="213"/>
                  </a:cubicBezTo>
                  <a:cubicBezTo>
                    <a:pt x="17" y="203"/>
                    <a:pt x="2" y="207"/>
                    <a:pt x="5" y="217"/>
                  </a:cubicBezTo>
                  <a:cubicBezTo>
                    <a:pt x="10" y="236"/>
                    <a:pt x="25" y="248"/>
                    <a:pt x="44" y="253"/>
                  </a:cubicBezTo>
                  <a:cubicBezTo>
                    <a:pt x="60" y="258"/>
                    <a:pt x="80" y="258"/>
                    <a:pt x="89" y="241"/>
                  </a:cubicBezTo>
                  <a:cubicBezTo>
                    <a:pt x="94" y="232"/>
                    <a:pt x="93" y="222"/>
                    <a:pt x="91" y="212"/>
                  </a:cubicBezTo>
                  <a:cubicBezTo>
                    <a:pt x="88" y="199"/>
                    <a:pt x="85" y="187"/>
                    <a:pt x="86" y="174"/>
                  </a:cubicBezTo>
                  <a:cubicBezTo>
                    <a:pt x="86" y="151"/>
                    <a:pt x="96" y="128"/>
                    <a:pt x="112" y="111"/>
                  </a:cubicBezTo>
                  <a:cubicBezTo>
                    <a:pt x="128" y="95"/>
                    <a:pt x="150" y="83"/>
                    <a:pt x="160" y="61"/>
                  </a:cubicBezTo>
                  <a:cubicBezTo>
                    <a:pt x="167" y="45"/>
                    <a:pt x="166" y="24"/>
                    <a:pt x="150" y="12"/>
                  </a:cubicBezTo>
                  <a:cubicBezTo>
                    <a:pt x="133" y="0"/>
                    <a:pt x="109" y="4"/>
                    <a:pt x="91" y="14"/>
                  </a:cubicBezTo>
                  <a:cubicBezTo>
                    <a:pt x="70" y="24"/>
                    <a:pt x="55" y="44"/>
                    <a:pt x="44" y="64"/>
                  </a:cubicBezTo>
                  <a:cubicBezTo>
                    <a:pt x="31" y="89"/>
                    <a:pt x="19" y="116"/>
                    <a:pt x="11" y="143"/>
                  </a:cubicBezTo>
                  <a:cubicBezTo>
                    <a:pt x="3" y="167"/>
                    <a:pt x="0" y="192"/>
                    <a:pt x="5" y="217"/>
                  </a:cubicBezTo>
                  <a:cubicBezTo>
                    <a:pt x="7" y="227"/>
                    <a:pt x="22" y="223"/>
                    <a:pt x="2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4" name="Freeform 185">
              <a:extLst>
                <a:ext uri="{FF2B5EF4-FFF2-40B4-BE49-F238E27FC236}">
                  <a16:creationId xmlns:a16="http://schemas.microsoft.com/office/drawing/2014/main" id="{3E1555B7-C95E-4E27-A8E5-914A897DB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008313"/>
              <a:ext cx="176213" cy="168275"/>
            </a:xfrm>
            <a:custGeom>
              <a:avLst/>
              <a:gdLst>
                <a:gd name="T0" fmla="*/ 17 w 105"/>
                <a:gd name="T1" fmla="*/ 49 h 101"/>
                <a:gd name="T2" fmla="*/ 58 w 105"/>
                <a:gd name="T3" fmla="*/ 16 h 101"/>
                <a:gd name="T4" fmla="*/ 85 w 105"/>
                <a:gd name="T5" fmla="*/ 30 h 101"/>
                <a:gd name="T6" fmla="*/ 85 w 105"/>
                <a:gd name="T7" fmla="*/ 58 h 101"/>
                <a:gd name="T8" fmla="*/ 69 w 105"/>
                <a:gd name="T9" fmla="*/ 81 h 101"/>
                <a:gd name="T10" fmla="*/ 44 w 105"/>
                <a:gd name="T11" fmla="*/ 82 h 101"/>
                <a:gd name="T12" fmla="*/ 22 w 105"/>
                <a:gd name="T13" fmla="*/ 69 h 101"/>
                <a:gd name="T14" fmla="*/ 17 w 105"/>
                <a:gd name="T15" fmla="*/ 47 h 101"/>
                <a:gd name="T16" fmla="*/ 1 w 105"/>
                <a:gd name="T17" fmla="*/ 51 h 101"/>
                <a:gd name="T18" fmla="*/ 12 w 105"/>
                <a:gd name="T19" fmla="*/ 84 h 101"/>
                <a:gd name="T20" fmla="*/ 50 w 105"/>
                <a:gd name="T21" fmla="*/ 100 h 101"/>
                <a:gd name="T22" fmla="*/ 84 w 105"/>
                <a:gd name="T23" fmla="*/ 90 h 101"/>
                <a:gd name="T24" fmla="*/ 103 w 105"/>
                <a:gd name="T25" fmla="*/ 53 h 101"/>
                <a:gd name="T26" fmla="*/ 95 w 105"/>
                <a:gd name="T27" fmla="*/ 15 h 101"/>
                <a:gd name="T28" fmla="*/ 58 w 105"/>
                <a:gd name="T29" fmla="*/ 0 h 101"/>
                <a:gd name="T30" fmla="*/ 1 w 105"/>
                <a:gd name="T31" fmla="*/ 49 h 101"/>
                <a:gd name="T32" fmla="*/ 17 w 105"/>
                <a:gd name="T33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01">
                  <a:moveTo>
                    <a:pt x="17" y="49"/>
                  </a:moveTo>
                  <a:cubicBezTo>
                    <a:pt x="17" y="27"/>
                    <a:pt x="39" y="16"/>
                    <a:pt x="58" y="16"/>
                  </a:cubicBezTo>
                  <a:cubicBezTo>
                    <a:pt x="69" y="16"/>
                    <a:pt x="81" y="18"/>
                    <a:pt x="85" y="30"/>
                  </a:cubicBezTo>
                  <a:cubicBezTo>
                    <a:pt x="89" y="39"/>
                    <a:pt x="88" y="49"/>
                    <a:pt x="85" y="58"/>
                  </a:cubicBezTo>
                  <a:cubicBezTo>
                    <a:pt x="83" y="66"/>
                    <a:pt x="77" y="77"/>
                    <a:pt x="69" y="81"/>
                  </a:cubicBezTo>
                  <a:cubicBezTo>
                    <a:pt x="62" y="86"/>
                    <a:pt x="52" y="84"/>
                    <a:pt x="44" y="82"/>
                  </a:cubicBezTo>
                  <a:cubicBezTo>
                    <a:pt x="35" y="80"/>
                    <a:pt x="25" y="78"/>
                    <a:pt x="22" y="69"/>
                  </a:cubicBezTo>
                  <a:cubicBezTo>
                    <a:pt x="19" y="62"/>
                    <a:pt x="18" y="54"/>
                    <a:pt x="17" y="47"/>
                  </a:cubicBezTo>
                  <a:cubicBezTo>
                    <a:pt x="15" y="37"/>
                    <a:pt x="0" y="41"/>
                    <a:pt x="1" y="51"/>
                  </a:cubicBezTo>
                  <a:cubicBezTo>
                    <a:pt x="3" y="62"/>
                    <a:pt x="5" y="75"/>
                    <a:pt x="12" y="84"/>
                  </a:cubicBezTo>
                  <a:cubicBezTo>
                    <a:pt x="20" y="95"/>
                    <a:pt x="38" y="98"/>
                    <a:pt x="50" y="100"/>
                  </a:cubicBezTo>
                  <a:cubicBezTo>
                    <a:pt x="63" y="101"/>
                    <a:pt x="75" y="99"/>
                    <a:pt x="84" y="90"/>
                  </a:cubicBezTo>
                  <a:cubicBezTo>
                    <a:pt x="94" y="80"/>
                    <a:pt x="101" y="66"/>
                    <a:pt x="103" y="53"/>
                  </a:cubicBezTo>
                  <a:cubicBezTo>
                    <a:pt x="105" y="40"/>
                    <a:pt x="103" y="26"/>
                    <a:pt x="95" y="15"/>
                  </a:cubicBezTo>
                  <a:cubicBezTo>
                    <a:pt x="87" y="3"/>
                    <a:pt x="72" y="0"/>
                    <a:pt x="58" y="0"/>
                  </a:cubicBezTo>
                  <a:cubicBezTo>
                    <a:pt x="29" y="0"/>
                    <a:pt x="1" y="18"/>
                    <a:pt x="1" y="49"/>
                  </a:cubicBezTo>
                  <a:cubicBezTo>
                    <a:pt x="1" y="59"/>
                    <a:pt x="17" y="59"/>
                    <a:pt x="17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14" name="组合 213">
            <a:extLst>
              <a:ext uri="{FF2B5EF4-FFF2-40B4-BE49-F238E27FC236}">
                <a16:creationId xmlns:a16="http://schemas.microsoft.com/office/drawing/2014/main" id="{5D923B7C-53F3-4144-B262-F32EC75BB6B8}"/>
              </a:ext>
            </a:extLst>
          </p:cNvPr>
          <p:cNvGrpSpPr/>
          <p:nvPr/>
        </p:nvGrpSpPr>
        <p:grpSpPr>
          <a:xfrm>
            <a:off x="708425" y="3470094"/>
            <a:ext cx="1194253" cy="1079500"/>
            <a:chOff x="7399338" y="533400"/>
            <a:chExt cx="1887537" cy="1671638"/>
          </a:xfrm>
        </p:grpSpPr>
        <p:sp>
          <p:nvSpPr>
            <p:cNvPr id="215" name="Freeform 130">
              <a:extLst>
                <a:ext uri="{FF2B5EF4-FFF2-40B4-BE49-F238E27FC236}">
                  <a16:creationId xmlns:a16="http://schemas.microsoft.com/office/drawing/2014/main" id="{44FCEBB8-BAC7-46D1-A45E-6BDA6AC08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7275" y="566738"/>
              <a:ext cx="860425" cy="1576388"/>
            </a:xfrm>
            <a:custGeom>
              <a:avLst/>
              <a:gdLst>
                <a:gd name="T0" fmla="*/ 685 w 695"/>
                <a:gd name="T1" fmla="*/ 833 h 1274"/>
                <a:gd name="T2" fmla="*/ 687 w 695"/>
                <a:gd name="T3" fmla="*/ 785 h 1274"/>
                <a:gd name="T4" fmla="*/ 683 w 695"/>
                <a:gd name="T5" fmla="*/ 737 h 1274"/>
                <a:gd name="T6" fmla="*/ 664 w 695"/>
                <a:gd name="T7" fmla="*/ 709 h 1274"/>
                <a:gd name="T8" fmla="*/ 600 w 695"/>
                <a:gd name="T9" fmla="*/ 614 h 1274"/>
                <a:gd name="T10" fmla="*/ 342 w 695"/>
                <a:gd name="T11" fmla="*/ 302 h 1274"/>
                <a:gd name="T12" fmla="*/ 342 w 695"/>
                <a:gd name="T13" fmla="*/ 302 h 1274"/>
                <a:gd name="T14" fmla="*/ 327 w 695"/>
                <a:gd name="T15" fmla="*/ 266 h 1274"/>
                <a:gd name="T16" fmla="*/ 139 w 695"/>
                <a:gd name="T17" fmla="*/ 65 h 1274"/>
                <a:gd name="T18" fmla="*/ 97 w 695"/>
                <a:gd name="T19" fmla="*/ 21 h 1274"/>
                <a:gd name="T20" fmla="*/ 21 w 695"/>
                <a:gd name="T21" fmla="*/ 21 h 1274"/>
                <a:gd name="T22" fmla="*/ 21 w 695"/>
                <a:gd name="T23" fmla="*/ 97 h 1274"/>
                <a:gd name="T24" fmla="*/ 28 w 695"/>
                <a:gd name="T25" fmla="*/ 104 h 1274"/>
                <a:gd name="T26" fmla="*/ 43 w 695"/>
                <a:gd name="T27" fmla="*/ 314 h 1274"/>
                <a:gd name="T28" fmla="*/ 62 w 695"/>
                <a:gd name="T29" fmla="*/ 355 h 1274"/>
                <a:gd name="T30" fmla="*/ 124 w 695"/>
                <a:gd name="T31" fmla="*/ 535 h 1274"/>
                <a:gd name="T32" fmla="*/ 143 w 695"/>
                <a:gd name="T33" fmla="*/ 554 h 1274"/>
                <a:gd name="T34" fmla="*/ 281 w 695"/>
                <a:gd name="T35" fmla="*/ 731 h 1274"/>
                <a:gd name="T36" fmla="*/ 342 w 695"/>
                <a:gd name="T37" fmla="*/ 834 h 1274"/>
                <a:gd name="T38" fmla="*/ 482 w 695"/>
                <a:gd name="T39" fmla="*/ 1097 h 1274"/>
                <a:gd name="T40" fmla="*/ 542 w 695"/>
                <a:gd name="T41" fmla="*/ 1242 h 1274"/>
                <a:gd name="T42" fmla="*/ 609 w 695"/>
                <a:gd name="T43" fmla="*/ 1264 h 1274"/>
                <a:gd name="T44" fmla="*/ 642 w 695"/>
                <a:gd name="T45" fmla="*/ 1212 h 1274"/>
                <a:gd name="T46" fmla="*/ 647 w 695"/>
                <a:gd name="T47" fmla="*/ 1201 h 1274"/>
                <a:gd name="T48" fmla="*/ 686 w 695"/>
                <a:gd name="T49" fmla="*/ 869 h 1274"/>
                <a:gd name="T50" fmla="*/ 685 w 695"/>
                <a:gd name="T51" fmla="*/ 833 h 1274"/>
                <a:gd name="T52" fmla="*/ 314 w 695"/>
                <a:gd name="T53" fmla="*/ 477 h 1274"/>
                <a:gd name="T54" fmla="*/ 321 w 695"/>
                <a:gd name="T55" fmla="*/ 486 h 1274"/>
                <a:gd name="T56" fmla="*/ 319 w 695"/>
                <a:gd name="T57" fmla="*/ 489 h 1274"/>
                <a:gd name="T58" fmla="*/ 314 w 695"/>
                <a:gd name="T59" fmla="*/ 477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5" h="1274">
                  <a:moveTo>
                    <a:pt x="685" y="833"/>
                  </a:moveTo>
                  <a:cubicBezTo>
                    <a:pt x="693" y="819"/>
                    <a:pt x="695" y="802"/>
                    <a:pt x="687" y="785"/>
                  </a:cubicBezTo>
                  <a:cubicBezTo>
                    <a:pt x="693" y="770"/>
                    <a:pt x="694" y="753"/>
                    <a:pt x="683" y="737"/>
                  </a:cubicBezTo>
                  <a:cubicBezTo>
                    <a:pt x="677" y="728"/>
                    <a:pt x="671" y="718"/>
                    <a:pt x="664" y="709"/>
                  </a:cubicBezTo>
                  <a:cubicBezTo>
                    <a:pt x="653" y="674"/>
                    <a:pt x="631" y="630"/>
                    <a:pt x="600" y="614"/>
                  </a:cubicBezTo>
                  <a:cubicBezTo>
                    <a:pt x="522" y="503"/>
                    <a:pt x="439" y="396"/>
                    <a:pt x="342" y="302"/>
                  </a:cubicBezTo>
                  <a:cubicBezTo>
                    <a:pt x="342" y="302"/>
                    <a:pt x="342" y="302"/>
                    <a:pt x="342" y="302"/>
                  </a:cubicBezTo>
                  <a:cubicBezTo>
                    <a:pt x="341" y="290"/>
                    <a:pt x="335" y="277"/>
                    <a:pt x="327" y="266"/>
                  </a:cubicBezTo>
                  <a:cubicBezTo>
                    <a:pt x="269" y="195"/>
                    <a:pt x="210" y="125"/>
                    <a:pt x="139" y="65"/>
                  </a:cubicBezTo>
                  <a:cubicBezTo>
                    <a:pt x="126" y="50"/>
                    <a:pt x="112" y="35"/>
                    <a:pt x="97" y="21"/>
                  </a:cubicBezTo>
                  <a:cubicBezTo>
                    <a:pt x="77" y="0"/>
                    <a:pt x="41" y="0"/>
                    <a:pt x="21" y="21"/>
                  </a:cubicBezTo>
                  <a:cubicBezTo>
                    <a:pt x="0" y="42"/>
                    <a:pt x="1" y="76"/>
                    <a:pt x="21" y="97"/>
                  </a:cubicBezTo>
                  <a:cubicBezTo>
                    <a:pt x="23" y="100"/>
                    <a:pt x="25" y="102"/>
                    <a:pt x="28" y="104"/>
                  </a:cubicBezTo>
                  <a:cubicBezTo>
                    <a:pt x="30" y="175"/>
                    <a:pt x="36" y="245"/>
                    <a:pt x="43" y="314"/>
                  </a:cubicBezTo>
                  <a:cubicBezTo>
                    <a:pt x="45" y="330"/>
                    <a:pt x="51" y="345"/>
                    <a:pt x="62" y="355"/>
                  </a:cubicBezTo>
                  <a:cubicBezTo>
                    <a:pt x="72" y="417"/>
                    <a:pt x="94" y="478"/>
                    <a:pt x="124" y="535"/>
                  </a:cubicBezTo>
                  <a:cubicBezTo>
                    <a:pt x="129" y="543"/>
                    <a:pt x="136" y="549"/>
                    <a:pt x="143" y="554"/>
                  </a:cubicBezTo>
                  <a:cubicBezTo>
                    <a:pt x="189" y="613"/>
                    <a:pt x="235" y="672"/>
                    <a:pt x="281" y="731"/>
                  </a:cubicBezTo>
                  <a:cubicBezTo>
                    <a:pt x="302" y="765"/>
                    <a:pt x="322" y="799"/>
                    <a:pt x="342" y="834"/>
                  </a:cubicBezTo>
                  <a:cubicBezTo>
                    <a:pt x="391" y="920"/>
                    <a:pt x="438" y="1008"/>
                    <a:pt x="482" y="1097"/>
                  </a:cubicBezTo>
                  <a:cubicBezTo>
                    <a:pt x="501" y="1146"/>
                    <a:pt x="520" y="1195"/>
                    <a:pt x="542" y="1242"/>
                  </a:cubicBezTo>
                  <a:cubicBezTo>
                    <a:pt x="553" y="1266"/>
                    <a:pt x="587" y="1274"/>
                    <a:pt x="609" y="1264"/>
                  </a:cubicBezTo>
                  <a:cubicBezTo>
                    <a:pt x="632" y="1254"/>
                    <a:pt x="642" y="1235"/>
                    <a:pt x="642" y="1212"/>
                  </a:cubicBezTo>
                  <a:cubicBezTo>
                    <a:pt x="644" y="1208"/>
                    <a:pt x="646" y="1205"/>
                    <a:pt x="647" y="1201"/>
                  </a:cubicBezTo>
                  <a:cubicBezTo>
                    <a:pt x="690" y="1096"/>
                    <a:pt x="689" y="980"/>
                    <a:pt x="686" y="869"/>
                  </a:cubicBezTo>
                  <a:cubicBezTo>
                    <a:pt x="686" y="857"/>
                    <a:pt x="685" y="845"/>
                    <a:pt x="685" y="833"/>
                  </a:cubicBezTo>
                  <a:close/>
                  <a:moveTo>
                    <a:pt x="314" y="477"/>
                  </a:moveTo>
                  <a:cubicBezTo>
                    <a:pt x="316" y="480"/>
                    <a:pt x="319" y="483"/>
                    <a:pt x="321" y="486"/>
                  </a:cubicBezTo>
                  <a:cubicBezTo>
                    <a:pt x="320" y="487"/>
                    <a:pt x="320" y="488"/>
                    <a:pt x="319" y="489"/>
                  </a:cubicBezTo>
                  <a:cubicBezTo>
                    <a:pt x="317" y="485"/>
                    <a:pt x="315" y="481"/>
                    <a:pt x="314" y="477"/>
                  </a:cubicBezTo>
                  <a:close/>
                </a:path>
              </a:pathLst>
            </a:custGeom>
            <a:solidFill>
              <a:srgbClr val="92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6" name="Freeform 134">
              <a:extLst>
                <a:ext uri="{FF2B5EF4-FFF2-40B4-BE49-F238E27FC236}">
                  <a16:creationId xmlns:a16="http://schemas.microsoft.com/office/drawing/2014/main" id="{9D7437B0-2ED7-45AD-939E-4C6000D9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338" y="533400"/>
              <a:ext cx="879475" cy="1570038"/>
            </a:xfrm>
            <a:custGeom>
              <a:avLst/>
              <a:gdLst>
                <a:gd name="T0" fmla="*/ 92 w 710"/>
                <a:gd name="T1" fmla="*/ 429 h 1267"/>
                <a:gd name="T2" fmla="*/ 87 w 710"/>
                <a:gd name="T3" fmla="*/ 293 h 1267"/>
                <a:gd name="T4" fmla="*/ 76 w 710"/>
                <a:gd name="T5" fmla="*/ 226 h 1267"/>
                <a:gd name="T6" fmla="*/ 68 w 710"/>
                <a:gd name="T7" fmla="*/ 158 h 1267"/>
                <a:gd name="T8" fmla="*/ 52 w 710"/>
                <a:gd name="T9" fmla="*/ 95 h 1267"/>
                <a:gd name="T10" fmla="*/ 40 w 710"/>
                <a:gd name="T11" fmla="*/ 66 h 1267"/>
                <a:gd name="T12" fmla="*/ 30 w 710"/>
                <a:gd name="T13" fmla="*/ 41 h 1267"/>
                <a:gd name="T14" fmla="*/ 74 w 710"/>
                <a:gd name="T15" fmla="*/ 39 h 1267"/>
                <a:gd name="T16" fmla="*/ 117 w 710"/>
                <a:gd name="T17" fmla="*/ 72 h 1267"/>
                <a:gd name="T18" fmla="*/ 205 w 710"/>
                <a:gd name="T19" fmla="*/ 150 h 1267"/>
                <a:gd name="T20" fmla="*/ 295 w 710"/>
                <a:gd name="T21" fmla="*/ 249 h 1267"/>
                <a:gd name="T22" fmla="*/ 409 w 710"/>
                <a:gd name="T23" fmla="*/ 386 h 1267"/>
                <a:gd name="T24" fmla="*/ 559 w 710"/>
                <a:gd name="T25" fmla="*/ 579 h 1267"/>
                <a:gd name="T26" fmla="*/ 616 w 710"/>
                <a:gd name="T27" fmla="*/ 647 h 1267"/>
                <a:gd name="T28" fmla="*/ 651 w 710"/>
                <a:gd name="T29" fmla="*/ 692 h 1267"/>
                <a:gd name="T30" fmla="*/ 673 w 710"/>
                <a:gd name="T31" fmla="*/ 728 h 1267"/>
                <a:gd name="T32" fmla="*/ 682 w 710"/>
                <a:gd name="T33" fmla="*/ 810 h 1267"/>
                <a:gd name="T34" fmla="*/ 680 w 710"/>
                <a:gd name="T35" fmla="*/ 901 h 1267"/>
                <a:gd name="T36" fmla="*/ 666 w 710"/>
                <a:gd name="T37" fmla="*/ 1014 h 1267"/>
                <a:gd name="T38" fmla="*/ 655 w 710"/>
                <a:gd name="T39" fmla="*/ 1091 h 1267"/>
                <a:gd name="T40" fmla="*/ 612 w 710"/>
                <a:gd name="T41" fmla="*/ 1201 h 1267"/>
                <a:gd name="T42" fmla="*/ 590 w 710"/>
                <a:gd name="T43" fmla="*/ 1241 h 1267"/>
                <a:gd name="T44" fmla="*/ 610 w 710"/>
                <a:gd name="T45" fmla="*/ 1253 h 1267"/>
                <a:gd name="T46" fmla="*/ 671 w 710"/>
                <a:gd name="T47" fmla="*/ 1124 h 1267"/>
                <a:gd name="T48" fmla="*/ 684 w 710"/>
                <a:gd name="T49" fmla="*/ 1059 h 1267"/>
                <a:gd name="T50" fmla="*/ 698 w 710"/>
                <a:gd name="T51" fmla="*/ 951 h 1267"/>
                <a:gd name="T52" fmla="*/ 702 w 710"/>
                <a:gd name="T53" fmla="*/ 753 h 1267"/>
                <a:gd name="T54" fmla="*/ 695 w 710"/>
                <a:gd name="T55" fmla="*/ 719 h 1267"/>
                <a:gd name="T56" fmla="*/ 669 w 710"/>
                <a:gd name="T57" fmla="*/ 675 h 1267"/>
                <a:gd name="T58" fmla="*/ 595 w 710"/>
                <a:gd name="T59" fmla="*/ 586 h 1267"/>
                <a:gd name="T60" fmla="*/ 528 w 710"/>
                <a:gd name="T61" fmla="*/ 501 h 1267"/>
                <a:gd name="T62" fmla="*/ 435 w 710"/>
                <a:gd name="T63" fmla="*/ 381 h 1267"/>
                <a:gd name="T64" fmla="*/ 335 w 710"/>
                <a:gd name="T65" fmla="*/ 258 h 1267"/>
                <a:gd name="T66" fmla="*/ 246 w 710"/>
                <a:gd name="T67" fmla="*/ 158 h 1267"/>
                <a:gd name="T68" fmla="*/ 197 w 710"/>
                <a:gd name="T69" fmla="*/ 110 h 1267"/>
                <a:gd name="T70" fmla="*/ 148 w 710"/>
                <a:gd name="T71" fmla="*/ 69 h 1267"/>
                <a:gd name="T72" fmla="*/ 56 w 710"/>
                <a:gd name="T73" fmla="*/ 5 h 1267"/>
                <a:gd name="T74" fmla="*/ 10 w 710"/>
                <a:gd name="T75" fmla="*/ 26 h 1267"/>
                <a:gd name="T76" fmla="*/ 21 w 710"/>
                <a:gd name="T77" fmla="*/ 81 h 1267"/>
                <a:gd name="T78" fmla="*/ 41 w 710"/>
                <a:gd name="T79" fmla="*/ 145 h 1267"/>
                <a:gd name="T80" fmla="*/ 50 w 710"/>
                <a:gd name="T81" fmla="*/ 216 h 1267"/>
                <a:gd name="T82" fmla="*/ 72 w 710"/>
                <a:gd name="T83" fmla="*/ 356 h 1267"/>
                <a:gd name="T84" fmla="*/ 69 w 710"/>
                <a:gd name="T85" fmla="*/ 423 h 1267"/>
                <a:gd name="T86" fmla="*/ 92 w 710"/>
                <a:gd name="T87" fmla="*/ 429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10" h="1267">
                  <a:moveTo>
                    <a:pt x="92" y="429"/>
                  </a:moveTo>
                  <a:cubicBezTo>
                    <a:pt x="103" y="385"/>
                    <a:pt x="95" y="338"/>
                    <a:pt x="87" y="293"/>
                  </a:cubicBezTo>
                  <a:cubicBezTo>
                    <a:pt x="83" y="271"/>
                    <a:pt x="79" y="249"/>
                    <a:pt x="76" y="226"/>
                  </a:cubicBezTo>
                  <a:cubicBezTo>
                    <a:pt x="72" y="203"/>
                    <a:pt x="72" y="181"/>
                    <a:pt x="68" y="158"/>
                  </a:cubicBezTo>
                  <a:cubicBezTo>
                    <a:pt x="65" y="137"/>
                    <a:pt x="59" y="116"/>
                    <a:pt x="52" y="95"/>
                  </a:cubicBezTo>
                  <a:cubicBezTo>
                    <a:pt x="48" y="85"/>
                    <a:pt x="44" y="76"/>
                    <a:pt x="40" y="66"/>
                  </a:cubicBezTo>
                  <a:cubicBezTo>
                    <a:pt x="37" y="59"/>
                    <a:pt x="29" y="50"/>
                    <a:pt x="30" y="41"/>
                  </a:cubicBezTo>
                  <a:cubicBezTo>
                    <a:pt x="33" y="17"/>
                    <a:pt x="63" y="32"/>
                    <a:pt x="74" y="39"/>
                  </a:cubicBezTo>
                  <a:cubicBezTo>
                    <a:pt x="90" y="48"/>
                    <a:pt x="104" y="59"/>
                    <a:pt x="117" y="72"/>
                  </a:cubicBezTo>
                  <a:cubicBezTo>
                    <a:pt x="145" y="99"/>
                    <a:pt x="177" y="123"/>
                    <a:pt x="205" y="150"/>
                  </a:cubicBezTo>
                  <a:cubicBezTo>
                    <a:pt x="236" y="182"/>
                    <a:pt x="265" y="216"/>
                    <a:pt x="295" y="249"/>
                  </a:cubicBezTo>
                  <a:cubicBezTo>
                    <a:pt x="334" y="294"/>
                    <a:pt x="372" y="339"/>
                    <a:pt x="409" y="386"/>
                  </a:cubicBezTo>
                  <a:cubicBezTo>
                    <a:pt x="459" y="450"/>
                    <a:pt x="509" y="515"/>
                    <a:pt x="559" y="579"/>
                  </a:cubicBezTo>
                  <a:cubicBezTo>
                    <a:pt x="577" y="603"/>
                    <a:pt x="597" y="624"/>
                    <a:pt x="616" y="647"/>
                  </a:cubicBezTo>
                  <a:cubicBezTo>
                    <a:pt x="628" y="662"/>
                    <a:pt x="640" y="676"/>
                    <a:pt x="651" y="692"/>
                  </a:cubicBezTo>
                  <a:cubicBezTo>
                    <a:pt x="659" y="703"/>
                    <a:pt x="668" y="715"/>
                    <a:pt x="673" y="728"/>
                  </a:cubicBezTo>
                  <a:cubicBezTo>
                    <a:pt x="682" y="753"/>
                    <a:pt x="681" y="784"/>
                    <a:pt x="682" y="810"/>
                  </a:cubicBezTo>
                  <a:cubicBezTo>
                    <a:pt x="683" y="840"/>
                    <a:pt x="683" y="871"/>
                    <a:pt x="680" y="901"/>
                  </a:cubicBezTo>
                  <a:cubicBezTo>
                    <a:pt x="677" y="939"/>
                    <a:pt x="671" y="977"/>
                    <a:pt x="666" y="1014"/>
                  </a:cubicBezTo>
                  <a:cubicBezTo>
                    <a:pt x="663" y="1040"/>
                    <a:pt x="659" y="1065"/>
                    <a:pt x="655" y="1091"/>
                  </a:cubicBezTo>
                  <a:cubicBezTo>
                    <a:pt x="647" y="1131"/>
                    <a:pt x="631" y="1165"/>
                    <a:pt x="612" y="1201"/>
                  </a:cubicBezTo>
                  <a:cubicBezTo>
                    <a:pt x="604" y="1215"/>
                    <a:pt x="597" y="1228"/>
                    <a:pt x="590" y="1241"/>
                  </a:cubicBezTo>
                  <a:cubicBezTo>
                    <a:pt x="582" y="1255"/>
                    <a:pt x="603" y="1267"/>
                    <a:pt x="610" y="1253"/>
                  </a:cubicBezTo>
                  <a:cubicBezTo>
                    <a:pt x="633" y="1212"/>
                    <a:pt x="659" y="1170"/>
                    <a:pt x="671" y="1124"/>
                  </a:cubicBezTo>
                  <a:cubicBezTo>
                    <a:pt x="677" y="1102"/>
                    <a:pt x="681" y="1081"/>
                    <a:pt x="684" y="1059"/>
                  </a:cubicBezTo>
                  <a:cubicBezTo>
                    <a:pt x="689" y="1023"/>
                    <a:pt x="693" y="987"/>
                    <a:pt x="698" y="951"/>
                  </a:cubicBezTo>
                  <a:cubicBezTo>
                    <a:pt x="707" y="885"/>
                    <a:pt x="710" y="819"/>
                    <a:pt x="702" y="753"/>
                  </a:cubicBezTo>
                  <a:cubicBezTo>
                    <a:pt x="700" y="741"/>
                    <a:pt x="699" y="729"/>
                    <a:pt x="695" y="719"/>
                  </a:cubicBezTo>
                  <a:cubicBezTo>
                    <a:pt x="688" y="703"/>
                    <a:pt x="678" y="689"/>
                    <a:pt x="669" y="675"/>
                  </a:cubicBezTo>
                  <a:cubicBezTo>
                    <a:pt x="646" y="644"/>
                    <a:pt x="620" y="615"/>
                    <a:pt x="595" y="586"/>
                  </a:cubicBezTo>
                  <a:cubicBezTo>
                    <a:pt x="572" y="558"/>
                    <a:pt x="550" y="530"/>
                    <a:pt x="528" y="501"/>
                  </a:cubicBezTo>
                  <a:cubicBezTo>
                    <a:pt x="497" y="461"/>
                    <a:pt x="466" y="421"/>
                    <a:pt x="435" y="381"/>
                  </a:cubicBezTo>
                  <a:cubicBezTo>
                    <a:pt x="403" y="339"/>
                    <a:pt x="369" y="298"/>
                    <a:pt x="335" y="258"/>
                  </a:cubicBezTo>
                  <a:cubicBezTo>
                    <a:pt x="306" y="225"/>
                    <a:pt x="276" y="191"/>
                    <a:pt x="246" y="158"/>
                  </a:cubicBezTo>
                  <a:cubicBezTo>
                    <a:pt x="230" y="142"/>
                    <a:pt x="214" y="126"/>
                    <a:pt x="197" y="110"/>
                  </a:cubicBezTo>
                  <a:cubicBezTo>
                    <a:pt x="181" y="96"/>
                    <a:pt x="164" y="83"/>
                    <a:pt x="148" y="69"/>
                  </a:cubicBezTo>
                  <a:cubicBezTo>
                    <a:pt x="121" y="43"/>
                    <a:pt x="93" y="14"/>
                    <a:pt x="56" y="5"/>
                  </a:cubicBezTo>
                  <a:cubicBezTo>
                    <a:pt x="37" y="0"/>
                    <a:pt x="18" y="9"/>
                    <a:pt x="10" y="26"/>
                  </a:cubicBezTo>
                  <a:cubicBezTo>
                    <a:pt x="0" y="46"/>
                    <a:pt x="12" y="63"/>
                    <a:pt x="21" y="81"/>
                  </a:cubicBezTo>
                  <a:cubicBezTo>
                    <a:pt x="30" y="102"/>
                    <a:pt x="36" y="123"/>
                    <a:pt x="41" y="145"/>
                  </a:cubicBezTo>
                  <a:cubicBezTo>
                    <a:pt x="46" y="168"/>
                    <a:pt x="48" y="192"/>
                    <a:pt x="50" y="216"/>
                  </a:cubicBezTo>
                  <a:cubicBezTo>
                    <a:pt x="55" y="263"/>
                    <a:pt x="68" y="309"/>
                    <a:pt x="72" y="356"/>
                  </a:cubicBezTo>
                  <a:cubicBezTo>
                    <a:pt x="74" y="379"/>
                    <a:pt x="74" y="401"/>
                    <a:pt x="69" y="423"/>
                  </a:cubicBezTo>
                  <a:cubicBezTo>
                    <a:pt x="65" y="438"/>
                    <a:pt x="88" y="445"/>
                    <a:pt x="92" y="4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217" name="组合 216">
              <a:extLst>
                <a:ext uri="{FF2B5EF4-FFF2-40B4-BE49-F238E27FC236}">
                  <a16:creationId xmlns:a16="http://schemas.microsoft.com/office/drawing/2014/main" id="{B0A276C4-46C9-421E-8471-F60A1DA59302}"/>
                </a:ext>
              </a:extLst>
            </p:cNvPr>
            <p:cNvGrpSpPr/>
            <p:nvPr/>
          </p:nvGrpSpPr>
          <p:grpSpPr>
            <a:xfrm>
              <a:off x="7451725" y="606425"/>
              <a:ext cx="1835150" cy="1598613"/>
              <a:chOff x="7451725" y="606425"/>
              <a:chExt cx="1835150" cy="1598613"/>
            </a:xfrm>
          </p:grpSpPr>
          <p:sp>
            <p:nvSpPr>
              <p:cNvPr id="218" name="Freeform 129">
                <a:extLst>
                  <a:ext uri="{FF2B5EF4-FFF2-40B4-BE49-F238E27FC236}">
                    <a16:creationId xmlns:a16="http://schemas.microsoft.com/office/drawing/2014/main" id="{0BB8A99B-61B4-4215-826C-7FCE2C825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7813" y="701675"/>
                <a:ext cx="1371600" cy="1465263"/>
              </a:xfrm>
              <a:custGeom>
                <a:avLst/>
                <a:gdLst>
                  <a:gd name="T0" fmla="*/ 1089 w 1109"/>
                  <a:gd name="T1" fmla="*/ 988 h 1183"/>
                  <a:gd name="T2" fmla="*/ 1055 w 1109"/>
                  <a:gd name="T3" fmla="*/ 934 h 1183"/>
                  <a:gd name="T4" fmla="*/ 1048 w 1109"/>
                  <a:gd name="T5" fmla="*/ 912 h 1183"/>
                  <a:gd name="T6" fmla="*/ 1048 w 1109"/>
                  <a:gd name="T7" fmla="*/ 912 h 1183"/>
                  <a:gd name="T8" fmla="*/ 1015 w 1109"/>
                  <a:gd name="T9" fmla="*/ 783 h 1183"/>
                  <a:gd name="T10" fmla="*/ 1006 w 1109"/>
                  <a:gd name="T11" fmla="*/ 767 h 1183"/>
                  <a:gd name="T12" fmla="*/ 1000 w 1109"/>
                  <a:gd name="T13" fmla="*/ 746 h 1183"/>
                  <a:gd name="T14" fmla="*/ 616 w 1109"/>
                  <a:gd name="T15" fmla="*/ 186 h 1183"/>
                  <a:gd name="T16" fmla="*/ 504 w 1109"/>
                  <a:gd name="T17" fmla="*/ 21 h 1183"/>
                  <a:gd name="T18" fmla="*/ 433 w 1109"/>
                  <a:gd name="T19" fmla="*/ 17 h 1183"/>
                  <a:gd name="T20" fmla="*/ 423 w 1109"/>
                  <a:gd name="T21" fmla="*/ 28 h 1183"/>
                  <a:gd name="T22" fmla="*/ 249 w 1109"/>
                  <a:gd name="T23" fmla="*/ 119 h 1183"/>
                  <a:gd name="T24" fmla="*/ 161 w 1109"/>
                  <a:gd name="T25" fmla="*/ 152 h 1183"/>
                  <a:gd name="T26" fmla="*/ 87 w 1109"/>
                  <a:gd name="T27" fmla="*/ 159 h 1183"/>
                  <a:gd name="T28" fmla="*/ 13 w 1109"/>
                  <a:gd name="T29" fmla="*/ 178 h 1183"/>
                  <a:gd name="T30" fmla="*/ 33 w 1109"/>
                  <a:gd name="T31" fmla="*/ 252 h 1183"/>
                  <a:gd name="T32" fmla="*/ 82 w 1109"/>
                  <a:gd name="T33" fmla="*/ 266 h 1183"/>
                  <a:gd name="T34" fmla="*/ 107 w 1109"/>
                  <a:gd name="T35" fmla="*/ 320 h 1183"/>
                  <a:gd name="T36" fmla="*/ 123 w 1109"/>
                  <a:gd name="T37" fmla="*/ 332 h 1183"/>
                  <a:gd name="T38" fmla="*/ 287 w 1109"/>
                  <a:gd name="T39" fmla="*/ 582 h 1183"/>
                  <a:gd name="T40" fmla="*/ 310 w 1109"/>
                  <a:gd name="T41" fmla="*/ 620 h 1183"/>
                  <a:gd name="T42" fmla="*/ 305 w 1109"/>
                  <a:gd name="T43" fmla="*/ 643 h 1183"/>
                  <a:gd name="T44" fmla="*/ 308 w 1109"/>
                  <a:gd name="T45" fmla="*/ 689 h 1183"/>
                  <a:gd name="T46" fmla="*/ 305 w 1109"/>
                  <a:gd name="T47" fmla="*/ 700 h 1183"/>
                  <a:gd name="T48" fmla="*/ 303 w 1109"/>
                  <a:gd name="T49" fmla="*/ 715 h 1183"/>
                  <a:gd name="T50" fmla="*/ 303 w 1109"/>
                  <a:gd name="T51" fmla="*/ 715 h 1183"/>
                  <a:gd name="T52" fmla="*/ 302 w 1109"/>
                  <a:gd name="T53" fmla="*/ 718 h 1183"/>
                  <a:gd name="T54" fmla="*/ 299 w 1109"/>
                  <a:gd name="T55" fmla="*/ 746 h 1183"/>
                  <a:gd name="T56" fmla="*/ 236 w 1109"/>
                  <a:gd name="T57" fmla="*/ 1089 h 1183"/>
                  <a:gd name="T58" fmla="*/ 238 w 1109"/>
                  <a:gd name="T59" fmla="*/ 1122 h 1183"/>
                  <a:gd name="T60" fmla="*/ 239 w 1109"/>
                  <a:gd name="T61" fmla="*/ 1132 h 1183"/>
                  <a:gd name="T62" fmla="*/ 292 w 1109"/>
                  <a:gd name="T63" fmla="*/ 1179 h 1183"/>
                  <a:gd name="T64" fmla="*/ 408 w 1109"/>
                  <a:gd name="T65" fmla="*/ 1175 h 1183"/>
                  <a:gd name="T66" fmla="*/ 439 w 1109"/>
                  <a:gd name="T67" fmla="*/ 1176 h 1183"/>
                  <a:gd name="T68" fmla="*/ 732 w 1109"/>
                  <a:gd name="T69" fmla="*/ 1111 h 1183"/>
                  <a:gd name="T70" fmla="*/ 764 w 1109"/>
                  <a:gd name="T71" fmla="*/ 1104 h 1183"/>
                  <a:gd name="T72" fmla="*/ 777 w 1109"/>
                  <a:gd name="T73" fmla="*/ 1103 h 1183"/>
                  <a:gd name="T74" fmla="*/ 802 w 1109"/>
                  <a:gd name="T75" fmla="*/ 1096 h 1183"/>
                  <a:gd name="T76" fmla="*/ 877 w 1109"/>
                  <a:gd name="T77" fmla="*/ 1079 h 1183"/>
                  <a:gd name="T78" fmla="*/ 947 w 1109"/>
                  <a:gd name="T79" fmla="*/ 1064 h 1183"/>
                  <a:gd name="T80" fmla="*/ 975 w 1109"/>
                  <a:gd name="T81" fmla="*/ 1056 h 1183"/>
                  <a:gd name="T82" fmla="*/ 1042 w 1109"/>
                  <a:gd name="T83" fmla="*/ 1069 h 1183"/>
                  <a:gd name="T84" fmla="*/ 1089 w 1109"/>
                  <a:gd name="T85" fmla="*/ 988 h 1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09" h="1183">
                    <a:moveTo>
                      <a:pt x="1089" y="988"/>
                    </a:moveTo>
                    <a:cubicBezTo>
                      <a:pt x="1078" y="970"/>
                      <a:pt x="1066" y="952"/>
                      <a:pt x="1055" y="934"/>
                    </a:cubicBezTo>
                    <a:cubicBezTo>
                      <a:pt x="1054" y="926"/>
                      <a:pt x="1052" y="919"/>
                      <a:pt x="1048" y="912"/>
                    </a:cubicBezTo>
                    <a:cubicBezTo>
                      <a:pt x="1048" y="912"/>
                      <a:pt x="1048" y="912"/>
                      <a:pt x="1048" y="912"/>
                    </a:cubicBezTo>
                    <a:cubicBezTo>
                      <a:pt x="1058" y="872"/>
                      <a:pt x="1035" y="817"/>
                      <a:pt x="1015" y="783"/>
                    </a:cubicBezTo>
                    <a:cubicBezTo>
                      <a:pt x="1012" y="778"/>
                      <a:pt x="1009" y="772"/>
                      <a:pt x="1006" y="767"/>
                    </a:cubicBezTo>
                    <a:cubicBezTo>
                      <a:pt x="1005" y="760"/>
                      <a:pt x="1003" y="753"/>
                      <a:pt x="1000" y="746"/>
                    </a:cubicBezTo>
                    <a:cubicBezTo>
                      <a:pt x="906" y="536"/>
                      <a:pt x="738" y="376"/>
                      <a:pt x="616" y="186"/>
                    </a:cubicBezTo>
                    <a:cubicBezTo>
                      <a:pt x="580" y="131"/>
                      <a:pt x="553" y="67"/>
                      <a:pt x="504" y="21"/>
                    </a:cubicBezTo>
                    <a:cubicBezTo>
                      <a:pt x="485" y="3"/>
                      <a:pt x="455" y="0"/>
                      <a:pt x="433" y="17"/>
                    </a:cubicBezTo>
                    <a:cubicBezTo>
                      <a:pt x="429" y="20"/>
                      <a:pt x="426" y="24"/>
                      <a:pt x="423" y="28"/>
                    </a:cubicBezTo>
                    <a:cubicBezTo>
                      <a:pt x="367" y="63"/>
                      <a:pt x="309" y="94"/>
                      <a:pt x="249" y="119"/>
                    </a:cubicBezTo>
                    <a:cubicBezTo>
                      <a:pt x="220" y="131"/>
                      <a:pt x="191" y="143"/>
                      <a:pt x="161" y="152"/>
                    </a:cubicBezTo>
                    <a:cubicBezTo>
                      <a:pt x="137" y="159"/>
                      <a:pt x="107" y="168"/>
                      <a:pt x="87" y="159"/>
                    </a:cubicBezTo>
                    <a:cubicBezTo>
                      <a:pt x="61" y="147"/>
                      <a:pt x="29" y="151"/>
                      <a:pt x="13" y="178"/>
                    </a:cubicBezTo>
                    <a:cubicBezTo>
                      <a:pt x="0" y="201"/>
                      <a:pt x="6" y="240"/>
                      <a:pt x="33" y="252"/>
                    </a:cubicBezTo>
                    <a:cubicBezTo>
                      <a:pt x="49" y="260"/>
                      <a:pt x="65" y="264"/>
                      <a:pt x="82" y="266"/>
                    </a:cubicBezTo>
                    <a:cubicBezTo>
                      <a:pt x="79" y="286"/>
                      <a:pt x="87" y="306"/>
                      <a:pt x="107" y="320"/>
                    </a:cubicBezTo>
                    <a:cubicBezTo>
                      <a:pt x="112" y="324"/>
                      <a:pt x="117" y="328"/>
                      <a:pt x="123" y="332"/>
                    </a:cubicBezTo>
                    <a:cubicBezTo>
                      <a:pt x="180" y="414"/>
                      <a:pt x="234" y="497"/>
                      <a:pt x="287" y="582"/>
                    </a:cubicBezTo>
                    <a:cubicBezTo>
                      <a:pt x="295" y="595"/>
                      <a:pt x="303" y="607"/>
                      <a:pt x="310" y="620"/>
                    </a:cubicBezTo>
                    <a:cubicBezTo>
                      <a:pt x="307" y="627"/>
                      <a:pt x="305" y="635"/>
                      <a:pt x="305" y="643"/>
                    </a:cubicBezTo>
                    <a:cubicBezTo>
                      <a:pt x="307" y="658"/>
                      <a:pt x="308" y="674"/>
                      <a:pt x="308" y="689"/>
                    </a:cubicBezTo>
                    <a:cubicBezTo>
                      <a:pt x="307" y="693"/>
                      <a:pt x="305" y="696"/>
                      <a:pt x="305" y="700"/>
                    </a:cubicBezTo>
                    <a:cubicBezTo>
                      <a:pt x="304" y="705"/>
                      <a:pt x="304" y="710"/>
                      <a:pt x="303" y="715"/>
                    </a:cubicBezTo>
                    <a:cubicBezTo>
                      <a:pt x="303" y="715"/>
                      <a:pt x="303" y="715"/>
                      <a:pt x="303" y="715"/>
                    </a:cubicBezTo>
                    <a:cubicBezTo>
                      <a:pt x="303" y="716"/>
                      <a:pt x="303" y="717"/>
                      <a:pt x="302" y="718"/>
                    </a:cubicBezTo>
                    <a:cubicBezTo>
                      <a:pt x="301" y="727"/>
                      <a:pt x="300" y="737"/>
                      <a:pt x="299" y="746"/>
                    </a:cubicBezTo>
                    <a:cubicBezTo>
                      <a:pt x="283" y="861"/>
                      <a:pt x="262" y="976"/>
                      <a:pt x="236" y="1089"/>
                    </a:cubicBezTo>
                    <a:cubicBezTo>
                      <a:pt x="233" y="1100"/>
                      <a:pt x="234" y="1112"/>
                      <a:pt x="238" y="1122"/>
                    </a:cubicBezTo>
                    <a:cubicBezTo>
                      <a:pt x="238" y="1125"/>
                      <a:pt x="238" y="1129"/>
                      <a:pt x="239" y="1132"/>
                    </a:cubicBezTo>
                    <a:cubicBezTo>
                      <a:pt x="243" y="1160"/>
                      <a:pt x="264" y="1176"/>
                      <a:pt x="292" y="1179"/>
                    </a:cubicBezTo>
                    <a:cubicBezTo>
                      <a:pt x="331" y="1183"/>
                      <a:pt x="370" y="1181"/>
                      <a:pt x="408" y="1175"/>
                    </a:cubicBezTo>
                    <a:cubicBezTo>
                      <a:pt x="418" y="1178"/>
                      <a:pt x="429" y="1178"/>
                      <a:pt x="439" y="1176"/>
                    </a:cubicBezTo>
                    <a:cubicBezTo>
                      <a:pt x="537" y="1154"/>
                      <a:pt x="635" y="1133"/>
                      <a:pt x="732" y="1111"/>
                    </a:cubicBezTo>
                    <a:cubicBezTo>
                      <a:pt x="743" y="1109"/>
                      <a:pt x="753" y="1107"/>
                      <a:pt x="764" y="1104"/>
                    </a:cubicBezTo>
                    <a:cubicBezTo>
                      <a:pt x="768" y="1104"/>
                      <a:pt x="773" y="1103"/>
                      <a:pt x="777" y="1103"/>
                    </a:cubicBezTo>
                    <a:cubicBezTo>
                      <a:pt x="786" y="1102"/>
                      <a:pt x="794" y="1100"/>
                      <a:pt x="802" y="1096"/>
                    </a:cubicBezTo>
                    <a:cubicBezTo>
                      <a:pt x="827" y="1090"/>
                      <a:pt x="852" y="1085"/>
                      <a:pt x="877" y="1079"/>
                    </a:cubicBezTo>
                    <a:cubicBezTo>
                      <a:pt x="900" y="1074"/>
                      <a:pt x="924" y="1069"/>
                      <a:pt x="947" y="1064"/>
                    </a:cubicBezTo>
                    <a:cubicBezTo>
                      <a:pt x="957" y="1062"/>
                      <a:pt x="967" y="1059"/>
                      <a:pt x="975" y="1056"/>
                    </a:cubicBezTo>
                    <a:cubicBezTo>
                      <a:pt x="997" y="1063"/>
                      <a:pt x="1018" y="1067"/>
                      <a:pt x="1042" y="1069"/>
                    </a:cubicBezTo>
                    <a:cubicBezTo>
                      <a:pt x="1083" y="1073"/>
                      <a:pt x="1109" y="1021"/>
                      <a:pt x="1089" y="988"/>
                    </a:cubicBezTo>
                    <a:close/>
                  </a:path>
                </a:pathLst>
              </a:custGeom>
              <a:solidFill>
                <a:srgbClr val="FFF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19" name="Freeform 131">
                <a:extLst>
                  <a:ext uri="{FF2B5EF4-FFF2-40B4-BE49-F238E27FC236}">
                    <a16:creationId xmlns:a16="http://schemas.microsoft.com/office/drawing/2014/main" id="{571C6BC3-477F-45B0-B756-B09707857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80300" y="698500"/>
                <a:ext cx="1806575" cy="1444625"/>
              </a:xfrm>
              <a:custGeom>
                <a:avLst/>
                <a:gdLst>
                  <a:gd name="T0" fmla="*/ 351 w 1460"/>
                  <a:gd name="T1" fmla="*/ 207 h 1166"/>
                  <a:gd name="T2" fmla="*/ 595 w 1460"/>
                  <a:gd name="T3" fmla="*/ 143 h 1166"/>
                  <a:gd name="T4" fmla="*/ 678 w 1460"/>
                  <a:gd name="T5" fmla="*/ 96 h 1166"/>
                  <a:gd name="T6" fmla="*/ 739 w 1460"/>
                  <a:gd name="T7" fmla="*/ 62 h 1166"/>
                  <a:gd name="T8" fmla="*/ 779 w 1460"/>
                  <a:gd name="T9" fmla="*/ 41 h 1166"/>
                  <a:gd name="T10" fmla="*/ 824 w 1460"/>
                  <a:gd name="T11" fmla="*/ 30 h 1166"/>
                  <a:gd name="T12" fmla="*/ 856 w 1460"/>
                  <a:gd name="T13" fmla="*/ 53 h 1166"/>
                  <a:gd name="T14" fmla="*/ 888 w 1460"/>
                  <a:gd name="T15" fmla="*/ 94 h 1166"/>
                  <a:gd name="T16" fmla="*/ 951 w 1460"/>
                  <a:gd name="T17" fmla="*/ 176 h 1166"/>
                  <a:gd name="T18" fmla="*/ 1065 w 1460"/>
                  <a:gd name="T19" fmla="*/ 325 h 1166"/>
                  <a:gd name="T20" fmla="*/ 1267 w 1460"/>
                  <a:gd name="T21" fmla="*/ 620 h 1166"/>
                  <a:gd name="T22" fmla="*/ 1319 w 1460"/>
                  <a:gd name="T23" fmla="*/ 706 h 1166"/>
                  <a:gd name="T24" fmla="*/ 1372 w 1460"/>
                  <a:gd name="T25" fmla="*/ 789 h 1166"/>
                  <a:gd name="T26" fmla="*/ 1435 w 1460"/>
                  <a:gd name="T27" fmla="*/ 853 h 1166"/>
                  <a:gd name="T28" fmla="*/ 1435 w 1460"/>
                  <a:gd name="T29" fmla="*/ 853 h 1166"/>
                  <a:gd name="T30" fmla="*/ 1433 w 1460"/>
                  <a:gd name="T31" fmla="*/ 847 h 1166"/>
                  <a:gd name="T32" fmla="*/ 1437 w 1460"/>
                  <a:gd name="T33" fmla="*/ 839 h 1166"/>
                  <a:gd name="T34" fmla="*/ 1354 w 1460"/>
                  <a:gd name="T35" fmla="*/ 907 h 1166"/>
                  <a:gd name="T36" fmla="*/ 1171 w 1460"/>
                  <a:gd name="T37" fmla="*/ 1012 h 1166"/>
                  <a:gd name="T38" fmla="*/ 956 w 1460"/>
                  <a:gd name="T39" fmla="*/ 1071 h 1166"/>
                  <a:gd name="T40" fmla="*/ 840 w 1460"/>
                  <a:gd name="T41" fmla="*/ 1098 h 1166"/>
                  <a:gd name="T42" fmla="*/ 728 w 1460"/>
                  <a:gd name="T43" fmla="*/ 1123 h 1166"/>
                  <a:gd name="T44" fmla="*/ 608 w 1460"/>
                  <a:gd name="T45" fmla="*/ 1127 h 1166"/>
                  <a:gd name="T46" fmla="*/ 498 w 1460"/>
                  <a:gd name="T47" fmla="*/ 1141 h 1166"/>
                  <a:gd name="T48" fmla="*/ 511 w 1460"/>
                  <a:gd name="T49" fmla="*/ 1146 h 1166"/>
                  <a:gd name="T50" fmla="*/ 309 w 1460"/>
                  <a:gd name="T51" fmla="*/ 786 h 1166"/>
                  <a:gd name="T52" fmla="*/ 217 w 1460"/>
                  <a:gd name="T53" fmla="*/ 613 h 1166"/>
                  <a:gd name="T54" fmla="*/ 114 w 1460"/>
                  <a:gd name="T55" fmla="*/ 464 h 1166"/>
                  <a:gd name="T56" fmla="*/ 27 w 1460"/>
                  <a:gd name="T57" fmla="*/ 290 h 1166"/>
                  <a:gd name="T58" fmla="*/ 4 w 1460"/>
                  <a:gd name="T59" fmla="*/ 296 h 1166"/>
                  <a:gd name="T60" fmla="*/ 181 w 1460"/>
                  <a:gd name="T61" fmla="*/ 602 h 1166"/>
                  <a:gd name="T62" fmla="*/ 275 w 1460"/>
                  <a:gd name="T63" fmla="*/ 772 h 1166"/>
                  <a:gd name="T64" fmla="*/ 371 w 1460"/>
                  <a:gd name="T65" fmla="*/ 954 h 1166"/>
                  <a:gd name="T66" fmla="*/ 490 w 1460"/>
                  <a:gd name="T67" fmla="*/ 1159 h 1166"/>
                  <a:gd name="T68" fmla="*/ 504 w 1460"/>
                  <a:gd name="T69" fmla="*/ 1164 h 1166"/>
                  <a:gd name="T70" fmla="*/ 654 w 1460"/>
                  <a:gd name="T71" fmla="*/ 1152 h 1166"/>
                  <a:gd name="T72" fmla="*/ 820 w 1460"/>
                  <a:gd name="T73" fmla="*/ 1128 h 1166"/>
                  <a:gd name="T74" fmla="*/ 1154 w 1460"/>
                  <a:gd name="T75" fmla="*/ 1043 h 1166"/>
                  <a:gd name="T76" fmla="*/ 1301 w 1460"/>
                  <a:gd name="T77" fmla="*/ 974 h 1166"/>
                  <a:gd name="T78" fmla="*/ 1402 w 1460"/>
                  <a:gd name="T79" fmla="*/ 898 h 1166"/>
                  <a:gd name="T80" fmla="*/ 1439 w 1460"/>
                  <a:gd name="T81" fmla="*/ 868 h 1166"/>
                  <a:gd name="T82" fmla="*/ 1457 w 1460"/>
                  <a:gd name="T83" fmla="*/ 844 h 1166"/>
                  <a:gd name="T84" fmla="*/ 1446 w 1460"/>
                  <a:gd name="T85" fmla="*/ 831 h 1166"/>
                  <a:gd name="T86" fmla="*/ 1431 w 1460"/>
                  <a:gd name="T87" fmla="*/ 819 h 1166"/>
                  <a:gd name="T88" fmla="*/ 1365 w 1460"/>
                  <a:gd name="T89" fmla="*/ 737 h 1166"/>
                  <a:gd name="T90" fmla="*/ 1283 w 1460"/>
                  <a:gd name="T91" fmla="*/ 600 h 1166"/>
                  <a:gd name="T92" fmla="*/ 1128 w 1460"/>
                  <a:gd name="T93" fmla="*/ 370 h 1166"/>
                  <a:gd name="T94" fmla="*/ 955 w 1460"/>
                  <a:gd name="T95" fmla="*/ 143 h 1166"/>
                  <a:gd name="T96" fmla="*/ 905 w 1460"/>
                  <a:gd name="T97" fmla="*/ 77 h 1166"/>
                  <a:gd name="T98" fmla="*/ 858 w 1460"/>
                  <a:gd name="T99" fmla="*/ 22 h 1166"/>
                  <a:gd name="T100" fmla="*/ 792 w 1460"/>
                  <a:gd name="T101" fmla="*/ 9 h 1166"/>
                  <a:gd name="T102" fmla="*/ 730 w 1460"/>
                  <a:gd name="T103" fmla="*/ 40 h 1166"/>
                  <a:gd name="T104" fmla="*/ 580 w 1460"/>
                  <a:gd name="T105" fmla="*/ 124 h 1166"/>
                  <a:gd name="T106" fmla="*/ 416 w 1460"/>
                  <a:gd name="T107" fmla="*/ 171 h 1166"/>
                  <a:gd name="T108" fmla="*/ 345 w 1460"/>
                  <a:gd name="T109" fmla="*/ 184 h 1166"/>
                  <a:gd name="T110" fmla="*/ 351 w 1460"/>
                  <a:gd name="T111" fmla="*/ 207 h 1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60" h="1166">
                    <a:moveTo>
                      <a:pt x="351" y="207"/>
                    </a:moveTo>
                    <a:cubicBezTo>
                      <a:pt x="433" y="193"/>
                      <a:pt x="520" y="181"/>
                      <a:pt x="595" y="143"/>
                    </a:cubicBezTo>
                    <a:cubicBezTo>
                      <a:pt x="623" y="129"/>
                      <a:pt x="650" y="112"/>
                      <a:pt x="678" y="96"/>
                    </a:cubicBezTo>
                    <a:cubicBezTo>
                      <a:pt x="698" y="84"/>
                      <a:pt x="719" y="73"/>
                      <a:pt x="739" y="62"/>
                    </a:cubicBezTo>
                    <a:cubicBezTo>
                      <a:pt x="752" y="55"/>
                      <a:pt x="765" y="48"/>
                      <a:pt x="779" y="41"/>
                    </a:cubicBezTo>
                    <a:cubicBezTo>
                      <a:pt x="793" y="34"/>
                      <a:pt x="807" y="26"/>
                      <a:pt x="824" y="30"/>
                    </a:cubicBezTo>
                    <a:cubicBezTo>
                      <a:pt x="837" y="33"/>
                      <a:pt x="847" y="43"/>
                      <a:pt x="856" y="53"/>
                    </a:cubicBezTo>
                    <a:cubicBezTo>
                      <a:pt x="867" y="66"/>
                      <a:pt x="877" y="80"/>
                      <a:pt x="888" y="94"/>
                    </a:cubicBezTo>
                    <a:cubicBezTo>
                      <a:pt x="909" y="121"/>
                      <a:pt x="930" y="149"/>
                      <a:pt x="951" y="176"/>
                    </a:cubicBezTo>
                    <a:cubicBezTo>
                      <a:pt x="989" y="225"/>
                      <a:pt x="1027" y="275"/>
                      <a:pt x="1065" y="325"/>
                    </a:cubicBezTo>
                    <a:cubicBezTo>
                      <a:pt x="1136" y="420"/>
                      <a:pt x="1204" y="518"/>
                      <a:pt x="1267" y="620"/>
                    </a:cubicBezTo>
                    <a:cubicBezTo>
                      <a:pt x="1285" y="648"/>
                      <a:pt x="1302" y="677"/>
                      <a:pt x="1319" y="706"/>
                    </a:cubicBezTo>
                    <a:cubicBezTo>
                      <a:pt x="1336" y="734"/>
                      <a:pt x="1352" y="763"/>
                      <a:pt x="1372" y="789"/>
                    </a:cubicBezTo>
                    <a:cubicBezTo>
                      <a:pt x="1390" y="814"/>
                      <a:pt x="1411" y="834"/>
                      <a:pt x="1435" y="853"/>
                    </a:cubicBezTo>
                    <a:cubicBezTo>
                      <a:pt x="1432" y="851"/>
                      <a:pt x="1435" y="852"/>
                      <a:pt x="1435" y="853"/>
                    </a:cubicBezTo>
                    <a:cubicBezTo>
                      <a:pt x="1435" y="852"/>
                      <a:pt x="1434" y="851"/>
                      <a:pt x="1433" y="847"/>
                    </a:cubicBezTo>
                    <a:cubicBezTo>
                      <a:pt x="1435" y="845"/>
                      <a:pt x="1436" y="842"/>
                      <a:pt x="1437" y="839"/>
                    </a:cubicBezTo>
                    <a:cubicBezTo>
                      <a:pt x="1409" y="862"/>
                      <a:pt x="1382" y="884"/>
                      <a:pt x="1354" y="907"/>
                    </a:cubicBezTo>
                    <a:cubicBezTo>
                      <a:pt x="1298" y="951"/>
                      <a:pt x="1238" y="987"/>
                      <a:pt x="1171" y="1012"/>
                    </a:cubicBezTo>
                    <a:cubicBezTo>
                      <a:pt x="1101" y="1037"/>
                      <a:pt x="1028" y="1054"/>
                      <a:pt x="956" y="1071"/>
                    </a:cubicBezTo>
                    <a:cubicBezTo>
                      <a:pt x="918" y="1080"/>
                      <a:pt x="879" y="1089"/>
                      <a:pt x="840" y="1098"/>
                    </a:cubicBezTo>
                    <a:cubicBezTo>
                      <a:pt x="803" y="1107"/>
                      <a:pt x="766" y="1117"/>
                      <a:pt x="728" y="1123"/>
                    </a:cubicBezTo>
                    <a:cubicBezTo>
                      <a:pt x="688" y="1130"/>
                      <a:pt x="648" y="1128"/>
                      <a:pt x="608" y="1127"/>
                    </a:cubicBezTo>
                    <a:cubicBezTo>
                      <a:pt x="571" y="1126"/>
                      <a:pt x="532" y="1126"/>
                      <a:pt x="498" y="1141"/>
                    </a:cubicBezTo>
                    <a:cubicBezTo>
                      <a:pt x="502" y="1143"/>
                      <a:pt x="507" y="1145"/>
                      <a:pt x="511" y="1146"/>
                    </a:cubicBezTo>
                    <a:cubicBezTo>
                      <a:pt x="441" y="1028"/>
                      <a:pt x="371" y="909"/>
                      <a:pt x="309" y="786"/>
                    </a:cubicBezTo>
                    <a:cubicBezTo>
                      <a:pt x="279" y="727"/>
                      <a:pt x="252" y="668"/>
                      <a:pt x="217" y="613"/>
                    </a:cubicBezTo>
                    <a:cubicBezTo>
                      <a:pt x="184" y="562"/>
                      <a:pt x="148" y="514"/>
                      <a:pt x="114" y="464"/>
                    </a:cubicBezTo>
                    <a:cubicBezTo>
                      <a:pt x="78" y="410"/>
                      <a:pt x="44" y="353"/>
                      <a:pt x="27" y="290"/>
                    </a:cubicBezTo>
                    <a:cubicBezTo>
                      <a:pt x="23" y="275"/>
                      <a:pt x="0" y="282"/>
                      <a:pt x="4" y="296"/>
                    </a:cubicBezTo>
                    <a:cubicBezTo>
                      <a:pt x="35" y="412"/>
                      <a:pt x="116" y="505"/>
                      <a:pt x="181" y="602"/>
                    </a:cubicBezTo>
                    <a:cubicBezTo>
                      <a:pt x="217" y="656"/>
                      <a:pt x="247" y="714"/>
                      <a:pt x="275" y="772"/>
                    </a:cubicBezTo>
                    <a:cubicBezTo>
                      <a:pt x="306" y="834"/>
                      <a:pt x="338" y="894"/>
                      <a:pt x="371" y="954"/>
                    </a:cubicBezTo>
                    <a:cubicBezTo>
                      <a:pt x="410" y="1023"/>
                      <a:pt x="450" y="1091"/>
                      <a:pt x="490" y="1159"/>
                    </a:cubicBezTo>
                    <a:cubicBezTo>
                      <a:pt x="493" y="1163"/>
                      <a:pt x="499" y="1166"/>
                      <a:pt x="504" y="1164"/>
                    </a:cubicBezTo>
                    <a:cubicBezTo>
                      <a:pt x="551" y="1144"/>
                      <a:pt x="604" y="1151"/>
                      <a:pt x="654" y="1152"/>
                    </a:cubicBezTo>
                    <a:cubicBezTo>
                      <a:pt x="711" y="1153"/>
                      <a:pt x="764" y="1141"/>
                      <a:pt x="820" y="1128"/>
                    </a:cubicBezTo>
                    <a:cubicBezTo>
                      <a:pt x="931" y="1102"/>
                      <a:pt x="1045" y="1079"/>
                      <a:pt x="1154" y="1043"/>
                    </a:cubicBezTo>
                    <a:cubicBezTo>
                      <a:pt x="1206" y="1025"/>
                      <a:pt x="1255" y="1004"/>
                      <a:pt x="1301" y="974"/>
                    </a:cubicBezTo>
                    <a:cubicBezTo>
                      <a:pt x="1337" y="951"/>
                      <a:pt x="1369" y="925"/>
                      <a:pt x="1402" y="898"/>
                    </a:cubicBezTo>
                    <a:cubicBezTo>
                      <a:pt x="1415" y="888"/>
                      <a:pt x="1427" y="878"/>
                      <a:pt x="1439" y="868"/>
                    </a:cubicBezTo>
                    <a:cubicBezTo>
                      <a:pt x="1447" y="862"/>
                      <a:pt x="1460" y="855"/>
                      <a:pt x="1457" y="844"/>
                    </a:cubicBezTo>
                    <a:cubicBezTo>
                      <a:pt x="1456" y="838"/>
                      <a:pt x="1451" y="835"/>
                      <a:pt x="1446" y="831"/>
                    </a:cubicBezTo>
                    <a:cubicBezTo>
                      <a:pt x="1439" y="826"/>
                      <a:pt x="1437" y="825"/>
                      <a:pt x="1431" y="819"/>
                    </a:cubicBezTo>
                    <a:cubicBezTo>
                      <a:pt x="1404" y="796"/>
                      <a:pt x="1384" y="767"/>
                      <a:pt x="1365" y="737"/>
                    </a:cubicBezTo>
                    <a:cubicBezTo>
                      <a:pt x="1337" y="692"/>
                      <a:pt x="1312" y="645"/>
                      <a:pt x="1283" y="600"/>
                    </a:cubicBezTo>
                    <a:cubicBezTo>
                      <a:pt x="1235" y="522"/>
                      <a:pt x="1183" y="445"/>
                      <a:pt x="1128" y="370"/>
                    </a:cubicBezTo>
                    <a:cubicBezTo>
                      <a:pt x="1072" y="293"/>
                      <a:pt x="1014" y="218"/>
                      <a:pt x="955" y="143"/>
                    </a:cubicBezTo>
                    <a:cubicBezTo>
                      <a:pt x="938" y="121"/>
                      <a:pt x="921" y="99"/>
                      <a:pt x="905" y="77"/>
                    </a:cubicBezTo>
                    <a:cubicBezTo>
                      <a:pt x="890" y="58"/>
                      <a:pt x="877" y="37"/>
                      <a:pt x="858" y="22"/>
                    </a:cubicBezTo>
                    <a:cubicBezTo>
                      <a:pt x="839" y="6"/>
                      <a:pt x="816" y="0"/>
                      <a:pt x="792" y="9"/>
                    </a:cubicBezTo>
                    <a:cubicBezTo>
                      <a:pt x="771" y="16"/>
                      <a:pt x="750" y="29"/>
                      <a:pt x="730" y="40"/>
                    </a:cubicBezTo>
                    <a:cubicBezTo>
                      <a:pt x="679" y="67"/>
                      <a:pt x="631" y="99"/>
                      <a:pt x="580" y="124"/>
                    </a:cubicBezTo>
                    <a:cubicBezTo>
                      <a:pt x="529" y="149"/>
                      <a:pt x="472" y="161"/>
                      <a:pt x="416" y="171"/>
                    </a:cubicBezTo>
                    <a:cubicBezTo>
                      <a:pt x="392" y="176"/>
                      <a:pt x="369" y="180"/>
                      <a:pt x="345" y="184"/>
                    </a:cubicBezTo>
                    <a:cubicBezTo>
                      <a:pt x="329" y="186"/>
                      <a:pt x="336" y="209"/>
                      <a:pt x="351" y="207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0" name="Freeform 132">
                <a:extLst>
                  <a:ext uri="{FF2B5EF4-FFF2-40B4-BE49-F238E27FC236}">
                    <a16:creationId xmlns:a16="http://schemas.microsoft.com/office/drawing/2014/main" id="{8FE49C0F-72B9-423C-8416-B793A873B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7200" y="1906588"/>
                <a:ext cx="1192212" cy="298450"/>
              </a:xfrm>
              <a:custGeom>
                <a:avLst/>
                <a:gdLst>
                  <a:gd name="T0" fmla="*/ 15 w 963"/>
                  <a:gd name="T1" fmla="*/ 178 h 241"/>
                  <a:gd name="T2" fmla="*/ 5 w 963"/>
                  <a:gd name="T3" fmla="*/ 209 h 241"/>
                  <a:gd name="T4" fmla="*/ 36 w 963"/>
                  <a:gd name="T5" fmla="*/ 231 h 241"/>
                  <a:gd name="T6" fmla="*/ 135 w 963"/>
                  <a:gd name="T7" fmla="*/ 240 h 241"/>
                  <a:gd name="T8" fmla="*/ 336 w 963"/>
                  <a:gd name="T9" fmla="*/ 221 h 241"/>
                  <a:gd name="T10" fmla="*/ 539 w 963"/>
                  <a:gd name="T11" fmla="*/ 181 h 241"/>
                  <a:gd name="T12" fmla="*/ 745 w 963"/>
                  <a:gd name="T13" fmla="*/ 152 h 241"/>
                  <a:gd name="T14" fmla="*/ 948 w 963"/>
                  <a:gd name="T15" fmla="*/ 131 h 241"/>
                  <a:gd name="T16" fmla="*/ 959 w 963"/>
                  <a:gd name="T17" fmla="*/ 113 h 241"/>
                  <a:gd name="T18" fmla="*/ 898 w 963"/>
                  <a:gd name="T19" fmla="*/ 12 h 241"/>
                  <a:gd name="T20" fmla="*/ 877 w 963"/>
                  <a:gd name="T21" fmla="*/ 24 h 241"/>
                  <a:gd name="T22" fmla="*/ 938 w 963"/>
                  <a:gd name="T23" fmla="*/ 125 h 241"/>
                  <a:gd name="T24" fmla="*/ 948 w 963"/>
                  <a:gd name="T25" fmla="*/ 107 h 241"/>
                  <a:gd name="T26" fmla="*/ 595 w 963"/>
                  <a:gd name="T27" fmla="*/ 147 h 241"/>
                  <a:gd name="T28" fmla="*/ 218 w 963"/>
                  <a:gd name="T29" fmla="*/ 213 h 241"/>
                  <a:gd name="T30" fmla="*/ 112 w 963"/>
                  <a:gd name="T31" fmla="*/ 215 h 241"/>
                  <a:gd name="T32" fmla="*/ 59 w 963"/>
                  <a:gd name="T33" fmla="*/ 211 h 241"/>
                  <a:gd name="T34" fmla="*/ 37 w 963"/>
                  <a:gd name="T35" fmla="*/ 206 h 241"/>
                  <a:gd name="T36" fmla="*/ 28 w 963"/>
                  <a:gd name="T37" fmla="*/ 199 h 241"/>
                  <a:gd name="T38" fmla="*/ 15 w 963"/>
                  <a:gd name="T39" fmla="*/ 178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63" h="241">
                    <a:moveTo>
                      <a:pt x="15" y="178"/>
                    </a:moveTo>
                    <a:cubicBezTo>
                      <a:pt x="5" y="185"/>
                      <a:pt x="0" y="197"/>
                      <a:pt x="5" y="209"/>
                    </a:cubicBezTo>
                    <a:cubicBezTo>
                      <a:pt x="10" y="222"/>
                      <a:pt x="24" y="228"/>
                      <a:pt x="36" y="231"/>
                    </a:cubicBezTo>
                    <a:cubicBezTo>
                      <a:pt x="68" y="239"/>
                      <a:pt x="103" y="239"/>
                      <a:pt x="135" y="240"/>
                    </a:cubicBezTo>
                    <a:cubicBezTo>
                      <a:pt x="202" y="241"/>
                      <a:pt x="270" y="232"/>
                      <a:pt x="336" y="221"/>
                    </a:cubicBezTo>
                    <a:cubicBezTo>
                      <a:pt x="404" y="209"/>
                      <a:pt x="471" y="194"/>
                      <a:pt x="539" y="181"/>
                    </a:cubicBezTo>
                    <a:cubicBezTo>
                      <a:pt x="607" y="168"/>
                      <a:pt x="676" y="159"/>
                      <a:pt x="745" y="152"/>
                    </a:cubicBezTo>
                    <a:cubicBezTo>
                      <a:pt x="813" y="145"/>
                      <a:pt x="881" y="138"/>
                      <a:pt x="948" y="131"/>
                    </a:cubicBezTo>
                    <a:cubicBezTo>
                      <a:pt x="958" y="130"/>
                      <a:pt x="963" y="121"/>
                      <a:pt x="959" y="113"/>
                    </a:cubicBezTo>
                    <a:cubicBezTo>
                      <a:pt x="941" y="77"/>
                      <a:pt x="921" y="45"/>
                      <a:pt x="898" y="12"/>
                    </a:cubicBezTo>
                    <a:cubicBezTo>
                      <a:pt x="889" y="0"/>
                      <a:pt x="868" y="12"/>
                      <a:pt x="877" y="24"/>
                    </a:cubicBezTo>
                    <a:cubicBezTo>
                      <a:pt x="900" y="57"/>
                      <a:pt x="921" y="89"/>
                      <a:pt x="938" y="125"/>
                    </a:cubicBezTo>
                    <a:cubicBezTo>
                      <a:pt x="941" y="119"/>
                      <a:pt x="945" y="113"/>
                      <a:pt x="948" y="107"/>
                    </a:cubicBezTo>
                    <a:cubicBezTo>
                      <a:pt x="830" y="119"/>
                      <a:pt x="712" y="128"/>
                      <a:pt x="595" y="147"/>
                    </a:cubicBezTo>
                    <a:cubicBezTo>
                      <a:pt x="469" y="168"/>
                      <a:pt x="345" y="202"/>
                      <a:pt x="218" y="213"/>
                    </a:cubicBezTo>
                    <a:cubicBezTo>
                      <a:pt x="183" y="216"/>
                      <a:pt x="147" y="217"/>
                      <a:pt x="112" y="215"/>
                    </a:cubicBezTo>
                    <a:cubicBezTo>
                      <a:pt x="94" y="214"/>
                      <a:pt x="77" y="213"/>
                      <a:pt x="59" y="211"/>
                    </a:cubicBezTo>
                    <a:cubicBezTo>
                      <a:pt x="52" y="210"/>
                      <a:pt x="44" y="209"/>
                      <a:pt x="37" y="206"/>
                    </a:cubicBezTo>
                    <a:cubicBezTo>
                      <a:pt x="35" y="205"/>
                      <a:pt x="25" y="201"/>
                      <a:pt x="28" y="199"/>
                    </a:cubicBezTo>
                    <a:cubicBezTo>
                      <a:pt x="40" y="190"/>
                      <a:pt x="28" y="169"/>
                      <a:pt x="15" y="178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1" name="Freeform 133">
                <a:extLst>
                  <a:ext uri="{FF2B5EF4-FFF2-40B4-BE49-F238E27FC236}">
                    <a16:creationId xmlns:a16="http://schemas.microsoft.com/office/drawing/2014/main" id="{5113A031-0CC9-4068-A1BA-6657AC0A4A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8163" y="1790700"/>
                <a:ext cx="1098550" cy="382588"/>
              </a:xfrm>
              <a:custGeom>
                <a:avLst/>
                <a:gdLst>
                  <a:gd name="T0" fmla="*/ 16 w 888"/>
                  <a:gd name="T1" fmla="*/ 301 h 309"/>
                  <a:gd name="T2" fmla="*/ 263 w 888"/>
                  <a:gd name="T3" fmla="*/ 280 h 309"/>
                  <a:gd name="T4" fmla="*/ 503 w 888"/>
                  <a:gd name="T5" fmla="*/ 226 h 309"/>
                  <a:gd name="T6" fmla="*/ 627 w 888"/>
                  <a:gd name="T7" fmla="*/ 189 h 309"/>
                  <a:gd name="T8" fmla="*/ 763 w 888"/>
                  <a:gd name="T9" fmla="*/ 144 h 309"/>
                  <a:gd name="T10" fmla="*/ 877 w 888"/>
                  <a:gd name="T11" fmla="*/ 109 h 309"/>
                  <a:gd name="T12" fmla="*/ 886 w 888"/>
                  <a:gd name="T13" fmla="*/ 94 h 309"/>
                  <a:gd name="T14" fmla="*/ 859 w 888"/>
                  <a:gd name="T15" fmla="*/ 14 h 309"/>
                  <a:gd name="T16" fmla="*/ 835 w 888"/>
                  <a:gd name="T17" fmla="*/ 21 h 309"/>
                  <a:gd name="T18" fmla="*/ 863 w 888"/>
                  <a:gd name="T19" fmla="*/ 101 h 309"/>
                  <a:gd name="T20" fmla="*/ 871 w 888"/>
                  <a:gd name="T21" fmla="*/ 86 h 309"/>
                  <a:gd name="T22" fmla="*/ 775 w 888"/>
                  <a:gd name="T23" fmla="*/ 115 h 309"/>
                  <a:gd name="T24" fmla="*/ 638 w 888"/>
                  <a:gd name="T25" fmla="*/ 160 h 309"/>
                  <a:gd name="T26" fmla="*/ 584 w 888"/>
                  <a:gd name="T27" fmla="*/ 177 h 309"/>
                  <a:gd name="T28" fmla="*/ 527 w 888"/>
                  <a:gd name="T29" fmla="*/ 193 h 309"/>
                  <a:gd name="T30" fmla="*/ 417 w 888"/>
                  <a:gd name="T31" fmla="*/ 226 h 309"/>
                  <a:gd name="T32" fmla="*/ 295 w 888"/>
                  <a:gd name="T33" fmla="*/ 250 h 309"/>
                  <a:gd name="T34" fmla="*/ 16 w 888"/>
                  <a:gd name="T35" fmla="*/ 277 h 309"/>
                  <a:gd name="T36" fmla="*/ 16 w 888"/>
                  <a:gd name="T37" fmla="*/ 301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88" h="309">
                    <a:moveTo>
                      <a:pt x="16" y="301"/>
                    </a:moveTo>
                    <a:cubicBezTo>
                      <a:pt x="99" y="309"/>
                      <a:pt x="182" y="295"/>
                      <a:pt x="263" y="280"/>
                    </a:cubicBezTo>
                    <a:cubicBezTo>
                      <a:pt x="343" y="265"/>
                      <a:pt x="425" y="253"/>
                      <a:pt x="503" y="226"/>
                    </a:cubicBezTo>
                    <a:cubicBezTo>
                      <a:pt x="544" y="212"/>
                      <a:pt x="586" y="202"/>
                      <a:pt x="627" y="189"/>
                    </a:cubicBezTo>
                    <a:cubicBezTo>
                      <a:pt x="673" y="175"/>
                      <a:pt x="718" y="159"/>
                      <a:pt x="763" y="144"/>
                    </a:cubicBezTo>
                    <a:cubicBezTo>
                      <a:pt x="801" y="132"/>
                      <a:pt x="839" y="117"/>
                      <a:pt x="877" y="109"/>
                    </a:cubicBezTo>
                    <a:cubicBezTo>
                      <a:pt x="884" y="108"/>
                      <a:pt x="888" y="100"/>
                      <a:pt x="886" y="94"/>
                    </a:cubicBezTo>
                    <a:cubicBezTo>
                      <a:pt x="877" y="68"/>
                      <a:pt x="868" y="41"/>
                      <a:pt x="859" y="14"/>
                    </a:cubicBezTo>
                    <a:cubicBezTo>
                      <a:pt x="854" y="0"/>
                      <a:pt x="830" y="6"/>
                      <a:pt x="835" y="21"/>
                    </a:cubicBezTo>
                    <a:cubicBezTo>
                      <a:pt x="844" y="47"/>
                      <a:pt x="854" y="74"/>
                      <a:pt x="863" y="101"/>
                    </a:cubicBezTo>
                    <a:cubicBezTo>
                      <a:pt x="865" y="96"/>
                      <a:pt x="868" y="91"/>
                      <a:pt x="871" y="86"/>
                    </a:cubicBezTo>
                    <a:cubicBezTo>
                      <a:pt x="838" y="93"/>
                      <a:pt x="806" y="105"/>
                      <a:pt x="775" y="115"/>
                    </a:cubicBezTo>
                    <a:cubicBezTo>
                      <a:pt x="729" y="130"/>
                      <a:pt x="684" y="146"/>
                      <a:pt x="638" y="160"/>
                    </a:cubicBezTo>
                    <a:cubicBezTo>
                      <a:pt x="620" y="166"/>
                      <a:pt x="602" y="172"/>
                      <a:pt x="584" y="177"/>
                    </a:cubicBezTo>
                    <a:cubicBezTo>
                      <a:pt x="565" y="183"/>
                      <a:pt x="546" y="187"/>
                      <a:pt x="527" y="193"/>
                    </a:cubicBezTo>
                    <a:cubicBezTo>
                      <a:pt x="490" y="204"/>
                      <a:pt x="455" y="218"/>
                      <a:pt x="417" y="226"/>
                    </a:cubicBezTo>
                    <a:cubicBezTo>
                      <a:pt x="376" y="235"/>
                      <a:pt x="336" y="242"/>
                      <a:pt x="295" y="250"/>
                    </a:cubicBezTo>
                    <a:cubicBezTo>
                      <a:pt x="203" y="267"/>
                      <a:pt x="110" y="287"/>
                      <a:pt x="16" y="277"/>
                    </a:cubicBezTo>
                    <a:cubicBezTo>
                      <a:pt x="0" y="275"/>
                      <a:pt x="0" y="299"/>
                      <a:pt x="16" y="30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2" name="Freeform 135">
                <a:extLst>
                  <a:ext uri="{FF2B5EF4-FFF2-40B4-BE49-F238E27FC236}">
                    <a16:creationId xmlns:a16="http://schemas.microsoft.com/office/drawing/2014/main" id="{59A707A9-6425-4C4B-ACB8-4A73AE5FC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1725" y="606425"/>
                <a:ext cx="107950" cy="90488"/>
              </a:xfrm>
              <a:custGeom>
                <a:avLst/>
                <a:gdLst>
                  <a:gd name="T0" fmla="*/ 24 w 87"/>
                  <a:gd name="T1" fmla="*/ 65 h 74"/>
                  <a:gd name="T2" fmla="*/ 75 w 87"/>
                  <a:gd name="T3" fmla="*/ 30 h 74"/>
                  <a:gd name="T4" fmla="*/ 62 w 87"/>
                  <a:gd name="T5" fmla="*/ 9 h 74"/>
                  <a:gd name="T6" fmla="*/ 12 w 87"/>
                  <a:gd name="T7" fmla="*/ 45 h 74"/>
                  <a:gd name="T8" fmla="*/ 24 w 87"/>
                  <a:gd name="T9" fmla="*/ 6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4">
                    <a:moveTo>
                      <a:pt x="24" y="65"/>
                    </a:moveTo>
                    <a:cubicBezTo>
                      <a:pt x="41" y="54"/>
                      <a:pt x="58" y="42"/>
                      <a:pt x="75" y="30"/>
                    </a:cubicBezTo>
                    <a:cubicBezTo>
                      <a:pt x="87" y="21"/>
                      <a:pt x="75" y="0"/>
                      <a:pt x="62" y="9"/>
                    </a:cubicBezTo>
                    <a:cubicBezTo>
                      <a:pt x="46" y="21"/>
                      <a:pt x="29" y="33"/>
                      <a:pt x="12" y="45"/>
                    </a:cubicBezTo>
                    <a:cubicBezTo>
                      <a:pt x="0" y="53"/>
                      <a:pt x="12" y="74"/>
                      <a:pt x="24" y="65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3" name="Freeform 136">
                <a:extLst>
                  <a:ext uri="{FF2B5EF4-FFF2-40B4-BE49-F238E27FC236}">
                    <a16:creationId xmlns:a16="http://schemas.microsoft.com/office/drawing/2014/main" id="{645994C5-B8D1-49BF-A05C-8343D5AA7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3950" y="671513"/>
                <a:ext cx="107950" cy="95250"/>
              </a:xfrm>
              <a:custGeom>
                <a:avLst/>
                <a:gdLst>
                  <a:gd name="T0" fmla="*/ 24 w 87"/>
                  <a:gd name="T1" fmla="*/ 67 h 77"/>
                  <a:gd name="T2" fmla="*/ 75 w 87"/>
                  <a:gd name="T3" fmla="*/ 30 h 77"/>
                  <a:gd name="T4" fmla="*/ 63 w 87"/>
                  <a:gd name="T5" fmla="*/ 9 h 77"/>
                  <a:gd name="T6" fmla="*/ 12 w 87"/>
                  <a:gd name="T7" fmla="*/ 47 h 77"/>
                  <a:gd name="T8" fmla="*/ 24 w 87"/>
                  <a:gd name="T9" fmla="*/ 6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7">
                    <a:moveTo>
                      <a:pt x="24" y="67"/>
                    </a:moveTo>
                    <a:cubicBezTo>
                      <a:pt x="41" y="55"/>
                      <a:pt x="58" y="43"/>
                      <a:pt x="75" y="30"/>
                    </a:cubicBezTo>
                    <a:cubicBezTo>
                      <a:pt x="87" y="21"/>
                      <a:pt x="75" y="0"/>
                      <a:pt x="63" y="9"/>
                    </a:cubicBezTo>
                    <a:cubicBezTo>
                      <a:pt x="46" y="22"/>
                      <a:pt x="29" y="34"/>
                      <a:pt x="12" y="47"/>
                    </a:cubicBezTo>
                    <a:cubicBezTo>
                      <a:pt x="0" y="56"/>
                      <a:pt x="12" y="77"/>
                      <a:pt x="24" y="67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4" name="Freeform 137">
                <a:extLst>
                  <a:ext uri="{FF2B5EF4-FFF2-40B4-BE49-F238E27FC236}">
                    <a16:creationId xmlns:a16="http://schemas.microsoft.com/office/drawing/2014/main" id="{7C3EF63E-AD18-4158-90D4-426DBB34F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700088"/>
                <a:ext cx="131762" cy="117475"/>
              </a:xfrm>
              <a:custGeom>
                <a:avLst/>
                <a:gdLst>
                  <a:gd name="T0" fmla="*/ 31 w 106"/>
                  <a:gd name="T1" fmla="*/ 83 h 95"/>
                  <a:gd name="T2" fmla="*/ 93 w 106"/>
                  <a:gd name="T3" fmla="*/ 29 h 95"/>
                  <a:gd name="T4" fmla="*/ 81 w 106"/>
                  <a:gd name="T5" fmla="*/ 8 h 95"/>
                  <a:gd name="T6" fmla="*/ 10 w 106"/>
                  <a:gd name="T7" fmla="*/ 71 h 95"/>
                  <a:gd name="T8" fmla="*/ 31 w 106"/>
                  <a:gd name="T9" fmla="*/ 8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95">
                    <a:moveTo>
                      <a:pt x="31" y="83"/>
                    </a:moveTo>
                    <a:cubicBezTo>
                      <a:pt x="47" y="61"/>
                      <a:pt x="69" y="43"/>
                      <a:pt x="93" y="29"/>
                    </a:cubicBezTo>
                    <a:cubicBezTo>
                      <a:pt x="106" y="21"/>
                      <a:pt x="94" y="0"/>
                      <a:pt x="81" y="8"/>
                    </a:cubicBezTo>
                    <a:cubicBezTo>
                      <a:pt x="53" y="24"/>
                      <a:pt x="29" y="46"/>
                      <a:pt x="10" y="71"/>
                    </a:cubicBezTo>
                    <a:cubicBezTo>
                      <a:pt x="0" y="83"/>
                      <a:pt x="21" y="95"/>
                      <a:pt x="31" y="83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5" name="Freeform 138">
                <a:extLst>
                  <a:ext uri="{FF2B5EF4-FFF2-40B4-BE49-F238E27FC236}">
                    <a16:creationId xmlns:a16="http://schemas.microsoft.com/office/drawing/2014/main" id="{09D95281-C966-46AE-A346-DF2C29FC4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25" y="752475"/>
                <a:ext cx="179387" cy="169863"/>
              </a:xfrm>
              <a:custGeom>
                <a:avLst/>
                <a:gdLst>
                  <a:gd name="T0" fmla="*/ 29 w 145"/>
                  <a:gd name="T1" fmla="*/ 123 h 136"/>
                  <a:gd name="T2" fmla="*/ 132 w 145"/>
                  <a:gd name="T3" fmla="*/ 29 h 136"/>
                  <a:gd name="T4" fmla="*/ 120 w 145"/>
                  <a:gd name="T5" fmla="*/ 8 h 136"/>
                  <a:gd name="T6" fmla="*/ 9 w 145"/>
                  <a:gd name="T7" fmla="*/ 111 h 136"/>
                  <a:gd name="T8" fmla="*/ 29 w 145"/>
                  <a:gd name="T9" fmla="*/ 123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36">
                    <a:moveTo>
                      <a:pt x="29" y="123"/>
                    </a:moveTo>
                    <a:cubicBezTo>
                      <a:pt x="56" y="84"/>
                      <a:pt x="91" y="52"/>
                      <a:pt x="132" y="29"/>
                    </a:cubicBezTo>
                    <a:cubicBezTo>
                      <a:pt x="145" y="21"/>
                      <a:pt x="133" y="0"/>
                      <a:pt x="120" y="8"/>
                    </a:cubicBezTo>
                    <a:cubicBezTo>
                      <a:pt x="75" y="33"/>
                      <a:pt x="37" y="68"/>
                      <a:pt x="9" y="111"/>
                    </a:cubicBezTo>
                    <a:cubicBezTo>
                      <a:pt x="0" y="123"/>
                      <a:pt x="21" y="136"/>
                      <a:pt x="29" y="123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6" name="Freeform 139">
                <a:extLst>
                  <a:ext uri="{FF2B5EF4-FFF2-40B4-BE49-F238E27FC236}">
                    <a16:creationId xmlns:a16="http://schemas.microsoft.com/office/drawing/2014/main" id="{9B381A8D-C0CF-4741-AF00-D73EF03E4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2525" y="808038"/>
                <a:ext cx="263525" cy="225425"/>
              </a:xfrm>
              <a:custGeom>
                <a:avLst/>
                <a:gdLst>
                  <a:gd name="T0" fmla="*/ 30 w 213"/>
                  <a:gd name="T1" fmla="*/ 170 h 182"/>
                  <a:gd name="T2" fmla="*/ 199 w 213"/>
                  <a:gd name="T3" fmla="*/ 28 h 182"/>
                  <a:gd name="T4" fmla="*/ 187 w 213"/>
                  <a:gd name="T5" fmla="*/ 7 h 182"/>
                  <a:gd name="T6" fmla="*/ 9 w 213"/>
                  <a:gd name="T7" fmla="*/ 158 h 182"/>
                  <a:gd name="T8" fmla="*/ 30 w 213"/>
                  <a:gd name="T9" fmla="*/ 17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182">
                    <a:moveTo>
                      <a:pt x="30" y="170"/>
                    </a:moveTo>
                    <a:cubicBezTo>
                      <a:pt x="75" y="111"/>
                      <a:pt x="133" y="62"/>
                      <a:pt x="199" y="28"/>
                    </a:cubicBezTo>
                    <a:cubicBezTo>
                      <a:pt x="213" y="21"/>
                      <a:pt x="201" y="0"/>
                      <a:pt x="187" y="7"/>
                    </a:cubicBezTo>
                    <a:cubicBezTo>
                      <a:pt x="117" y="44"/>
                      <a:pt x="57" y="95"/>
                      <a:pt x="9" y="158"/>
                    </a:cubicBezTo>
                    <a:cubicBezTo>
                      <a:pt x="0" y="170"/>
                      <a:pt x="21" y="182"/>
                      <a:pt x="30" y="170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7" name="Freeform 140">
                <a:extLst>
                  <a:ext uri="{FF2B5EF4-FFF2-40B4-BE49-F238E27FC236}">
                    <a16:creationId xmlns:a16="http://schemas.microsoft.com/office/drawing/2014/main" id="{634B6B5B-67DB-417A-A8F9-DDA2CA245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7925" y="931863"/>
                <a:ext cx="212725" cy="206375"/>
              </a:xfrm>
              <a:custGeom>
                <a:avLst/>
                <a:gdLst>
                  <a:gd name="T0" fmla="*/ 27 w 172"/>
                  <a:gd name="T1" fmla="*/ 155 h 167"/>
                  <a:gd name="T2" fmla="*/ 159 w 172"/>
                  <a:gd name="T3" fmla="*/ 30 h 167"/>
                  <a:gd name="T4" fmla="*/ 147 w 172"/>
                  <a:gd name="T5" fmla="*/ 9 h 167"/>
                  <a:gd name="T6" fmla="*/ 10 w 172"/>
                  <a:gd name="T7" fmla="*/ 138 h 167"/>
                  <a:gd name="T8" fmla="*/ 27 w 172"/>
                  <a:gd name="T9" fmla="*/ 155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167">
                    <a:moveTo>
                      <a:pt x="27" y="155"/>
                    </a:moveTo>
                    <a:cubicBezTo>
                      <a:pt x="65" y="107"/>
                      <a:pt x="109" y="65"/>
                      <a:pt x="159" y="30"/>
                    </a:cubicBezTo>
                    <a:cubicBezTo>
                      <a:pt x="172" y="21"/>
                      <a:pt x="160" y="0"/>
                      <a:pt x="147" y="9"/>
                    </a:cubicBezTo>
                    <a:cubicBezTo>
                      <a:pt x="95" y="46"/>
                      <a:pt x="49" y="89"/>
                      <a:pt x="10" y="138"/>
                    </a:cubicBezTo>
                    <a:cubicBezTo>
                      <a:pt x="0" y="150"/>
                      <a:pt x="17" y="167"/>
                      <a:pt x="27" y="155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8" name="Freeform 141">
                <a:extLst>
                  <a:ext uri="{FF2B5EF4-FFF2-40B4-BE49-F238E27FC236}">
                    <a16:creationId xmlns:a16="http://schemas.microsoft.com/office/drawing/2014/main" id="{8431C7BF-E2B1-46C6-9270-63FBF8455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5713" y="1031875"/>
                <a:ext cx="174625" cy="168275"/>
              </a:xfrm>
              <a:custGeom>
                <a:avLst/>
                <a:gdLst>
                  <a:gd name="T0" fmla="*/ 27 w 142"/>
                  <a:gd name="T1" fmla="*/ 124 h 136"/>
                  <a:gd name="T2" fmla="*/ 134 w 142"/>
                  <a:gd name="T3" fmla="*/ 25 h 136"/>
                  <a:gd name="T4" fmla="*/ 138 w 142"/>
                  <a:gd name="T5" fmla="*/ 8 h 136"/>
                  <a:gd name="T6" fmla="*/ 122 w 142"/>
                  <a:gd name="T7" fmla="*/ 4 h 136"/>
                  <a:gd name="T8" fmla="*/ 10 w 142"/>
                  <a:gd name="T9" fmla="*/ 107 h 136"/>
                  <a:gd name="T10" fmla="*/ 27 w 142"/>
                  <a:gd name="T11" fmla="*/ 124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2" h="136">
                    <a:moveTo>
                      <a:pt x="27" y="124"/>
                    </a:moveTo>
                    <a:cubicBezTo>
                      <a:pt x="60" y="88"/>
                      <a:pt x="95" y="55"/>
                      <a:pt x="134" y="25"/>
                    </a:cubicBezTo>
                    <a:cubicBezTo>
                      <a:pt x="139" y="21"/>
                      <a:pt x="142" y="15"/>
                      <a:pt x="138" y="8"/>
                    </a:cubicBezTo>
                    <a:cubicBezTo>
                      <a:pt x="135" y="3"/>
                      <a:pt x="127" y="0"/>
                      <a:pt x="122" y="4"/>
                    </a:cubicBezTo>
                    <a:cubicBezTo>
                      <a:pt x="82" y="35"/>
                      <a:pt x="44" y="70"/>
                      <a:pt x="10" y="107"/>
                    </a:cubicBezTo>
                    <a:cubicBezTo>
                      <a:pt x="0" y="119"/>
                      <a:pt x="17" y="136"/>
                      <a:pt x="27" y="124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9" name="Freeform 142">
                <a:extLst>
                  <a:ext uri="{FF2B5EF4-FFF2-40B4-BE49-F238E27FC236}">
                    <a16:creationId xmlns:a16="http://schemas.microsoft.com/office/drawing/2014/main" id="{D4E688FF-9F99-4B79-922E-FFB99D953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1152525"/>
                <a:ext cx="149225" cy="136525"/>
              </a:xfrm>
              <a:custGeom>
                <a:avLst/>
                <a:gdLst>
                  <a:gd name="T0" fmla="*/ 28 w 121"/>
                  <a:gd name="T1" fmla="*/ 101 h 111"/>
                  <a:gd name="T2" fmla="*/ 109 w 121"/>
                  <a:gd name="T3" fmla="*/ 27 h 111"/>
                  <a:gd name="T4" fmla="*/ 92 w 121"/>
                  <a:gd name="T5" fmla="*/ 10 h 111"/>
                  <a:gd name="T6" fmla="*/ 12 w 121"/>
                  <a:gd name="T7" fmla="*/ 84 h 111"/>
                  <a:gd name="T8" fmla="*/ 28 w 121"/>
                  <a:gd name="T9" fmla="*/ 10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11">
                    <a:moveTo>
                      <a:pt x="28" y="101"/>
                    </a:moveTo>
                    <a:cubicBezTo>
                      <a:pt x="55" y="76"/>
                      <a:pt x="82" y="52"/>
                      <a:pt x="109" y="27"/>
                    </a:cubicBezTo>
                    <a:cubicBezTo>
                      <a:pt x="121" y="17"/>
                      <a:pt x="104" y="0"/>
                      <a:pt x="92" y="10"/>
                    </a:cubicBezTo>
                    <a:cubicBezTo>
                      <a:pt x="65" y="35"/>
                      <a:pt x="38" y="60"/>
                      <a:pt x="12" y="84"/>
                    </a:cubicBezTo>
                    <a:cubicBezTo>
                      <a:pt x="0" y="95"/>
                      <a:pt x="17" y="111"/>
                      <a:pt x="28" y="10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0" name="Freeform 143">
                <a:extLst>
                  <a:ext uri="{FF2B5EF4-FFF2-40B4-BE49-F238E27FC236}">
                    <a16:creationId xmlns:a16="http://schemas.microsoft.com/office/drawing/2014/main" id="{9E6571B4-DF24-42F5-AE84-2FF865DDC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8113" y="1208088"/>
                <a:ext cx="179387" cy="174625"/>
              </a:xfrm>
              <a:custGeom>
                <a:avLst/>
                <a:gdLst>
                  <a:gd name="T0" fmla="*/ 30 w 145"/>
                  <a:gd name="T1" fmla="*/ 129 h 142"/>
                  <a:gd name="T2" fmla="*/ 133 w 145"/>
                  <a:gd name="T3" fmla="*/ 30 h 142"/>
                  <a:gd name="T4" fmla="*/ 120 w 145"/>
                  <a:gd name="T5" fmla="*/ 9 h 142"/>
                  <a:gd name="T6" fmla="*/ 9 w 145"/>
                  <a:gd name="T7" fmla="*/ 117 h 142"/>
                  <a:gd name="T8" fmla="*/ 30 w 145"/>
                  <a:gd name="T9" fmla="*/ 12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42">
                    <a:moveTo>
                      <a:pt x="30" y="129"/>
                    </a:moveTo>
                    <a:cubicBezTo>
                      <a:pt x="59" y="91"/>
                      <a:pt x="93" y="57"/>
                      <a:pt x="133" y="30"/>
                    </a:cubicBezTo>
                    <a:cubicBezTo>
                      <a:pt x="145" y="21"/>
                      <a:pt x="133" y="0"/>
                      <a:pt x="120" y="9"/>
                    </a:cubicBezTo>
                    <a:cubicBezTo>
                      <a:pt x="78" y="39"/>
                      <a:pt x="41" y="75"/>
                      <a:pt x="9" y="117"/>
                    </a:cubicBezTo>
                    <a:cubicBezTo>
                      <a:pt x="0" y="130"/>
                      <a:pt x="21" y="142"/>
                      <a:pt x="30" y="129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1" name="Freeform 144">
                <a:extLst>
                  <a:ext uri="{FF2B5EF4-FFF2-40B4-BE49-F238E27FC236}">
                    <a16:creationId xmlns:a16="http://schemas.microsoft.com/office/drawing/2014/main" id="{59617725-2C11-4BEE-B3E2-5475FE98C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3675" y="1325563"/>
                <a:ext cx="195262" cy="177800"/>
              </a:xfrm>
              <a:custGeom>
                <a:avLst/>
                <a:gdLst>
                  <a:gd name="T0" fmla="*/ 30 w 158"/>
                  <a:gd name="T1" fmla="*/ 131 h 144"/>
                  <a:gd name="T2" fmla="*/ 144 w 158"/>
                  <a:gd name="T3" fmla="*/ 28 h 144"/>
                  <a:gd name="T4" fmla="*/ 132 w 158"/>
                  <a:gd name="T5" fmla="*/ 7 h 144"/>
                  <a:gd name="T6" fmla="*/ 9 w 158"/>
                  <a:gd name="T7" fmla="*/ 119 h 144"/>
                  <a:gd name="T8" fmla="*/ 30 w 158"/>
                  <a:gd name="T9" fmla="*/ 13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44">
                    <a:moveTo>
                      <a:pt x="30" y="131"/>
                    </a:moveTo>
                    <a:cubicBezTo>
                      <a:pt x="59" y="88"/>
                      <a:pt x="98" y="52"/>
                      <a:pt x="144" y="28"/>
                    </a:cubicBezTo>
                    <a:cubicBezTo>
                      <a:pt x="158" y="20"/>
                      <a:pt x="146" y="0"/>
                      <a:pt x="132" y="7"/>
                    </a:cubicBezTo>
                    <a:cubicBezTo>
                      <a:pt x="82" y="34"/>
                      <a:pt x="40" y="72"/>
                      <a:pt x="9" y="119"/>
                    </a:cubicBezTo>
                    <a:cubicBezTo>
                      <a:pt x="0" y="132"/>
                      <a:pt x="21" y="144"/>
                      <a:pt x="30" y="13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2" name="Freeform 145">
                <a:extLst>
                  <a:ext uri="{FF2B5EF4-FFF2-40B4-BE49-F238E27FC236}">
                    <a16:creationId xmlns:a16="http://schemas.microsoft.com/office/drawing/2014/main" id="{DC113925-85E9-4CB8-9EE0-F3A0CD158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8925" y="1414463"/>
                <a:ext cx="150812" cy="153988"/>
              </a:xfrm>
              <a:custGeom>
                <a:avLst/>
                <a:gdLst>
                  <a:gd name="T0" fmla="*/ 27 w 122"/>
                  <a:gd name="T1" fmla="*/ 112 h 124"/>
                  <a:gd name="T2" fmla="*/ 110 w 122"/>
                  <a:gd name="T3" fmla="*/ 26 h 124"/>
                  <a:gd name="T4" fmla="*/ 93 w 122"/>
                  <a:gd name="T5" fmla="*/ 9 h 124"/>
                  <a:gd name="T6" fmla="*/ 10 w 122"/>
                  <a:gd name="T7" fmla="*/ 95 h 124"/>
                  <a:gd name="T8" fmla="*/ 27 w 122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4">
                    <a:moveTo>
                      <a:pt x="27" y="112"/>
                    </a:moveTo>
                    <a:cubicBezTo>
                      <a:pt x="52" y="80"/>
                      <a:pt x="80" y="52"/>
                      <a:pt x="110" y="26"/>
                    </a:cubicBezTo>
                    <a:cubicBezTo>
                      <a:pt x="122" y="16"/>
                      <a:pt x="105" y="0"/>
                      <a:pt x="93" y="9"/>
                    </a:cubicBezTo>
                    <a:cubicBezTo>
                      <a:pt x="63" y="35"/>
                      <a:pt x="35" y="63"/>
                      <a:pt x="10" y="95"/>
                    </a:cubicBezTo>
                    <a:cubicBezTo>
                      <a:pt x="0" y="106"/>
                      <a:pt x="17" y="124"/>
                      <a:pt x="27" y="112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3" name="Freeform 146">
                <a:extLst>
                  <a:ext uri="{FF2B5EF4-FFF2-40B4-BE49-F238E27FC236}">
                    <a16:creationId xmlns:a16="http://schemas.microsoft.com/office/drawing/2014/main" id="{7F85BDE1-D122-4FAB-9DC5-BB620E798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1150" y="1535113"/>
                <a:ext cx="163512" cy="182563"/>
              </a:xfrm>
              <a:custGeom>
                <a:avLst/>
                <a:gdLst>
                  <a:gd name="T0" fmla="*/ 30 w 132"/>
                  <a:gd name="T1" fmla="*/ 135 h 148"/>
                  <a:gd name="T2" fmla="*/ 121 w 132"/>
                  <a:gd name="T3" fmla="*/ 28 h 148"/>
                  <a:gd name="T4" fmla="*/ 104 w 132"/>
                  <a:gd name="T5" fmla="*/ 11 h 148"/>
                  <a:gd name="T6" fmla="*/ 9 w 132"/>
                  <a:gd name="T7" fmla="*/ 123 h 148"/>
                  <a:gd name="T8" fmla="*/ 30 w 132"/>
                  <a:gd name="T9" fmla="*/ 13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148">
                    <a:moveTo>
                      <a:pt x="30" y="135"/>
                    </a:moveTo>
                    <a:cubicBezTo>
                      <a:pt x="58" y="97"/>
                      <a:pt x="88" y="62"/>
                      <a:pt x="121" y="28"/>
                    </a:cubicBezTo>
                    <a:cubicBezTo>
                      <a:pt x="132" y="17"/>
                      <a:pt x="115" y="0"/>
                      <a:pt x="104" y="11"/>
                    </a:cubicBezTo>
                    <a:cubicBezTo>
                      <a:pt x="70" y="46"/>
                      <a:pt x="38" y="84"/>
                      <a:pt x="9" y="123"/>
                    </a:cubicBezTo>
                    <a:cubicBezTo>
                      <a:pt x="0" y="136"/>
                      <a:pt x="21" y="148"/>
                      <a:pt x="30" y="135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4" name="Freeform 147">
                <a:extLst>
                  <a:ext uri="{FF2B5EF4-FFF2-40B4-BE49-F238E27FC236}">
                    <a16:creationId xmlns:a16="http://schemas.microsoft.com/office/drawing/2014/main" id="{CAD75837-0462-4C73-A5F3-ECC4E6407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1950" y="1652588"/>
                <a:ext cx="180975" cy="192088"/>
              </a:xfrm>
              <a:custGeom>
                <a:avLst/>
                <a:gdLst>
                  <a:gd name="T0" fmla="*/ 27 w 146"/>
                  <a:gd name="T1" fmla="*/ 141 h 155"/>
                  <a:gd name="T2" fmla="*/ 133 w 146"/>
                  <a:gd name="T3" fmla="*/ 29 h 155"/>
                  <a:gd name="T4" fmla="*/ 121 w 146"/>
                  <a:gd name="T5" fmla="*/ 8 h 155"/>
                  <a:gd name="T6" fmla="*/ 7 w 146"/>
                  <a:gd name="T7" fmla="*/ 129 h 155"/>
                  <a:gd name="T8" fmla="*/ 27 w 146"/>
                  <a:gd name="T9" fmla="*/ 14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55">
                    <a:moveTo>
                      <a:pt x="27" y="141"/>
                    </a:moveTo>
                    <a:cubicBezTo>
                      <a:pt x="52" y="95"/>
                      <a:pt x="88" y="56"/>
                      <a:pt x="133" y="29"/>
                    </a:cubicBezTo>
                    <a:cubicBezTo>
                      <a:pt x="146" y="21"/>
                      <a:pt x="134" y="0"/>
                      <a:pt x="121" y="8"/>
                    </a:cubicBezTo>
                    <a:cubicBezTo>
                      <a:pt x="73" y="37"/>
                      <a:pt x="33" y="79"/>
                      <a:pt x="7" y="129"/>
                    </a:cubicBezTo>
                    <a:cubicBezTo>
                      <a:pt x="0" y="143"/>
                      <a:pt x="20" y="155"/>
                      <a:pt x="27" y="14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5" name="Freeform 148">
                <a:extLst>
                  <a:ext uri="{FF2B5EF4-FFF2-40B4-BE49-F238E27FC236}">
                    <a16:creationId xmlns:a16="http://schemas.microsoft.com/office/drawing/2014/main" id="{5A6AE0B9-9299-49F8-9051-791E4E358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3388" y="1825625"/>
                <a:ext cx="119062" cy="136525"/>
              </a:xfrm>
              <a:custGeom>
                <a:avLst/>
                <a:gdLst>
                  <a:gd name="T0" fmla="*/ 29 w 97"/>
                  <a:gd name="T1" fmla="*/ 97 h 110"/>
                  <a:gd name="T2" fmla="*/ 86 w 97"/>
                  <a:gd name="T3" fmla="*/ 28 h 110"/>
                  <a:gd name="T4" fmla="*/ 69 w 97"/>
                  <a:gd name="T5" fmla="*/ 11 h 110"/>
                  <a:gd name="T6" fmla="*/ 8 w 97"/>
                  <a:gd name="T7" fmla="*/ 85 h 110"/>
                  <a:gd name="T8" fmla="*/ 29 w 97"/>
                  <a:gd name="T9" fmla="*/ 9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10">
                    <a:moveTo>
                      <a:pt x="29" y="97"/>
                    </a:moveTo>
                    <a:cubicBezTo>
                      <a:pt x="46" y="72"/>
                      <a:pt x="65" y="49"/>
                      <a:pt x="86" y="28"/>
                    </a:cubicBezTo>
                    <a:cubicBezTo>
                      <a:pt x="97" y="17"/>
                      <a:pt x="80" y="0"/>
                      <a:pt x="69" y="11"/>
                    </a:cubicBezTo>
                    <a:cubicBezTo>
                      <a:pt x="46" y="34"/>
                      <a:pt x="26" y="59"/>
                      <a:pt x="8" y="85"/>
                    </a:cubicBezTo>
                    <a:cubicBezTo>
                      <a:pt x="0" y="98"/>
                      <a:pt x="20" y="110"/>
                      <a:pt x="29" y="97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6" name="Freeform 149">
                <a:extLst>
                  <a:ext uri="{FF2B5EF4-FFF2-40B4-BE49-F238E27FC236}">
                    <a16:creationId xmlns:a16="http://schemas.microsoft.com/office/drawing/2014/main" id="{37CA5890-44D1-4578-B3C5-0B30B1A3CB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7838" y="1978025"/>
                <a:ext cx="52387" cy="57150"/>
              </a:xfrm>
              <a:custGeom>
                <a:avLst/>
                <a:gdLst>
                  <a:gd name="T0" fmla="*/ 25 w 42"/>
                  <a:gd name="T1" fmla="*/ 38 h 46"/>
                  <a:gd name="T2" fmla="*/ 38 w 42"/>
                  <a:gd name="T3" fmla="*/ 20 h 46"/>
                  <a:gd name="T4" fmla="*/ 34 w 42"/>
                  <a:gd name="T5" fmla="*/ 3 h 46"/>
                  <a:gd name="T6" fmla="*/ 17 w 42"/>
                  <a:gd name="T7" fmla="*/ 8 h 46"/>
                  <a:gd name="T8" fmla="*/ 4 w 42"/>
                  <a:gd name="T9" fmla="*/ 26 h 46"/>
                  <a:gd name="T10" fmla="*/ 8 w 42"/>
                  <a:gd name="T11" fmla="*/ 43 h 46"/>
                  <a:gd name="T12" fmla="*/ 25 w 42"/>
                  <a:gd name="T13" fmla="*/ 3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6">
                    <a:moveTo>
                      <a:pt x="25" y="38"/>
                    </a:moveTo>
                    <a:cubicBezTo>
                      <a:pt x="29" y="32"/>
                      <a:pt x="34" y="26"/>
                      <a:pt x="38" y="20"/>
                    </a:cubicBezTo>
                    <a:cubicBezTo>
                      <a:pt x="42" y="15"/>
                      <a:pt x="39" y="6"/>
                      <a:pt x="34" y="3"/>
                    </a:cubicBezTo>
                    <a:cubicBezTo>
                      <a:pt x="28" y="0"/>
                      <a:pt x="21" y="2"/>
                      <a:pt x="17" y="8"/>
                    </a:cubicBezTo>
                    <a:cubicBezTo>
                      <a:pt x="13" y="14"/>
                      <a:pt x="9" y="20"/>
                      <a:pt x="4" y="26"/>
                    </a:cubicBezTo>
                    <a:cubicBezTo>
                      <a:pt x="0" y="31"/>
                      <a:pt x="3" y="40"/>
                      <a:pt x="8" y="43"/>
                    </a:cubicBezTo>
                    <a:cubicBezTo>
                      <a:pt x="15" y="46"/>
                      <a:pt x="21" y="44"/>
                      <a:pt x="25" y="38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7" name="Freeform 150">
                <a:extLst>
                  <a:ext uri="{FF2B5EF4-FFF2-40B4-BE49-F238E27FC236}">
                    <a16:creationId xmlns:a16="http://schemas.microsoft.com/office/drawing/2014/main" id="{15915FFA-F068-4BE8-B2E0-754AF00C9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8000" y="896938"/>
                <a:ext cx="407987" cy="244475"/>
              </a:xfrm>
              <a:custGeom>
                <a:avLst/>
                <a:gdLst>
                  <a:gd name="T0" fmla="*/ 13 w 330"/>
                  <a:gd name="T1" fmla="*/ 181 h 198"/>
                  <a:gd name="T2" fmla="*/ 106 w 330"/>
                  <a:gd name="T3" fmla="*/ 165 h 198"/>
                  <a:gd name="T4" fmla="*/ 138 w 330"/>
                  <a:gd name="T5" fmla="*/ 128 h 198"/>
                  <a:gd name="T6" fmla="*/ 170 w 330"/>
                  <a:gd name="T7" fmla="*/ 97 h 198"/>
                  <a:gd name="T8" fmla="*/ 222 w 330"/>
                  <a:gd name="T9" fmla="*/ 102 h 198"/>
                  <a:gd name="T10" fmla="*/ 269 w 330"/>
                  <a:gd name="T11" fmla="*/ 92 h 198"/>
                  <a:gd name="T12" fmla="*/ 295 w 330"/>
                  <a:gd name="T13" fmla="*/ 59 h 198"/>
                  <a:gd name="T14" fmla="*/ 317 w 330"/>
                  <a:gd name="T15" fmla="*/ 28 h 198"/>
                  <a:gd name="T16" fmla="*/ 305 w 330"/>
                  <a:gd name="T17" fmla="*/ 8 h 198"/>
                  <a:gd name="T18" fmla="*/ 280 w 330"/>
                  <a:gd name="T19" fmla="*/ 35 h 198"/>
                  <a:gd name="T20" fmla="*/ 261 w 330"/>
                  <a:gd name="T21" fmla="*/ 67 h 198"/>
                  <a:gd name="T22" fmla="*/ 169 w 330"/>
                  <a:gd name="T23" fmla="*/ 73 h 198"/>
                  <a:gd name="T24" fmla="*/ 106 w 330"/>
                  <a:gd name="T25" fmla="*/ 130 h 198"/>
                  <a:gd name="T26" fmla="*/ 25 w 330"/>
                  <a:gd name="T27" fmla="*/ 160 h 198"/>
                  <a:gd name="T28" fmla="*/ 13 w 330"/>
                  <a:gd name="T29" fmla="*/ 181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0" h="198">
                    <a:moveTo>
                      <a:pt x="13" y="181"/>
                    </a:moveTo>
                    <a:cubicBezTo>
                      <a:pt x="44" y="198"/>
                      <a:pt x="80" y="187"/>
                      <a:pt x="106" y="165"/>
                    </a:cubicBezTo>
                    <a:cubicBezTo>
                      <a:pt x="119" y="154"/>
                      <a:pt x="128" y="141"/>
                      <a:pt x="138" y="128"/>
                    </a:cubicBezTo>
                    <a:cubicBezTo>
                      <a:pt x="146" y="116"/>
                      <a:pt x="155" y="102"/>
                      <a:pt x="170" y="97"/>
                    </a:cubicBezTo>
                    <a:cubicBezTo>
                      <a:pt x="186" y="91"/>
                      <a:pt x="206" y="100"/>
                      <a:pt x="222" y="102"/>
                    </a:cubicBezTo>
                    <a:cubicBezTo>
                      <a:pt x="238" y="103"/>
                      <a:pt x="256" y="101"/>
                      <a:pt x="269" y="92"/>
                    </a:cubicBezTo>
                    <a:cubicBezTo>
                      <a:pt x="281" y="83"/>
                      <a:pt x="288" y="71"/>
                      <a:pt x="295" y="59"/>
                    </a:cubicBezTo>
                    <a:cubicBezTo>
                      <a:pt x="300" y="47"/>
                      <a:pt x="305" y="35"/>
                      <a:pt x="317" y="28"/>
                    </a:cubicBezTo>
                    <a:cubicBezTo>
                      <a:pt x="330" y="21"/>
                      <a:pt x="318" y="0"/>
                      <a:pt x="305" y="8"/>
                    </a:cubicBezTo>
                    <a:cubicBezTo>
                      <a:pt x="293" y="14"/>
                      <a:pt x="286" y="24"/>
                      <a:pt x="280" y="35"/>
                    </a:cubicBezTo>
                    <a:cubicBezTo>
                      <a:pt x="274" y="46"/>
                      <a:pt x="269" y="59"/>
                      <a:pt x="261" y="67"/>
                    </a:cubicBezTo>
                    <a:cubicBezTo>
                      <a:pt x="236" y="92"/>
                      <a:pt x="197" y="67"/>
                      <a:pt x="169" y="73"/>
                    </a:cubicBezTo>
                    <a:cubicBezTo>
                      <a:pt x="138" y="79"/>
                      <a:pt x="124" y="108"/>
                      <a:pt x="106" y="130"/>
                    </a:cubicBezTo>
                    <a:cubicBezTo>
                      <a:pt x="88" y="153"/>
                      <a:pt x="56" y="176"/>
                      <a:pt x="25" y="160"/>
                    </a:cubicBezTo>
                    <a:cubicBezTo>
                      <a:pt x="12" y="153"/>
                      <a:pt x="0" y="173"/>
                      <a:pt x="13" y="18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8" name="Freeform 151">
                <a:extLst>
                  <a:ext uri="{FF2B5EF4-FFF2-40B4-BE49-F238E27FC236}">
                    <a16:creationId xmlns:a16="http://schemas.microsoft.com/office/drawing/2014/main" id="{EF25392C-C1B0-4496-97F7-DBA8C4602F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6125" y="1089025"/>
                <a:ext cx="303212" cy="158750"/>
              </a:xfrm>
              <a:custGeom>
                <a:avLst/>
                <a:gdLst>
                  <a:gd name="T0" fmla="*/ 14 w 245"/>
                  <a:gd name="T1" fmla="*/ 110 h 128"/>
                  <a:gd name="T2" fmla="*/ 90 w 245"/>
                  <a:gd name="T3" fmla="*/ 119 h 128"/>
                  <a:gd name="T4" fmla="*/ 130 w 245"/>
                  <a:gd name="T5" fmla="*/ 68 h 128"/>
                  <a:gd name="T6" fmla="*/ 148 w 245"/>
                  <a:gd name="T7" fmla="*/ 45 h 128"/>
                  <a:gd name="T8" fmla="*/ 182 w 245"/>
                  <a:gd name="T9" fmla="*/ 53 h 128"/>
                  <a:gd name="T10" fmla="*/ 238 w 245"/>
                  <a:gd name="T11" fmla="*/ 26 h 128"/>
                  <a:gd name="T12" fmla="*/ 217 w 245"/>
                  <a:gd name="T13" fmla="*/ 14 h 128"/>
                  <a:gd name="T14" fmla="*/ 196 w 245"/>
                  <a:gd name="T15" fmla="*/ 30 h 128"/>
                  <a:gd name="T16" fmla="*/ 167 w 245"/>
                  <a:gd name="T17" fmla="*/ 23 h 128"/>
                  <a:gd name="T18" fmla="*/ 116 w 245"/>
                  <a:gd name="T19" fmla="*/ 43 h 128"/>
                  <a:gd name="T20" fmla="*/ 87 w 245"/>
                  <a:gd name="T21" fmla="*/ 93 h 128"/>
                  <a:gd name="T22" fmla="*/ 21 w 245"/>
                  <a:gd name="T23" fmla="*/ 87 h 128"/>
                  <a:gd name="T24" fmla="*/ 14 w 245"/>
                  <a:gd name="T25" fmla="*/ 11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5" h="128">
                    <a:moveTo>
                      <a:pt x="14" y="110"/>
                    </a:moveTo>
                    <a:cubicBezTo>
                      <a:pt x="38" y="119"/>
                      <a:pt x="65" y="128"/>
                      <a:pt x="90" y="119"/>
                    </a:cubicBezTo>
                    <a:cubicBezTo>
                      <a:pt x="114" y="110"/>
                      <a:pt x="122" y="89"/>
                      <a:pt x="130" y="68"/>
                    </a:cubicBezTo>
                    <a:cubicBezTo>
                      <a:pt x="133" y="59"/>
                      <a:pt x="139" y="48"/>
                      <a:pt x="148" y="45"/>
                    </a:cubicBezTo>
                    <a:cubicBezTo>
                      <a:pt x="159" y="41"/>
                      <a:pt x="172" y="51"/>
                      <a:pt x="182" y="53"/>
                    </a:cubicBezTo>
                    <a:cubicBezTo>
                      <a:pt x="205" y="57"/>
                      <a:pt x="227" y="46"/>
                      <a:pt x="238" y="26"/>
                    </a:cubicBezTo>
                    <a:cubicBezTo>
                      <a:pt x="245" y="12"/>
                      <a:pt x="224" y="0"/>
                      <a:pt x="217" y="14"/>
                    </a:cubicBezTo>
                    <a:cubicBezTo>
                      <a:pt x="213" y="22"/>
                      <a:pt x="206" y="28"/>
                      <a:pt x="196" y="30"/>
                    </a:cubicBezTo>
                    <a:cubicBezTo>
                      <a:pt x="186" y="31"/>
                      <a:pt x="177" y="26"/>
                      <a:pt x="167" y="23"/>
                    </a:cubicBezTo>
                    <a:cubicBezTo>
                      <a:pt x="146" y="16"/>
                      <a:pt x="128" y="24"/>
                      <a:pt x="116" y="43"/>
                    </a:cubicBezTo>
                    <a:cubicBezTo>
                      <a:pt x="106" y="58"/>
                      <a:pt x="104" y="83"/>
                      <a:pt x="87" y="93"/>
                    </a:cubicBezTo>
                    <a:cubicBezTo>
                      <a:pt x="67" y="106"/>
                      <a:pt x="41" y="95"/>
                      <a:pt x="21" y="87"/>
                    </a:cubicBezTo>
                    <a:cubicBezTo>
                      <a:pt x="6" y="81"/>
                      <a:pt x="0" y="104"/>
                      <a:pt x="14" y="110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239" name="组合 238">
            <a:extLst>
              <a:ext uri="{FF2B5EF4-FFF2-40B4-BE49-F238E27FC236}">
                <a16:creationId xmlns:a16="http://schemas.microsoft.com/office/drawing/2014/main" id="{B72466D5-849C-4BA5-8110-7849371B57C5}"/>
              </a:ext>
            </a:extLst>
          </p:cNvPr>
          <p:cNvGrpSpPr/>
          <p:nvPr/>
        </p:nvGrpSpPr>
        <p:grpSpPr>
          <a:xfrm>
            <a:off x="3758385" y="5719789"/>
            <a:ext cx="1242226" cy="1207353"/>
            <a:chOff x="7926388" y="2433638"/>
            <a:chExt cx="1639887" cy="1593850"/>
          </a:xfrm>
        </p:grpSpPr>
        <p:sp>
          <p:nvSpPr>
            <p:cNvPr id="240" name="Freeform 83">
              <a:extLst>
                <a:ext uri="{FF2B5EF4-FFF2-40B4-BE49-F238E27FC236}">
                  <a16:creationId xmlns:a16="http://schemas.microsoft.com/office/drawing/2014/main" id="{FFD72D09-B0A0-4058-928D-E7CB4C759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1" name="Freeform 84">
              <a:extLst>
                <a:ext uri="{FF2B5EF4-FFF2-40B4-BE49-F238E27FC236}">
                  <a16:creationId xmlns:a16="http://schemas.microsoft.com/office/drawing/2014/main" id="{5121B8FA-0464-4310-926C-A7C5CDF98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2" name="Freeform 85">
              <a:extLst>
                <a:ext uri="{FF2B5EF4-FFF2-40B4-BE49-F238E27FC236}">
                  <a16:creationId xmlns:a16="http://schemas.microsoft.com/office/drawing/2014/main" id="{7AD6B3E4-CFB0-416A-8911-83A9BB5B0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3" name="Freeform 86">
              <a:extLst>
                <a:ext uri="{FF2B5EF4-FFF2-40B4-BE49-F238E27FC236}">
                  <a16:creationId xmlns:a16="http://schemas.microsoft.com/office/drawing/2014/main" id="{50A3CEF6-ACDF-49FA-88CB-42F3D20A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4" name="Freeform 87">
              <a:extLst>
                <a:ext uri="{FF2B5EF4-FFF2-40B4-BE49-F238E27FC236}">
                  <a16:creationId xmlns:a16="http://schemas.microsoft.com/office/drawing/2014/main" id="{74398480-827F-4AC6-BEE1-9874FF0A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5" name="Freeform 88">
              <a:extLst>
                <a:ext uri="{FF2B5EF4-FFF2-40B4-BE49-F238E27FC236}">
                  <a16:creationId xmlns:a16="http://schemas.microsoft.com/office/drawing/2014/main" id="{C29B1D59-C063-45E8-A4BF-EA7B63282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6" name="Freeform 89">
              <a:extLst>
                <a:ext uri="{FF2B5EF4-FFF2-40B4-BE49-F238E27FC236}">
                  <a16:creationId xmlns:a16="http://schemas.microsoft.com/office/drawing/2014/main" id="{F01033B8-2BF2-4E6F-9896-8C5FD6C98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7" name="Freeform 90">
              <a:extLst>
                <a:ext uri="{FF2B5EF4-FFF2-40B4-BE49-F238E27FC236}">
                  <a16:creationId xmlns:a16="http://schemas.microsoft.com/office/drawing/2014/main" id="{B70481AF-3C36-414A-B4DE-5404EE81E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8" name="Freeform 91">
              <a:extLst>
                <a:ext uri="{FF2B5EF4-FFF2-40B4-BE49-F238E27FC236}">
                  <a16:creationId xmlns:a16="http://schemas.microsoft.com/office/drawing/2014/main" id="{F39B95E0-7101-4A60-9128-CBAED8F97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9" name="Freeform 92">
              <a:extLst>
                <a:ext uri="{FF2B5EF4-FFF2-40B4-BE49-F238E27FC236}">
                  <a16:creationId xmlns:a16="http://schemas.microsoft.com/office/drawing/2014/main" id="{5F6C4193-93BB-491B-83CE-7C8806A52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0" name="Freeform 93">
              <a:extLst>
                <a:ext uri="{FF2B5EF4-FFF2-40B4-BE49-F238E27FC236}">
                  <a16:creationId xmlns:a16="http://schemas.microsoft.com/office/drawing/2014/main" id="{1C98F80D-7DBD-4AB3-8A70-A863A1944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1" name="Freeform 94">
              <a:extLst>
                <a:ext uri="{FF2B5EF4-FFF2-40B4-BE49-F238E27FC236}">
                  <a16:creationId xmlns:a16="http://schemas.microsoft.com/office/drawing/2014/main" id="{625BA2E6-D8E2-437A-A9F7-1AAA4C6F0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2" name="Freeform 95">
              <a:extLst>
                <a:ext uri="{FF2B5EF4-FFF2-40B4-BE49-F238E27FC236}">
                  <a16:creationId xmlns:a16="http://schemas.microsoft.com/office/drawing/2014/main" id="{055CE21F-A653-455A-8441-3D7D210A2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3" name="Freeform 96">
              <a:extLst>
                <a:ext uri="{FF2B5EF4-FFF2-40B4-BE49-F238E27FC236}">
                  <a16:creationId xmlns:a16="http://schemas.microsoft.com/office/drawing/2014/main" id="{5E4F7403-F438-448F-806C-D0D07E53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4" name="Freeform 97">
              <a:extLst>
                <a:ext uri="{FF2B5EF4-FFF2-40B4-BE49-F238E27FC236}">
                  <a16:creationId xmlns:a16="http://schemas.microsoft.com/office/drawing/2014/main" id="{20A0E841-D6D3-46E5-9BCD-AC0A9C56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5" name="Freeform 98">
              <a:extLst>
                <a:ext uri="{FF2B5EF4-FFF2-40B4-BE49-F238E27FC236}">
                  <a16:creationId xmlns:a16="http://schemas.microsoft.com/office/drawing/2014/main" id="{DC435293-4A6A-40E4-A92B-DD1B3F081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6" name="Freeform 99">
              <a:extLst>
                <a:ext uri="{FF2B5EF4-FFF2-40B4-BE49-F238E27FC236}">
                  <a16:creationId xmlns:a16="http://schemas.microsoft.com/office/drawing/2014/main" id="{2E2571D0-2B04-425E-B522-8875A18BE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57" name="组合 256">
            <a:extLst>
              <a:ext uri="{FF2B5EF4-FFF2-40B4-BE49-F238E27FC236}">
                <a16:creationId xmlns:a16="http://schemas.microsoft.com/office/drawing/2014/main" id="{F18C31C0-E378-4BE8-B322-64DB8C951542}"/>
              </a:ext>
            </a:extLst>
          </p:cNvPr>
          <p:cNvGrpSpPr/>
          <p:nvPr/>
        </p:nvGrpSpPr>
        <p:grpSpPr>
          <a:xfrm>
            <a:off x="10337865" y="1693095"/>
            <a:ext cx="509923" cy="934042"/>
            <a:chOff x="6889750" y="1900238"/>
            <a:chExt cx="660400" cy="1209675"/>
          </a:xfrm>
        </p:grpSpPr>
        <p:sp>
          <p:nvSpPr>
            <p:cNvPr id="258" name="Freeform 116">
              <a:extLst>
                <a:ext uri="{FF2B5EF4-FFF2-40B4-BE49-F238E27FC236}">
                  <a16:creationId xmlns:a16="http://schemas.microsoft.com/office/drawing/2014/main" id="{4026FF42-D4C4-463B-94A2-8428C8E55C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88" y="1900238"/>
              <a:ext cx="630237" cy="1176338"/>
            </a:xfrm>
            <a:custGeom>
              <a:avLst/>
              <a:gdLst>
                <a:gd name="T0" fmla="*/ 350 w 509"/>
                <a:gd name="T1" fmla="*/ 700 h 949"/>
                <a:gd name="T2" fmla="*/ 388 w 509"/>
                <a:gd name="T3" fmla="*/ 524 h 949"/>
                <a:gd name="T4" fmla="*/ 391 w 509"/>
                <a:gd name="T5" fmla="*/ 515 h 949"/>
                <a:gd name="T6" fmla="*/ 394 w 509"/>
                <a:gd name="T7" fmla="*/ 498 h 949"/>
                <a:gd name="T8" fmla="*/ 395 w 509"/>
                <a:gd name="T9" fmla="*/ 496 h 949"/>
                <a:gd name="T10" fmla="*/ 395 w 509"/>
                <a:gd name="T11" fmla="*/ 492 h 949"/>
                <a:gd name="T12" fmla="*/ 506 w 509"/>
                <a:gd name="T13" fmla="*/ 87 h 949"/>
                <a:gd name="T14" fmla="*/ 490 w 509"/>
                <a:gd name="T15" fmla="*/ 50 h 949"/>
                <a:gd name="T16" fmla="*/ 491 w 509"/>
                <a:gd name="T17" fmla="*/ 49 h 949"/>
                <a:gd name="T18" fmla="*/ 449 w 509"/>
                <a:gd name="T19" fmla="*/ 7 h 949"/>
                <a:gd name="T20" fmla="*/ 222 w 509"/>
                <a:gd name="T21" fmla="*/ 134 h 949"/>
                <a:gd name="T22" fmla="*/ 198 w 509"/>
                <a:gd name="T23" fmla="*/ 159 h 949"/>
                <a:gd name="T24" fmla="*/ 178 w 509"/>
                <a:gd name="T25" fmla="*/ 182 h 949"/>
                <a:gd name="T26" fmla="*/ 173 w 509"/>
                <a:gd name="T27" fmla="*/ 200 h 949"/>
                <a:gd name="T28" fmla="*/ 187 w 509"/>
                <a:gd name="T29" fmla="*/ 258 h 949"/>
                <a:gd name="T30" fmla="*/ 300 w 509"/>
                <a:gd name="T31" fmla="*/ 258 h 949"/>
                <a:gd name="T32" fmla="*/ 276 w 509"/>
                <a:gd name="T33" fmla="*/ 370 h 949"/>
                <a:gd name="T34" fmla="*/ 246 w 509"/>
                <a:gd name="T35" fmla="*/ 494 h 949"/>
                <a:gd name="T36" fmla="*/ 234 w 509"/>
                <a:gd name="T37" fmla="*/ 575 h 949"/>
                <a:gd name="T38" fmla="*/ 230 w 509"/>
                <a:gd name="T39" fmla="*/ 585 h 949"/>
                <a:gd name="T40" fmla="*/ 215 w 509"/>
                <a:gd name="T41" fmla="*/ 646 h 949"/>
                <a:gd name="T42" fmla="*/ 203 w 509"/>
                <a:gd name="T43" fmla="*/ 662 h 949"/>
                <a:gd name="T44" fmla="*/ 186 w 509"/>
                <a:gd name="T45" fmla="*/ 708 h 949"/>
                <a:gd name="T46" fmla="*/ 172 w 509"/>
                <a:gd name="T47" fmla="*/ 742 h 949"/>
                <a:gd name="T48" fmla="*/ 140 w 509"/>
                <a:gd name="T49" fmla="*/ 753 h 949"/>
                <a:gd name="T50" fmla="*/ 122 w 509"/>
                <a:gd name="T51" fmla="*/ 754 h 949"/>
                <a:gd name="T52" fmla="*/ 112 w 509"/>
                <a:gd name="T53" fmla="*/ 756 h 949"/>
                <a:gd name="T54" fmla="*/ 83 w 509"/>
                <a:gd name="T55" fmla="*/ 752 h 949"/>
                <a:gd name="T56" fmla="*/ 65 w 509"/>
                <a:gd name="T57" fmla="*/ 754 h 949"/>
                <a:gd name="T58" fmla="*/ 61 w 509"/>
                <a:gd name="T59" fmla="*/ 753 h 949"/>
                <a:gd name="T60" fmla="*/ 19 w 509"/>
                <a:gd name="T61" fmla="*/ 795 h 949"/>
                <a:gd name="T62" fmla="*/ 20 w 509"/>
                <a:gd name="T63" fmla="*/ 800 h 949"/>
                <a:gd name="T64" fmla="*/ 5 w 509"/>
                <a:gd name="T65" fmla="*/ 855 h 949"/>
                <a:gd name="T66" fmla="*/ 15 w 509"/>
                <a:gd name="T67" fmla="*/ 889 h 949"/>
                <a:gd name="T68" fmla="*/ 47 w 509"/>
                <a:gd name="T69" fmla="*/ 925 h 949"/>
                <a:gd name="T70" fmla="*/ 119 w 509"/>
                <a:gd name="T71" fmla="*/ 919 h 949"/>
                <a:gd name="T72" fmla="*/ 165 w 509"/>
                <a:gd name="T73" fmla="*/ 912 h 949"/>
                <a:gd name="T74" fmla="*/ 167 w 509"/>
                <a:gd name="T75" fmla="*/ 911 h 949"/>
                <a:gd name="T76" fmla="*/ 348 w 509"/>
                <a:gd name="T77" fmla="*/ 932 h 949"/>
                <a:gd name="T78" fmla="*/ 412 w 509"/>
                <a:gd name="T79" fmla="*/ 945 h 949"/>
                <a:gd name="T80" fmla="*/ 455 w 509"/>
                <a:gd name="T81" fmla="*/ 912 h 949"/>
                <a:gd name="T82" fmla="*/ 455 w 509"/>
                <a:gd name="T83" fmla="*/ 844 h 949"/>
                <a:gd name="T84" fmla="*/ 452 w 509"/>
                <a:gd name="T85" fmla="*/ 804 h 949"/>
                <a:gd name="T86" fmla="*/ 450 w 509"/>
                <a:gd name="T87" fmla="*/ 791 h 949"/>
                <a:gd name="T88" fmla="*/ 431 w 509"/>
                <a:gd name="T89" fmla="*/ 768 h 949"/>
                <a:gd name="T90" fmla="*/ 393 w 509"/>
                <a:gd name="T91" fmla="*/ 753 h 949"/>
                <a:gd name="T92" fmla="*/ 364 w 509"/>
                <a:gd name="T93" fmla="*/ 751 h 949"/>
                <a:gd name="T94" fmla="*/ 359 w 509"/>
                <a:gd name="T95" fmla="*/ 751 h 949"/>
                <a:gd name="T96" fmla="*/ 341 w 509"/>
                <a:gd name="T97" fmla="*/ 732 h 949"/>
                <a:gd name="T98" fmla="*/ 345 w 509"/>
                <a:gd name="T99" fmla="*/ 712 h 949"/>
                <a:gd name="T100" fmla="*/ 350 w 509"/>
                <a:gd name="T101" fmla="*/ 700 h 949"/>
                <a:gd name="T102" fmla="*/ 425 w 509"/>
                <a:gd name="T103" fmla="*/ 31 h 949"/>
                <a:gd name="T104" fmla="*/ 425 w 509"/>
                <a:gd name="T105" fmla="*/ 31 h 949"/>
                <a:gd name="T106" fmla="*/ 360 w 509"/>
                <a:gd name="T107" fmla="*/ 753 h 949"/>
                <a:gd name="T108" fmla="*/ 359 w 509"/>
                <a:gd name="T109" fmla="*/ 751 h 949"/>
                <a:gd name="T110" fmla="*/ 360 w 509"/>
                <a:gd name="T111" fmla="*/ 753 h 949"/>
                <a:gd name="T112" fmla="*/ 359 w 509"/>
                <a:gd name="T113" fmla="*/ 751 h 949"/>
                <a:gd name="T114" fmla="*/ 359 w 509"/>
                <a:gd name="T115" fmla="*/ 751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9" h="949">
                  <a:moveTo>
                    <a:pt x="350" y="700"/>
                  </a:moveTo>
                  <a:cubicBezTo>
                    <a:pt x="363" y="642"/>
                    <a:pt x="376" y="583"/>
                    <a:pt x="388" y="524"/>
                  </a:cubicBezTo>
                  <a:cubicBezTo>
                    <a:pt x="390" y="522"/>
                    <a:pt x="391" y="518"/>
                    <a:pt x="391" y="515"/>
                  </a:cubicBezTo>
                  <a:cubicBezTo>
                    <a:pt x="392" y="509"/>
                    <a:pt x="393" y="504"/>
                    <a:pt x="394" y="498"/>
                  </a:cubicBezTo>
                  <a:cubicBezTo>
                    <a:pt x="394" y="497"/>
                    <a:pt x="394" y="497"/>
                    <a:pt x="395" y="496"/>
                  </a:cubicBezTo>
                  <a:cubicBezTo>
                    <a:pt x="395" y="495"/>
                    <a:pt x="395" y="493"/>
                    <a:pt x="395" y="492"/>
                  </a:cubicBezTo>
                  <a:cubicBezTo>
                    <a:pt x="420" y="354"/>
                    <a:pt x="481" y="225"/>
                    <a:pt x="506" y="87"/>
                  </a:cubicBezTo>
                  <a:cubicBezTo>
                    <a:pt x="509" y="70"/>
                    <a:pt x="501" y="57"/>
                    <a:pt x="490" y="50"/>
                  </a:cubicBezTo>
                  <a:cubicBezTo>
                    <a:pt x="490" y="50"/>
                    <a:pt x="491" y="49"/>
                    <a:pt x="491" y="49"/>
                  </a:cubicBezTo>
                  <a:cubicBezTo>
                    <a:pt x="497" y="24"/>
                    <a:pt x="474" y="0"/>
                    <a:pt x="449" y="7"/>
                  </a:cubicBezTo>
                  <a:cubicBezTo>
                    <a:pt x="362" y="31"/>
                    <a:pt x="303" y="100"/>
                    <a:pt x="222" y="134"/>
                  </a:cubicBezTo>
                  <a:cubicBezTo>
                    <a:pt x="210" y="139"/>
                    <a:pt x="201" y="148"/>
                    <a:pt x="198" y="159"/>
                  </a:cubicBezTo>
                  <a:cubicBezTo>
                    <a:pt x="190" y="166"/>
                    <a:pt x="184" y="173"/>
                    <a:pt x="178" y="182"/>
                  </a:cubicBezTo>
                  <a:cubicBezTo>
                    <a:pt x="174" y="188"/>
                    <a:pt x="172" y="194"/>
                    <a:pt x="173" y="200"/>
                  </a:cubicBezTo>
                  <a:cubicBezTo>
                    <a:pt x="153" y="216"/>
                    <a:pt x="165" y="250"/>
                    <a:pt x="187" y="258"/>
                  </a:cubicBezTo>
                  <a:cubicBezTo>
                    <a:pt x="226" y="271"/>
                    <a:pt x="263" y="267"/>
                    <a:pt x="300" y="258"/>
                  </a:cubicBezTo>
                  <a:cubicBezTo>
                    <a:pt x="290" y="295"/>
                    <a:pt x="282" y="332"/>
                    <a:pt x="276" y="370"/>
                  </a:cubicBezTo>
                  <a:cubicBezTo>
                    <a:pt x="264" y="411"/>
                    <a:pt x="253" y="452"/>
                    <a:pt x="246" y="494"/>
                  </a:cubicBezTo>
                  <a:cubicBezTo>
                    <a:pt x="242" y="521"/>
                    <a:pt x="238" y="548"/>
                    <a:pt x="234" y="575"/>
                  </a:cubicBezTo>
                  <a:cubicBezTo>
                    <a:pt x="232" y="578"/>
                    <a:pt x="231" y="581"/>
                    <a:pt x="230" y="585"/>
                  </a:cubicBezTo>
                  <a:cubicBezTo>
                    <a:pt x="224" y="605"/>
                    <a:pt x="219" y="625"/>
                    <a:pt x="215" y="646"/>
                  </a:cubicBezTo>
                  <a:cubicBezTo>
                    <a:pt x="210" y="650"/>
                    <a:pt x="206" y="655"/>
                    <a:pt x="203" y="662"/>
                  </a:cubicBezTo>
                  <a:cubicBezTo>
                    <a:pt x="198" y="677"/>
                    <a:pt x="192" y="693"/>
                    <a:pt x="186" y="708"/>
                  </a:cubicBezTo>
                  <a:cubicBezTo>
                    <a:pt x="183" y="717"/>
                    <a:pt x="179" y="735"/>
                    <a:pt x="172" y="742"/>
                  </a:cubicBezTo>
                  <a:cubicBezTo>
                    <a:pt x="165" y="749"/>
                    <a:pt x="150" y="751"/>
                    <a:pt x="140" y="753"/>
                  </a:cubicBezTo>
                  <a:cubicBezTo>
                    <a:pt x="135" y="752"/>
                    <a:pt x="129" y="752"/>
                    <a:pt x="122" y="754"/>
                  </a:cubicBezTo>
                  <a:cubicBezTo>
                    <a:pt x="119" y="755"/>
                    <a:pt x="115" y="755"/>
                    <a:pt x="112" y="756"/>
                  </a:cubicBezTo>
                  <a:cubicBezTo>
                    <a:pt x="102" y="756"/>
                    <a:pt x="94" y="752"/>
                    <a:pt x="83" y="752"/>
                  </a:cubicBezTo>
                  <a:cubicBezTo>
                    <a:pt x="77" y="751"/>
                    <a:pt x="71" y="752"/>
                    <a:pt x="65" y="754"/>
                  </a:cubicBezTo>
                  <a:cubicBezTo>
                    <a:pt x="64" y="754"/>
                    <a:pt x="62" y="753"/>
                    <a:pt x="61" y="753"/>
                  </a:cubicBezTo>
                  <a:cubicBezTo>
                    <a:pt x="34" y="745"/>
                    <a:pt x="15" y="770"/>
                    <a:pt x="19" y="795"/>
                  </a:cubicBezTo>
                  <a:cubicBezTo>
                    <a:pt x="20" y="796"/>
                    <a:pt x="20" y="798"/>
                    <a:pt x="20" y="800"/>
                  </a:cubicBezTo>
                  <a:cubicBezTo>
                    <a:pt x="6" y="815"/>
                    <a:pt x="1" y="836"/>
                    <a:pt x="5" y="855"/>
                  </a:cubicBezTo>
                  <a:cubicBezTo>
                    <a:pt x="0" y="867"/>
                    <a:pt x="5" y="881"/>
                    <a:pt x="15" y="889"/>
                  </a:cubicBezTo>
                  <a:cubicBezTo>
                    <a:pt x="14" y="906"/>
                    <a:pt x="25" y="924"/>
                    <a:pt x="47" y="925"/>
                  </a:cubicBezTo>
                  <a:cubicBezTo>
                    <a:pt x="72" y="927"/>
                    <a:pt x="95" y="923"/>
                    <a:pt x="119" y="919"/>
                  </a:cubicBezTo>
                  <a:cubicBezTo>
                    <a:pt x="134" y="917"/>
                    <a:pt x="150" y="915"/>
                    <a:pt x="165" y="912"/>
                  </a:cubicBezTo>
                  <a:cubicBezTo>
                    <a:pt x="166" y="912"/>
                    <a:pt x="166" y="912"/>
                    <a:pt x="167" y="911"/>
                  </a:cubicBezTo>
                  <a:cubicBezTo>
                    <a:pt x="227" y="921"/>
                    <a:pt x="288" y="931"/>
                    <a:pt x="348" y="932"/>
                  </a:cubicBezTo>
                  <a:cubicBezTo>
                    <a:pt x="370" y="936"/>
                    <a:pt x="391" y="941"/>
                    <a:pt x="412" y="945"/>
                  </a:cubicBezTo>
                  <a:cubicBezTo>
                    <a:pt x="434" y="949"/>
                    <a:pt x="455" y="936"/>
                    <a:pt x="455" y="912"/>
                  </a:cubicBezTo>
                  <a:cubicBezTo>
                    <a:pt x="455" y="889"/>
                    <a:pt x="455" y="867"/>
                    <a:pt x="455" y="844"/>
                  </a:cubicBezTo>
                  <a:cubicBezTo>
                    <a:pt x="455" y="830"/>
                    <a:pt x="455" y="817"/>
                    <a:pt x="452" y="804"/>
                  </a:cubicBezTo>
                  <a:cubicBezTo>
                    <a:pt x="452" y="800"/>
                    <a:pt x="452" y="796"/>
                    <a:pt x="450" y="791"/>
                  </a:cubicBezTo>
                  <a:cubicBezTo>
                    <a:pt x="447" y="782"/>
                    <a:pt x="440" y="772"/>
                    <a:pt x="431" y="768"/>
                  </a:cubicBezTo>
                  <a:cubicBezTo>
                    <a:pt x="420" y="760"/>
                    <a:pt x="407" y="754"/>
                    <a:pt x="393" y="753"/>
                  </a:cubicBezTo>
                  <a:cubicBezTo>
                    <a:pt x="383" y="751"/>
                    <a:pt x="373" y="750"/>
                    <a:pt x="364" y="751"/>
                  </a:cubicBezTo>
                  <a:cubicBezTo>
                    <a:pt x="361" y="752"/>
                    <a:pt x="360" y="751"/>
                    <a:pt x="359" y="751"/>
                  </a:cubicBezTo>
                  <a:cubicBezTo>
                    <a:pt x="356" y="742"/>
                    <a:pt x="349" y="735"/>
                    <a:pt x="341" y="732"/>
                  </a:cubicBezTo>
                  <a:cubicBezTo>
                    <a:pt x="342" y="725"/>
                    <a:pt x="344" y="718"/>
                    <a:pt x="345" y="712"/>
                  </a:cubicBezTo>
                  <a:cubicBezTo>
                    <a:pt x="348" y="708"/>
                    <a:pt x="350" y="705"/>
                    <a:pt x="350" y="700"/>
                  </a:cubicBezTo>
                  <a:close/>
                  <a:moveTo>
                    <a:pt x="425" y="31"/>
                  </a:moveTo>
                  <a:cubicBezTo>
                    <a:pt x="426" y="29"/>
                    <a:pt x="427" y="29"/>
                    <a:pt x="425" y="31"/>
                  </a:cubicBezTo>
                  <a:close/>
                  <a:moveTo>
                    <a:pt x="360" y="753"/>
                  </a:moveTo>
                  <a:cubicBezTo>
                    <a:pt x="359" y="753"/>
                    <a:pt x="359" y="752"/>
                    <a:pt x="359" y="751"/>
                  </a:cubicBezTo>
                  <a:cubicBezTo>
                    <a:pt x="359" y="752"/>
                    <a:pt x="359" y="753"/>
                    <a:pt x="360" y="753"/>
                  </a:cubicBezTo>
                  <a:close/>
                  <a:moveTo>
                    <a:pt x="359" y="751"/>
                  </a:moveTo>
                  <a:cubicBezTo>
                    <a:pt x="357" y="750"/>
                    <a:pt x="358" y="749"/>
                    <a:pt x="359" y="751"/>
                  </a:cubicBezTo>
                  <a:close/>
                </a:path>
              </a:pathLst>
            </a:custGeom>
            <a:solidFill>
              <a:srgbClr val="F44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9" name="Freeform 117">
              <a:extLst>
                <a:ext uri="{FF2B5EF4-FFF2-40B4-BE49-F238E27FC236}">
                  <a16:creationId xmlns:a16="http://schemas.microsoft.com/office/drawing/2014/main" id="{BF38BD15-DA5C-4698-8886-97499EB58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1914525"/>
              <a:ext cx="660400" cy="1195388"/>
            </a:xfrm>
            <a:custGeom>
              <a:avLst/>
              <a:gdLst>
                <a:gd name="T0" fmla="*/ 333 w 534"/>
                <a:gd name="T1" fmla="*/ 63 h 965"/>
                <a:gd name="T2" fmla="*/ 212 w 534"/>
                <a:gd name="T3" fmla="*/ 94 h 965"/>
                <a:gd name="T4" fmla="*/ 179 w 534"/>
                <a:gd name="T5" fmla="*/ 176 h 965"/>
                <a:gd name="T6" fmla="*/ 193 w 534"/>
                <a:gd name="T7" fmla="*/ 263 h 965"/>
                <a:gd name="T8" fmla="*/ 301 w 534"/>
                <a:gd name="T9" fmla="*/ 269 h 965"/>
                <a:gd name="T10" fmla="*/ 185 w 534"/>
                <a:gd name="T11" fmla="*/ 722 h 965"/>
                <a:gd name="T12" fmla="*/ 51 w 534"/>
                <a:gd name="T13" fmla="*/ 724 h 965"/>
                <a:gd name="T14" fmla="*/ 9 w 534"/>
                <a:gd name="T15" fmla="*/ 767 h 965"/>
                <a:gd name="T16" fmla="*/ 1 w 534"/>
                <a:gd name="T17" fmla="*/ 902 h 965"/>
                <a:gd name="T18" fmla="*/ 49 w 534"/>
                <a:gd name="T19" fmla="*/ 934 h 965"/>
                <a:gd name="T20" fmla="*/ 212 w 534"/>
                <a:gd name="T21" fmla="*/ 918 h 965"/>
                <a:gd name="T22" fmla="*/ 458 w 534"/>
                <a:gd name="T23" fmla="*/ 956 h 965"/>
                <a:gd name="T24" fmla="*/ 480 w 534"/>
                <a:gd name="T25" fmla="*/ 843 h 965"/>
                <a:gd name="T26" fmla="*/ 476 w 534"/>
                <a:gd name="T27" fmla="*/ 747 h 965"/>
                <a:gd name="T28" fmla="*/ 375 w 534"/>
                <a:gd name="T29" fmla="*/ 731 h 965"/>
                <a:gd name="T30" fmla="*/ 454 w 534"/>
                <a:gd name="T31" fmla="*/ 295 h 965"/>
                <a:gd name="T32" fmla="*/ 529 w 534"/>
                <a:gd name="T33" fmla="*/ 63 h 965"/>
                <a:gd name="T34" fmla="*/ 397 w 534"/>
                <a:gd name="T35" fmla="*/ 8 h 965"/>
                <a:gd name="T36" fmla="*/ 454 w 534"/>
                <a:gd name="T37" fmla="*/ 52 h 965"/>
                <a:gd name="T38" fmla="*/ 510 w 534"/>
                <a:gd name="T39" fmla="*/ 66 h 965"/>
                <a:gd name="T40" fmla="*/ 354 w 534"/>
                <a:gd name="T41" fmla="*/ 660 h 965"/>
                <a:gd name="T42" fmla="*/ 355 w 534"/>
                <a:gd name="T43" fmla="*/ 746 h 965"/>
                <a:gd name="T44" fmla="*/ 458 w 534"/>
                <a:gd name="T45" fmla="*/ 765 h 965"/>
                <a:gd name="T46" fmla="*/ 458 w 534"/>
                <a:gd name="T47" fmla="*/ 820 h 965"/>
                <a:gd name="T48" fmla="*/ 451 w 534"/>
                <a:gd name="T49" fmla="*/ 932 h 965"/>
                <a:gd name="T50" fmla="*/ 34 w 534"/>
                <a:gd name="T51" fmla="*/ 910 h 965"/>
                <a:gd name="T52" fmla="*/ 26 w 534"/>
                <a:gd name="T53" fmla="*/ 890 h 965"/>
                <a:gd name="T54" fmla="*/ 33 w 534"/>
                <a:gd name="T55" fmla="*/ 771 h 965"/>
                <a:gd name="T56" fmla="*/ 51 w 534"/>
                <a:gd name="T57" fmla="*/ 748 h 965"/>
                <a:gd name="T58" fmla="*/ 185 w 534"/>
                <a:gd name="T59" fmla="*/ 746 h 965"/>
                <a:gd name="T60" fmla="*/ 324 w 534"/>
                <a:gd name="T61" fmla="*/ 275 h 965"/>
                <a:gd name="T62" fmla="*/ 193 w 534"/>
                <a:gd name="T63" fmla="*/ 239 h 965"/>
                <a:gd name="T64" fmla="*/ 203 w 534"/>
                <a:gd name="T65" fmla="*/ 176 h 965"/>
                <a:gd name="T66" fmla="*/ 212 w 534"/>
                <a:gd name="T67" fmla="*/ 118 h 965"/>
                <a:gd name="T68" fmla="*/ 384 w 534"/>
                <a:gd name="T69" fmla="*/ 1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4" h="965">
                  <a:moveTo>
                    <a:pt x="384" y="14"/>
                  </a:moveTo>
                  <a:cubicBezTo>
                    <a:pt x="372" y="36"/>
                    <a:pt x="355" y="52"/>
                    <a:pt x="333" y="63"/>
                  </a:cubicBezTo>
                  <a:cubicBezTo>
                    <a:pt x="309" y="76"/>
                    <a:pt x="283" y="84"/>
                    <a:pt x="256" y="89"/>
                  </a:cubicBezTo>
                  <a:cubicBezTo>
                    <a:pt x="242" y="92"/>
                    <a:pt x="227" y="92"/>
                    <a:pt x="212" y="94"/>
                  </a:cubicBezTo>
                  <a:cubicBezTo>
                    <a:pt x="202" y="96"/>
                    <a:pt x="194" y="106"/>
                    <a:pt x="189" y="115"/>
                  </a:cubicBezTo>
                  <a:cubicBezTo>
                    <a:pt x="179" y="133"/>
                    <a:pt x="178" y="156"/>
                    <a:pt x="179" y="176"/>
                  </a:cubicBezTo>
                  <a:cubicBezTo>
                    <a:pt x="179" y="201"/>
                    <a:pt x="183" y="226"/>
                    <a:pt x="181" y="251"/>
                  </a:cubicBezTo>
                  <a:cubicBezTo>
                    <a:pt x="180" y="258"/>
                    <a:pt x="187" y="263"/>
                    <a:pt x="193" y="263"/>
                  </a:cubicBezTo>
                  <a:cubicBezTo>
                    <a:pt x="232" y="266"/>
                    <a:pt x="271" y="273"/>
                    <a:pt x="310" y="283"/>
                  </a:cubicBezTo>
                  <a:cubicBezTo>
                    <a:pt x="307" y="278"/>
                    <a:pt x="304" y="274"/>
                    <a:pt x="301" y="269"/>
                  </a:cubicBezTo>
                  <a:cubicBezTo>
                    <a:pt x="253" y="421"/>
                    <a:pt x="210" y="575"/>
                    <a:pt x="173" y="731"/>
                  </a:cubicBezTo>
                  <a:cubicBezTo>
                    <a:pt x="177" y="728"/>
                    <a:pt x="181" y="725"/>
                    <a:pt x="185" y="722"/>
                  </a:cubicBezTo>
                  <a:cubicBezTo>
                    <a:pt x="154" y="722"/>
                    <a:pt x="124" y="723"/>
                    <a:pt x="94" y="724"/>
                  </a:cubicBezTo>
                  <a:cubicBezTo>
                    <a:pt x="79" y="724"/>
                    <a:pt x="65" y="724"/>
                    <a:pt x="51" y="724"/>
                  </a:cubicBezTo>
                  <a:cubicBezTo>
                    <a:pt x="38" y="725"/>
                    <a:pt x="26" y="726"/>
                    <a:pt x="18" y="736"/>
                  </a:cubicBezTo>
                  <a:cubicBezTo>
                    <a:pt x="11" y="745"/>
                    <a:pt x="10" y="756"/>
                    <a:pt x="9" y="767"/>
                  </a:cubicBezTo>
                  <a:cubicBezTo>
                    <a:pt x="8" y="782"/>
                    <a:pt x="7" y="796"/>
                    <a:pt x="6" y="811"/>
                  </a:cubicBezTo>
                  <a:cubicBezTo>
                    <a:pt x="5" y="841"/>
                    <a:pt x="2" y="872"/>
                    <a:pt x="1" y="902"/>
                  </a:cubicBezTo>
                  <a:cubicBezTo>
                    <a:pt x="0" y="913"/>
                    <a:pt x="3" y="923"/>
                    <a:pt x="12" y="929"/>
                  </a:cubicBezTo>
                  <a:cubicBezTo>
                    <a:pt x="23" y="936"/>
                    <a:pt x="37" y="935"/>
                    <a:pt x="49" y="934"/>
                  </a:cubicBezTo>
                  <a:cubicBezTo>
                    <a:pt x="76" y="933"/>
                    <a:pt x="103" y="927"/>
                    <a:pt x="130" y="922"/>
                  </a:cubicBezTo>
                  <a:cubicBezTo>
                    <a:pt x="157" y="917"/>
                    <a:pt x="184" y="915"/>
                    <a:pt x="212" y="918"/>
                  </a:cubicBezTo>
                  <a:cubicBezTo>
                    <a:pt x="238" y="921"/>
                    <a:pt x="264" y="928"/>
                    <a:pt x="289" y="935"/>
                  </a:cubicBezTo>
                  <a:cubicBezTo>
                    <a:pt x="344" y="950"/>
                    <a:pt x="400" y="965"/>
                    <a:pt x="458" y="956"/>
                  </a:cubicBezTo>
                  <a:cubicBezTo>
                    <a:pt x="461" y="955"/>
                    <a:pt x="465" y="951"/>
                    <a:pt x="466" y="947"/>
                  </a:cubicBezTo>
                  <a:cubicBezTo>
                    <a:pt x="473" y="913"/>
                    <a:pt x="477" y="878"/>
                    <a:pt x="480" y="843"/>
                  </a:cubicBezTo>
                  <a:cubicBezTo>
                    <a:pt x="482" y="825"/>
                    <a:pt x="483" y="807"/>
                    <a:pt x="484" y="789"/>
                  </a:cubicBezTo>
                  <a:cubicBezTo>
                    <a:pt x="484" y="775"/>
                    <a:pt x="484" y="759"/>
                    <a:pt x="476" y="747"/>
                  </a:cubicBezTo>
                  <a:cubicBezTo>
                    <a:pt x="460" y="723"/>
                    <a:pt x="429" y="729"/>
                    <a:pt x="405" y="733"/>
                  </a:cubicBezTo>
                  <a:cubicBezTo>
                    <a:pt x="396" y="735"/>
                    <a:pt x="384" y="735"/>
                    <a:pt x="375" y="731"/>
                  </a:cubicBezTo>
                  <a:cubicBezTo>
                    <a:pt x="363" y="724"/>
                    <a:pt x="371" y="705"/>
                    <a:pt x="372" y="694"/>
                  </a:cubicBezTo>
                  <a:cubicBezTo>
                    <a:pt x="395" y="560"/>
                    <a:pt x="417" y="426"/>
                    <a:pt x="454" y="295"/>
                  </a:cubicBezTo>
                  <a:cubicBezTo>
                    <a:pt x="475" y="221"/>
                    <a:pt x="500" y="148"/>
                    <a:pt x="531" y="78"/>
                  </a:cubicBezTo>
                  <a:cubicBezTo>
                    <a:pt x="533" y="73"/>
                    <a:pt x="534" y="67"/>
                    <a:pt x="529" y="63"/>
                  </a:cubicBezTo>
                  <a:cubicBezTo>
                    <a:pt x="511" y="48"/>
                    <a:pt x="487" y="39"/>
                    <a:pt x="465" y="31"/>
                  </a:cubicBezTo>
                  <a:cubicBezTo>
                    <a:pt x="443" y="22"/>
                    <a:pt x="420" y="13"/>
                    <a:pt x="397" y="8"/>
                  </a:cubicBezTo>
                  <a:cubicBezTo>
                    <a:pt x="382" y="6"/>
                    <a:pt x="375" y="29"/>
                    <a:pt x="391" y="32"/>
                  </a:cubicBezTo>
                  <a:cubicBezTo>
                    <a:pt x="412" y="35"/>
                    <a:pt x="434" y="44"/>
                    <a:pt x="454" y="52"/>
                  </a:cubicBezTo>
                  <a:cubicBezTo>
                    <a:pt x="473" y="59"/>
                    <a:pt x="497" y="68"/>
                    <a:pt x="512" y="80"/>
                  </a:cubicBezTo>
                  <a:cubicBezTo>
                    <a:pt x="512" y="75"/>
                    <a:pt x="511" y="71"/>
                    <a:pt x="510" y="66"/>
                  </a:cubicBezTo>
                  <a:cubicBezTo>
                    <a:pt x="455" y="190"/>
                    <a:pt x="418" y="322"/>
                    <a:pt x="391" y="456"/>
                  </a:cubicBezTo>
                  <a:cubicBezTo>
                    <a:pt x="377" y="524"/>
                    <a:pt x="365" y="592"/>
                    <a:pt x="354" y="660"/>
                  </a:cubicBezTo>
                  <a:cubicBezTo>
                    <a:pt x="351" y="676"/>
                    <a:pt x="348" y="693"/>
                    <a:pt x="346" y="709"/>
                  </a:cubicBezTo>
                  <a:cubicBezTo>
                    <a:pt x="344" y="723"/>
                    <a:pt x="345" y="736"/>
                    <a:pt x="355" y="746"/>
                  </a:cubicBezTo>
                  <a:cubicBezTo>
                    <a:pt x="374" y="763"/>
                    <a:pt x="401" y="757"/>
                    <a:pt x="424" y="754"/>
                  </a:cubicBezTo>
                  <a:cubicBezTo>
                    <a:pt x="435" y="752"/>
                    <a:pt x="453" y="751"/>
                    <a:pt x="458" y="765"/>
                  </a:cubicBezTo>
                  <a:cubicBezTo>
                    <a:pt x="461" y="772"/>
                    <a:pt x="460" y="781"/>
                    <a:pt x="460" y="789"/>
                  </a:cubicBezTo>
                  <a:cubicBezTo>
                    <a:pt x="459" y="799"/>
                    <a:pt x="459" y="809"/>
                    <a:pt x="458" y="820"/>
                  </a:cubicBezTo>
                  <a:cubicBezTo>
                    <a:pt x="456" y="860"/>
                    <a:pt x="450" y="901"/>
                    <a:pt x="443" y="941"/>
                  </a:cubicBezTo>
                  <a:cubicBezTo>
                    <a:pt x="446" y="938"/>
                    <a:pt x="449" y="935"/>
                    <a:pt x="451" y="932"/>
                  </a:cubicBezTo>
                  <a:cubicBezTo>
                    <a:pt x="360" y="948"/>
                    <a:pt x="273" y="892"/>
                    <a:pt x="182" y="893"/>
                  </a:cubicBezTo>
                  <a:cubicBezTo>
                    <a:pt x="132" y="893"/>
                    <a:pt x="84" y="912"/>
                    <a:pt x="34" y="910"/>
                  </a:cubicBezTo>
                  <a:cubicBezTo>
                    <a:pt x="30" y="910"/>
                    <a:pt x="26" y="911"/>
                    <a:pt x="25" y="908"/>
                  </a:cubicBezTo>
                  <a:cubicBezTo>
                    <a:pt x="23" y="903"/>
                    <a:pt x="25" y="894"/>
                    <a:pt x="26" y="890"/>
                  </a:cubicBezTo>
                  <a:cubicBezTo>
                    <a:pt x="26" y="877"/>
                    <a:pt x="27" y="864"/>
                    <a:pt x="28" y="850"/>
                  </a:cubicBezTo>
                  <a:cubicBezTo>
                    <a:pt x="30" y="824"/>
                    <a:pt x="31" y="797"/>
                    <a:pt x="33" y="771"/>
                  </a:cubicBezTo>
                  <a:cubicBezTo>
                    <a:pt x="33" y="766"/>
                    <a:pt x="33" y="758"/>
                    <a:pt x="36" y="753"/>
                  </a:cubicBezTo>
                  <a:cubicBezTo>
                    <a:pt x="39" y="748"/>
                    <a:pt x="45" y="748"/>
                    <a:pt x="51" y="748"/>
                  </a:cubicBezTo>
                  <a:cubicBezTo>
                    <a:pt x="65" y="748"/>
                    <a:pt x="79" y="748"/>
                    <a:pt x="94" y="748"/>
                  </a:cubicBezTo>
                  <a:cubicBezTo>
                    <a:pt x="124" y="747"/>
                    <a:pt x="154" y="746"/>
                    <a:pt x="185" y="746"/>
                  </a:cubicBezTo>
                  <a:cubicBezTo>
                    <a:pt x="190" y="746"/>
                    <a:pt x="195" y="742"/>
                    <a:pt x="196" y="737"/>
                  </a:cubicBezTo>
                  <a:cubicBezTo>
                    <a:pt x="234" y="582"/>
                    <a:pt x="276" y="427"/>
                    <a:pt x="324" y="275"/>
                  </a:cubicBezTo>
                  <a:cubicBezTo>
                    <a:pt x="326" y="269"/>
                    <a:pt x="322" y="262"/>
                    <a:pt x="316" y="260"/>
                  </a:cubicBezTo>
                  <a:cubicBezTo>
                    <a:pt x="276" y="249"/>
                    <a:pt x="235" y="242"/>
                    <a:pt x="193" y="239"/>
                  </a:cubicBezTo>
                  <a:cubicBezTo>
                    <a:pt x="197" y="243"/>
                    <a:pt x="201" y="247"/>
                    <a:pt x="205" y="251"/>
                  </a:cubicBezTo>
                  <a:cubicBezTo>
                    <a:pt x="207" y="226"/>
                    <a:pt x="203" y="201"/>
                    <a:pt x="203" y="176"/>
                  </a:cubicBezTo>
                  <a:cubicBezTo>
                    <a:pt x="202" y="155"/>
                    <a:pt x="203" y="129"/>
                    <a:pt x="221" y="115"/>
                  </a:cubicBezTo>
                  <a:cubicBezTo>
                    <a:pt x="218" y="116"/>
                    <a:pt x="215" y="117"/>
                    <a:pt x="212" y="118"/>
                  </a:cubicBezTo>
                  <a:cubicBezTo>
                    <a:pt x="283" y="113"/>
                    <a:pt x="367" y="94"/>
                    <a:pt x="404" y="26"/>
                  </a:cubicBezTo>
                  <a:cubicBezTo>
                    <a:pt x="412" y="12"/>
                    <a:pt x="391" y="0"/>
                    <a:pt x="384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0" name="Freeform 118">
              <a:extLst>
                <a:ext uri="{FF2B5EF4-FFF2-40B4-BE49-F238E27FC236}">
                  <a16:creationId xmlns:a16="http://schemas.microsoft.com/office/drawing/2014/main" id="{E200F8E8-DB6A-455A-8146-8A7881E22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0" y="2041525"/>
              <a:ext cx="223837" cy="104775"/>
            </a:xfrm>
            <a:custGeom>
              <a:avLst/>
              <a:gdLst>
                <a:gd name="T0" fmla="*/ 25 w 180"/>
                <a:gd name="T1" fmla="*/ 76 h 84"/>
                <a:gd name="T2" fmla="*/ 165 w 180"/>
                <a:gd name="T3" fmla="*/ 25 h 84"/>
                <a:gd name="T4" fmla="*/ 165 w 180"/>
                <a:gd name="T5" fmla="*/ 1 h 84"/>
                <a:gd name="T6" fmla="*/ 13 w 180"/>
                <a:gd name="T7" fmla="*/ 55 h 84"/>
                <a:gd name="T8" fmla="*/ 25 w 180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84">
                  <a:moveTo>
                    <a:pt x="25" y="76"/>
                  </a:moveTo>
                  <a:cubicBezTo>
                    <a:pt x="66" y="46"/>
                    <a:pt x="114" y="29"/>
                    <a:pt x="165" y="25"/>
                  </a:cubicBezTo>
                  <a:cubicBezTo>
                    <a:pt x="180" y="24"/>
                    <a:pt x="180" y="0"/>
                    <a:pt x="165" y="1"/>
                  </a:cubicBezTo>
                  <a:cubicBezTo>
                    <a:pt x="110" y="5"/>
                    <a:pt x="58" y="23"/>
                    <a:pt x="13" y="55"/>
                  </a:cubicBezTo>
                  <a:cubicBezTo>
                    <a:pt x="0" y="64"/>
                    <a:pt x="12" y="84"/>
                    <a:pt x="25" y="7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1" name="Freeform 119">
              <a:extLst>
                <a:ext uri="{FF2B5EF4-FFF2-40B4-BE49-F238E27FC236}">
                  <a16:creationId xmlns:a16="http://schemas.microsoft.com/office/drawing/2014/main" id="{E93ADE5A-E83D-4AE2-AAFE-91BFE44FB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5" y="2065338"/>
              <a:ext cx="246062" cy="128588"/>
            </a:xfrm>
            <a:custGeom>
              <a:avLst/>
              <a:gdLst>
                <a:gd name="T0" fmla="*/ 25 w 200"/>
                <a:gd name="T1" fmla="*/ 95 h 103"/>
                <a:gd name="T2" fmla="*/ 185 w 200"/>
                <a:gd name="T3" fmla="*/ 28 h 103"/>
                <a:gd name="T4" fmla="*/ 179 w 200"/>
                <a:gd name="T5" fmla="*/ 5 h 103"/>
                <a:gd name="T6" fmla="*/ 13 w 200"/>
                <a:gd name="T7" fmla="*/ 75 h 103"/>
                <a:gd name="T8" fmla="*/ 25 w 200"/>
                <a:gd name="T9" fmla="*/ 9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03">
                  <a:moveTo>
                    <a:pt x="25" y="95"/>
                  </a:moveTo>
                  <a:cubicBezTo>
                    <a:pt x="76" y="68"/>
                    <a:pt x="130" y="46"/>
                    <a:pt x="185" y="28"/>
                  </a:cubicBezTo>
                  <a:cubicBezTo>
                    <a:pt x="200" y="23"/>
                    <a:pt x="193" y="0"/>
                    <a:pt x="179" y="5"/>
                  </a:cubicBezTo>
                  <a:cubicBezTo>
                    <a:pt x="121" y="23"/>
                    <a:pt x="66" y="47"/>
                    <a:pt x="13" y="75"/>
                  </a:cubicBezTo>
                  <a:cubicBezTo>
                    <a:pt x="0" y="82"/>
                    <a:pt x="12" y="103"/>
                    <a:pt x="25" y="9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2" name="Freeform 120">
              <a:extLst>
                <a:ext uri="{FF2B5EF4-FFF2-40B4-BE49-F238E27FC236}">
                  <a16:creationId xmlns:a16="http://schemas.microsoft.com/office/drawing/2014/main" id="{BFDDDE1D-745B-47CA-B559-E6B12C33C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2154238"/>
              <a:ext cx="176212" cy="95250"/>
            </a:xfrm>
            <a:custGeom>
              <a:avLst/>
              <a:gdLst>
                <a:gd name="T0" fmla="*/ 26 w 143"/>
                <a:gd name="T1" fmla="*/ 69 h 77"/>
                <a:gd name="T2" fmla="*/ 128 w 143"/>
                <a:gd name="T3" fmla="*/ 27 h 77"/>
                <a:gd name="T4" fmla="*/ 121 w 143"/>
                <a:gd name="T5" fmla="*/ 4 h 77"/>
                <a:gd name="T6" fmla="*/ 14 w 143"/>
                <a:gd name="T7" fmla="*/ 49 h 77"/>
                <a:gd name="T8" fmla="*/ 26 w 143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7">
                  <a:moveTo>
                    <a:pt x="26" y="69"/>
                  </a:moveTo>
                  <a:cubicBezTo>
                    <a:pt x="58" y="50"/>
                    <a:pt x="92" y="36"/>
                    <a:pt x="128" y="27"/>
                  </a:cubicBezTo>
                  <a:cubicBezTo>
                    <a:pt x="143" y="23"/>
                    <a:pt x="137" y="0"/>
                    <a:pt x="121" y="4"/>
                  </a:cubicBezTo>
                  <a:cubicBezTo>
                    <a:pt x="84" y="14"/>
                    <a:pt x="47" y="29"/>
                    <a:pt x="14" y="49"/>
                  </a:cubicBezTo>
                  <a:cubicBezTo>
                    <a:pt x="0" y="57"/>
                    <a:pt x="12" y="77"/>
                    <a:pt x="26" y="6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3" name="Freeform 121">
              <a:extLst>
                <a:ext uri="{FF2B5EF4-FFF2-40B4-BE49-F238E27FC236}">
                  <a16:creationId xmlns:a16="http://schemas.microsoft.com/office/drawing/2014/main" id="{9E6137E4-9549-45C9-BB36-B5E0A62A1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2279650"/>
              <a:ext cx="150812" cy="98425"/>
            </a:xfrm>
            <a:custGeom>
              <a:avLst/>
              <a:gdLst>
                <a:gd name="T0" fmla="*/ 27 w 122"/>
                <a:gd name="T1" fmla="*/ 68 h 79"/>
                <a:gd name="T2" fmla="*/ 107 w 122"/>
                <a:gd name="T3" fmla="*/ 26 h 79"/>
                <a:gd name="T4" fmla="*/ 100 w 122"/>
                <a:gd name="T5" fmla="*/ 2 h 79"/>
                <a:gd name="T6" fmla="*/ 10 w 122"/>
                <a:gd name="T7" fmla="*/ 51 h 79"/>
                <a:gd name="T8" fmla="*/ 27 w 122"/>
                <a:gd name="T9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79">
                  <a:moveTo>
                    <a:pt x="27" y="68"/>
                  </a:moveTo>
                  <a:cubicBezTo>
                    <a:pt x="49" y="45"/>
                    <a:pt x="76" y="31"/>
                    <a:pt x="107" y="26"/>
                  </a:cubicBezTo>
                  <a:cubicBezTo>
                    <a:pt x="122" y="23"/>
                    <a:pt x="116" y="0"/>
                    <a:pt x="100" y="2"/>
                  </a:cubicBezTo>
                  <a:cubicBezTo>
                    <a:pt x="66" y="8"/>
                    <a:pt x="35" y="26"/>
                    <a:pt x="10" y="51"/>
                  </a:cubicBezTo>
                  <a:cubicBezTo>
                    <a:pt x="0" y="62"/>
                    <a:pt x="17" y="79"/>
                    <a:pt x="27" y="6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4" name="Freeform 122">
              <a:extLst>
                <a:ext uri="{FF2B5EF4-FFF2-40B4-BE49-F238E27FC236}">
                  <a16:creationId xmlns:a16="http://schemas.microsoft.com/office/drawing/2014/main" id="{CC4E75D8-A3C3-4DCF-9AC0-6C1217D5D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416175"/>
              <a:ext cx="131762" cy="88900"/>
            </a:xfrm>
            <a:custGeom>
              <a:avLst/>
              <a:gdLst>
                <a:gd name="T0" fmla="*/ 24 w 106"/>
                <a:gd name="T1" fmla="*/ 63 h 72"/>
                <a:gd name="T2" fmla="*/ 91 w 106"/>
                <a:gd name="T3" fmla="*/ 28 h 72"/>
                <a:gd name="T4" fmla="*/ 85 w 106"/>
                <a:gd name="T5" fmla="*/ 5 h 72"/>
                <a:gd name="T6" fmla="*/ 12 w 106"/>
                <a:gd name="T7" fmla="*/ 43 h 72"/>
                <a:gd name="T8" fmla="*/ 24 w 106"/>
                <a:gd name="T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72">
                  <a:moveTo>
                    <a:pt x="24" y="63"/>
                  </a:moveTo>
                  <a:cubicBezTo>
                    <a:pt x="45" y="48"/>
                    <a:pt x="67" y="36"/>
                    <a:pt x="91" y="28"/>
                  </a:cubicBezTo>
                  <a:cubicBezTo>
                    <a:pt x="106" y="23"/>
                    <a:pt x="100" y="0"/>
                    <a:pt x="85" y="5"/>
                  </a:cubicBezTo>
                  <a:cubicBezTo>
                    <a:pt x="59" y="14"/>
                    <a:pt x="34" y="26"/>
                    <a:pt x="12" y="43"/>
                  </a:cubicBezTo>
                  <a:cubicBezTo>
                    <a:pt x="0" y="52"/>
                    <a:pt x="12" y="72"/>
                    <a:pt x="24" y="6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5" name="Freeform 123">
              <a:extLst>
                <a:ext uri="{FF2B5EF4-FFF2-40B4-BE49-F238E27FC236}">
                  <a16:creationId xmlns:a16="http://schemas.microsoft.com/office/drawing/2014/main" id="{06AD88C7-F92E-411D-B99B-ECF5FF2D7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2522538"/>
              <a:ext cx="171450" cy="112713"/>
            </a:xfrm>
            <a:custGeom>
              <a:avLst/>
              <a:gdLst>
                <a:gd name="T0" fmla="*/ 28 w 139"/>
                <a:gd name="T1" fmla="*/ 81 h 91"/>
                <a:gd name="T2" fmla="*/ 124 w 139"/>
                <a:gd name="T3" fmla="*/ 28 h 91"/>
                <a:gd name="T4" fmla="*/ 118 w 139"/>
                <a:gd name="T5" fmla="*/ 5 h 91"/>
                <a:gd name="T6" fmla="*/ 11 w 139"/>
                <a:gd name="T7" fmla="*/ 64 h 91"/>
                <a:gd name="T8" fmla="*/ 28 w 139"/>
                <a:gd name="T9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91">
                  <a:moveTo>
                    <a:pt x="28" y="81"/>
                  </a:moveTo>
                  <a:cubicBezTo>
                    <a:pt x="56" y="56"/>
                    <a:pt x="89" y="38"/>
                    <a:pt x="124" y="28"/>
                  </a:cubicBezTo>
                  <a:cubicBezTo>
                    <a:pt x="139" y="23"/>
                    <a:pt x="133" y="0"/>
                    <a:pt x="118" y="5"/>
                  </a:cubicBezTo>
                  <a:cubicBezTo>
                    <a:pt x="78" y="16"/>
                    <a:pt x="42" y="37"/>
                    <a:pt x="11" y="64"/>
                  </a:cubicBezTo>
                  <a:cubicBezTo>
                    <a:pt x="0" y="74"/>
                    <a:pt x="17" y="91"/>
                    <a:pt x="28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6" name="Freeform 124">
              <a:extLst>
                <a:ext uri="{FF2B5EF4-FFF2-40B4-BE49-F238E27FC236}">
                  <a16:creationId xmlns:a16="http://schemas.microsoft.com/office/drawing/2014/main" id="{6FCFCB4D-0701-4020-BD82-C11894087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900" y="2611438"/>
              <a:ext cx="166687" cy="127000"/>
            </a:xfrm>
            <a:custGeom>
              <a:avLst/>
              <a:gdLst>
                <a:gd name="T0" fmla="*/ 28 w 135"/>
                <a:gd name="T1" fmla="*/ 91 h 102"/>
                <a:gd name="T2" fmla="*/ 121 w 135"/>
                <a:gd name="T3" fmla="*/ 27 h 102"/>
                <a:gd name="T4" fmla="*/ 109 w 135"/>
                <a:gd name="T5" fmla="*/ 6 h 102"/>
                <a:gd name="T6" fmla="*/ 11 w 135"/>
                <a:gd name="T7" fmla="*/ 74 h 102"/>
                <a:gd name="T8" fmla="*/ 28 w 135"/>
                <a:gd name="T9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2">
                  <a:moveTo>
                    <a:pt x="28" y="91"/>
                  </a:moveTo>
                  <a:cubicBezTo>
                    <a:pt x="55" y="65"/>
                    <a:pt x="87" y="43"/>
                    <a:pt x="121" y="27"/>
                  </a:cubicBezTo>
                  <a:cubicBezTo>
                    <a:pt x="135" y="20"/>
                    <a:pt x="123" y="0"/>
                    <a:pt x="109" y="6"/>
                  </a:cubicBezTo>
                  <a:cubicBezTo>
                    <a:pt x="73" y="23"/>
                    <a:pt x="40" y="46"/>
                    <a:pt x="11" y="74"/>
                  </a:cubicBezTo>
                  <a:cubicBezTo>
                    <a:pt x="0" y="85"/>
                    <a:pt x="17" y="102"/>
                    <a:pt x="28" y="9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7" name="Freeform 125">
              <a:extLst>
                <a:ext uri="{FF2B5EF4-FFF2-40B4-BE49-F238E27FC236}">
                  <a16:creationId xmlns:a16="http://schemas.microsoft.com/office/drawing/2014/main" id="{C8B6AACE-36B0-4752-9E8D-4D1E3F88D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2781300"/>
              <a:ext cx="330200" cy="206375"/>
            </a:xfrm>
            <a:custGeom>
              <a:avLst/>
              <a:gdLst>
                <a:gd name="T0" fmla="*/ 25 w 267"/>
                <a:gd name="T1" fmla="*/ 159 h 167"/>
                <a:gd name="T2" fmla="*/ 254 w 267"/>
                <a:gd name="T3" fmla="*/ 29 h 167"/>
                <a:gd name="T4" fmla="*/ 241 w 267"/>
                <a:gd name="T5" fmla="*/ 8 h 167"/>
                <a:gd name="T6" fmla="*/ 13 w 267"/>
                <a:gd name="T7" fmla="*/ 139 h 167"/>
                <a:gd name="T8" fmla="*/ 25 w 267"/>
                <a:gd name="T9" fmla="*/ 1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67">
                  <a:moveTo>
                    <a:pt x="25" y="159"/>
                  </a:moveTo>
                  <a:cubicBezTo>
                    <a:pt x="101" y="116"/>
                    <a:pt x="177" y="72"/>
                    <a:pt x="254" y="29"/>
                  </a:cubicBezTo>
                  <a:cubicBezTo>
                    <a:pt x="267" y="21"/>
                    <a:pt x="255" y="0"/>
                    <a:pt x="241" y="8"/>
                  </a:cubicBezTo>
                  <a:cubicBezTo>
                    <a:pt x="165" y="51"/>
                    <a:pt x="89" y="95"/>
                    <a:pt x="13" y="139"/>
                  </a:cubicBezTo>
                  <a:cubicBezTo>
                    <a:pt x="0" y="146"/>
                    <a:pt x="12" y="167"/>
                    <a:pt x="25" y="15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8" name="Freeform 126">
              <a:extLst>
                <a:ext uri="{FF2B5EF4-FFF2-40B4-BE49-F238E27FC236}">
                  <a16:creationId xmlns:a16="http://schemas.microsoft.com/office/drawing/2014/main" id="{9AE1B150-FEEE-4A97-BD76-652F5477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988" y="2822575"/>
              <a:ext cx="304800" cy="209550"/>
            </a:xfrm>
            <a:custGeom>
              <a:avLst/>
              <a:gdLst>
                <a:gd name="T0" fmla="*/ 25 w 247"/>
                <a:gd name="T1" fmla="*/ 160 h 169"/>
                <a:gd name="T2" fmla="*/ 234 w 247"/>
                <a:gd name="T3" fmla="*/ 28 h 169"/>
                <a:gd name="T4" fmla="*/ 222 w 247"/>
                <a:gd name="T5" fmla="*/ 8 h 169"/>
                <a:gd name="T6" fmla="*/ 13 w 247"/>
                <a:gd name="T7" fmla="*/ 139 h 169"/>
                <a:gd name="T8" fmla="*/ 25 w 247"/>
                <a:gd name="T9" fmla="*/ 16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69">
                  <a:moveTo>
                    <a:pt x="25" y="160"/>
                  </a:moveTo>
                  <a:cubicBezTo>
                    <a:pt x="93" y="113"/>
                    <a:pt x="162" y="69"/>
                    <a:pt x="234" y="28"/>
                  </a:cubicBezTo>
                  <a:cubicBezTo>
                    <a:pt x="247" y="21"/>
                    <a:pt x="235" y="0"/>
                    <a:pt x="222" y="8"/>
                  </a:cubicBezTo>
                  <a:cubicBezTo>
                    <a:pt x="150" y="48"/>
                    <a:pt x="80" y="92"/>
                    <a:pt x="13" y="139"/>
                  </a:cubicBezTo>
                  <a:cubicBezTo>
                    <a:pt x="0" y="148"/>
                    <a:pt x="12" y="169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9" name="Freeform 127">
              <a:extLst>
                <a:ext uri="{FF2B5EF4-FFF2-40B4-BE49-F238E27FC236}">
                  <a16:creationId xmlns:a16="http://schemas.microsoft.com/office/drawing/2014/main" id="{B2DED22C-066A-446C-BFC0-F6302EB4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538" y="2847975"/>
              <a:ext cx="200025" cy="161925"/>
            </a:xfrm>
            <a:custGeom>
              <a:avLst/>
              <a:gdLst>
                <a:gd name="T0" fmla="*/ 29 w 162"/>
                <a:gd name="T1" fmla="*/ 120 h 130"/>
                <a:gd name="T2" fmla="*/ 150 w 162"/>
                <a:gd name="T3" fmla="*/ 29 h 130"/>
                <a:gd name="T4" fmla="*/ 138 w 162"/>
                <a:gd name="T5" fmla="*/ 8 h 130"/>
                <a:gd name="T6" fmla="*/ 12 w 162"/>
                <a:gd name="T7" fmla="*/ 103 h 130"/>
                <a:gd name="T8" fmla="*/ 29 w 162"/>
                <a:gd name="T9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0">
                  <a:moveTo>
                    <a:pt x="29" y="120"/>
                  </a:moveTo>
                  <a:cubicBezTo>
                    <a:pt x="67" y="87"/>
                    <a:pt x="107" y="57"/>
                    <a:pt x="150" y="29"/>
                  </a:cubicBezTo>
                  <a:cubicBezTo>
                    <a:pt x="162" y="20"/>
                    <a:pt x="150" y="0"/>
                    <a:pt x="138" y="8"/>
                  </a:cubicBezTo>
                  <a:cubicBezTo>
                    <a:pt x="94" y="37"/>
                    <a:pt x="52" y="69"/>
                    <a:pt x="12" y="103"/>
                  </a:cubicBezTo>
                  <a:cubicBezTo>
                    <a:pt x="0" y="113"/>
                    <a:pt x="17" y="130"/>
                    <a:pt x="29" y="12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0" name="Freeform 128">
              <a:extLst>
                <a:ext uri="{FF2B5EF4-FFF2-40B4-BE49-F238E27FC236}">
                  <a16:creationId xmlns:a16="http://schemas.microsoft.com/office/drawing/2014/main" id="{8F0223BB-4686-4409-86CC-179EF22F7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952750"/>
              <a:ext cx="146050" cy="123825"/>
            </a:xfrm>
            <a:custGeom>
              <a:avLst/>
              <a:gdLst>
                <a:gd name="T0" fmla="*/ 30 w 119"/>
                <a:gd name="T1" fmla="*/ 89 h 101"/>
                <a:gd name="T2" fmla="*/ 104 w 119"/>
                <a:gd name="T3" fmla="*/ 27 h 101"/>
                <a:gd name="T4" fmla="*/ 92 w 119"/>
                <a:gd name="T5" fmla="*/ 6 h 101"/>
                <a:gd name="T6" fmla="*/ 9 w 119"/>
                <a:gd name="T7" fmla="*/ 77 h 101"/>
                <a:gd name="T8" fmla="*/ 30 w 119"/>
                <a:gd name="T9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1">
                  <a:moveTo>
                    <a:pt x="30" y="89"/>
                  </a:moveTo>
                  <a:cubicBezTo>
                    <a:pt x="48" y="62"/>
                    <a:pt x="74" y="41"/>
                    <a:pt x="104" y="27"/>
                  </a:cubicBezTo>
                  <a:cubicBezTo>
                    <a:pt x="119" y="20"/>
                    <a:pt x="106" y="0"/>
                    <a:pt x="92" y="6"/>
                  </a:cubicBezTo>
                  <a:cubicBezTo>
                    <a:pt x="58" y="22"/>
                    <a:pt x="30" y="46"/>
                    <a:pt x="9" y="77"/>
                  </a:cubicBezTo>
                  <a:cubicBezTo>
                    <a:pt x="0" y="89"/>
                    <a:pt x="21" y="101"/>
                    <a:pt x="30" y="8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71" name="组合 270">
            <a:extLst>
              <a:ext uri="{FF2B5EF4-FFF2-40B4-BE49-F238E27FC236}">
                <a16:creationId xmlns:a16="http://schemas.microsoft.com/office/drawing/2014/main" id="{F69826E8-DF7D-4612-AF7E-D29C6BB54749}"/>
              </a:ext>
            </a:extLst>
          </p:cNvPr>
          <p:cNvGrpSpPr/>
          <p:nvPr/>
        </p:nvGrpSpPr>
        <p:grpSpPr>
          <a:xfrm>
            <a:off x="9295834" y="462838"/>
            <a:ext cx="739399" cy="870525"/>
            <a:chOff x="5360988" y="2655888"/>
            <a:chExt cx="1289049" cy="1517650"/>
          </a:xfrm>
        </p:grpSpPr>
        <p:sp>
          <p:nvSpPr>
            <p:cNvPr id="272" name="Freeform 177">
              <a:extLst>
                <a:ext uri="{FF2B5EF4-FFF2-40B4-BE49-F238E27FC236}">
                  <a16:creationId xmlns:a16="http://schemas.microsoft.com/office/drawing/2014/main" id="{FE7FA8DE-3484-48E6-ACED-4A2731979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988" y="3155950"/>
              <a:ext cx="157162" cy="58738"/>
            </a:xfrm>
            <a:custGeom>
              <a:avLst/>
              <a:gdLst>
                <a:gd name="T0" fmla="*/ 15 w 127"/>
                <a:gd name="T1" fmla="*/ 26 h 48"/>
                <a:gd name="T2" fmla="*/ 106 w 127"/>
                <a:gd name="T3" fmla="*/ 45 h 48"/>
                <a:gd name="T4" fmla="*/ 112 w 127"/>
                <a:gd name="T5" fmla="*/ 22 h 48"/>
                <a:gd name="T6" fmla="*/ 22 w 127"/>
                <a:gd name="T7" fmla="*/ 3 h 48"/>
                <a:gd name="T8" fmla="*/ 15 w 127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5" y="26"/>
                  </a:moveTo>
                  <a:cubicBezTo>
                    <a:pt x="45" y="33"/>
                    <a:pt x="76" y="39"/>
                    <a:pt x="106" y="45"/>
                  </a:cubicBezTo>
                  <a:cubicBezTo>
                    <a:pt x="121" y="48"/>
                    <a:pt x="127" y="25"/>
                    <a:pt x="112" y="22"/>
                  </a:cubicBezTo>
                  <a:cubicBezTo>
                    <a:pt x="82" y="16"/>
                    <a:pt x="52" y="9"/>
                    <a:pt x="22" y="3"/>
                  </a:cubicBezTo>
                  <a:cubicBezTo>
                    <a:pt x="7" y="0"/>
                    <a:pt x="0" y="23"/>
                    <a:pt x="15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3" name="Freeform 215">
              <a:extLst>
                <a:ext uri="{FF2B5EF4-FFF2-40B4-BE49-F238E27FC236}">
                  <a16:creationId xmlns:a16="http://schemas.microsoft.com/office/drawing/2014/main" id="{B9833906-6084-4DF5-9F71-C1568FEFBE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113" y="2690813"/>
              <a:ext cx="1150937" cy="1482725"/>
            </a:xfrm>
            <a:custGeom>
              <a:avLst/>
              <a:gdLst>
                <a:gd name="T0" fmla="*/ 889 w 931"/>
                <a:gd name="T1" fmla="*/ 626 h 1197"/>
                <a:gd name="T2" fmla="*/ 901 w 931"/>
                <a:gd name="T3" fmla="*/ 581 h 1197"/>
                <a:gd name="T4" fmla="*/ 831 w 931"/>
                <a:gd name="T5" fmla="*/ 316 h 1197"/>
                <a:gd name="T6" fmla="*/ 800 w 931"/>
                <a:gd name="T7" fmla="*/ 198 h 1197"/>
                <a:gd name="T8" fmla="*/ 790 w 931"/>
                <a:gd name="T9" fmla="*/ 162 h 1197"/>
                <a:gd name="T10" fmla="*/ 765 w 931"/>
                <a:gd name="T11" fmla="*/ 132 h 1197"/>
                <a:gd name="T12" fmla="*/ 760 w 931"/>
                <a:gd name="T13" fmla="*/ 125 h 1197"/>
                <a:gd name="T14" fmla="*/ 749 w 931"/>
                <a:gd name="T15" fmla="*/ 114 h 1197"/>
                <a:gd name="T16" fmla="*/ 747 w 931"/>
                <a:gd name="T17" fmla="*/ 100 h 1197"/>
                <a:gd name="T18" fmla="*/ 716 w 931"/>
                <a:gd name="T19" fmla="*/ 55 h 1197"/>
                <a:gd name="T20" fmla="*/ 715 w 931"/>
                <a:gd name="T21" fmla="*/ 52 h 1197"/>
                <a:gd name="T22" fmla="*/ 635 w 931"/>
                <a:gd name="T23" fmla="*/ 31 h 1197"/>
                <a:gd name="T24" fmla="*/ 572 w 931"/>
                <a:gd name="T25" fmla="*/ 121 h 1197"/>
                <a:gd name="T26" fmla="*/ 530 w 931"/>
                <a:gd name="T27" fmla="*/ 143 h 1197"/>
                <a:gd name="T28" fmla="*/ 358 w 931"/>
                <a:gd name="T29" fmla="*/ 442 h 1197"/>
                <a:gd name="T30" fmla="*/ 199 w 931"/>
                <a:gd name="T31" fmla="*/ 683 h 1197"/>
                <a:gd name="T32" fmla="*/ 161 w 931"/>
                <a:gd name="T33" fmla="*/ 767 h 1197"/>
                <a:gd name="T34" fmla="*/ 127 w 931"/>
                <a:gd name="T35" fmla="*/ 824 h 1197"/>
                <a:gd name="T36" fmla="*/ 11 w 931"/>
                <a:gd name="T37" fmla="*/ 1044 h 1197"/>
                <a:gd name="T38" fmla="*/ 28 w 931"/>
                <a:gd name="T39" fmla="*/ 1109 h 1197"/>
                <a:gd name="T40" fmla="*/ 36 w 931"/>
                <a:gd name="T41" fmla="*/ 1113 h 1197"/>
                <a:gd name="T42" fmla="*/ 34 w 931"/>
                <a:gd name="T43" fmla="*/ 1118 h 1197"/>
                <a:gd name="T44" fmla="*/ 51 w 931"/>
                <a:gd name="T45" fmla="*/ 1183 h 1197"/>
                <a:gd name="T46" fmla="*/ 116 w 931"/>
                <a:gd name="T47" fmla="*/ 1166 h 1197"/>
                <a:gd name="T48" fmla="*/ 137 w 931"/>
                <a:gd name="T49" fmla="*/ 1134 h 1197"/>
                <a:gd name="T50" fmla="*/ 169 w 931"/>
                <a:gd name="T51" fmla="*/ 1147 h 1197"/>
                <a:gd name="T52" fmla="*/ 283 w 931"/>
                <a:gd name="T53" fmla="*/ 1132 h 1197"/>
                <a:gd name="T54" fmla="*/ 355 w 931"/>
                <a:gd name="T55" fmla="*/ 1133 h 1197"/>
                <a:gd name="T56" fmla="*/ 538 w 931"/>
                <a:gd name="T57" fmla="*/ 1121 h 1197"/>
                <a:gd name="T58" fmla="*/ 833 w 931"/>
                <a:gd name="T59" fmla="*/ 1030 h 1197"/>
                <a:gd name="T60" fmla="*/ 835 w 931"/>
                <a:gd name="T61" fmla="*/ 1037 h 1197"/>
                <a:gd name="T62" fmla="*/ 888 w 931"/>
                <a:gd name="T63" fmla="*/ 1071 h 1197"/>
                <a:gd name="T64" fmla="*/ 929 w 931"/>
                <a:gd name="T65" fmla="*/ 1024 h 1197"/>
                <a:gd name="T66" fmla="*/ 889 w 931"/>
                <a:gd name="T67" fmla="*/ 626 h 1197"/>
                <a:gd name="T68" fmla="*/ 712 w 931"/>
                <a:gd name="T69" fmla="*/ 843 h 1197"/>
                <a:gd name="T70" fmla="*/ 594 w 931"/>
                <a:gd name="T71" fmla="*/ 875 h 1197"/>
                <a:gd name="T72" fmla="*/ 281 w 931"/>
                <a:gd name="T73" fmla="*/ 909 h 1197"/>
                <a:gd name="T74" fmla="*/ 370 w 931"/>
                <a:gd name="T75" fmla="*/ 769 h 1197"/>
                <a:gd name="T76" fmla="*/ 613 w 931"/>
                <a:gd name="T77" fmla="*/ 382 h 1197"/>
                <a:gd name="T78" fmla="*/ 615 w 931"/>
                <a:gd name="T79" fmla="*/ 379 h 1197"/>
                <a:gd name="T80" fmla="*/ 631 w 931"/>
                <a:gd name="T81" fmla="*/ 400 h 1197"/>
                <a:gd name="T82" fmla="*/ 678 w 931"/>
                <a:gd name="T83" fmla="*/ 480 h 1197"/>
                <a:gd name="T84" fmla="*/ 722 w 931"/>
                <a:gd name="T85" fmla="*/ 681 h 1197"/>
                <a:gd name="T86" fmla="*/ 712 w 931"/>
                <a:gd name="T87" fmla="*/ 843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1197">
                  <a:moveTo>
                    <a:pt x="889" y="626"/>
                  </a:moveTo>
                  <a:cubicBezTo>
                    <a:pt x="900" y="616"/>
                    <a:pt x="906" y="600"/>
                    <a:pt x="901" y="581"/>
                  </a:cubicBezTo>
                  <a:cubicBezTo>
                    <a:pt x="877" y="493"/>
                    <a:pt x="854" y="404"/>
                    <a:pt x="831" y="316"/>
                  </a:cubicBezTo>
                  <a:cubicBezTo>
                    <a:pt x="824" y="276"/>
                    <a:pt x="815" y="236"/>
                    <a:pt x="800" y="198"/>
                  </a:cubicBezTo>
                  <a:cubicBezTo>
                    <a:pt x="797" y="186"/>
                    <a:pt x="793" y="174"/>
                    <a:pt x="790" y="162"/>
                  </a:cubicBezTo>
                  <a:cubicBezTo>
                    <a:pt x="786" y="147"/>
                    <a:pt x="776" y="137"/>
                    <a:pt x="765" y="132"/>
                  </a:cubicBezTo>
                  <a:cubicBezTo>
                    <a:pt x="763" y="130"/>
                    <a:pt x="762" y="127"/>
                    <a:pt x="760" y="125"/>
                  </a:cubicBezTo>
                  <a:cubicBezTo>
                    <a:pt x="757" y="121"/>
                    <a:pt x="753" y="117"/>
                    <a:pt x="749" y="114"/>
                  </a:cubicBezTo>
                  <a:cubicBezTo>
                    <a:pt x="749" y="109"/>
                    <a:pt x="748" y="104"/>
                    <a:pt x="747" y="100"/>
                  </a:cubicBezTo>
                  <a:cubicBezTo>
                    <a:pt x="745" y="80"/>
                    <a:pt x="734" y="62"/>
                    <a:pt x="716" y="55"/>
                  </a:cubicBezTo>
                  <a:cubicBezTo>
                    <a:pt x="716" y="54"/>
                    <a:pt x="716" y="53"/>
                    <a:pt x="715" y="52"/>
                  </a:cubicBezTo>
                  <a:cubicBezTo>
                    <a:pt x="705" y="22"/>
                    <a:pt x="659" y="0"/>
                    <a:pt x="635" y="31"/>
                  </a:cubicBezTo>
                  <a:cubicBezTo>
                    <a:pt x="612" y="60"/>
                    <a:pt x="591" y="89"/>
                    <a:pt x="572" y="121"/>
                  </a:cubicBezTo>
                  <a:cubicBezTo>
                    <a:pt x="556" y="120"/>
                    <a:pt x="540" y="126"/>
                    <a:pt x="530" y="143"/>
                  </a:cubicBezTo>
                  <a:cubicBezTo>
                    <a:pt x="473" y="242"/>
                    <a:pt x="415" y="342"/>
                    <a:pt x="358" y="442"/>
                  </a:cubicBezTo>
                  <a:cubicBezTo>
                    <a:pt x="302" y="520"/>
                    <a:pt x="244" y="598"/>
                    <a:pt x="199" y="683"/>
                  </a:cubicBezTo>
                  <a:cubicBezTo>
                    <a:pt x="185" y="711"/>
                    <a:pt x="172" y="739"/>
                    <a:pt x="161" y="767"/>
                  </a:cubicBezTo>
                  <a:cubicBezTo>
                    <a:pt x="149" y="786"/>
                    <a:pt x="138" y="805"/>
                    <a:pt x="127" y="824"/>
                  </a:cubicBezTo>
                  <a:cubicBezTo>
                    <a:pt x="85" y="895"/>
                    <a:pt x="46" y="968"/>
                    <a:pt x="11" y="1044"/>
                  </a:cubicBezTo>
                  <a:cubicBezTo>
                    <a:pt x="0" y="1067"/>
                    <a:pt x="4" y="1095"/>
                    <a:pt x="28" y="1109"/>
                  </a:cubicBezTo>
                  <a:cubicBezTo>
                    <a:pt x="31" y="1111"/>
                    <a:pt x="33" y="1112"/>
                    <a:pt x="36" y="1113"/>
                  </a:cubicBezTo>
                  <a:cubicBezTo>
                    <a:pt x="35" y="1114"/>
                    <a:pt x="34" y="1116"/>
                    <a:pt x="34" y="1118"/>
                  </a:cubicBezTo>
                  <a:cubicBezTo>
                    <a:pt x="23" y="1141"/>
                    <a:pt x="27" y="1169"/>
                    <a:pt x="51" y="1183"/>
                  </a:cubicBezTo>
                  <a:cubicBezTo>
                    <a:pt x="74" y="1197"/>
                    <a:pt x="102" y="1188"/>
                    <a:pt x="116" y="1166"/>
                  </a:cubicBezTo>
                  <a:cubicBezTo>
                    <a:pt x="123" y="1155"/>
                    <a:pt x="130" y="1145"/>
                    <a:pt x="137" y="1134"/>
                  </a:cubicBezTo>
                  <a:cubicBezTo>
                    <a:pt x="145" y="1143"/>
                    <a:pt x="156" y="1148"/>
                    <a:pt x="169" y="1147"/>
                  </a:cubicBezTo>
                  <a:cubicBezTo>
                    <a:pt x="207" y="1144"/>
                    <a:pt x="245" y="1139"/>
                    <a:pt x="283" y="1132"/>
                  </a:cubicBezTo>
                  <a:cubicBezTo>
                    <a:pt x="307" y="1132"/>
                    <a:pt x="331" y="1132"/>
                    <a:pt x="355" y="1133"/>
                  </a:cubicBezTo>
                  <a:cubicBezTo>
                    <a:pt x="416" y="1134"/>
                    <a:pt x="477" y="1130"/>
                    <a:pt x="538" y="1121"/>
                  </a:cubicBezTo>
                  <a:cubicBezTo>
                    <a:pt x="640" y="1106"/>
                    <a:pt x="740" y="1075"/>
                    <a:pt x="833" y="1030"/>
                  </a:cubicBezTo>
                  <a:cubicBezTo>
                    <a:pt x="834" y="1032"/>
                    <a:pt x="834" y="1035"/>
                    <a:pt x="835" y="1037"/>
                  </a:cubicBezTo>
                  <a:cubicBezTo>
                    <a:pt x="843" y="1059"/>
                    <a:pt x="863" y="1075"/>
                    <a:pt x="888" y="1071"/>
                  </a:cubicBezTo>
                  <a:cubicBezTo>
                    <a:pt x="910" y="1068"/>
                    <a:pt x="931" y="1048"/>
                    <a:pt x="929" y="1024"/>
                  </a:cubicBezTo>
                  <a:cubicBezTo>
                    <a:pt x="922" y="891"/>
                    <a:pt x="909" y="758"/>
                    <a:pt x="889" y="626"/>
                  </a:cubicBezTo>
                  <a:close/>
                  <a:moveTo>
                    <a:pt x="712" y="843"/>
                  </a:moveTo>
                  <a:cubicBezTo>
                    <a:pt x="673" y="853"/>
                    <a:pt x="633" y="864"/>
                    <a:pt x="594" y="875"/>
                  </a:cubicBezTo>
                  <a:cubicBezTo>
                    <a:pt x="489" y="884"/>
                    <a:pt x="385" y="896"/>
                    <a:pt x="281" y="909"/>
                  </a:cubicBezTo>
                  <a:cubicBezTo>
                    <a:pt x="311" y="862"/>
                    <a:pt x="340" y="816"/>
                    <a:pt x="370" y="769"/>
                  </a:cubicBezTo>
                  <a:cubicBezTo>
                    <a:pt x="452" y="641"/>
                    <a:pt x="537" y="514"/>
                    <a:pt x="613" y="382"/>
                  </a:cubicBezTo>
                  <a:cubicBezTo>
                    <a:pt x="614" y="381"/>
                    <a:pt x="615" y="380"/>
                    <a:pt x="615" y="379"/>
                  </a:cubicBezTo>
                  <a:cubicBezTo>
                    <a:pt x="620" y="386"/>
                    <a:pt x="625" y="394"/>
                    <a:pt x="631" y="400"/>
                  </a:cubicBezTo>
                  <a:cubicBezTo>
                    <a:pt x="647" y="427"/>
                    <a:pt x="662" y="454"/>
                    <a:pt x="678" y="480"/>
                  </a:cubicBezTo>
                  <a:cubicBezTo>
                    <a:pt x="696" y="547"/>
                    <a:pt x="710" y="614"/>
                    <a:pt x="722" y="681"/>
                  </a:cubicBezTo>
                  <a:cubicBezTo>
                    <a:pt x="717" y="735"/>
                    <a:pt x="714" y="789"/>
                    <a:pt x="712" y="843"/>
                  </a:cubicBezTo>
                  <a:close/>
                </a:path>
              </a:pathLst>
            </a:custGeom>
            <a:solidFill>
              <a:srgbClr val="A9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4" name="Freeform 216">
              <a:extLst>
                <a:ext uri="{FF2B5EF4-FFF2-40B4-BE49-F238E27FC236}">
                  <a16:creationId xmlns:a16="http://schemas.microsoft.com/office/drawing/2014/main" id="{1813F98B-6A49-4CCA-A616-423FB5C6C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025" y="2655888"/>
              <a:ext cx="1243012" cy="1479550"/>
            </a:xfrm>
            <a:custGeom>
              <a:avLst/>
              <a:gdLst>
                <a:gd name="T0" fmla="*/ 96 w 1006"/>
                <a:gd name="T1" fmla="*/ 1161 h 1195"/>
                <a:gd name="T2" fmla="*/ 33 w 1006"/>
                <a:gd name="T3" fmla="*/ 1076 h 1195"/>
                <a:gd name="T4" fmla="*/ 65 w 1006"/>
                <a:gd name="T5" fmla="*/ 1015 h 1195"/>
                <a:gd name="T6" fmla="*/ 110 w 1006"/>
                <a:gd name="T7" fmla="*/ 944 h 1195"/>
                <a:gd name="T8" fmla="*/ 289 w 1006"/>
                <a:gd name="T9" fmla="*/ 652 h 1195"/>
                <a:gd name="T10" fmla="*/ 661 w 1006"/>
                <a:gd name="T11" fmla="*/ 87 h 1195"/>
                <a:gd name="T12" fmla="*/ 714 w 1006"/>
                <a:gd name="T13" fmla="*/ 29 h 1195"/>
                <a:gd name="T14" fmla="*/ 745 w 1006"/>
                <a:gd name="T15" fmla="*/ 37 h 1195"/>
                <a:gd name="T16" fmla="*/ 772 w 1006"/>
                <a:gd name="T17" fmla="*/ 71 h 1195"/>
                <a:gd name="T18" fmla="*/ 841 w 1006"/>
                <a:gd name="T19" fmla="*/ 220 h 1195"/>
                <a:gd name="T20" fmla="*/ 894 w 1006"/>
                <a:gd name="T21" fmla="*/ 394 h 1195"/>
                <a:gd name="T22" fmla="*/ 945 w 1006"/>
                <a:gd name="T23" fmla="*/ 574 h 1195"/>
                <a:gd name="T24" fmla="*/ 976 w 1006"/>
                <a:gd name="T25" fmla="*/ 939 h 1195"/>
                <a:gd name="T26" fmla="*/ 968 w 1006"/>
                <a:gd name="T27" fmla="*/ 1008 h 1195"/>
                <a:gd name="T28" fmla="*/ 932 w 1006"/>
                <a:gd name="T29" fmla="*/ 1055 h 1195"/>
                <a:gd name="T30" fmla="*/ 805 w 1006"/>
                <a:gd name="T31" fmla="*/ 1088 h 1195"/>
                <a:gd name="T32" fmla="*/ 503 w 1006"/>
                <a:gd name="T33" fmla="*/ 1134 h 1195"/>
                <a:gd name="T34" fmla="*/ 362 w 1006"/>
                <a:gd name="T35" fmla="*/ 1153 h 1195"/>
                <a:gd name="T36" fmla="*/ 282 w 1006"/>
                <a:gd name="T37" fmla="*/ 1162 h 1195"/>
                <a:gd name="T38" fmla="*/ 188 w 1006"/>
                <a:gd name="T39" fmla="*/ 1171 h 1195"/>
                <a:gd name="T40" fmla="*/ 96 w 1006"/>
                <a:gd name="T41" fmla="*/ 1161 h 1195"/>
                <a:gd name="T42" fmla="*/ 89 w 1006"/>
                <a:gd name="T43" fmla="*/ 1184 h 1195"/>
                <a:gd name="T44" fmla="*/ 188 w 1006"/>
                <a:gd name="T45" fmla="*/ 1195 h 1195"/>
                <a:gd name="T46" fmla="*/ 284 w 1006"/>
                <a:gd name="T47" fmla="*/ 1186 h 1195"/>
                <a:gd name="T48" fmla="*/ 445 w 1006"/>
                <a:gd name="T49" fmla="*/ 1166 h 1195"/>
                <a:gd name="T50" fmla="*/ 744 w 1006"/>
                <a:gd name="T51" fmla="*/ 1122 h 1195"/>
                <a:gd name="T52" fmla="*/ 898 w 1006"/>
                <a:gd name="T53" fmla="*/ 1095 h 1195"/>
                <a:gd name="T54" fmla="*/ 958 w 1006"/>
                <a:gd name="T55" fmla="*/ 1066 h 1195"/>
                <a:gd name="T56" fmla="*/ 993 w 1006"/>
                <a:gd name="T57" fmla="*/ 1007 h 1195"/>
                <a:gd name="T58" fmla="*/ 1001 w 1006"/>
                <a:gd name="T59" fmla="*/ 933 h 1195"/>
                <a:gd name="T60" fmla="*/ 1005 w 1006"/>
                <a:gd name="T61" fmla="*/ 836 h 1195"/>
                <a:gd name="T62" fmla="*/ 985 w 1006"/>
                <a:gd name="T63" fmla="*/ 645 h 1195"/>
                <a:gd name="T64" fmla="*/ 881 w 1006"/>
                <a:gd name="T65" fmla="*/ 267 h 1195"/>
                <a:gd name="T66" fmla="*/ 819 w 1006"/>
                <a:gd name="T67" fmla="*/ 103 h 1195"/>
                <a:gd name="T68" fmla="*/ 773 w 1006"/>
                <a:gd name="T69" fmla="*/ 32 h 1195"/>
                <a:gd name="T70" fmla="*/ 742 w 1006"/>
                <a:gd name="T71" fmla="*/ 5 h 1195"/>
                <a:gd name="T72" fmla="*/ 704 w 1006"/>
                <a:gd name="T73" fmla="*/ 7 h 1195"/>
                <a:gd name="T74" fmla="*/ 649 w 1006"/>
                <a:gd name="T75" fmla="*/ 64 h 1195"/>
                <a:gd name="T76" fmla="*/ 600 w 1006"/>
                <a:gd name="T77" fmla="*/ 130 h 1195"/>
                <a:gd name="T78" fmla="*/ 502 w 1006"/>
                <a:gd name="T79" fmla="*/ 272 h 1195"/>
                <a:gd name="T80" fmla="*/ 306 w 1006"/>
                <a:gd name="T81" fmla="*/ 579 h 1195"/>
                <a:gd name="T82" fmla="*/ 116 w 1006"/>
                <a:gd name="T83" fmla="*/ 889 h 1195"/>
                <a:gd name="T84" fmla="*/ 24 w 1006"/>
                <a:gd name="T85" fmla="*/ 1035 h 1195"/>
                <a:gd name="T86" fmla="*/ 34 w 1006"/>
                <a:gd name="T87" fmla="*/ 1154 h 1195"/>
                <a:gd name="T88" fmla="*/ 89 w 1006"/>
                <a:gd name="T89" fmla="*/ 1184 h 1195"/>
                <a:gd name="T90" fmla="*/ 96 w 1006"/>
                <a:gd name="T91" fmla="*/ 1161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06" h="1195">
                  <a:moveTo>
                    <a:pt x="96" y="1161"/>
                  </a:moveTo>
                  <a:cubicBezTo>
                    <a:pt x="56" y="1154"/>
                    <a:pt x="26" y="1117"/>
                    <a:pt x="33" y="1076"/>
                  </a:cubicBezTo>
                  <a:cubicBezTo>
                    <a:pt x="37" y="1053"/>
                    <a:pt x="53" y="1034"/>
                    <a:pt x="65" y="1015"/>
                  </a:cubicBezTo>
                  <a:cubicBezTo>
                    <a:pt x="80" y="992"/>
                    <a:pt x="95" y="968"/>
                    <a:pt x="110" y="944"/>
                  </a:cubicBezTo>
                  <a:cubicBezTo>
                    <a:pt x="170" y="847"/>
                    <a:pt x="230" y="749"/>
                    <a:pt x="289" y="652"/>
                  </a:cubicBezTo>
                  <a:cubicBezTo>
                    <a:pt x="407" y="460"/>
                    <a:pt x="526" y="267"/>
                    <a:pt x="661" y="87"/>
                  </a:cubicBezTo>
                  <a:cubicBezTo>
                    <a:pt x="676" y="68"/>
                    <a:pt x="691" y="40"/>
                    <a:pt x="714" y="29"/>
                  </a:cubicBezTo>
                  <a:cubicBezTo>
                    <a:pt x="726" y="23"/>
                    <a:pt x="736" y="27"/>
                    <a:pt x="745" y="37"/>
                  </a:cubicBezTo>
                  <a:cubicBezTo>
                    <a:pt x="755" y="47"/>
                    <a:pt x="764" y="59"/>
                    <a:pt x="772" y="71"/>
                  </a:cubicBezTo>
                  <a:cubicBezTo>
                    <a:pt x="803" y="116"/>
                    <a:pt x="824" y="168"/>
                    <a:pt x="841" y="220"/>
                  </a:cubicBezTo>
                  <a:cubicBezTo>
                    <a:pt x="860" y="278"/>
                    <a:pt x="877" y="336"/>
                    <a:pt x="894" y="394"/>
                  </a:cubicBezTo>
                  <a:cubicBezTo>
                    <a:pt x="913" y="453"/>
                    <a:pt x="930" y="513"/>
                    <a:pt x="945" y="574"/>
                  </a:cubicBezTo>
                  <a:cubicBezTo>
                    <a:pt x="973" y="693"/>
                    <a:pt x="990" y="816"/>
                    <a:pt x="976" y="939"/>
                  </a:cubicBezTo>
                  <a:cubicBezTo>
                    <a:pt x="974" y="962"/>
                    <a:pt x="974" y="986"/>
                    <a:pt x="968" y="1008"/>
                  </a:cubicBezTo>
                  <a:cubicBezTo>
                    <a:pt x="962" y="1027"/>
                    <a:pt x="949" y="1045"/>
                    <a:pt x="932" y="1055"/>
                  </a:cubicBezTo>
                  <a:cubicBezTo>
                    <a:pt x="895" y="1078"/>
                    <a:pt x="847" y="1082"/>
                    <a:pt x="805" y="1088"/>
                  </a:cubicBezTo>
                  <a:cubicBezTo>
                    <a:pt x="704" y="1103"/>
                    <a:pt x="604" y="1119"/>
                    <a:pt x="503" y="1134"/>
                  </a:cubicBezTo>
                  <a:cubicBezTo>
                    <a:pt x="456" y="1141"/>
                    <a:pt x="409" y="1147"/>
                    <a:pt x="362" y="1153"/>
                  </a:cubicBezTo>
                  <a:cubicBezTo>
                    <a:pt x="335" y="1156"/>
                    <a:pt x="309" y="1159"/>
                    <a:pt x="282" y="1162"/>
                  </a:cubicBezTo>
                  <a:cubicBezTo>
                    <a:pt x="251" y="1165"/>
                    <a:pt x="220" y="1171"/>
                    <a:pt x="188" y="1171"/>
                  </a:cubicBezTo>
                  <a:cubicBezTo>
                    <a:pt x="157" y="1171"/>
                    <a:pt x="126" y="1165"/>
                    <a:pt x="96" y="1161"/>
                  </a:cubicBezTo>
                  <a:cubicBezTo>
                    <a:pt x="80" y="1158"/>
                    <a:pt x="74" y="1181"/>
                    <a:pt x="89" y="1184"/>
                  </a:cubicBezTo>
                  <a:cubicBezTo>
                    <a:pt x="122" y="1189"/>
                    <a:pt x="155" y="1195"/>
                    <a:pt x="188" y="1195"/>
                  </a:cubicBezTo>
                  <a:cubicBezTo>
                    <a:pt x="220" y="1195"/>
                    <a:pt x="252" y="1189"/>
                    <a:pt x="284" y="1186"/>
                  </a:cubicBezTo>
                  <a:cubicBezTo>
                    <a:pt x="338" y="1180"/>
                    <a:pt x="392" y="1173"/>
                    <a:pt x="445" y="1166"/>
                  </a:cubicBezTo>
                  <a:cubicBezTo>
                    <a:pt x="545" y="1153"/>
                    <a:pt x="644" y="1137"/>
                    <a:pt x="744" y="1122"/>
                  </a:cubicBezTo>
                  <a:cubicBezTo>
                    <a:pt x="795" y="1114"/>
                    <a:pt x="848" y="1109"/>
                    <a:pt x="898" y="1095"/>
                  </a:cubicBezTo>
                  <a:cubicBezTo>
                    <a:pt x="920" y="1089"/>
                    <a:pt x="941" y="1080"/>
                    <a:pt x="958" y="1066"/>
                  </a:cubicBezTo>
                  <a:cubicBezTo>
                    <a:pt x="976" y="1051"/>
                    <a:pt x="988" y="1029"/>
                    <a:pt x="993" y="1007"/>
                  </a:cubicBezTo>
                  <a:cubicBezTo>
                    <a:pt x="998" y="983"/>
                    <a:pt x="998" y="958"/>
                    <a:pt x="1001" y="933"/>
                  </a:cubicBezTo>
                  <a:cubicBezTo>
                    <a:pt x="1005" y="901"/>
                    <a:pt x="1006" y="869"/>
                    <a:pt x="1005" y="836"/>
                  </a:cubicBezTo>
                  <a:cubicBezTo>
                    <a:pt x="1005" y="772"/>
                    <a:pt x="997" y="708"/>
                    <a:pt x="985" y="645"/>
                  </a:cubicBezTo>
                  <a:cubicBezTo>
                    <a:pt x="960" y="517"/>
                    <a:pt x="919" y="392"/>
                    <a:pt x="881" y="267"/>
                  </a:cubicBezTo>
                  <a:cubicBezTo>
                    <a:pt x="864" y="211"/>
                    <a:pt x="846" y="155"/>
                    <a:pt x="819" y="103"/>
                  </a:cubicBezTo>
                  <a:cubicBezTo>
                    <a:pt x="806" y="78"/>
                    <a:pt x="791" y="54"/>
                    <a:pt x="773" y="32"/>
                  </a:cubicBezTo>
                  <a:cubicBezTo>
                    <a:pt x="764" y="22"/>
                    <a:pt x="755" y="11"/>
                    <a:pt x="742" y="5"/>
                  </a:cubicBezTo>
                  <a:cubicBezTo>
                    <a:pt x="729" y="0"/>
                    <a:pt x="716" y="2"/>
                    <a:pt x="704" y="7"/>
                  </a:cubicBezTo>
                  <a:cubicBezTo>
                    <a:pt x="680" y="19"/>
                    <a:pt x="665" y="43"/>
                    <a:pt x="649" y="64"/>
                  </a:cubicBezTo>
                  <a:cubicBezTo>
                    <a:pt x="632" y="86"/>
                    <a:pt x="616" y="108"/>
                    <a:pt x="600" y="130"/>
                  </a:cubicBezTo>
                  <a:cubicBezTo>
                    <a:pt x="566" y="177"/>
                    <a:pt x="534" y="224"/>
                    <a:pt x="502" y="272"/>
                  </a:cubicBezTo>
                  <a:cubicBezTo>
                    <a:pt x="434" y="373"/>
                    <a:pt x="370" y="475"/>
                    <a:pt x="306" y="579"/>
                  </a:cubicBezTo>
                  <a:cubicBezTo>
                    <a:pt x="243" y="682"/>
                    <a:pt x="180" y="786"/>
                    <a:pt x="116" y="889"/>
                  </a:cubicBezTo>
                  <a:cubicBezTo>
                    <a:pt x="86" y="938"/>
                    <a:pt x="55" y="986"/>
                    <a:pt x="24" y="1035"/>
                  </a:cubicBezTo>
                  <a:cubicBezTo>
                    <a:pt x="0" y="1073"/>
                    <a:pt x="4" y="1121"/>
                    <a:pt x="34" y="1154"/>
                  </a:cubicBezTo>
                  <a:cubicBezTo>
                    <a:pt x="49" y="1170"/>
                    <a:pt x="68" y="1180"/>
                    <a:pt x="89" y="1184"/>
                  </a:cubicBezTo>
                  <a:cubicBezTo>
                    <a:pt x="104" y="1186"/>
                    <a:pt x="111" y="1163"/>
                    <a:pt x="96" y="116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5" name="Freeform 217">
              <a:extLst>
                <a:ext uri="{FF2B5EF4-FFF2-40B4-BE49-F238E27FC236}">
                  <a16:creationId xmlns:a16="http://schemas.microsoft.com/office/drawing/2014/main" id="{E61C60D7-9FDC-43E6-88A8-D539FEB05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3192463"/>
              <a:ext cx="504825" cy="608013"/>
            </a:xfrm>
            <a:custGeom>
              <a:avLst/>
              <a:gdLst>
                <a:gd name="T0" fmla="*/ 40 w 408"/>
                <a:gd name="T1" fmla="*/ 466 h 491"/>
                <a:gd name="T2" fmla="*/ 47 w 408"/>
                <a:gd name="T3" fmla="*/ 426 h 491"/>
                <a:gd name="T4" fmla="*/ 85 w 408"/>
                <a:gd name="T5" fmla="*/ 367 h 491"/>
                <a:gd name="T6" fmla="*/ 165 w 408"/>
                <a:gd name="T7" fmla="*/ 245 h 491"/>
                <a:gd name="T8" fmla="*/ 317 w 408"/>
                <a:gd name="T9" fmla="*/ 35 h 491"/>
                <a:gd name="T10" fmla="*/ 325 w 408"/>
                <a:gd name="T11" fmla="*/ 25 h 491"/>
                <a:gd name="T12" fmla="*/ 330 w 408"/>
                <a:gd name="T13" fmla="*/ 31 h 491"/>
                <a:gd name="T14" fmla="*/ 340 w 408"/>
                <a:gd name="T15" fmla="*/ 55 h 491"/>
                <a:gd name="T16" fmla="*/ 354 w 408"/>
                <a:gd name="T17" fmla="*/ 107 h 491"/>
                <a:gd name="T18" fmla="*/ 375 w 408"/>
                <a:gd name="T19" fmla="*/ 228 h 491"/>
                <a:gd name="T20" fmla="*/ 383 w 408"/>
                <a:gd name="T21" fmla="*/ 341 h 491"/>
                <a:gd name="T22" fmla="*/ 381 w 408"/>
                <a:gd name="T23" fmla="*/ 394 h 491"/>
                <a:gd name="T24" fmla="*/ 368 w 408"/>
                <a:gd name="T25" fmla="*/ 417 h 491"/>
                <a:gd name="T26" fmla="*/ 339 w 408"/>
                <a:gd name="T27" fmla="*/ 428 h 491"/>
                <a:gd name="T28" fmla="*/ 40 w 408"/>
                <a:gd name="T29" fmla="*/ 466 h 491"/>
                <a:gd name="T30" fmla="*/ 40 w 408"/>
                <a:gd name="T31" fmla="*/ 490 h 491"/>
                <a:gd name="T32" fmla="*/ 336 w 408"/>
                <a:gd name="T33" fmla="*/ 454 h 491"/>
                <a:gd name="T34" fmla="*/ 396 w 408"/>
                <a:gd name="T35" fmla="*/ 421 h 491"/>
                <a:gd name="T36" fmla="*/ 408 w 408"/>
                <a:gd name="T37" fmla="*/ 359 h 491"/>
                <a:gd name="T38" fmla="*/ 400 w 408"/>
                <a:gd name="T39" fmla="*/ 237 h 491"/>
                <a:gd name="T40" fmla="*/ 378 w 408"/>
                <a:gd name="T41" fmla="*/ 102 h 491"/>
                <a:gd name="T42" fmla="*/ 361 w 408"/>
                <a:gd name="T43" fmla="*/ 44 h 491"/>
                <a:gd name="T44" fmla="*/ 324 w 408"/>
                <a:gd name="T45" fmla="*/ 1 h 491"/>
                <a:gd name="T46" fmla="*/ 301 w 408"/>
                <a:gd name="T47" fmla="*/ 16 h 491"/>
                <a:gd name="T48" fmla="*/ 281 w 408"/>
                <a:gd name="T49" fmla="*/ 42 h 491"/>
                <a:gd name="T50" fmla="*/ 241 w 408"/>
                <a:gd name="T51" fmla="*/ 95 h 491"/>
                <a:gd name="T52" fmla="*/ 152 w 408"/>
                <a:gd name="T53" fmla="*/ 221 h 491"/>
                <a:gd name="T54" fmla="*/ 53 w 408"/>
                <a:gd name="T55" fmla="*/ 373 h 491"/>
                <a:gd name="T56" fmla="*/ 30 w 408"/>
                <a:gd name="T57" fmla="*/ 408 h 491"/>
                <a:gd name="T58" fmla="*/ 8 w 408"/>
                <a:gd name="T59" fmla="*/ 445 h 491"/>
                <a:gd name="T60" fmla="*/ 40 w 408"/>
                <a:gd name="T61" fmla="*/ 490 h 491"/>
                <a:gd name="T62" fmla="*/ 40 w 408"/>
                <a:gd name="T63" fmla="*/ 466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8" h="491">
                  <a:moveTo>
                    <a:pt x="40" y="466"/>
                  </a:moveTo>
                  <a:cubicBezTo>
                    <a:pt x="17" y="466"/>
                    <a:pt x="42" y="433"/>
                    <a:pt x="47" y="426"/>
                  </a:cubicBezTo>
                  <a:cubicBezTo>
                    <a:pt x="59" y="406"/>
                    <a:pt x="72" y="387"/>
                    <a:pt x="85" y="367"/>
                  </a:cubicBezTo>
                  <a:cubicBezTo>
                    <a:pt x="111" y="326"/>
                    <a:pt x="138" y="285"/>
                    <a:pt x="165" y="245"/>
                  </a:cubicBezTo>
                  <a:cubicBezTo>
                    <a:pt x="213" y="173"/>
                    <a:pt x="262" y="102"/>
                    <a:pt x="317" y="35"/>
                  </a:cubicBezTo>
                  <a:cubicBezTo>
                    <a:pt x="318" y="33"/>
                    <a:pt x="322" y="26"/>
                    <a:pt x="325" y="25"/>
                  </a:cubicBezTo>
                  <a:cubicBezTo>
                    <a:pt x="328" y="24"/>
                    <a:pt x="329" y="28"/>
                    <a:pt x="330" y="31"/>
                  </a:cubicBezTo>
                  <a:cubicBezTo>
                    <a:pt x="334" y="39"/>
                    <a:pt x="337" y="47"/>
                    <a:pt x="340" y="55"/>
                  </a:cubicBezTo>
                  <a:cubicBezTo>
                    <a:pt x="345" y="72"/>
                    <a:pt x="350" y="90"/>
                    <a:pt x="354" y="107"/>
                  </a:cubicBezTo>
                  <a:cubicBezTo>
                    <a:pt x="364" y="147"/>
                    <a:pt x="370" y="187"/>
                    <a:pt x="375" y="228"/>
                  </a:cubicBezTo>
                  <a:cubicBezTo>
                    <a:pt x="379" y="265"/>
                    <a:pt x="382" y="303"/>
                    <a:pt x="383" y="341"/>
                  </a:cubicBezTo>
                  <a:cubicBezTo>
                    <a:pt x="384" y="359"/>
                    <a:pt x="385" y="377"/>
                    <a:pt x="381" y="394"/>
                  </a:cubicBezTo>
                  <a:cubicBezTo>
                    <a:pt x="379" y="403"/>
                    <a:pt x="376" y="412"/>
                    <a:pt x="368" y="417"/>
                  </a:cubicBezTo>
                  <a:cubicBezTo>
                    <a:pt x="360" y="423"/>
                    <a:pt x="348" y="426"/>
                    <a:pt x="339" y="428"/>
                  </a:cubicBezTo>
                  <a:cubicBezTo>
                    <a:pt x="242" y="455"/>
                    <a:pt x="140" y="458"/>
                    <a:pt x="40" y="466"/>
                  </a:cubicBezTo>
                  <a:cubicBezTo>
                    <a:pt x="25" y="467"/>
                    <a:pt x="25" y="491"/>
                    <a:pt x="40" y="490"/>
                  </a:cubicBezTo>
                  <a:cubicBezTo>
                    <a:pt x="139" y="482"/>
                    <a:pt x="240" y="479"/>
                    <a:pt x="336" y="454"/>
                  </a:cubicBezTo>
                  <a:cubicBezTo>
                    <a:pt x="359" y="448"/>
                    <a:pt x="383" y="442"/>
                    <a:pt x="396" y="421"/>
                  </a:cubicBezTo>
                  <a:cubicBezTo>
                    <a:pt x="408" y="403"/>
                    <a:pt x="408" y="380"/>
                    <a:pt x="408" y="359"/>
                  </a:cubicBezTo>
                  <a:cubicBezTo>
                    <a:pt x="407" y="318"/>
                    <a:pt x="404" y="277"/>
                    <a:pt x="400" y="237"/>
                  </a:cubicBezTo>
                  <a:cubicBezTo>
                    <a:pt x="395" y="191"/>
                    <a:pt x="388" y="146"/>
                    <a:pt x="378" y="102"/>
                  </a:cubicBezTo>
                  <a:cubicBezTo>
                    <a:pt x="373" y="83"/>
                    <a:pt x="368" y="63"/>
                    <a:pt x="361" y="44"/>
                  </a:cubicBezTo>
                  <a:cubicBezTo>
                    <a:pt x="355" y="27"/>
                    <a:pt x="348" y="0"/>
                    <a:pt x="324" y="1"/>
                  </a:cubicBezTo>
                  <a:cubicBezTo>
                    <a:pt x="314" y="1"/>
                    <a:pt x="308" y="9"/>
                    <a:pt x="301" y="16"/>
                  </a:cubicBezTo>
                  <a:cubicBezTo>
                    <a:pt x="294" y="25"/>
                    <a:pt x="288" y="33"/>
                    <a:pt x="281" y="42"/>
                  </a:cubicBezTo>
                  <a:cubicBezTo>
                    <a:pt x="267" y="59"/>
                    <a:pt x="254" y="77"/>
                    <a:pt x="241" y="95"/>
                  </a:cubicBezTo>
                  <a:cubicBezTo>
                    <a:pt x="211" y="136"/>
                    <a:pt x="181" y="178"/>
                    <a:pt x="152" y="221"/>
                  </a:cubicBezTo>
                  <a:cubicBezTo>
                    <a:pt x="118" y="271"/>
                    <a:pt x="85" y="322"/>
                    <a:pt x="53" y="373"/>
                  </a:cubicBezTo>
                  <a:cubicBezTo>
                    <a:pt x="45" y="385"/>
                    <a:pt x="37" y="396"/>
                    <a:pt x="30" y="408"/>
                  </a:cubicBezTo>
                  <a:cubicBezTo>
                    <a:pt x="23" y="420"/>
                    <a:pt x="12" y="432"/>
                    <a:pt x="8" y="445"/>
                  </a:cubicBezTo>
                  <a:cubicBezTo>
                    <a:pt x="0" y="467"/>
                    <a:pt x="17" y="490"/>
                    <a:pt x="40" y="490"/>
                  </a:cubicBezTo>
                  <a:cubicBezTo>
                    <a:pt x="56" y="489"/>
                    <a:pt x="56" y="465"/>
                    <a:pt x="40" y="4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6" name="Freeform 218">
              <a:extLst>
                <a:ext uri="{FF2B5EF4-FFF2-40B4-BE49-F238E27FC236}">
                  <a16:creationId xmlns:a16="http://schemas.microsoft.com/office/drawing/2014/main" id="{A2020A3C-DB4A-4E15-AABC-99CD81BD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0" y="3981450"/>
              <a:ext cx="38100" cy="109538"/>
            </a:xfrm>
            <a:custGeom>
              <a:avLst/>
              <a:gdLst>
                <a:gd name="T0" fmla="*/ 1 w 30"/>
                <a:gd name="T1" fmla="*/ 15 h 89"/>
                <a:gd name="T2" fmla="*/ 5 w 30"/>
                <a:gd name="T3" fmla="*/ 73 h 89"/>
                <a:gd name="T4" fmla="*/ 29 w 30"/>
                <a:gd name="T5" fmla="*/ 73 h 89"/>
                <a:gd name="T6" fmla="*/ 25 w 30"/>
                <a:gd name="T7" fmla="*/ 15 h 89"/>
                <a:gd name="T8" fmla="*/ 1 w 30"/>
                <a:gd name="T9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9">
                  <a:moveTo>
                    <a:pt x="1" y="15"/>
                  </a:moveTo>
                  <a:cubicBezTo>
                    <a:pt x="2" y="34"/>
                    <a:pt x="4" y="54"/>
                    <a:pt x="5" y="73"/>
                  </a:cubicBezTo>
                  <a:cubicBezTo>
                    <a:pt x="6" y="88"/>
                    <a:pt x="30" y="89"/>
                    <a:pt x="29" y="73"/>
                  </a:cubicBezTo>
                  <a:cubicBezTo>
                    <a:pt x="28" y="54"/>
                    <a:pt x="26" y="3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7" name="Freeform 219">
              <a:extLst>
                <a:ext uri="{FF2B5EF4-FFF2-40B4-BE49-F238E27FC236}">
                  <a16:creationId xmlns:a16="http://schemas.microsoft.com/office/drawing/2014/main" id="{64D14CD1-CB2D-439C-AF8F-7CEB9B964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4003675"/>
              <a:ext cx="33337" cy="77788"/>
            </a:xfrm>
            <a:custGeom>
              <a:avLst/>
              <a:gdLst>
                <a:gd name="T0" fmla="*/ 0 w 27"/>
                <a:gd name="T1" fmla="*/ 15 h 63"/>
                <a:gd name="T2" fmla="*/ 2 w 27"/>
                <a:gd name="T3" fmla="*/ 47 h 63"/>
                <a:gd name="T4" fmla="*/ 26 w 27"/>
                <a:gd name="T5" fmla="*/ 47 h 63"/>
                <a:gd name="T6" fmla="*/ 24 w 27"/>
                <a:gd name="T7" fmla="*/ 15 h 63"/>
                <a:gd name="T8" fmla="*/ 0 w 27"/>
                <a:gd name="T9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3">
                  <a:moveTo>
                    <a:pt x="0" y="15"/>
                  </a:moveTo>
                  <a:cubicBezTo>
                    <a:pt x="1" y="26"/>
                    <a:pt x="1" y="37"/>
                    <a:pt x="2" y="47"/>
                  </a:cubicBezTo>
                  <a:cubicBezTo>
                    <a:pt x="3" y="63"/>
                    <a:pt x="27" y="63"/>
                    <a:pt x="26" y="47"/>
                  </a:cubicBezTo>
                  <a:cubicBezTo>
                    <a:pt x="25" y="37"/>
                    <a:pt x="25" y="26"/>
                    <a:pt x="24" y="15"/>
                  </a:cubicBezTo>
                  <a:cubicBezTo>
                    <a:pt x="24" y="0"/>
                    <a:pt x="0" y="0"/>
                    <a:pt x="0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8" name="Freeform 220">
              <a:extLst>
                <a:ext uri="{FF2B5EF4-FFF2-40B4-BE49-F238E27FC236}">
                  <a16:creationId xmlns:a16="http://schemas.microsoft.com/office/drawing/2014/main" id="{8B8FA45A-3363-4BC5-A0CC-F64D6F76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175" y="3979863"/>
              <a:ext cx="50800" cy="80963"/>
            </a:xfrm>
            <a:custGeom>
              <a:avLst/>
              <a:gdLst>
                <a:gd name="T0" fmla="*/ 1 w 41"/>
                <a:gd name="T1" fmla="*/ 15 h 65"/>
                <a:gd name="T2" fmla="*/ 12 w 41"/>
                <a:gd name="T3" fmla="*/ 52 h 65"/>
                <a:gd name="T4" fmla="*/ 33 w 41"/>
                <a:gd name="T5" fmla="*/ 40 h 65"/>
                <a:gd name="T6" fmla="*/ 25 w 41"/>
                <a:gd name="T7" fmla="*/ 15 h 65"/>
                <a:gd name="T8" fmla="*/ 1 w 41"/>
                <a:gd name="T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5">
                  <a:moveTo>
                    <a:pt x="1" y="15"/>
                  </a:moveTo>
                  <a:cubicBezTo>
                    <a:pt x="1" y="28"/>
                    <a:pt x="5" y="41"/>
                    <a:pt x="12" y="52"/>
                  </a:cubicBezTo>
                  <a:cubicBezTo>
                    <a:pt x="20" y="65"/>
                    <a:pt x="41" y="53"/>
                    <a:pt x="33" y="40"/>
                  </a:cubicBezTo>
                  <a:cubicBezTo>
                    <a:pt x="28" y="32"/>
                    <a:pt x="25" y="2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9" name="Freeform 221">
              <a:extLst>
                <a:ext uri="{FF2B5EF4-FFF2-40B4-BE49-F238E27FC236}">
                  <a16:creationId xmlns:a16="http://schemas.microsoft.com/office/drawing/2014/main" id="{A9B950AB-C718-440A-8B24-1D7303727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3" y="3967163"/>
              <a:ext cx="33337" cy="61913"/>
            </a:xfrm>
            <a:custGeom>
              <a:avLst/>
              <a:gdLst>
                <a:gd name="T0" fmla="*/ 1 w 27"/>
                <a:gd name="T1" fmla="*/ 12 h 50"/>
                <a:gd name="T2" fmla="*/ 3 w 27"/>
                <a:gd name="T3" fmla="*/ 38 h 50"/>
                <a:gd name="T4" fmla="*/ 15 w 27"/>
                <a:gd name="T5" fmla="*/ 50 h 50"/>
                <a:gd name="T6" fmla="*/ 27 w 27"/>
                <a:gd name="T7" fmla="*/ 38 h 50"/>
                <a:gd name="T8" fmla="*/ 25 w 27"/>
                <a:gd name="T9" fmla="*/ 12 h 50"/>
                <a:gd name="T10" fmla="*/ 13 w 27"/>
                <a:gd name="T11" fmla="*/ 0 h 50"/>
                <a:gd name="T12" fmla="*/ 1 w 27"/>
                <a:gd name="T13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0">
                  <a:moveTo>
                    <a:pt x="1" y="12"/>
                  </a:moveTo>
                  <a:cubicBezTo>
                    <a:pt x="1" y="21"/>
                    <a:pt x="2" y="29"/>
                    <a:pt x="3" y="38"/>
                  </a:cubicBezTo>
                  <a:cubicBezTo>
                    <a:pt x="3" y="44"/>
                    <a:pt x="8" y="50"/>
                    <a:pt x="15" y="50"/>
                  </a:cubicBezTo>
                  <a:cubicBezTo>
                    <a:pt x="21" y="50"/>
                    <a:pt x="27" y="44"/>
                    <a:pt x="27" y="38"/>
                  </a:cubicBezTo>
                  <a:cubicBezTo>
                    <a:pt x="26" y="29"/>
                    <a:pt x="25" y="21"/>
                    <a:pt x="25" y="12"/>
                  </a:cubicBezTo>
                  <a:cubicBezTo>
                    <a:pt x="24" y="6"/>
                    <a:pt x="20" y="0"/>
                    <a:pt x="13" y="0"/>
                  </a:cubicBezTo>
                  <a:cubicBezTo>
                    <a:pt x="7" y="0"/>
                    <a:pt x="0" y="6"/>
                    <a:pt x="1" y="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0" name="Freeform 222">
              <a:extLst>
                <a:ext uri="{FF2B5EF4-FFF2-40B4-BE49-F238E27FC236}">
                  <a16:creationId xmlns:a16="http://schemas.microsoft.com/office/drawing/2014/main" id="{EA05FDA0-D1B6-4FC1-863E-3A30BD700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2838" y="3929063"/>
              <a:ext cx="44450" cy="90488"/>
            </a:xfrm>
            <a:custGeom>
              <a:avLst/>
              <a:gdLst>
                <a:gd name="T0" fmla="*/ 4 w 36"/>
                <a:gd name="T1" fmla="*/ 15 h 73"/>
                <a:gd name="T2" fmla="*/ 8 w 36"/>
                <a:gd name="T3" fmla="*/ 60 h 73"/>
                <a:gd name="T4" fmla="*/ 29 w 36"/>
                <a:gd name="T5" fmla="*/ 47 h 73"/>
                <a:gd name="T6" fmla="*/ 27 w 36"/>
                <a:gd name="T7" fmla="*/ 22 h 73"/>
                <a:gd name="T8" fmla="*/ 4 w 36"/>
                <a:gd name="T9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73">
                  <a:moveTo>
                    <a:pt x="4" y="15"/>
                  </a:moveTo>
                  <a:cubicBezTo>
                    <a:pt x="0" y="30"/>
                    <a:pt x="1" y="46"/>
                    <a:pt x="8" y="60"/>
                  </a:cubicBezTo>
                  <a:cubicBezTo>
                    <a:pt x="15" y="73"/>
                    <a:pt x="36" y="61"/>
                    <a:pt x="29" y="47"/>
                  </a:cubicBezTo>
                  <a:cubicBezTo>
                    <a:pt x="25" y="39"/>
                    <a:pt x="24" y="30"/>
                    <a:pt x="27" y="22"/>
                  </a:cubicBezTo>
                  <a:cubicBezTo>
                    <a:pt x="31" y="7"/>
                    <a:pt x="8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1" name="Freeform 223">
              <a:extLst>
                <a:ext uri="{FF2B5EF4-FFF2-40B4-BE49-F238E27FC236}">
                  <a16:creationId xmlns:a16="http://schemas.microsoft.com/office/drawing/2014/main" id="{C4E50123-C105-4FEC-8AB4-BCB5C57E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3843338"/>
              <a:ext cx="34925" cy="90488"/>
            </a:xfrm>
            <a:custGeom>
              <a:avLst/>
              <a:gdLst>
                <a:gd name="T0" fmla="*/ 1 w 28"/>
                <a:gd name="T1" fmla="*/ 15 h 74"/>
                <a:gd name="T2" fmla="*/ 3 w 28"/>
                <a:gd name="T3" fmla="*/ 58 h 74"/>
                <a:gd name="T4" fmla="*/ 27 w 28"/>
                <a:gd name="T5" fmla="*/ 58 h 74"/>
                <a:gd name="T6" fmla="*/ 25 w 28"/>
                <a:gd name="T7" fmla="*/ 15 h 74"/>
                <a:gd name="T8" fmla="*/ 1 w 28"/>
                <a:gd name="T9" fmla="*/ 1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4">
                  <a:moveTo>
                    <a:pt x="1" y="15"/>
                  </a:moveTo>
                  <a:cubicBezTo>
                    <a:pt x="2" y="30"/>
                    <a:pt x="3" y="44"/>
                    <a:pt x="3" y="58"/>
                  </a:cubicBezTo>
                  <a:cubicBezTo>
                    <a:pt x="4" y="74"/>
                    <a:pt x="28" y="74"/>
                    <a:pt x="27" y="58"/>
                  </a:cubicBezTo>
                  <a:cubicBezTo>
                    <a:pt x="27" y="44"/>
                    <a:pt x="26" y="30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2" name="Freeform 224">
              <a:extLst>
                <a:ext uri="{FF2B5EF4-FFF2-40B4-BE49-F238E27FC236}">
                  <a16:creationId xmlns:a16="http://schemas.microsoft.com/office/drawing/2014/main" id="{6F717F1D-DA5F-4C8E-B915-C1C0EC20E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2863850"/>
              <a:ext cx="88900" cy="52388"/>
            </a:xfrm>
            <a:custGeom>
              <a:avLst/>
              <a:gdLst>
                <a:gd name="T0" fmla="*/ 26 w 72"/>
                <a:gd name="T1" fmla="*/ 35 h 42"/>
                <a:gd name="T2" fmla="*/ 60 w 72"/>
                <a:gd name="T3" fmla="*/ 25 h 42"/>
                <a:gd name="T4" fmla="*/ 72 w 72"/>
                <a:gd name="T5" fmla="*/ 13 h 42"/>
                <a:gd name="T6" fmla="*/ 60 w 72"/>
                <a:gd name="T7" fmla="*/ 1 h 42"/>
                <a:gd name="T8" fmla="*/ 14 w 72"/>
                <a:gd name="T9" fmla="*/ 14 h 42"/>
                <a:gd name="T10" fmla="*/ 26 w 72"/>
                <a:gd name="T11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42">
                  <a:moveTo>
                    <a:pt x="26" y="35"/>
                  </a:moveTo>
                  <a:cubicBezTo>
                    <a:pt x="37" y="30"/>
                    <a:pt x="48" y="26"/>
                    <a:pt x="60" y="25"/>
                  </a:cubicBezTo>
                  <a:cubicBezTo>
                    <a:pt x="67" y="24"/>
                    <a:pt x="72" y="20"/>
                    <a:pt x="72" y="13"/>
                  </a:cubicBezTo>
                  <a:cubicBezTo>
                    <a:pt x="72" y="7"/>
                    <a:pt x="67" y="0"/>
                    <a:pt x="60" y="1"/>
                  </a:cubicBezTo>
                  <a:cubicBezTo>
                    <a:pt x="44" y="3"/>
                    <a:pt x="29" y="7"/>
                    <a:pt x="14" y="14"/>
                  </a:cubicBezTo>
                  <a:cubicBezTo>
                    <a:pt x="0" y="21"/>
                    <a:pt x="12" y="42"/>
                    <a:pt x="26" y="3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3" name="Freeform 225">
              <a:extLst>
                <a:ext uri="{FF2B5EF4-FFF2-40B4-BE49-F238E27FC236}">
                  <a16:creationId xmlns:a16="http://schemas.microsoft.com/office/drawing/2014/main" id="{F7055DB0-D882-4CF4-B565-B59E15FBD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2941638"/>
              <a:ext cx="61912" cy="41275"/>
            </a:xfrm>
            <a:custGeom>
              <a:avLst/>
              <a:gdLst>
                <a:gd name="T0" fmla="*/ 19 w 50"/>
                <a:gd name="T1" fmla="*/ 31 h 34"/>
                <a:gd name="T2" fmla="*/ 38 w 50"/>
                <a:gd name="T3" fmla="*/ 25 h 34"/>
                <a:gd name="T4" fmla="*/ 50 w 50"/>
                <a:gd name="T5" fmla="*/ 13 h 34"/>
                <a:gd name="T6" fmla="*/ 38 w 50"/>
                <a:gd name="T7" fmla="*/ 1 h 34"/>
                <a:gd name="T8" fmla="*/ 7 w 50"/>
                <a:gd name="T9" fmla="*/ 10 h 34"/>
                <a:gd name="T10" fmla="*/ 3 w 50"/>
                <a:gd name="T11" fmla="*/ 27 h 34"/>
                <a:gd name="T12" fmla="*/ 19 w 50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34">
                  <a:moveTo>
                    <a:pt x="19" y="31"/>
                  </a:moveTo>
                  <a:cubicBezTo>
                    <a:pt x="25" y="28"/>
                    <a:pt x="32" y="26"/>
                    <a:pt x="38" y="25"/>
                  </a:cubicBezTo>
                  <a:cubicBezTo>
                    <a:pt x="45" y="24"/>
                    <a:pt x="50" y="20"/>
                    <a:pt x="50" y="13"/>
                  </a:cubicBezTo>
                  <a:cubicBezTo>
                    <a:pt x="50" y="7"/>
                    <a:pt x="45" y="0"/>
                    <a:pt x="38" y="1"/>
                  </a:cubicBezTo>
                  <a:cubicBezTo>
                    <a:pt x="27" y="2"/>
                    <a:pt x="17" y="5"/>
                    <a:pt x="7" y="10"/>
                  </a:cubicBezTo>
                  <a:cubicBezTo>
                    <a:pt x="1" y="13"/>
                    <a:pt x="0" y="21"/>
                    <a:pt x="3" y="27"/>
                  </a:cubicBezTo>
                  <a:cubicBezTo>
                    <a:pt x="6" y="33"/>
                    <a:pt x="13" y="34"/>
                    <a:pt x="19" y="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4" name="Freeform 226">
              <a:extLst>
                <a:ext uri="{FF2B5EF4-FFF2-40B4-BE49-F238E27FC236}">
                  <a16:creationId xmlns:a16="http://schemas.microsoft.com/office/drawing/2014/main" id="{50AA7568-D1A1-4DD5-9B42-3BE6043F6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7150" y="3079750"/>
              <a:ext cx="74612" cy="39688"/>
            </a:xfrm>
            <a:custGeom>
              <a:avLst/>
              <a:gdLst>
                <a:gd name="T0" fmla="*/ 16 w 60"/>
                <a:gd name="T1" fmla="*/ 30 h 32"/>
                <a:gd name="T2" fmla="*/ 44 w 60"/>
                <a:gd name="T3" fmla="*/ 24 h 32"/>
                <a:gd name="T4" fmla="*/ 44 w 60"/>
                <a:gd name="T5" fmla="*/ 0 h 32"/>
                <a:gd name="T6" fmla="*/ 10 w 60"/>
                <a:gd name="T7" fmla="*/ 7 h 32"/>
                <a:gd name="T8" fmla="*/ 2 w 60"/>
                <a:gd name="T9" fmla="*/ 21 h 32"/>
                <a:gd name="T10" fmla="*/ 16 w 60"/>
                <a:gd name="T1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2">
                  <a:moveTo>
                    <a:pt x="16" y="30"/>
                  </a:moveTo>
                  <a:cubicBezTo>
                    <a:pt x="25" y="26"/>
                    <a:pt x="34" y="24"/>
                    <a:pt x="44" y="24"/>
                  </a:cubicBezTo>
                  <a:cubicBezTo>
                    <a:pt x="60" y="24"/>
                    <a:pt x="60" y="0"/>
                    <a:pt x="44" y="0"/>
                  </a:cubicBezTo>
                  <a:cubicBezTo>
                    <a:pt x="32" y="1"/>
                    <a:pt x="21" y="3"/>
                    <a:pt x="10" y="7"/>
                  </a:cubicBezTo>
                  <a:cubicBezTo>
                    <a:pt x="4" y="9"/>
                    <a:pt x="0" y="15"/>
                    <a:pt x="2" y="21"/>
                  </a:cubicBezTo>
                  <a:cubicBezTo>
                    <a:pt x="3" y="27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5" name="Freeform 227">
              <a:extLst>
                <a:ext uri="{FF2B5EF4-FFF2-40B4-BE49-F238E27FC236}">
                  <a16:creationId xmlns:a16="http://schemas.microsoft.com/office/drawing/2014/main" id="{55BD01A6-054B-40A8-B61B-73C74FB58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825" y="3238500"/>
              <a:ext cx="50800" cy="39688"/>
            </a:xfrm>
            <a:custGeom>
              <a:avLst/>
              <a:gdLst>
                <a:gd name="T0" fmla="*/ 16 w 41"/>
                <a:gd name="T1" fmla="*/ 30 h 32"/>
                <a:gd name="T2" fmla="*/ 30 w 41"/>
                <a:gd name="T3" fmla="*/ 25 h 32"/>
                <a:gd name="T4" fmla="*/ 39 w 41"/>
                <a:gd name="T5" fmla="*/ 11 h 32"/>
                <a:gd name="T6" fmla="*/ 24 w 41"/>
                <a:gd name="T7" fmla="*/ 2 h 32"/>
                <a:gd name="T8" fmla="*/ 10 w 41"/>
                <a:gd name="T9" fmla="*/ 7 h 32"/>
                <a:gd name="T10" fmla="*/ 2 w 41"/>
                <a:gd name="T11" fmla="*/ 22 h 32"/>
                <a:gd name="T12" fmla="*/ 16 w 41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2">
                  <a:moveTo>
                    <a:pt x="16" y="30"/>
                  </a:moveTo>
                  <a:cubicBezTo>
                    <a:pt x="21" y="29"/>
                    <a:pt x="26" y="27"/>
                    <a:pt x="30" y="25"/>
                  </a:cubicBezTo>
                  <a:cubicBezTo>
                    <a:pt x="36" y="23"/>
                    <a:pt x="41" y="17"/>
                    <a:pt x="39" y="11"/>
                  </a:cubicBezTo>
                  <a:cubicBezTo>
                    <a:pt x="37" y="5"/>
                    <a:pt x="30" y="0"/>
                    <a:pt x="24" y="2"/>
                  </a:cubicBezTo>
                  <a:cubicBezTo>
                    <a:pt x="19" y="4"/>
                    <a:pt x="15" y="5"/>
                    <a:pt x="10" y="7"/>
                  </a:cubicBezTo>
                  <a:cubicBezTo>
                    <a:pt x="4" y="9"/>
                    <a:pt x="0" y="15"/>
                    <a:pt x="2" y="22"/>
                  </a:cubicBezTo>
                  <a:cubicBezTo>
                    <a:pt x="4" y="28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6" name="Freeform 228">
              <a:extLst>
                <a:ext uri="{FF2B5EF4-FFF2-40B4-BE49-F238E27FC236}">
                  <a16:creationId xmlns:a16="http://schemas.microsoft.com/office/drawing/2014/main" id="{801761F5-4CD3-4751-9BC7-BD3FF9AEF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387725"/>
              <a:ext cx="60325" cy="53975"/>
            </a:xfrm>
            <a:custGeom>
              <a:avLst/>
              <a:gdLst>
                <a:gd name="T0" fmla="*/ 20 w 50"/>
                <a:gd name="T1" fmla="*/ 39 h 43"/>
                <a:gd name="T2" fmla="*/ 43 w 50"/>
                <a:gd name="T3" fmla="*/ 25 h 43"/>
                <a:gd name="T4" fmla="*/ 47 w 50"/>
                <a:gd name="T5" fmla="*/ 8 h 43"/>
                <a:gd name="T6" fmla="*/ 31 w 50"/>
                <a:gd name="T7" fmla="*/ 4 h 43"/>
                <a:gd name="T8" fmla="*/ 8 w 50"/>
                <a:gd name="T9" fmla="*/ 18 h 43"/>
                <a:gd name="T10" fmla="*/ 3 w 50"/>
                <a:gd name="T11" fmla="*/ 35 h 43"/>
                <a:gd name="T12" fmla="*/ 20 w 50"/>
                <a:gd name="T13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0" y="39"/>
                  </a:moveTo>
                  <a:cubicBezTo>
                    <a:pt x="27" y="34"/>
                    <a:pt x="35" y="29"/>
                    <a:pt x="43" y="25"/>
                  </a:cubicBezTo>
                  <a:cubicBezTo>
                    <a:pt x="48" y="21"/>
                    <a:pt x="50" y="14"/>
                    <a:pt x="47" y="8"/>
                  </a:cubicBezTo>
                  <a:cubicBezTo>
                    <a:pt x="44" y="3"/>
                    <a:pt x="36" y="0"/>
                    <a:pt x="31" y="4"/>
                  </a:cubicBezTo>
                  <a:cubicBezTo>
                    <a:pt x="23" y="9"/>
                    <a:pt x="15" y="13"/>
                    <a:pt x="8" y="18"/>
                  </a:cubicBezTo>
                  <a:cubicBezTo>
                    <a:pt x="2" y="22"/>
                    <a:pt x="0" y="29"/>
                    <a:pt x="3" y="35"/>
                  </a:cubicBezTo>
                  <a:cubicBezTo>
                    <a:pt x="6" y="40"/>
                    <a:pt x="14" y="43"/>
                    <a:pt x="20" y="3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7" name="Freeform 229">
              <a:extLst>
                <a:ext uri="{FF2B5EF4-FFF2-40B4-BE49-F238E27FC236}">
                  <a16:creationId xmlns:a16="http://schemas.microsoft.com/office/drawing/2014/main" id="{B316D194-4262-4E5D-A1C6-95BCA86A1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3509963"/>
              <a:ext cx="74612" cy="61913"/>
            </a:xfrm>
            <a:custGeom>
              <a:avLst/>
              <a:gdLst>
                <a:gd name="T0" fmla="*/ 22 w 60"/>
                <a:gd name="T1" fmla="*/ 45 h 50"/>
                <a:gd name="T2" fmla="*/ 45 w 60"/>
                <a:gd name="T3" fmla="*/ 28 h 50"/>
                <a:gd name="T4" fmla="*/ 39 w 60"/>
                <a:gd name="T5" fmla="*/ 5 h 50"/>
                <a:gd name="T6" fmla="*/ 5 w 60"/>
                <a:gd name="T7" fmla="*/ 28 h 50"/>
                <a:gd name="T8" fmla="*/ 5 w 60"/>
                <a:gd name="T9" fmla="*/ 45 h 50"/>
                <a:gd name="T10" fmla="*/ 22 w 60"/>
                <a:gd name="T11" fmla="*/ 4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50">
                  <a:moveTo>
                    <a:pt x="22" y="45"/>
                  </a:moveTo>
                  <a:cubicBezTo>
                    <a:pt x="28" y="37"/>
                    <a:pt x="36" y="31"/>
                    <a:pt x="45" y="28"/>
                  </a:cubicBezTo>
                  <a:cubicBezTo>
                    <a:pt x="60" y="24"/>
                    <a:pt x="53" y="0"/>
                    <a:pt x="39" y="5"/>
                  </a:cubicBezTo>
                  <a:cubicBezTo>
                    <a:pt x="25" y="9"/>
                    <a:pt x="14" y="17"/>
                    <a:pt x="5" y="28"/>
                  </a:cubicBezTo>
                  <a:cubicBezTo>
                    <a:pt x="1" y="33"/>
                    <a:pt x="0" y="40"/>
                    <a:pt x="5" y="45"/>
                  </a:cubicBezTo>
                  <a:cubicBezTo>
                    <a:pt x="9" y="49"/>
                    <a:pt x="18" y="50"/>
                    <a:pt x="22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8" name="Freeform 230">
              <a:extLst>
                <a:ext uri="{FF2B5EF4-FFF2-40B4-BE49-F238E27FC236}">
                  <a16:creationId xmlns:a16="http://schemas.microsoft.com/office/drawing/2014/main" id="{29071013-0D5C-47E6-A373-9210A260B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3676650"/>
              <a:ext cx="84137" cy="39688"/>
            </a:xfrm>
            <a:custGeom>
              <a:avLst/>
              <a:gdLst>
                <a:gd name="T0" fmla="*/ 19 w 68"/>
                <a:gd name="T1" fmla="*/ 30 h 32"/>
                <a:gd name="T2" fmla="*/ 52 w 68"/>
                <a:gd name="T3" fmla="*/ 26 h 32"/>
                <a:gd name="T4" fmla="*/ 66 w 68"/>
                <a:gd name="T5" fmla="*/ 17 h 32"/>
                <a:gd name="T6" fmla="*/ 58 w 68"/>
                <a:gd name="T7" fmla="*/ 2 h 32"/>
                <a:gd name="T8" fmla="*/ 7 w 68"/>
                <a:gd name="T9" fmla="*/ 9 h 32"/>
                <a:gd name="T10" fmla="*/ 3 w 68"/>
                <a:gd name="T11" fmla="*/ 26 h 32"/>
                <a:gd name="T12" fmla="*/ 19 w 68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2">
                  <a:moveTo>
                    <a:pt x="19" y="30"/>
                  </a:moveTo>
                  <a:cubicBezTo>
                    <a:pt x="29" y="26"/>
                    <a:pt x="41" y="24"/>
                    <a:pt x="52" y="26"/>
                  </a:cubicBezTo>
                  <a:cubicBezTo>
                    <a:pt x="58" y="27"/>
                    <a:pt x="64" y="24"/>
                    <a:pt x="66" y="17"/>
                  </a:cubicBezTo>
                  <a:cubicBezTo>
                    <a:pt x="68" y="12"/>
                    <a:pt x="64" y="3"/>
                    <a:pt x="58" y="2"/>
                  </a:cubicBezTo>
                  <a:cubicBezTo>
                    <a:pt x="40" y="0"/>
                    <a:pt x="24" y="2"/>
                    <a:pt x="7" y="9"/>
                  </a:cubicBezTo>
                  <a:cubicBezTo>
                    <a:pt x="1" y="12"/>
                    <a:pt x="0" y="20"/>
                    <a:pt x="3" y="26"/>
                  </a:cubicBezTo>
                  <a:cubicBezTo>
                    <a:pt x="7" y="32"/>
                    <a:pt x="14" y="32"/>
                    <a:pt x="19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9" name="Freeform 231">
              <a:extLst>
                <a:ext uri="{FF2B5EF4-FFF2-40B4-BE49-F238E27FC236}">
                  <a16:creationId xmlns:a16="http://schemas.microsoft.com/office/drawing/2014/main" id="{E8822220-3E53-48DC-B54B-A51D20590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3786188"/>
              <a:ext cx="76200" cy="39688"/>
            </a:xfrm>
            <a:custGeom>
              <a:avLst/>
              <a:gdLst>
                <a:gd name="T0" fmla="*/ 21 w 62"/>
                <a:gd name="T1" fmla="*/ 28 h 32"/>
                <a:gd name="T2" fmla="*/ 47 w 62"/>
                <a:gd name="T3" fmla="*/ 24 h 32"/>
                <a:gd name="T4" fmla="*/ 47 w 62"/>
                <a:gd name="T5" fmla="*/ 0 h 32"/>
                <a:gd name="T6" fmla="*/ 15 w 62"/>
                <a:gd name="T7" fmla="*/ 5 h 32"/>
                <a:gd name="T8" fmla="*/ 21 w 62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21" y="28"/>
                  </a:moveTo>
                  <a:cubicBezTo>
                    <a:pt x="30" y="25"/>
                    <a:pt x="38" y="24"/>
                    <a:pt x="47" y="24"/>
                  </a:cubicBezTo>
                  <a:cubicBezTo>
                    <a:pt x="62" y="24"/>
                    <a:pt x="62" y="0"/>
                    <a:pt x="47" y="0"/>
                  </a:cubicBezTo>
                  <a:cubicBezTo>
                    <a:pt x="36" y="0"/>
                    <a:pt x="25" y="1"/>
                    <a:pt x="15" y="5"/>
                  </a:cubicBezTo>
                  <a:cubicBezTo>
                    <a:pt x="0" y="9"/>
                    <a:pt x="7" y="32"/>
                    <a:pt x="21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91" name="组合 290">
            <a:extLst>
              <a:ext uri="{FF2B5EF4-FFF2-40B4-BE49-F238E27FC236}">
                <a16:creationId xmlns:a16="http://schemas.microsoft.com/office/drawing/2014/main" id="{D33E228B-5489-4B63-8F70-F3EDD9540C20}"/>
              </a:ext>
            </a:extLst>
          </p:cNvPr>
          <p:cNvGrpSpPr/>
          <p:nvPr/>
        </p:nvGrpSpPr>
        <p:grpSpPr>
          <a:xfrm>
            <a:off x="7417805" y="1032397"/>
            <a:ext cx="767922" cy="841128"/>
            <a:chOff x="4883151" y="460375"/>
            <a:chExt cx="1665287" cy="1824038"/>
          </a:xfrm>
        </p:grpSpPr>
        <p:sp>
          <p:nvSpPr>
            <p:cNvPr id="292" name="Freeform 34">
              <a:extLst>
                <a:ext uri="{FF2B5EF4-FFF2-40B4-BE49-F238E27FC236}">
                  <a16:creationId xmlns:a16="http://schemas.microsoft.com/office/drawing/2014/main" id="{549C7518-2366-48A2-82F9-C602740A0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1762125"/>
              <a:ext cx="373062" cy="311150"/>
            </a:xfrm>
            <a:custGeom>
              <a:avLst/>
              <a:gdLst>
                <a:gd name="T0" fmla="*/ 68 w 301"/>
                <a:gd name="T1" fmla="*/ 241 h 251"/>
                <a:gd name="T2" fmla="*/ 289 w 301"/>
                <a:gd name="T3" fmla="*/ 69 h 251"/>
                <a:gd name="T4" fmla="*/ 273 w 301"/>
                <a:gd name="T5" fmla="*/ 12 h 251"/>
                <a:gd name="T6" fmla="*/ 216 w 301"/>
                <a:gd name="T7" fmla="*/ 27 h 251"/>
                <a:gd name="T8" fmla="*/ 26 w 301"/>
                <a:gd name="T9" fmla="*/ 169 h 251"/>
                <a:gd name="T10" fmla="*/ 11 w 301"/>
                <a:gd name="T11" fmla="*/ 226 h 251"/>
                <a:gd name="T12" fmla="*/ 68 w 301"/>
                <a:gd name="T13" fmla="*/ 24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251">
                  <a:moveTo>
                    <a:pt x="68" y="241"/>
                  </a:moveTo>
                  <a:cubicBezTo>
                    <a:pt x="153" y="199"/>
                    <a:pt x="234" y="149"/>
                    <a:pt x="289" y="69"/>
                  </a:cubicBezTo>
                  <a:cubicBezTo>
                    <a:pt x="301" y="50"/>
                    <a:pt x="292" y="23"/>
                    <a:pt x="273" y="12"/>
                  </a:cubicBezTo>
                  <a:cubicBezTo>
                    <a:pt x="253" y="0"/>
                    <a:pt x="229" y="8"/>
                    <a:pt x="216" y="27"/>
                  </a:cubicBezTo>
                  <a:cubicBezTo>
                    <a:pt x="171" y="94"/>
                    <a:pt x="96" y="133"/>
                    <a:pt x="26" y="169"/>
                  </a:cubicBezTo>
                  <a:cubicBezTo>
                    <a:pt x="6" y="179"/>
                    <a:pt x="0" y="207"/>
                    <a:pt x="11" y="226"/>
                  </a:cubicBezTo>
                  <a:cubicBezTo>
                    <a:pt x="23" y="247"/>
                    <a:pt x="48" y="251"/>
                    <a:pt x="68" y="241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3" name="Oval 35">
              <a:extLst>
                <a:ext uri="{FF2B5EF4-FFF2-40B4-BE49-F238E27FC236}">
                  <a16:creationId xmlns:a16="http://schemas.microsoft.com/office/drawing/2014/main" id="{5960C614-75AE-4FAC-A31A-B2F47BBF5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101" y="774700"/>
              <a:ext cx="1365250" cy="129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4" name="Freeform 36">
              <a:extLst>
                <a:ext uri="{FF2B5EF4-FFF2-40B4-BE49-F238E27FC236}">
                  <a16:creationId xmlns:a16="http://schemas.microsoft.com/office/drawing/2014/main" id="{FB1F3F46-B696-49BC-8BBD-B686E6F5A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6" y="649288"/>
              <a:ext cx="1481137" cy="1474788"/>
            </a:xfrm>
            <a:custGeom>
              <a:avLst/>
              <a:gdLst>
                <a:gd name="T0" fmla="*/ 1010 w 1197"/>
                <a:gd name="T1" fmla="*/ 205 h 1191"/>
                <a:gd name="T2" fmla="*/ 887 w 1197"/>
                <a:gd name="T3" fmla="*/ 90 h 1191"/>
                <a:gd name="T4" fmla="*/ 709 w 1197"/>
                <a:gd name="T5" fmla="*/ 46 h 1191"/>
                <a:gd name="T6" fmla="*/ 701 w 1197"/>
                <a:gd name="T7" fmla="*/ 46 h 1191"/>
                <a:gd name="T8" fmla="*/ 556 w 1197"/>
                <a:gd name="T9" fmla="*/ 11 h 1191"/>
                <a:gd name="T10" fmla="*/ 275 w 1197"/>
                <a:gd name="T11" fmla="*/ 80 h 1191"/>
                <a:gd name="T12" fmla="*/ 232 w 1197"/>
                <a:gd name="T13" fmla="*/ 79 h 1191"/>
                <a:gd name="T14" fmla="*/ 173 w 1197"/>
                <a:gd name="T15" fmla="*/ 144 h 1191"/>
                <a:gd name="T16" fmla="*/ 10 w 1197"/>
                <a:gd name="T17" fmla="*/ 401 h 1191"/>
                <a:gd name="T18" fmla="*/ 23 w 1197"/>
                <a:gd name="T19" fmla="*/ 443 h 1191"/>
                <a:gd name="T20" fmla="*/ 22 w 1197"/>
                <a:gd name="T21" fmla="*/ 446 h 1191"/>
                <a:gd name="T22" fmla="*/ 14 w 1197"/>
                <a:gd name="T23" fmla="*/ 570 h 1191"/>
                <a:gd name="T24" fmla="*/ 12 w 1197"/>
                <a:gd name="T25" fmla="*/ 622 h 1191"/>
                <a:gd name="T26" fmla="*/ 29 w 1197"/>
                <a:gd name="T27" fmla="*/ 654 h 1191"/>
                <a:gd name="T28" fmla="*/ 42 w 1197"/>
                <a:gd name="T29" fmla="*/ 748 h 1191"/>
                <a:gd name="T30" fmla="*/ 106 w 1197"/>
                <a:gd name="T31" fmla="*/ 899 h 1191"/>
                <a:gd name="T32" fmla="*/ 158 w 1197"/>
                <a:gd name="T33" fmla="*/ 961 h 1191"/>
                <a:gd name="T34" fmla="*/ 225 w 1197"/>
                <a:gd name="T35" fmla="*/ 1024 h 1191"/>
                <a:gd name="T36" fmla="*/ 285 w 1197"/>
                <a:gd name="T37" fmla="*/ 1086 h 1191"/>
                <a:gd name="T38" fmla="*/ 367 w 1197"/>
                <a:gd name="T39" fmla="*/ 1123 h 1191"/>
                <a:gd name="T40" fmla="*/ 554 w 1197"/>
                <a:gd name="T41" fmla="*/ 1165 h 1191"/>
                <a:gd name="T42" fmla="*/ 749 w 1197"/>
                <a:gd name="T43" fmla="*/ 1184 h 1191"/>
                <a:gd name="T44" fmla="*/ 909 w 1197"/>
                <a:gd name="T45" fmla="*/ 1125 h 1191"/>
                <a:gd name="T46" fmla="*/ 1039 w 1197"/>
                <a:gd name="T47" fmla="*/ 1016 h 1191"/>
                <a:gd name="T48" fmla="*/ 1150 w 1197"/>
                <a:gd name="T49" fmla="*/ 880 h 1191"/>
                <a:gd name="T50" fmla="*/ 1193 w 1197"/>
                <a:gd name="T51" fmla="*/ 692 h 1191"/>
                <a:gd name="T52" fmla="*/ 1167 w 1197"/>
                <a:gd name="T53" fmla="*/ 502 h 1191"/>
                <a:gd name="T54" fmla="*/ 1010 w 1197"/>
                <a:gd name="T55" fmla="*/ 205 h 1191"/>
                <a:gd name="T56" fmla="*/ 1099 w 1197"/>
                <a:gd name="T57" fmla="*/ 764 h 1191"/>
                <a:gd name="T58" fmla="*/ 1036 w 1197"/>
                <a:gd name="T59" fmla="*/ 900 h 1191"/>
                <a:gd name="T60" fmla="*/ 927 w 1197"/>
                <a:gd name="T61" fmla="*/ 1006 h 1191"/>
                <a:gd name="T62" fmla="*/ 806 w 1197"/>
                <a:gd name="T63" fmla="*/ 1085 h 1191"/>
                <a:gd name="T64" fmla="*/ 655 w 1197"/>
                <a:gd name="T65" fmla="*/ 1098 h 1191"/>
                <a:gd name="T66" fmla="*/ 482 w 1197"/>
                <a:gd name="T67" fmla="*/ 1065 h 1191"/>
                <a:gd name="T68" fmla="*/ 333 w 1197"/>
                <a:gd name="T69" fmla="*/ 1017 h 1191"/>
                <a:gd name="T70" fmla="*/ 287 w 1197"/>
                <a:gd name="T71" fmla="*/ 967 h 1191"/>
                <a:gd name="T72" fmla="*/ 225 w 1197"/>
                <a:gd name="T73" fmla="*/ 909 h 1191"/>
                <a:gd name="T74" fmla="*/ 144 w 1197"/>
                <a:gd name="T75" fmla="*/ 792 h 1191"/>
                <a:gd name="T76" fmla="*/ 118 w 1197"/>
                <a:gd name="T77" fmla="*/ 530 h 1191"/>
                <a:gd name="T78" fmla="*/ 121 w 1197"/>
                <a:gd name="T79" fmla="*/ 518 h 1191"/>
                <a:gd name="T80" fmla="*/ 141 w 1197"/>
                <a:gd name="T81" fmla="*/ 446 h 1191"/>
                <a:gd name="T82" fmla="*/ 200 w 1197"/>
                <a:gd name="T83" fmla="*/ 316 h 1191"/>
                <a:gd name="T84" fmla="*/ 210 w 1197"/>
                <a:gd name="T85" fmla="*/ 300 h 1191"/>
                <a:gd name="T86" fmla="*/ 283 w 1197"/>
                <a:gd name="T87" fmla="*/ 215 h 1191"/>
                <a:gd name="T88" fmla="*/ 452 w 1197"/>
                <a:gd name="T89" fmla="*/ 154 h 1191"/>
                <a:gd name="T90" fmla="*/ 874 w 1197"/>
                <a:gd name="T91" fmla="*/ 219 h 1191"/>
                <a:gd name="T92" fmla="*/ 906 w 1197"/>
                <a:gd name="T93" fmla="*/ 215 h 1191"/>
                <a:gd name="T94" fmla="*/ 1059 w 1197"/>
                <a:gd name="T95" fmla="*/ 451 h 1191"/>
                <a:gd name="T96" fmla="*/ 1106 w 1197"/>
                <a:gd name="T97" fmla="*/ 601 h 1191"/>
                <a:gd name="T98" fmla="*/ 1099 w 1197"/>
                <a:gd name="T99" fmla="*/ 764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7" h="1191">
                  <a:moveTo>
                    <a:pt x="1010" y="205"/>
                  </a:moveTo>
                  <a:cubicBezTo>
                    <a:pt x="974" y="162"/>
                    <a:pt x="933" y="122"/>
                    <a:pt x="887" y="90"/>
                  </a:cubicBezTo>
                  <a:cubicBezTo>
                    <a:pt x="834" y="52"/>
                    <a:pt x="773" y="40"/>
                    <a:pt x="709" y="46"/>
                  </a:cubicBezTo>
                  <a:cubicBezTo>
                    <a:pt x="706" y="46"/>
                    <a:pt x="703" y="46"/>
                    <a:pt x="701" y="46"/>
                  </a:cubicBezTo>
                  <a:cubicBezTo>
                    <a:pt x="654" y="30"/>
                    <a:pt x="606" y="17"/>
                    <a:pt x="556" y="11"/>
                  </a:cubicBezTo>
                  <a:cubicBezTo>
                    <a:pt x="458" y="0"/>
                    <a:pt x="355" y="21"/>
                    <a:pt x="275" y="80"/>
                  </a:cubicBezTo>
                  <a:cubicBezTo>
                    <a:pt x="262" y="72"/>
                    <a:pt x="245" y="70"/>
                    <a:pt x="232" y="79"/>
                  </a:cubicBezTo>
                  <a:cubicBezTo>
                    <a:pt x="207" y="97"/>
                    <a:pt x="189" y="119"/>
                    <a:pt x="173" y="144"/>
                  </a:cubicBezTo>
                  <a:cubicBezTo>
                    <a:pt x="89" y="203"/>
                    <a:pt x="46" y="304"/>
                    <a:pt x="10" y="401"/>
                  </a:cubicBezTo>
                  <a:cubicBezTo>
                    <a:pt x="4" y="417"/>
                    <a:pt x="12" y="433"/>
                    <a:pt x="23" y="443"/>
                  </a:cubicBezTo>
                  <a:cubicBezTo>
                    <a:pt x="22" y="444"/>
                    <a:pt x="22" y="445"/>
                    <a:pt x="22" y="446"/>
                  </a:cubicBezTo>
                  <a:cubicBezTo>
                    <a:pt x="10" y="487"/>
                    <a:pt x="0" y="529"/>
                    <a:pt x="14" y="570"/>
                  </a:cubicBezTo>
                  <a:cubicBezTo>
                    <a:pt x="12" y="587"/>
                    <a:pt x="11" y="605"/>
                    <a:pt x="12" y="622"/>
                  </a:cubicBezTo>
                  <a:cubicBezTo>
                    <a:pt x="13" y="636"/>
                    <a:pt x="19" y="647"/>
                    <a:pt x="29" y="654"/>
                  </a:cubicBezTo>
                  <a:cubicBezTo>
                    <a:pt x="30" y="685"/>
                    <a:pt x="35" y="717"/>
                    <a:pt x="42" y="748"/>
                  </a:cubicBezTo>
                  <a:cubicBezTo>
                    <a:pt x="54" y="801"/>
                    <a:pt x="76" y="853"/>
                    <a:pt x="106" y="899"/>
                  </a:cubicBezTo>
                  <a:cubicBezTo>
                    <a:pt x="121" y="921"/>
                    <a:pt x="139" y="942"/>
                    <a:pt x="158" y="961"/>
                  </a:cubicBezTo>
                  <a:cubicBezTo>
                    <a:pt x="180" y="982"/>
                    <a:pt x="205" y="1001"/>
                    <a:pt x="225" y="1024"/>
                  </a:cubicBezTo>
                  <a:cubicBezTo>
                    <a:pt x="244" y="1046"/>
                    <a:pt x="262" y="1068"/>
                    <a:pt x="285" y="1086"/>
                  </a:cubicBezTo>
                  <a:cubicBezTo>
                    <a:pt x="310" y="1103"/>
                    <a:pt x="339" y="1115"/>
                    <a:pt x="367" y="1123"/>
                  </a:cubicBezTo>
                  <a:cubicBezTo>
                    <a:pt x="428" y="1141"/>
                    <a:pt x="491" y="1154"/>
                    <a:pt x="554" y="1165"/>
                  </a:cubicBezTo>
                  <a:cubicBezTo>
                    <a:pt x="617" y="1177"/>
                    <a:pt x="684" y="1191"/>
                    <a:pt x="749" y="1184"/>
                  </a:cubicBezTo>
                  <a:cubicBezTo>
                    <a:pt x="807" y="1178"/>
                    <a:pt x="860" y="1157"/>
                    <a:pt x="909" y="1125"/>
                  </a:cubicBezTo>
                  <a:cubicBezTo>
                    <a:pt x="956" y="1094"/>
                    <a:pt x="998" y="1056"/>
                    <a:pt x="1039" y="1016"/>
                  </a:cubicBezTo>
                  <a:cubicBezTo>
                    <a:pt x="1081" y="976"/>
                    <a:pt x="1124" y="934"/>
                    <a:pt x="1150" y="880"/>
                  </a:cubicBezTo>
                  <a:cubicBezTo>
                    <a:pt x="1177" y="821"/>
                    <a:pt x="1188" y="756"/>
                    <a:pt x="1193" y="692"/>
                  </a:cubicBezTo>
                  <a:cubicBezTo>
                    <a:pt x="1197" y="627"/>
                    <a:pt x="1187" y="564"/>
                    <a:pt x="1167" y="502"/>
                  </a:cubicBezTo>
                  <a:cubicBezTo>
                    <a:pt x="1132" y="394"/>
                    <a:pt x="1081" y="293"/>
                    <a:pt x="1010" y="205"/>
                  </a:cubicBezTo>
                  <a:close/>
                  <a:moveTo>
                    <a:pt x="1099" y="764"/>
                  </a:moveTo>
                  <a:cubicBezTo>
                    <a:pt x="1089" y="815"/>
                    <a:pt x="1070" y="861"/>
                    <a:pt x="1036" y="900"/>
                  </a:cubicBezTo>
                  <a:cubicBezTo>
                    <a:pt x="1002" y="937"/>
                    <a:pt x="965" y="973"/>
                    <a:pt x="927" y="1006"/>
                  </a:cubicBezTo>
                  <a:cubicBezTo>
                    <a:pt x="891" y="1038"/>
                    <a:pt x="851" y="1067"/>
                    <a:pt x="806" y="1085"/>
                  </a:cubicBezTo>
                  <a:cubicBezTo>
                    <a:pt x="757" y="1104"/>
                    <a:pt x="707" y="1104"/>
                    <a:pt x="655" y="1098"/>
                  </a:cubicBezTo>
                  <a:cubicBezTo>
                    <a:pt x="597" y="1090"/>
                    <a:pt x="539" y="1078"/>
                    <a:pt x="482" y="1065"/>
                  </a:cubicBezTo>
                  <a:cubicBezTo>
                    <a:pt x="434" y="1054"/>
                    <a:pt x="374" y="1047"/>
                    <a:pt x="333" y="1017"/>
                  </a:cubicBezTo>
                  <a:cubicBezTo>
                    <a:pt x="315" y="1004"/>
                    <a:pt x="301" y="984"/>
                    <a:pt x="287" y="967"/>
                  </a:cubicBezTo>
                  <a:cubicBezTo>
                    <a:pt x="268" y="945"/>
                    <a:pt x="246" y="928"/>
                    <a:pt x="225" y="909"/>
                  </a:cubicBezTo>
                  <a:cubicBezTo>
                    <a:pt x="190" y="876"/>
                    <a:pt x="162" y="836"/>
                    <a:pt x="144" y="792"/>
                  </a:cubicBezTo>
                  <a:cubicBezTo>
                    <a:pt x="109" y="709"/>
                    <a:pt x="105" y="618"/>
                    <a:pt x="118" y="530"/>
                  </a:cubicBezTo>
                  <a:cubicBezTo>
                    <a:pt x="119" y="526"/>
                    <a:pt x="120" y="522"/>
                    <a:pt x="121" y="518"/>
                  </a:cubicBezTo>
                  <a:cubicBezTo>
                    <a:pt x="127" y="494"/>
                    <a:pt x="133" y="470"/>
                    <a:pt x="141" y="446"/>
                  </a:cubicBezTo>
                  <a:cubicBezTo>
                    <a:pt x="156" y="401"/>
                    <a:pt x="176" y="358"/>
                    <a:pt x="200" y="316"/>
                  </a:cubicBezTo>
                  <a:cubicBezTo>
                    <a:pt x="203" y="311"/>
                    <a:pt x="206" y="305"/>
                    <a:pt x="210" y="300"/>
                  </a:cubicBezTo>
                  <a:cubicBezTo>
                    <a:pt x="231" y="269"/>
                    <a:pt x="254" y="240"/>
                    <a:pt x="283" y="215"/>
                  </a:cubicBezTo>
                  <a:cubicBezTo>
                    <a:pt x="330" y="173"/>
                    <a:pt x="390" y="158"/>
                    <a:pt x="452" y="154"/>
                  </a:cubicBezTo>
                  <a:cubicBezTo>
                    <a:pt x="595" y="147"/>
                    <a:pt x="739" y="171"/>
                    <a:pt x="874" y="219"/>
                  </a:cubicBezTo>
                  <a:cubicBezTo>
                    <a:pt x="886" y="223"/>
                    <a:pt x="897" y="221"/>
                    <a:pt x="906" y="215"/>
                  </a:cubicBezTo>
                  <a:cubicBezTo>
                    <a:pt x="973" y="282"/>
                    <a:pt x="1024" y="364"/>
                    <a:pt x="1059" y="451"/>
                  </a:cubicBezTo>
                  <a:cubicBezTo>
                    <a:pt x="1079" y="499"/>
                    <a:pt x="1097" y="550"/>
                    <a:pt x="1106" y="601"/>
                  </a:cubicBezTo>
                  <a:cubicBezTo>
                    <a:pt x="1115" y="654"/>
                    <a:pt x="1110" y="712"/>
                    <a:pt x="1099" y="764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5" name="Freeform 37">
              <a:extLst>
                <a:ext uri="{FF2B5EF4-FFF2-40B4-BE49-F238E27FC236}">
                  <a16:creationId xmlns:a16="http://schemas.microsoft.com/office/drawing/2014/main" id="{3DCDDC02-187D-4AF3-95DD-BB8F9BE85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3663" y="487363"/>
              <a:ext cx="298450" cy="204788"/>
            </a:xfrm>
            <a:custGeom>
              <a:avLst/>
              <a:gdLst>
                <a:gd name="T0" fmla="*/ 36 w 241"/>
                <a:gd name="T1" fmla="*/ 153 h 166"/>
                <a:gd name="T2" fmla="*/ 94 w 241"/>
                <a:gd name="T3" fmla="*/ 138 h 166"/>
                <a:gd name="T4" fmla="*/ 94 w 241"/>
                <a:gd name="T5" fmla="*/ 137 h 166"/>
                <a:gd name="T6" fmla="*/ 95 w 241"/>
                <a:gd name="T7" fmla="*/ 137 h 166"/>
                <a:gd name="T8" fmla="*/ 241 w 241"/>
                <a:gd name="T9" fmla="*/ 50 h 166"/>
                <a:gd name="T10" fmla="*/ 216 w 241"/>
                <a:gd name="T11" fmla="*/ 8 h 166"/>
                <a:gd name="T12" fmla="*/ 166 w 241"/>
                <a:gd name="T13" fmla="*/ 3 h 166"/>
                <a:gd name="T14" fmla="*/ 78 w 241"/>
                <a:gd name="T15" fmla="*/ 15 h 166"/>
                <a:gd name="T16" fmla="*/ 16 w 241"/>
                <a:gd name="T17" fmla="*/ 68 h 166"/>
                <a:gd name="T18" fmla="*/ 36 w 241"/>
                <a:gd name="T19" fmla="*/ 153 h 166"/>
                <a:gd name="T20" fmla="*/ 160 w 241"/>
                <a:gd name="T21" fmla="*/ 35 h 166"/>
                <a:gd name="T22" fmla="*/ 160 w 241"/>
                <a:gd name="T23" fmla="*/ 3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1" h="166">
                  <a:moveTo>
                    <a:pt x="36" y="153"/>
                  </a:moveTo>
                  <a:cubicBezTo>
                    <a:pt x="55" y="166"/>
                    <a:pt x="83" y="156"/>
                    <a:pt x="94" y="138"/>
                  </a:cubicBezTo>
                  <a:cubicBezTo>
                    <a:pt x="94" y="138"/>
                    <a:pt x="94" y="137"/>
                    <a:pt x="94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143" y="131"/>
                    <a:pt x="241" y="116"/>
                    <a:pt x="241" y="50"/>
                  </a:cubicBezTo>
                  <a:cubicBezTo>
                    <a:pt x="241" y="32"/>
                    <a:pt x="231" y="17"/>
                    <a:pt x="216" y="8"/>
                  </a:cubicBezTo>
                  <a:cubicBezTo>
                    <a:pt x="201" y="0"/>
                    <a:pt x="183" y="2"/>
                    <a:pt x="166" y="3"/>
                  </a:cubicBezTo>
                  <a:cubicBezTo>
                    <a:pt x="137" y="4"/>
                    <a:pt x="106" y="4"/>
                    <a:pt x="78" y="15"/>
                  </a:cubicBezTo>
                  <a:cubicBezTo>
                    <a:pt x="52" y="25"/>
                    <a:pt x="28" y="42"/>
                    <a:pt x="16" y="68"/>
                  </a:cubicBezTo>
                  <a:cubicBezTo>
                    <a:pt x="0" y="99"/>
                    <a:pt x="8" y="133"/>
                    <a:pt x="36" y="153"/>
                  </a:cubicBezTo>
                  <a:close/>
                  <a:moveTo>
                    <a:pt x="160" y="35"/>
                  </a:moveTo>
                  <a:cubicBezTo>
                    <a:pt x="161" y="34"/>
                    <a:pt x="161" y="34"/>
                    <a:pt x="160" y="35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6" name="Freeform 38">
              <a:extLst>
                <a:ext uri="{FF2B5EF4-FFF2-40B4-BE49-F238E27FC236}">
                  <a16:creationId xmlns:a16="http://schemas.microsoft.com/office/drawing/2014/main" id="{881D5211-3038-405D-A20C-BCD966E71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628650"/>
              <a:ext cx="260350" cy="366713"/>
            </a:xfrm>
            <a:custGeom>
              <a:avLst/>
              <a:gdLst>
                <a:gd name="T0" fmla="*/ 210 w 211"/>
                <a:gd name="T1" fmla="*/ 189 h 297"/>
                <a:gd name="T2" fmla="*/ 160 w 211"/>
                <a:gd name="T3" fmla="*/ 89 h 297"/>
                <a:gd name="T4" fmla="*/ 129 w 211"/>
                <a:gd name="T5" fmla="*/ 52 h 297"/>
                <a:gd name="T6" fmla="*/ 47 w 211"/>
                <a:gd name="T7" fmla="*/ 8 h 297"/>
                <a:gd name="T8" fmla="*/ 19 w 211"/>
                <a:gd name="T9" fmla="*/ 111 h 297"/>
                <a:gd name="T10" fmla="*/ 22 w 211"/>
                <a:gd name="T11" fmla="*/ 152 h 297"/>
                <a:gd name="T12" fmla="*/ 103 w 211"/>
                <a:gd name="T13" fmla="*/ 255 h 297"/>
                <a:gd name="T14" fmla="*/ 164 w 211"/>
                <a:gd name="T15" fmla="*/ 281 h 297"/>
                <a:gd name="T16" fmla="*/ 192 w 211"/>
                <a:gd name="T17" fmla="*/ 256 h 297"/>
                <a:gd name="T18" fmla="*/ 194 w 211"/>
                <a:gd name="T19" fmla="*/ 255 h 297"/>
                <a:gd name="T20" fmla="*/ 207 w 211"/>
                <a:gd name="T21" fmla="*/ 224 h 297"/>
                <a:gd name="T22" fmla="*/ 210 w 211"/>
                <a:gd name="T23" fmla="*/ 18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1" h="297">
                  <a:moveTo>
                    <a:pt x="210" y="189"/>
                  </a:moveTo>
                  <a:cubicBezTo>
                    <a:pt x="207" y="150"/>
                    <a:pt x="184" y="119"/>
                    <a:pt x="160" y="89"/>
                  </a:cubicBezTo>
                  <a:cubicBezTo>
                    <a:pt x="152" y="75"/>
                    <a:pt x="142" y="61"/>
                    <a:pt x="129" y="52"/>
                  </a:cubicBezTo>
                  <a:cubicBezTo>
                    <a:pt x="106" y="26"/>
                    <a:pt x="77" y="0"/>
                    <a:pt x="47" y="8"/>
                  </a:cubicBezTo>
                  <a:cubicBezTo>
                    <a:pt x="0" y="21"/>
                    <a:pt x="10" y="73"/>
                    <a:pt x="19" y="111"/>
                  </a:cubicBezTo>
                  <a:cubicBezTo>
                    <a:pt x="18" y="125"/>
                    <a:pt x="20" y="139"/>
                    <a:pt x="22" y="152"/>
                  </a:cubicBezTo>
                  <a:cubicBezTo>
                    <a:pt x="30" y="199"/>
                    <a:pt x="59" y="238"/>
                    <a:pt x="103" y="255"/>
                  </a:cubicBezTo>
                  <a:cubicBezTo>
                    <a:pt x="110" y="278"/>
                    <a:pt x="136" y="297"/>
                    <a:pt x="164" y="281"/>
                  </a:cubicBezTo>
                  <a:cubicBezTo>
                    <a:pt x="175" y="275"/>
                    <a:pt x="184" y="266"/>
                    <a:pt x="192" y="256"/>
                  </a:cubicBezTo>
                  <a:cubicBezTo>
                    <a:pt x="192" y="256"/>
                    <a:pt x="193" y="255"/>
                    <a:pt x="194" y="255"/>
                  </a:cubicBezTo>
                  <a:cubicBezTo>
                    <a:pt x="202" y="246"/>
                    <a:pt x="206" y="235"/>
                    <a:pt x="207" y="224"/>
                  </a:cubicBezTo>
                  <a:cubicBezTo>
                    <a:pt x="210" y="213"/>
                    <a:pt x="211" y="201"/>
                    <a:pt x="210" y="189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7" name="Freeform 39">
              <a:extLst>
                <a:ext uri="{FF2B5EF4-FFF2-40B4-BE49-F238E27FC236}">
                  <a16:creationId xmlns:a16="http://schemas.microsoft.com/office/drawing/2014/main" id="{8733AEB7-93C3-4D8D-8C7B-96B3AA335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6" y="1847850"/>
              <a:ext cx="261937" cy="273050"/>
            </a:xfrm>
            <a:custGeom>
              <a:avLst/>
              <a:gdLst>
                <a:gd name="T0" fmla="*/ 145 w 212"/>
                <a:gd name="T1" fmla="*/ 8 h 221"/>
                <a:gd name="T2" fmla="*/ 89 w 212"/>
                <a:gd name="T3" fmla="*/ 40 h 221"/>
                <a:gd name="T4" fmla="*/ 59 w 212"/>
                <a:gd name="T5" fmla="*/ 69 h 221"/>
                <a:gd name="T6" fmla="*/ 28 w 212"/>
                <a:gd name="T7" fmla="*/ 90 h 221"/>
                <a:gd name="T8" fmla="*/ 1 w 212"/>
                <a:gd name="T9" fmla="*/ 129 h 221"/>
                <a:gd name="T10" fmla="*/ 1 w 212"/>
                <a:gd name="T11" fmla="*/ 130 h 221"/>
                <a:gd name="T12" fmla="*/ 9 w 212"/>
                <a:gd name="T13" fmla="*/ 155 h 221"/>
                <a:gd name="T14" fmla="*/ 10 w 212"/>
                <a:gd name="T15" fmla="*/ 179 h 221"/>
                <a:gd name="T16" fmla="*/ 52 w 212"/>
                <a:gd name="T17" fmla="*/ 221 h 221"/>
                <a:gd name="T18" fmla="*/ 93 w 212"/>
                <a:gd name="T19" fmla="*/ 185 h 221"/>
                <a:gd name="T20" fmla="*/ 143 w 212"/>
                <a:gd name="T21" fmla="*/ 140 h 221"/>
                <a:gd name="T22" fmla="*/ 141 w 212"/>
                <a:gd name="T23" fmla="*/ 105 h 221"/>
                <a:gd name="T24" fmla="*/ 147 w 212"/>
                <a:gd name="T25" fmla="*/ 101 h 221"/>
                <a:gd name="T26" fmla="*/ 159 w 212"/>
                <a:gd name="T27" fmla="*/ 93 h 221"/>
                <a:gd name="T28" fmla="*/ 161 w 212"/>
                <a:gd name="T29" fmla="*/ 92 h 221"/>
                <a:gd name="T30" fmla="*/ 178 w 212"/>
                <a:gd name="T31" fmla="*/ 91 h 221"/>
                <a:gd name="T32" fmla="*/ 207 w 212"/>
                <a:gd name="T33" fmla="*/ 39 h 221"/>
                <a:gd name="T34" fmla="*/ 145 w 212"/>
                <a:gd name="T35" fmla="*/ 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21">
                  <a:moveTo>
                    <a:pt x="145" y="8"/>
                  </a:moveTo>
                  <a:cubicBezTo>
                    <a:pt x="124" y="15"/>
                    <a:pt x="106" y="26"/>
                    <a:pt x="89" y="40"/>
                  </a:cubicBezTo>
                  <a:cubicBezTo>
                    <a:pt x="78" y="48"/>
                    <a:pt x="68" y="58"/>
                    <a:pt x="59" y="69"/>
                  </a:cubicBezTo>
                  <a:cubicBezTo>
                    <a:pt x="47" y="73"/>
                    <a:pt x="36" y="80"/>
                    <a:pt x="28" y="90"/>
                  </a:cubicBezTo>
                  <a:cubicBezTo>
                    <a:pt x="11" y="96"/>
                    <a:pt x="3" y="112"/>
                    <a:pt x="1" y="129"/>
                  </a:cubicBezTo>
                  <a:cubicBezTo>
                    <a:pt x="1" y="129"/>
                    <a:pt x="1" y="130"/>
                    <a:pt x="1" y="130"/>
                  </a:cubicBezTo>
                  <a:cubicBezTo>
                    <a:pt x="0" y="140"/>
                    <a:pt x="3" y="148"/>
                    <a:pt x="9" y="155"/>
                  </a:cubicBezTo>
                  <a:cubicBezTo>
                    <a:pt x="10" y="163"/>
                    <a:pt x="10" y="171"/>
                    <a:pt x="10" y="179"/>
                  </a:cubicBezTo>
                  <a:cubicBezTo>
                    <a:pt x="10" y="202"/>
                    <a:pt x="29" y="221"/>
                    <a:pt x="52" y="221"/>
                  </a:cubicBezTo>
                  <a:cubicBezTo>
                    <a:pt x="74" y="221"/>
                    <a:pt x="89" y="205"/>
                    <a:pt x="93" y="185"/>
                  </a:cubicBezTo>
                  <a:cubicBezTo>
                    <a:pt x="115" y="176"/>
                    <a:pt x="137" y="162"/>
                    <a:pt x="143" y="140"/>
                  </a:cubicBezTo>
                  <a:cubicBezTo>
                    <a:pt x="146" y="128"/>
                    <a:pt x="145" y="116"/>
                    <a:pt x="141" y="105"/>
                  </a:cubicBezTo>
                  <a:cubicBezTo>
                    <a:pt x="143" y="103"/>
                    <a:pt x="145" y="102"/>
                    <a:pt x="147" y="101"/>
                  </a:cubicBezTo>
                  <a:cubicBezTo>
                    <a:pt x="151" y="98"/>
                    <a:pt x="155" y="95"/>
                    <a:pt x="159" y="93"/>
                  </a:cubicBezTo>
                  <a:cubicBezTo>
                    <a:pt x="160" y="93"/>
                    <a:pt x="160" y="92"/>
                    <a:pt x="161" y="92"/>
                  </a:cubicBezTo>
                  <a:cubicBezTo>
                    <a:pt x="167" y="93"/>
                    <a:pt x="172" y="93"/>
                    <a:pt x="178" y="91"/>
                  </a:cubicBezTo>
                  <a:cubicBezTo>
                    <a:pt x="201" y="85"/>
                    <a:pt x="212" y="62"/>
                    <a:pt x="207" y="39"/>
                  </a:cubicBezTo>
                  <a:cubicBezTo>
                    <a:pt x="201" y="12"/>
                    <a:pt x="170" y="0"/>
                    <a:pt x="145" y="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8" name="Freeform 40">
              <a:extLst>
                <a:ext uri="{FF2B5EF4-FFF2-40B4-BE49-F238E27FC236}">
                  <a16:creationId xmlns:a16="http://schemas.microsoft.com/office/drawing/2014/main" id="{B84944AB-599E-4FB9-8283-77AB17E71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8550" y="1982788"/>
              <a:ext cx="230187" cy="288925"/>
            </a:xfrm>
            <a:custGeom>
              <a:avLst/>
              <a:gdLst>
                <a:gd name="T0" fmla="*/ 155 w 186"/>
                <a:gd name="T1" fmla="*/ 108 h 234"/>
                <a:gd name="T2" fmla="*/ 129 w 186"/>
                <a:gd name="T3" fmla="*/ 77 h 234"/>
                <a:gd name="T4" fmla="*/ 87 w 186"/>
                <a:gd name="T5" fmla="*/ 27 h 234"/>
                <a:gd name="T6" fmla="*/ 29 w 186"/>
                <a:gd name="T7" fmla="*/ 12 h 234"/>
                <a:gd name="T8" fmla="*/ 14 w 186"/>
                <a:gd name="T9" fmla="*/ 69 h 234"/>
                <a:gd name="T10" fmla="*/ 53 w 186"/>
                <a:gd name="T11" fmla="*/ 118 h 234"/>
                <a:gd name="T12" fmla="*/ 65 w 186"/>
                <a:gd name="T13" fmla="*/ 131 h 234"/>
                <a:gd name="T14" fmla="*/ 62 w 186"/>
                <a:gd name="T15" fmla="*/ 137 h 234"/>
                <a:gd name="T16" fmla="*/ 67 w 186"/>
                <a:gd name="T17" fmla="*/ 178 h 234"/>
                <a:gd name="T18" fmla="*/ 119 w 186"/>
                <a:gd name="T19" fmla="*/ 227 h 234"/>
                <a:gd name="T20" fmla="*/ 175 w 186"/>
                <a:gd name="T21" fmla="*/ 137 h 234"/>
                <a:gd name="T22" fmla="*/ 155 w 186"/>
                <a:gd name="T23" fmla="*/ 10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" h="234">
                  <a:moveTo>
                    <a:pt x="155" y="108"/>
                  </a:moveTo>
                  <a:cubicBezTo>
                    <a:pt x="148" y="97"/>
                    <a:pt x="138" y="87"/>
                    <a:pt x="129" y="77"/>
                  </a:cubicBezTo>
                  <a:cubicBezTo>
                    <a:pt x="114" y="61"/>
                    <a:pt x="100" y="45"/>
                    <a:pt x="87" y="27"/>
                  </a:cubicBezTo>
                  <a:cubicBezTo>
                    <a:pt x="73" y="9"/>
                    <a:pt x="50" y="0"/>
                    <a:pt x="29" y="12"/>
                  </a:cubicBezTo>
                  <a:cubicBezTo>
                    <a:pt x="11" y="22"/>
                    <a:pt x="0" y="51"/>
                    <a:pt x="14" y="69"/>
                  </a:cubicBezTo>
                  <a:cubicBezTo>
                    <a:pt x="26" y="86"/>
                    <a:pt x="39" y="102"/>
                    <a:pt x="53" y="118"/>
                  </a:cubicBezTo>
                  <a:cubicBezTo>
                    <a:pt x="57" y="122"/>
                    <a:pt x="61" y="127"/>
                    <a:pt x="65" y="131"/>
                  </a:cubicBezTo>
                  <a:cubicBezTo>
                    <a:pt x="64" y="133"/>
                    <a:pt x="63" y="135"/>
                    <a:pt x="62" y="137"/>
                  </a:cubicBezTo>
                  <a:cubicBezTo>
                    <a:pt x="57" y="149"/>
                    <a:pt x="58" y="167"/>
                    <a:pt x="67" y="178"/>
                  </a:cubicBezTo>
                  <a:cubicBezTo>
                    <a:pt x="59" y="208"/>
                    <a:pt x="91" y="234"/>
                    <a:pt x="119" y="227"/>
                  </a:cubicBezTo>
                  <a:cubicBezTo>
                    <a:pt x="158" y="217"/>
                    <a:pt x="186" y="177"/>
                    <a:pt x="175" y="137"/>
                  </a:cubicBezTo>
                  <a:cubicBezTo>
                    <a:pt x="171" y="125"/>
                    <a:pt x="164" y="115"/>
                    <a:pt x="155" y="10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9" name="Freeform 41">
              <a:extLst>
                <a:ext uri="{FF2B5EF4-FFF2-40B4-BE49-F238E27FC236}">
                  <a16:creationId xmlns:a16="http://schemas.microsoft.com/office/drawing/2014/main" id="{655422AC-18FB-4D7B-A9A9-25E5A70BA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6" y="1350963"/>
              <a:ext cx="236537" cy="211138"/>
            </a:xfrm>
            <a:custGeom>
              <a:avLst/>
              <a:gdLst>
                <a:gd name="T0" fmla="*/ 137 w 192"/>
                <a:gd name="T1" fmla="*/ 28 h 170"/>
                <a:gd name="T2" fmla="*/ 8 w 192"/>
                <a:gd name="T3" fmla="*/ 64 h 170"/>
                <a:gd name="T4" fmla="*/ 30 w 192"/>
                <a:gd name="T5" fmla="*/ 137 h 170"/>
                <a:gd name="T6" fmla="*/ 101 w 192"/>
                <a:gd name="T7" fmla="*/ 163 h 170"/>
                <a:gd name="T8" fmla="*/ 163 w 192"/>
                <a:gd name="T9" fmla="*/ 154 h 170"/>
                <a:gd name="T10" fmla="*/ 185 w 192"/>
                <a:gd name="T11" fmla="*/ 85 h 170"/>
                <a:gd name="T12" fmla="*/ 137 w 192"/>
                <a:gd name="T13" fmla="*/ 2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70">
                  <a:moveTo>
                    <a:pt x="137" y="28"/>
                  </a:moveTo>
                  <a:cubicBezTo>
                    <a:pt x="94" y="0"/>
                    <a:pt x="26" y="8"/>
                    <a:pt x="8" y="64"/>
                  </a:cubicBezTo>
                  <a:cubicBezTo>
                    <a:pt x="0" y="90"/>
                    <a:pt x="10" y="119"/>
                    <a:pt x="30" y="137"/>
                  </a:cubicBezTo>
                  <a:cubicBezTo>
                    <a:pt x="49" y="156"/>
                    <a:pt x="75" y="161"/>
                    <a:pt x="101" y="163"/>
                  </a:cubicBezTo>
                  <a:cubicBezTo>
                    <a:pt x="122" y="170"/>
                    <a:pt x="145" y="168"/>
                    <a:pt x="163" y="154"/>
                  </a:cubicBezTo>
                  <a:cubicBezTo>
                    <a:pt x="183" y="138"/>
                    <a:pt x="192" y="110"/>
                    <a:pt x="185" y="85"/>
                  </a:cubicBezTo>
                  <a:cubicBezTo>
                    <a:pt x="178" y="60"/>
                    <a:pt x="158" y="41"/>
                    <a:pt x="137" y="2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0" name="Freeform 42">
              <a:extLst>
                <a:ext uri="{FF2B5EF4-FFF2-40B4-BE49-F238E27FC236}">
                  <a16:creationId xmlns:a16="http://schemas.microsoft.com/office/drawing/2014/main" id="{04A5CCCF-3459-4AFE-BAEB-9F6396829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1025525"/>
              <a:ext cx="112712" cy="312738"/>
            </a:xfrm>
            <a:custGeom>
              <a:avLst/>
              <a:gdLst>
                <a:gd name="T0" fmla="*/ 44 w 92"/>
                <a:gd name="T1" fmla="*/ 253 h 253"/>
                <a:gd name="T2" fmla="*/ 86 w 92"/>
                <a:gd name="T3" fmla="*/ 211 h 253"/>
                <a:gd name="T4" fmla="*/ 91 w 92"/>
                <a:gd name="T5" fmla="*/ 54 h 253"/>
                <a:gd name="T6" fmla="*/ 7 w 92"/>
                <a:gd name="T7" fmla="*/ 54 h 253"/>
                <a:gd name="T8" fmla="*/ 2 w 92"/>
                <a:gd name="T9" fmla="*/ 211 h 253"/>
                <a:gd name="T10" fmla="*/ 44 w 92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253">
                  <a:moveTo>
                    <a:pt x="44" y="253"/>
                  </a:moveTo>
                  <a:cubicBezTo>
                    <a:pt x="68" y="253"/>
                    <a:pt x="84" y="234"/>
                    <a:pt x="86" y="211"/>
                  </a:cubicBezTo>
                  <a:cubicBezTo>
                    <a:pt x="90" y="159"/>
                    <a:pt x="92" y="106"/>
                    <a:pt x="91" y="54"/>
                  </a:cubicBezTo>
                  <a:cubicBezTo>
                    <a:pt x="90" y="0"/>
                    <a:pt x="6" y="0"/>
                    <a:pt x="7" y="54"/>
                  </a:cubicBezTo>
                  <a:cubicBezTo>
                    <a:pt x="8" y="106"/>
                    <a:pt x="6" y="159"/>
                    <a:pt x="2" y="211"/>
                  </a:cubicBezTo>
                  <a:cubicBezTo>
                    <a:pt x="0" y="234"/>
                    <a:pt x="22" y="253"/>
                    <a:pt x="44" y="253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1" name="Freeform 43">
              <a:extLst>
                <a:ext uri="{FF2B5EF4-FFF2-40B4-BE49-F238E27FC236}">
                  <a16:creationId xmlns:a16="http://schemas.microsoft.com/office/drawing/2014/main" id="{C4F6EB8E-08BA-4886-849F-BB54C2459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1414463"/>
              <a:ext cx="409575" cy="266700"/>
            </a:xfrm>
            <a:custGeom>
              <a:avLst/>
              <a:gdLst>
                <a:gd name="T0" fmla="*/ 253 w 331"/>
                <a:gd name="T1" fmla="*/ 18 h 215"/>
                <a:gd name="T2" fmla="*/ 148 w 331"/>
                <a:gd name="T3" fmla="*/ 87 h 215"/>
                <a:gd name="T4" fmla="*/ 17 w 331"/>
                <a:gd name="T5" fmla="*/ 138 h 215"/>
                <a:gd name="T6" fmla="*/ 17 w 331"/>
                <a:gd name="T7" fmla="*/ 198 h 215"/>
                <a:gd name="T8" fmla="*/ 77 w 331"/>
                <a:gd name="T9" fmla="*/ 198 h 215"/>
                <a:gd name="T10" fmla="*/ 131 w 331"/>
                <a:gd name="T11" fmla="*/ 177 h 215"/>
                <a:gd name="T12" fmla="*/ 194 w 331"/>
                <a:gd name="T13" fmla="*/ 160 h 215"/>
                <a:gd name="T14" fmla="*/ 287 w 331"/>
                <a:gd name="T15" fmla="*/ 103 h 215"/>
                <a:gd name="T16" fmla="*/ 328 w 331"/>
                <a:gd name="T17" fmla="*/ 72 h 215"/>
                <a:gd name="T18" fmla="*/ 312 w 331"/>
                <a:gd name="T19" fmla="*/ 18 h 215"/>
                <a:gd name="T20" fmla="*/ 253 w 331"/>
                <a:gd name="T21" fmla="*/ 1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15">
                  <a:moveTo>
                    <a:pt x="253" y="18"/>
                  </a:moveTo>
                  <a:cubicBezTo>
                    <a:pt x="225" y="51"/>
                    <a:pt x="190" y="75"/>
                    <a:pt x="148" y="87"/>
                  </a:cubicBezTo>
                  <a:cubicBezTo>
                    <a:pt x="101" y="100"/>
                    <a:pt x="56" y="106"/>
                    <a:pt x="17" y="138"/>
                  </a:cubicBezTo>
                  <a:cubicBezTo>
                    <a:pt x="0" y="153"/>
                    <a:pt x="2" y="183"/>
                    <a:pt x="17" y="198"/>
                  </a:cubicBezTo>
                  <a:cubicBezTo>
                    <a:pt x="35" y="215"/>
                    <a:pt x="59" y="212"/>
                    <a:pt x="77" y="198"/>
                  </a:cubicBezTo>
                  <a:cubicBezTo>
                    <a:pt x="91" y="185"/>
                    <a:pt x="112" y="182"/>
                    <a:pt x="131" y="177"/>
                  </a:cubicBezTo>
                  <a:cubicBezTo>
                    <a:pt x="152" y="172"/>
                    <a:pt x="174" y="168"/>
                    <a:pt x="194" y="160"/>
                  </a:cubicBezTo>
                  <a:cubicBezTo>
                    <a:pt x="229" y="146"/>
                    <a:pt x="260" y="127"/>
                    <a:pt x="287" y="103"/>
                  </a:cubicBezTo>
                  <a:cubicBezTo>
                    <a:pt x="305" y="102"/>
                    <a:pt x="325" y="91"/>
                    <a:pt x="328" y="72"/>
                  </a:cubicBezTo>
                  <a:cubicBezTo>
                    <a:pt x="331" y="50"/>
                    <a:pt x="329" y="34"/>
                    <a:pt x="312" y="18"/>
                  </a:cubicBezTo>
                  <a:cubicBezTo>
                    <a:pt x="297" y="3"/>
                    <a:pt x="267" y="0"/>
                    <a:pt x="253" y="1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2" name="Freeform 44">
              <a:extLst>
                <a:ext uri="{FF2B5EF4-FFF2-40B4-BE49-F238E27FC236}">
                  <a16:creationId xmlns:a16="http://schemas.microsoft.com/office/drawing/2014/main" id="{71980BCD-D37D-46A9-A8D9-5123B5DC4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8" y="671513"/>
              <a:ext cx="1484312" cy="1466850"/>
            </a:xfrm>
            <a:custGeom>
              <a:avLst/>
              <a:gdLst>
                <a:gd name="T0" fmla="*/ 132 w 1200"/>
                <a:gd name="T1" fmla="*/ 879 h 1185"/>
                <a:gd name="T2" fmla="*/ 31 w 1200"/>
                <a:gd name="T3" fmla="*/ 578 h 1185"/>
                <a:gd name="T4" fmla="*/ 89 w 1200"/>
                <a:gd name="T5" fmla="*/ 247 h 1185"/>
                <a:gd name="T6" fmla="*/ 189 w 1200"/>
                <a:gd name="T7" fmla="*/ 120 h 1185"/>
                <a:gd name="T8" fmla="*/ 326 w 1200"/>
                <a:gd name="T9" fmla="*/ 53 h 1185"/>
                <a:gd name="T10" fmla="*/ 672 w 1200"/>
                <a:gd name="T11" fmla="*/ 55 h 1185"/>
                <a:gd name="T12" fmla="*/ 985 w 1200"/>
                <a:gd name="T13" fmla="*/ 195 h 1185"/>
                <a:gd name="T14" fmla="*/ 1146 w 1200"/>
                <a:gd name="T15" fmla="*/ 486 h 1185"/>
                <a:gd name="T16" fmla="*/ 1137 w 1200"/>
                <a:gd name="T17" fmla="*/ 843 h 1185"/>
                <a:gd name="T18" fmla="*/ 1050 w 1200"/>
                <a:gd name="T19" fmla="*/ 993 h 1185"/>
                <a:gd name="T20" fmla="*/ 897 w 1200"/>
                <a:gd name="T21" fmla="*/ 1101 h 1185"/>
                <a:gd name="T22" fmla="*/ 522 w 1200"/>
                <a:gd name="T23" fmla="*/ 1130 h 1185"/>
                <a:gd name="T24" fmla="*/ 192 w 1200"/>
                <a:gd name="T25" fmla="*/ 949 h 1185"/>
                <a:gd name="T26" fmla="*/ 132 w 1200"/>
                <a:gd name="T27" fmla="*/ 879 h 1185"/>
                <a:gd name="T28" fmla="*/ 112 w 1200"/>
                <a:gd name="T29" fmla="*/ 892 h 1185"/>
                <a:gd name="T30" fmla="*/ 423 w 1200"/>
                <a:gd name="T31" fmla="*/ 1124 h 1185"/>
                <a:gd name="T32" fmla="*/ 814 w 1200"/>
                <a:gd name="T33" fmla="*/ 1154 h 1185"/>
                <a:gd name="T34" fmla="*/ 1121 w 1200"/>
                <a:gd name="T35" fmla="*/ 937 h 1185"/>
                <a:gd name="T36" fmla="*/ 1186 w 1200"/>
                <a:gd name="T37" fmla="*/ 576 h 1185"/>
                <a:gd name="T38" fmla="*/ 1142 w 1200"/>
                <a:gd name="T39" fmla="*/ 391 h 1185"/>
                <a:gd name="T40" fmla="*/ 1056 w 1200"/>
                <a:gd name="T41" fmla="*/ 234 h 1185"/>
                <a:gd name="T42" fmla="*/ 768 w 1200"/>
                <a:gd name="T43" fmla="*/ 56 h 1185"/>
                <a:gd name="T44" fmla="*/ 400 w 1200"/>
                <a:gd name="T45" fmla="*/ 15 h 1185"/>
                <a:gd name="T46" fmla="*/ 243 w 1200"/>
                <a:gd name="T47" fmla="*/ 58 h 1185"/>
                <a:gd name="T48" fmla="*/ 114 w 1200"/>
                <a:gd name="T49" fmla="*/ 162 h 1185"/>
                <a:gd name="T50" fmla="*/ 5 w 1200"/>
                <a:gd name="T51" fmla="*/ 489 h 1185"/>
                <a:gd name="T52" fmla="*/ 73 w 1200"/>
                <a:gd name="T53" fmla="*/ 827 h 1185"/>
                <a:gd name="T54" fmla="*/ 112 w 1200"/>
                <a:gd name="T55" fmla="*/ 892 h 1185"/>
                <a:gd name="T56" fmla="*/ 132 w 1200"/>
                <a:gd name="T57" fmla="*/ 879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00" h="1185">
                  <a:moveTo>
                    <a:pt x="132" y="879"/>
                  </a:moveTo>
                  <a:cubicBezTo>
                    <a:pt x="70" y="793"/>
                    <a:pt x="39" y="684"/>
                    <a:pt x="31" y="578"/>
                  </a:cubicBezTo>
                  <a:cubicBezTo>
                    <a:pt x="21" y="466"/>
                    <a:pt x="36" y="348"/>
                    <a:pt x="89" y="247"/>
                  </a:cubicBezTo>
                  <a:cubicBezTo>
                    <a:pt x="114" y="198"/>
                    <a:pt x="147" y="155"/>
                    <a:pt x="189" y="120"/>
                  </a:cubicBezTo>
                  <a:cubicBezTo>
                    <a:pt x="229" y="88"/>
                    <a:pt x="276" y="66"/>
                    <a:pt x="326" y="53"/>
                  </a:cubicBezTo>
                  <a:cubicBezTo>
                    <a:pt x="438" y="23"/>
                    <a:pt x="560" y="31"/>
                    <a:pt x="672" y="55"/>
                  </a:cubicBezTo>
                  <a:cubicBezTo>
                    <a:pt x="783" y="79"/>
                    <a:pt x="897" y="122"/>
                    <a:pt x="985" y="195"/>
                  </a:cubicBezTo>
                  <a:cubicBezTo>
                    <a:pt x="1071" y="268"/>
                    <a:pt x="1120" y="378"/>
                    <a:pt x="1146" y="486"/>
                  </a:cubicBezTo>
                  <a:cubicBezTo>
                    <a:pt x="1175" y="602"/>
                    <a:pt x="1176" y="729"/>
                    <a:pt x="1137" y="843"/>
                  </a:cubicBezTo>
                  <a:cubicBezTo>
                    <a:pt x="1118" y="898"/>
                    <a:pt x="1089" y="950"/>
                    <a:pt x="1050" y="993"/>
                  </a:cubicBezTo>
                  <a:cubicBezTo>
                    <a:pt x="1008" y="1040"/>
                    <a:pt x="954" y="1075"/>
                    <a:pt x="897" y="1101"/>
                  </a:cubicBezTo>
                  <a:cubicBezTo>
                    <a:pt x="780" y="1153"/>
                    <a:pt x="646" y="1158"/>
                    <a:pt x="522" y="1130"/>
                  </a:cubicBezTo>
                  <a:cubicBezTo>
                    <a:pt x="399" y="1101"/>
                    <a:pt x="282" y="1039"/>
                    <a:pt x="192" y="949"/>
                  </a:cubicBezTo>
                  <a:cubicBezTo>
                    <a:pt x="170" y="927"/>
                    <a:pt x="150" y="904"/>
                    <a:pt x="132" y="879"/>
                  </a:cubicBezTo>
                  <a:cubicBezTo>
                    <a:pt x="123" y="867"/>
                    <a:pt x="103" y="879"/>
                    <a:pt x="112" y="892"/>
                  </a:cubicBezTo>
                  <a:cubicBezTo>
                    <a:pt x="189" y="998"/>
                    <a:pt x="300" y="1077"/>
                    <a:pt x="423" y="1124"/>
                  </a:cubicBezTo>
                  <a:cubicBezTo>
                    <a:pt x="546" y="1171"/>
                    <a:pt x="685" y="1185"/>
                    <a:pt x="814" y="1154"/>
                  </a:cubicBezTo>
                  <a:cubicBezTo>
                    <a:pt x="940" y="1123"/>
                    <a:pt x="1055" y="1050"/>
                    <a:pt x="1121" y="937"/>
                  </a:cubicBezTo>
                  <a:cubicBezTo>
                    <a:pt x="1183" y="829"/>
                    <a:pt x="1200" y="698"/>
                    <a:pt x="1186" y="576"/>
                  </a:cubicBezTo>
                  <a:cubicBezTo>
                    <a:pt x="1179" y="512"/>
                    <a:pt x="1165" y="450"/>
                    <a:pt x="1142" y="391"/>
                  </a:cubicBezTo>
                  <a:cubicBezTo>
                    <a:pt x="1121" y="335"/>
                    <a:pt x="1093" y="281"/>
                    <a:pt x="1056" y="234"/>
                  </a:cubicBezTo>
                  <a:cubicBezTo>
                    <a:pt x="986" y="144"/>
                    <a:pt x="875" y="90"/>
                    <a:pt x="768" y="56"/>
                  </a:cubicBezTo>
                  <a:cubicBezTo>
                    <a:pt x="651" y="18"/>
                    <a:pt x="523" y="0"/>
                    <a:pt x="400" y="15"/>
                  </a:cubicBezTo>
                  <a:cubicBezTo>
                    <a:pt x="346" y="21"/>
                    <a:pt x="292" y="34"/>
                    <a:pt x="243" y="58"/>
                  </a:cubicBezTo>
                  <a:cubicBezTo>
                    <a:pt x="193" y="82"/>
                    <a:pt x="149" y="119"/>
                    <a:pt x="114" y="162"/>
                  </a:cubicBezTo>
                  <a:cubicBezTo>
                    <a:pt x="41" y="255"/>
                    <a:pt x="9" y="373"/>
                    <a:pt x="5" y="489"/>
                  </a:cubicBezTo>
                  <a:cubicBezTo>
                    <a:pt x="0" y="604"/>
                    <a:pt x="21" y="723"/>
                    <a:pt x="73" y="827"/>
                  </a:cubicBezTo>
                  <a:cubicBezTo>
                    <a:pt x="84" y="849"/>
                    <a:pt x="97" y="871"/>
                    <a:pt x="112" y="892"/>
                  </a:cubicBezTo>
                  <a:cubicBezTo>
                    <a:pt x="121" y="904"/>
                    <a:pt x="142" y="892"/>
                    <a:pt x="132" y="87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3" name="Freeform 45">
              <a:extLst>
                <a:ext uri="{FF2B5EF4-FFF2-40B4-BE49-F238E27FC236}">
                  <a16:creationId xmlns:a16="http://schemas.microsoft.com/office/drawing/2014/main" id="{E2398343-A3B5-43E8-88FB-B8F80B16C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804863"/>
              <a:ext cx="1320800" cy="1217613"/>
            </a:xfrm>
            <a:custGeom>
              <a:avLst/>
              <a:gdLst>
                <a:gd name="T0" fmla="*/ 120 w 1068"/>
                <a:gd name="T1" fmla="*/ 746 h 983"/>
                <a:gd name="T2" fmla="*/ 38 w 1068"/>
                <a:gd name="T3" fmla="*/ 449 h 983"/>
                <a:gd name="T4" fmla="*/ 163 w 1068"/>
                <a:gd name="T5" fmla="*/ 147 h 983"/>
                <a:gd name="T6" fmla="*/ 275 w 1068"/>
                <a:gd name="T7" fmla="*/ 57 h 983"/>
                <a:gd name="T8" fmla="*/ 402 w 1068"/>
                <a:gd name="T9" fmla="*/ 28 h 983"/>
                <a:gd name="T10" fmla="*/ 718 w 1068"/>
                <a:gd name="T11" fmla="*/ 62 h 983"/>
                <a:gd name="T12" fmla="*/ 965 w 1068"/>
                <a:gd name="T13" fmla="*/ 264 h 983"/>
                <a:gd name="T14" fmla="*/ 1021 w 1068"/>
                <a:gd name="T15" fmla="*/ 441 h 983"/>
                <a:gd name="T16" fmla="*/ 1028 w 1068"/>
                <a:gd name="T17" fmla="*/ 595 h 983"/>
                <a:gd name="T18" fmla="*/ 925 w 1068"/>
                <a:gd name="T19" fmla="*/ 823 h 983"/>
                <a:gd name="T20" fmla="*/ 712 w 1068"/>
                <a:gd name="T21" fmla="*/ 939 h 983"/>
                <a:gd name="T22" fmla="*/ 444 w 1068"/>
                <a:gd name="T23" fmla="*/ 934 h 983"/>
                <a:gd name="T24" fmla="*/ 178 w 1068"/>
                <a:gd name="T25" fmla="*/ 800 h 983"/>
                <a:gd name="T26" fmla="*/ 120 w 1068"/>
                <a:gd name="T27" fmla="*/ 746 h 983"/>
                <a:gd name="T28" fmla="*/ 103 w 1068"/>
                <a:gd name="T29" fmla="*/ 763 h 983"/>
                <a:gd name="T30" fmla="*/ 372 w 1068"/>
                <a:gd name="T31" fmla="*/ 937 h 983"/>
                <a:gd name="T32" fmla="*/ 657 w 1068"/>
                <a:gd name="T33" fmla="*/ 972 h 983"/>
                <a:gd name="T34" fmla="*/ 902 w 1068"/>
                <a:gd name="T35" fmla="*/ 877 h 983"/>
                <a:gd name="T36" fmla="*/ 1041 w 1068"/>
                <a:gd name="T37" fmla="*/ 662 h 983"/>
                <a:gd name="T38" fmla="*/ 1018 w 1068"/>
                <a:gd name="T39" fmla="*/ 335 h 983"/>
                <a:gd name="T40" fmla="*/ 933 w 1068"/>
                <a:gd name="T41" fmla="*/ 172 h 983"/>
                <a:gd name="T42" fmla="*/ 800 w 1068"/>
                <a:gd name="T43" fmla="*/ 70 h 983"/>
                <a:gd name="T44" fmla="*/ 468 w 1068"/>
                <a:gd name="T45" fmla="*/ 1 h 983"/>
                <a:gd name="T46" fmla="*/ 322 w 1068"/>
                <a:gd name="T47" fmla="*/ 17 h 983"/>
                <a:gd name="T48" fmla="*/ 195 w 1068"/>
                <a:gd name="T49" fmla="*/ 80 h 983"/>
                <a:gd name="T50" fmla="*/ 28 w 1068"/>
                <a:gd name="T51" fmla="*/ 368 h 983"/>
                <a:gd name="T52" fmla="*/ 55 w 1068"/>
                <a:gd name="T53" fmla="*/ 699 h 983"/>
                <a:gd name="T54" fmla="*/ 103 w 1068"/>
                <a:gd name="T55" fmla="*/ 763 h 983"/>
                <a:gd name="T56" fmla="*/ 120 w 1068"/>
                <a:gd name="T57" fmla="*/ 746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8" h="983">
                  <a:moveTo>
                    <a:pt x="120" y="746"/>
                  </a:moveTo>
                  <a:cubicBezTo>
                    <a:pt x="44" y="668"/>
                    <a:pt x="26" y="553"/>
                    <a:pt x="38" y="449"/>
                  </a:cubicBezTo>
                  <a:cubicBezTo>
                    <a:pt x="50" y="341"/>
                    <a:pt x="93" y="231"/>
                    <a:pt x="163" y="147"/>
                  </a:cubicBezTo>
                  <a:cubicBezTo>
                    <a:pt x="194" y="110"/>
                    <a:pt x="231" y="77"/>
                    <a:pt x="275" y="57"/>
                  </a:cubicBezTo>
                  <a:cubicBezTo>
                    <a:pt x="314" y="39"/>
                    <a:pt x="360" y="32"/>
                    <a:pt x="402" y="28"/>
                  </a:cubicBezTo>
                  <a:cubicBezTo>
                    <a:pt x="508" y="18"/>
                    <a:pt x="618" y="28"/>
                    <a:pt x="718" y="62"/>
                  </a:cubicBezTo>
                  <a:cubicBezTo>
                    <a:pt x="822" y="97"/>
                    <a:pt x="917" y="163"/>
                    <a:pt x="965" y="264"/>
                  </a:cubicBezTo>
                  <a:cubicBezTo>
                    <a:pt x="991" y="319"/>
                    <a:pt x="1009" y="380"/>
                    <a:pt x="1021" y="441"/>
                  </a:cubicBezTo>
                  <a:cubicBezTo>
                    <a:pt x="1030" y="491"/>
                    <a:pt x="1034" y="543"/>
                    <a:pt x="1028" y="595"/>
                  </a:cubicBezTo>
                  <a:cubicBezTo>
                    <a:pt x="1020" y="680"/>
                    <a:pt x="985" y="762"/>
                    <a:pt x="925" y="823"/>
                  </a:cubicBezTo>
                  <a:cubicBezTo>
                    <a:pt x="868" y="883"/>
                    <a:pt x="792" y="920"/>
                    <a:pt x="712" y="939"/>
                  </a:cubicBezTo>
                  <a:cubicBezTo>
                    <a:pt x="624" y="959"/>
                    <a:pt x="531" y="955"/>
                    <a:pt x="444" y="934"/>
                  </a:cubicBezTo>
                  <a:cubicBezTo>
                    <a:pt x="347" y="910"/>
                    <a:pt x="256" y="863"/>
                    <a:pt x="178" y="800"/>
                  </a:cubicBezTo>
                  <a:cubicBezTo>
                    <a:pt x="158" y="783"/>
                    <a:pt x="138" y="765"/>
                    <a:pt x="120" y="746"/>
                  </a:cubicBezTo>
                  <a:cubicBezTo>
                    <a:pt x="109" y="735"/>
                    <a:pt x="92" y="752"/>
                    <a:pt x="103" y="763"/>
                  </a:cubicBezTo>
                  <a:cubicBezTo>
                    <a:pt x="178" y="840"/>
                    <a:pt x="270" y="900"/>
                    <a:pt x="372" y="937"/>
                  </a:cubicBezTo>
                  <a:cubicBezTo>
                    <a:pt x="462" y="969"/>
                    <a:pt x="561" y="983"/>
                    <a:pt x="657" y="972"/>
                  </a:cubicBezTo>
                  <a:cubicBezTo>
                    <a:pt x="745" y="962"/>
                    <a:pt x="831" y="932"/>
                    <a:pt x="902" y="877"/>
                  </a:cubicBezTo>
                  <a:cubicBezTo>
                    <a:pt x="971" y="823"/>
                    <a:pt x="1020" y="747"/>
                    <a:pt x="1041" y="662"/>
                  </a:cubicBezTo>
                  <a:cubicBezTo>
                    <a:pt x="1068" y="554"/>
                    <a:pt x="1052" y="440"/>
                    <a:pt x="1018" y="335"/>
                  </a:cubicBezTo>
                  <a:cubicBezTo>
                    <a:pt x="999" y="276"/>
                    <a:pt x="975" y="219"/>
                    <a:pt x="933" y="172"/>
                  </a:cubicBezTo>
                  <a:cubicBezTo>
                    <a:pt x="897" y="129"/>
                    <a:pt x="850" y="95"/>
                    <a:pt x="800" y="70"/>
                  </a:cubicBezTo>
                  <a:cubicBezTo>
                    <a:pt x="698" y="20"/>
                    <a:pt x="581" y="0"/>
                    <a:pt x="468" y="1"/>
                  </a:cubicBezTo>
                  <a:cubicBezTo>
                    <a:pt x="419" y="1"/>
                    <a:pt x="370" y="6"/>
                    <a:pt x="322" y="17"/>
                  </a:cubicBezTo>
                  <a:cubicBezTo>
                    <a:pt x="275" y="27"/>
                    <a:pt x="233" y="49"/>
                    <a:pt x="195" y="80"/>
                  </a:cubicBezTo>
                  <a:cubicBezTo>
                    <a:pt x="110" y="152"/>
                    <a:pt x="55" y="261"/>
                    <a:pt x="28" y="368"/>
                  </a:cubicBezTo>
                  <a:cubicBezTo>
                    <a:pt x="1" y="476"/>
                    <a:pt x="0" y="599"/>
                    <a:pt x="55" y="699"/>
                  </a:cubicBezTo>
                  <a:cubicBezTo>
                    <a:pt x="68" y="723"/>
                    <a:pt x="84" y="744"/>
                    <a:pt x="103" y="763"/>
                  </a:cubicBezTo>
                  <a:cubicBezTo>
                    <a:pt x="113" y="774"/>
                    <a:pt x="130" y="757"/>
                    <a:pt x="120" y="7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4" name="Freeform 46">
              <a:extLst>
                <a:ext uri="{FF2B5EF4-FFF2-40B4-BE49-F238E27FC236}">
                  <a16:creationId xmlns:a16="http://schemas.microsoft.com/office/drawing/2014/main" id="{5A95B4C9-41AE-42ED-B732-43780E324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663" y="1355725"/>
              <a:ext cx="247650" cy="201613"/>
            </a:xfrm>
            <a:custGeom>
              <a:avLst/>
              <a:gdLst>
                <a:gd name="T0" fmla="*/ 71 w 200"/>
                <a:gd name="T1" fmla="*/ 131 h 163"/>
                <a:gd name="T2" fmla="*/ 29 w 200"/>
                <a:gd name="T3" fmla="*/ 67 h 163"/>
                <a:gd name="T4" fmla="*/ 29 w 200"/>
                <a:gd name="T5" fmla="*/ 47 h 163"/>
                <a:gd name="T6" fmla="*/ 44 w 200"/>
                <a:gd name="T7" fmla="*/ 32 h 163"/>
                <a:gd name="T8" fmla="*/ 91 w 200"/>
                <a:gd name="T9" fmla="*/ 25 h 163"/>
                <a:gd name="T10" fmla="*/ 170 w 200"/>
                <a:gd name="T11" fmla="*/ 56 h 163"/>
                <a:gd name="T12" fmla="*/ 174 w 200"/>
                <a:gd name="T13" fmla="*/ 101 h 163"/>
                <a:gd name="T14" fmla="*/ 151 w 200"/>
                <a:gd name="T15" fmla="*/ 130 h 163"/>
                <a:gd name="T16" fmla="*/ 60 w 200"/>
                <a:gd name="T17" fmla="*/ 119 h 163"/>
                <a:gd name="T18" fmla="*/ 43 w 200"/>
                <a:gd name="T19" fmla="*/ 136 h 163"/>
                <a:gd name="T20" fmla="*/ 153 w 200"/>
                <a:gd name="T21" fmla="*/ 154 h 163"/>
                <a:gd name="T22" fmla="*/ 194 w 200"/>
                <a:gd name="T23" fmla="*/ 121 h 163"/>
                <a:gd name="T24" fmla="*/ 196 w 200"/>
                <a:gd name="T25" fmla="*/ 64 h 163"/>
                <a:gd name="T26" fmla="*/ 167 w 200"/>
                <a:gd name="T27" fmla="*/ 14 h 163"/>
                <a:gd name="T28" fmla="*/ 107 w 200"/>
                <a:gd name="T29" fmla="*/ 0 h 163"/>
                <a:gd name="T30" fmla="*/ 5 w 200"/>
                <a:gd name="T31" fmla="*/ 47 h 163"/>
                <a:gd name="T32" fmla="*/ 59 w 200"/>
                <a:gd name="T33" fmla="*/ 152 h 163"/>
                <a:gd name="T34" fmla="*/ 71 w 200"/>
                <a:gd name="T35" fmla="*/ 13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63">
                  <a:moveTo>
                    <a:pt x="71" y="131"/>
                  </a:moveTo>
                  <a:cubicBezTo>
                    <a:pt x="47" y="119"/>
                    <a:pt x="32" y="94"/>
                    <a:pt x="29" y="67"/>
                  </a:cubicBezTo>
                  <a:cubicBezTo>
                    <a:pt x="28" y="61"/>
                    <a:pt x="28" y="53"/>
                    <a:pt x="29" y="47"/>
                  </a:cubicBezTo>
                  <a:cubicBezTo>
                    <a:pt x="31" y="38"/>
                    <a:pt x="36" y="35"/>
                    <a:pt x="44" y="32"/>
                  </a:cubicBezTo>
                  <a:cubicBezTo>
                    <a:pt x="59" y="27"/>
                    <a:pt x="75" y="25"/>
                    <a:pt x="91" y="25"/>
                  </a:cubicBezTo>
                  <a:cubicBezTo>
                    <a:pt x="119" y="23"/>
                    <a:pt x="159" y="23"/>
                    <a:pt x="170" y="56"/>
                  </a:cubicBezTo>
                  <a:cubicBezTo>
                    <a:pt x="174" y="70"/>
                    <a:pt x="175" y="86"/>
                    <a:pt x="174" y="101"/>
                  </a:cubicBezTo>
                  <a:cubicBezTo>
                    <a:pt x="173" y="117"/>
                    <a:pt x="167" y="126"/>
                    <a:pt x="151" y="130"/>
                  </a:cubicBezTo>
                  <a:cubicBezTo>
                    <a:pt x="122" y="137"/>
                    <a:pt x="85" y="141"/>
                    <a:pt x="60" y="119"/>
                  </a:cubicBezTo>
                  <a:cubicBezTo>
                    <a:pt x="49" y="109"/>
                    <a:pt x="32" y="126"/>
                    <a:pt x="43" y="136"/>
                  </a:cubicBezTo>
                  <a:cubicBezTo>
                    <a:pt x="74" y="163"/>
                    <a:pt x="115" y="162"/>
                    <a:pt x="153" y="154"/>
                  </a:cubicBezTo>
                  <a:cubicBezTo>
                    <a:pt x="172" y="150"/>
                    <a:pt x="188" y="141"/>
                    <a:pt x="194" y="121"/>
                  </a:cubicBezTo>
                  <a:cubicBezTo>
                    <a:pt x="200" y="104"/>
                    <a:pt x="198" y="82"/>
                    <a:pt x="196" y="64"/>
                  </a:cubicBezTo>
                  <a:cubicBezTo>
                    <a:pt x="193" y="44"/>
                    <a:pt x="184" y="26"/>
                    <a:pt x="167" y="14"/>
                  </a:cubicBezTo>
                  <a:cubicBezTo>
                    <a:pt x="150" y="2"/>
                    <a:pt x="128" y="0"/>
                    <a:pt x="107" y="0"/>
                  </a:cubicBezTo>
                  <a:cubicBezTo>
                    <a:pt x="72" y="0"/>
                    <a:pt x="10" y="1"/>
                    <a:pt x="5" y="47"/>
                  </a:cubicBezTo>
                  <a:cubicBezTo>
                    <a:pt x="0" y="88"/>
                    <a:pt x="23" y="133"/>
                    <a:pt x="59" y="152"/>
                  </a:cubicBezTo>
                  <a:cubicBezTo>
                    <a:pt x="73" y="159"/>
                    <a:pt x="85" y="139"/>
                    <a:pt x="71" y="1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5" name="Freeform 47">
              <a:extLst>
                <a:ext uri="{FF2B5EF4-FFF2-40B4-BE49-F238E27FC236}">
                  <a16:creationId xmlns:a16="http://schemas.microsoft.com/office/drawing/2014/main" id="{0D756283-BF98-4FC4-9917-94B2A2D4D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626" y="1030288"/>
              <a:ext cx="76200" cy="333375"/>
            </a:xfrm>
            <a:custGeom>
              <a:avLst/>
              <a:gdLst>
                <a:gd name="T0" fmla="*/ 29 w 62"/>
                <a:gd name="T1" fmla="*/ 247 h 269"/>
                <a:gd name="T2" fmla="*/ 24 w 62"/>
                <a:gd name="T3" fmla="*/ 131 h 269"/>
                <a:gd name="T4" fmla="*/ 24 w 62"/>
                <a:gd name="T5" fmla="*/ 75 h 269"/>
                <a:gd name="T6" fmla="*/ 27 w 62"/>
                <a:gd name="T7" fmla="*/ 48 h 269"/>
                <a:gd name="T8" fmla="*/ 30 w 62"/>
                <a:gd name="T9" fmla="*/ 37 h 269"/>
                <a:gd name="T10" fmla="*/ 33 w 62"/>
                <a:gd name="T11" fmla="*/ 31 h 269"/>
                <a:gd name="T12" fmla="*/ 25 w 62"/>
                <a:gd name="T13" fmla="*/ 29 h 269"/>
                <a:gd name="T14" fmla="*/ 28 w 62"/>
                <a:gd name="T15" fmla="*/ 41 h 269"/>
                <a:gd name="T16" fmla="*/ 29 w 62"/>
                <a:gd name="T17" fmla="*/ 52 h 269"/>
                <a:gd name="T18" fmla="*/ 32 w 62"/>
                <a:gd name="T19" fmla="*/ 82 h 269"/>
                <a:gd name="T20" fmla="*/ 36 w 62"/>
                <a:gd name="T21" fmla="*/ 140 h 269"/>
                <a:gd name="T22" fmla="*/ 37 w 62"/>
                <a:gd name="T23" fmla="*/ 198 h 269"/>
                <a:gd name="T24" fmla="*/ 34 w 62"/>
                <a:gd name="T25" fmla="*/ 222 h 269"/>
                <a:gd name="T26" fmla="*/ 27 w 62"/>
                <a:gd name="T27" fmla="*/ 234 h 269"/>
                <a:gd name="T28" fmla="*/ 23 w 62"/>
                <a:gd name="T29" fmla="*/ 238 h 269"/>
                <a:gd name="T30" fmla="*/ 24 w 62"/>
                <a:gd name="T31" fmla="*/ 239 h 269"/>
                <a:gd name="T32" fmla="*/ 12 w 62"/>
                <a:gd name="T33" fmla="*/ 259 h 269"/>
                <a:gd name="T34" fmla="*/ 47 w 62"/>
                <a:gd name="T35" fmla="*/ 247 h 269"/>
                <a:gd name="T36" fmla="*/ 58 w 62"/>
                <a:gd name="T37" fmla="*/ 226 h 269"/>
                <a:gd name="T38" fmla="*/ 61 w 62"/>
                <a:gd name="T39" fmla="*/ 198 h 269"/>
                <a:gd name="T40" fmla="*/ 56 w 62"/>
                <a:gd name="T41" fmla="*/ 80 h 269"/>
                <a:gd name="T42" fmla="*/ 49 w 62"/>
                <a:gd name="T43" fmla="*/ 25 h 269"/>
                <a:gd name="T44" fmla="*/ 18 w 62"/>
                <a:gd name="T45" fmla="*/ 12 h 269"/>
                <a:gd name="T46" fmla="*/ 2 w 62"/>
                <a:gd name="T47" fmla="*/ 57 h 269"/>
                <a:gd name="T48" fmla="*/ 0 w 62"/>
                <a:gd name="T49" fmla="*/ 112 h 269"/>
                <a:gd name="T50" fmla="*/ 5 w 62"/>
                <a:gd name="T51" fmla="*/ 247 h 269"/>
                <a:gd name="T52" fmla="*/ 29 w 62"/>
                <a:gd name="T53" fmla="*/ 24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" h="269">
                  <a:moveTo>
                    <a:pt x="29" y="247"/>
                  </a:moveTo>
                  <a:cubicBezTo>
                    <a:pt x="27" y="209"/>
                    <a:pt x="25" y="170"/>
                    <a:pt x="24" y="131"/>
                  </a:cubicBezTo>
                  <a:cubicBezTo>
                    <a:pt x="24" y="112"/>
                    <a:pt x="24" y="94"/>
                    <a:pt x="24" y="75"/>
                  </a:cubicBezTo>
                  <a:cubicBezTo>
                    <a:pt x="25" y="66"/>
                    <a:pt x="26" y="57"/>
                    <a:pt x="27" y="48"/>
                  </a:cubicBezTo>
                  <a:cubicBezTo>
                    <a:pt x="28" y="45"/>
                    <a:pt x="29" y="41"/>
                    <a:pt x="30" y="37"/>
                  </a:cubicBezTo>
                  <a:cubicBezTo>
                    <a:pt x="31" y="35"/>
                    <a:pt x="32" y="33"/>
                    <a:pt x="33" y="31"/>
                  </a:cubicBezTo>
                  <a:cubicBezTo>
                    <a:pt x="37" y="28"/>
                    <a:pt x="34" y="27"/>
                    <a:pt x="25" y="29"/>
                  </a:cubicBezTo>
                  <a:cubicBezTo>
                    <a:pt x="24" y="30"/>
                    <a:pt x="27" y="38"/>
                    <a:pt x="28" y="41"/>
                  </a:cubicBezTo>
                  <a:cubicBezTo>
                    <a:pt x="28" y="44"/>
                    <a:pt x="29" y="48"/>
                    <a:pt x="29" y="52"/>
                  </a:cubicBezTo>
                  <a:cubicBezTo>
                    <a:pt x="30" y="62"/>
                    <a:pt x="31" y="72"/>
                    <a:pt x="32" y="82"/>
                  </a:cubicBezTo>
                  <a:cubicBezTo>
                    <a:pt x="34" y="101"/>
                    <a:pt x="35" y="121"/>
                    <a:pt x="36" y="140"/>
                  </a:cubicBezTo>
                  <a:cubicBezTo>
                    <a:pt x="36" y="159"/>
                    <a:pt x="37" y="179"/>
                    <a:pt x="37" y="198"/>
                  </a:cubicBezTo>
                  <a:cubicBezTo>
                    <a:pt x="37" y="207"/>
                    <a:pt x="38" y="214"/>
                    <a:pt x="34" y="222"/>
                  </a:cubicBezTo>
                  <a:cubicBezTo>
                    <a:pt x="32" y="226"/>
                    <a:pt x="29" y="230"/>
                    <a:pt x="27" y="234"/>
                  </a:cubicBezTo>
                  <a:cubicBezTo>
                    <a:pt x="26" y="236"/>
                    <a:pt x="24" y="237"/>
                    <a:pt x="23" y="238"/>
                  </a:cubicBezTo>
                  <a:cubicBezTo>
                    <a:pt x="21" y="240"/>
                    <a:pt x="21" y="240"/>
                    <a:pt x="24" y="239"/>
                  </a:cubicBezTo>
                  <a:cubicBezTo>
                    <a:pt x="12" y="230"/>
                    <a:pt x="0" y="251"/>
                    <a:pt x="12" y="259"/>
                  </a:cubicBezTo>
                  <a:cubicBezTo>
                    <a:pt x="26" y="269"/>
                    <a:pt x="39" y="258"/>
                    <a:pt x="47" y="247"/>
                  </a:cubicBezTo>
                  <a:cubicBezTo>
                    <a:pt x="51" y="241"/>
                    <a:pt x="55" y="233"/>
                    <a:pt x="58" y="226"/>
                  </a:cubicBezTo>
                  <a:cubicBezTo>
                    <a:pt x="62" y="217"/>
                    <a:pt x="61" y="208"/>
                    <a:pt x="61" y="198"/>
                  </a:cubicBezTo>
                  <a:cubicBezTo>
                    <a:pt x="60" y="159"/>
                    <a:pt x="59" y="120"/>
                    <a:pt x="56" y="80"/>
                  </a:cubicBezTo>
                  <a:cubicBezTo>
                    <a:pt x="55" y="62"/>
                    <a:pt x="54" y="42"/>
                    <a:pt x="49" y="25"/>
                  </a:cubicBezTo>
                  <a:cubicBezTo>
                    <a:pt x="45" y="11"/>
                    <a:pt x="31" y="0"/>
                    <a:pt x="18" y="12"/>
                  </a:cubicBezTo>
                  <a:cubicBezTo>
                    <a:pt x="6" y="23"/>
                    <a:pt x="4" y="42"/>
                    <a:pt x="2" y="57"/>
                  </a:cubicBezTo>
                  <a:cubicBezTo>
                    <a:pt x="0" y="75"/>
                    <a:pt x="0" y="93"/>
                    <a:pt x="0" y="112"/>
                  </a:cubicBezTo>
                  <a:cubicBezTo>
                    <a:pt x="1" y="157"/>
                    <a:pt x="2" y="202"/>
                    <a:pt x="5" y="247"/>
                  </a:cubicBezTo>
                  <a:cubicBezTo>
                    <a:pt x="6" y="263"/>
                    <a:pt x="30" y="263"/>
                    <a:pt x="29" y="24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6" name="Freeform 48">
              <a:extLst>
                <a:ext uri="{FF2B5EF4-FFF2-40B4-BE49-F238E27FC236}">
                  <a16:creationId xmlns:a16="http://schemas.microsoft.com/office/drawing/2014/main" id="{81D628C0-F67D-47B9-A023-25C331138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450975"/>
              <a:ext cx="379412" cy="231775"/>
            </a:xfrm>
            <a:custGeom>
              <a:avLst/>
              <a:gdLst>
                <a:gd name="T0" fmla="*/ 265 w 306"/>
                <a:gd name="T1" fmla="*/ 7 h 188"/>
                <a:gd name="T2" fmla="*/ 9 w 306"/>
                <a:gd name="T3" fmla="*/ 152 h 188"/>
                <a:gd name="T4" fmla="*/ 12 w 306"/>
                <a:gd name="T5" fmla="*/ 174 h 188"/>
                <a:gd name="T6" fmla="*/ 109 w 306"/>
                <a:gd name="T7" fmla="*/ 159 h 188"/>
                <a:gd name="T8" fmla="*/ 208 w 306"/>
                <a:gd name="T9" fmla="*/ 111 h 188"/>
                <a:gd name="T10" fmla="*/ 258 w 306"/>
                <a:gd name="T11" fmla="*/ 90 h 188"/>
                <a:gd name="T12" fmla="*/ 300 w 306"/>
                <a:gd name="T13" fmla="*/ 65 h 188"/>
                <a:gd name="T14" fmla="*/ 305 w 306"/>
                <a:gd name="T15" fmla="*/ 45 h 188"/>
                <a:gd name="T16" fmla="*/ 300 w 306"/>
                <a:gd name="T17" fmla="*/ 25 h 188"/>
                <a:gd name="T18" fmla="*/ 293 w 306"/>
                <a:gd name="T19" fmla="*/ 6 h 188"/>
                <a:gd name="T20" fmla="*/ 273 w 306"/>
                <a:gd name="T21" fmla="*/ 4 h 188"/>
                <a:gd name="T22" fmla="*/ 285 w 306"/>
                <a:gd name="T23" fmla="*/ 24 h 188"/>
                <a:gd name="T24" fmla="*/ 276 w 306"/>
                <a:gd name="T25" fmla="*/ 26 h 188"/>
                <a:gd name="T26" fmla="*/ 276 w 306"/>
                <a:gd name="T27" fmla="*/ 29 h 188"/>
                <a:gd name="T28" fmla="*/ 278 w 306"/>
                <a:gd name="T29" fmla="*/ 37 h 188"/>
                <a:gd name="T30" fmla="*/ 281 w 306"/>
                <a:gd name="T31" fmla="*/ 52 h 188"/>
                <a:gd name="T32" fmla="*/ 266 w 306"/>
                <a:gd name="T33" fmla="*/ 60 h 188"/>
                <a:gd name="T34" fmla="*/ 247 w 306"/>
                <a:gd name="T35" fmla="*/ 69 h 188"/>
                <a:gd name="T36" fmla="*/ 168 w 306"/>
                <a:gd name="T37" fmla="*/ 102 h 188"/>
                <a:gd name="T38" fmla="*/ 96 w 306"/>
                <a:gd name="T39" fmla="*/ 139 h 188"/>
                <a:gd name="T40" fmla="*/ 19 w 306"/>
                <a:gd name="T41" fmla="*/ 151 h 188"/>
                <a:gd name="T42" fmla="*/ 21 w 306"/>
                <a:gd name="T43" fmla="*/ 173 h 188"/>
                <a:gd name="T44" fmla="*/ 277 w 306"/>
                <a:gd name="T45" fmla="*/ 28 h 188"/>
                <a:gd name="T46" fmla="*/ 265 w 306"/>
                <a:gd name="T47" fmla="*/ 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6" h="188">
                  <a:moveTo>
                    <a:pt x="265" y="7"/>
                  </a:moveTo>
                  <a:cubicBezTo>
                    <a:pt x="179" y="53"/>
                    <a:pt x="91" y="97"/>
                    <a:pt x="9" y="152"/>
                  </a:cubicBezTo>
                  <a:cubicBezTo>
                    <a:pt x="0" y="158"/>
                    <a:pt x="3" y="170"/>
                    <a:pt x="12" y="174"/>
                  </a:cubicBezTo>
                  <a:cubicBezTo>
                    <a:pt x="45" y="188"/>
                    <a:pt x="80" y="175"/>
                    <a:pt x="109" y="159"/>
                  </a:cubicBezTo>
                  <a:cubicBezTo>
                    <a:pt x="142" y="141"/>
                    <a:pt x="174" y="125"/>
                    <a:pt x="208" y="111"/>
                  </a:cubicBezTo>
                  <a:cubicBezTo>
                    <a:pt x="225" y="104"/>
                    <a:pt x="241" y="97"/>
                    <a:pt x="258" y="90"/>
                  </a:cubicBezTo>
                  <a:cubicBezTo>
                    <a:pt x="272" y="84"/>
                    <a:pt x="291" y="78"/>
                    <a:pt x="300" y="65"/>
                  </a:cubicBezTo>
                  <a:cubicBezTo>
                    <a:pt x="305" y="59"/>
                    <a:pt x="306" y="52"/>
                    <a:pt x="305" y="45"/>
                  </a:cubicBezTo>
                  <a:cubicBezTo>
                    <a:pt x="304" y="38"/>
                    <a:pt x="300" y="32"/>
                    <a:pt x="300" y="25"/>
                  </a:cubicBezTo>
                  <a:cubicBezTo>
                    <a:pt x="299" y="17"/>
                    <a:pt x="299" y="11"/>
                    <a:pt x="293" y="6"/>
                  </a:cubicBezTo>
                  <a:cubicBezTo>
                    <a:pt x="287" y="1"/>
                    <a:pt x="280" y="0"/>
                    <a:pt x="273" y="4"/>
                  </a:cubicBezTo>
                  <a:cubicBezTo>
                    <a:pt x="259" y="10"/>
                    <a:pt x="271" y="31"/>
                    <a:pt x="285" y="24"/>
                  </a:cubicBezTo>
                  <a:cubicBezTo>
                    <a:pt x="278" y="20"/>
                    <a:pt x="275" y="21"/>
                    <a:pt x="276" y="26"/>
                  </a:cubicBezTo>
                  <a:cubicBezTo>
                    <a:pt x="276" y="27"/>
                    <a:pt x="276" y="28"/>
                    <a:pt x="276" y="29"/>
                  </a:cubicBezTo>
                  <a:cubicBezTo>
                    <a:pt x="276" y="32"/>
                    <a:pt x="277" y="35"/>
                    <a:pt x="278" y="37"/>
                  </a:cubicBezTo>
                  <a:cubicBezTo>
                    <a:pt x="279" y="42"/>
                    <a:pt x="283" y="47"/>
                    <a:pt x="281" y="52"/>
                  </a:cubicBezTo>
                  <a:cubicBezTo>
                    <a:pt x="278" y="56"/>
                    <a:pt x="270" y="58"/>
                    <a:pt x="266" y="60"/>
                  </a:cubicBezTo>
                  <a:cubicBezTo>
                    <a:pt x="260" y="63"/>
                    <a:pt x="254" y="66"/>
                    <a:pt x="247" y="69"/>
                  </a:cubicBezTo>
                  <a:cubicBezTo>
                    <a:pt x="221" y="80"/>
                    <a:pt x="195" y="90"/>
                    <a:pt x="168" y="102"/>
                  </a:cubicBezTo>
                  <a:cubicBezTo>
                    <a:pt x="143" y="112"/>
                    <a:pt x="120" y="126"/>
                    <a:pt x="96" y="139"/>
                  </a:cubicBezTo>
                  <a:cubicBezTo>
                    <a:pt x="72" y="152"/>
                    <a:pt x="45" y="162"/>
                    <a:pt x="19" y="151"/>
                  </a:cubicBezTo>
                  <a:cubicBezTo>
                    <a:pt x="20" y="158"/>
                    <a:pt x="21" y="166"/>
                    <a:pt x="21" y="173"/>
                  </a:cubicBezTo>
                  <a:cubicBezTo>
                    <a:pt x="103" y="118"/>
                    <a:pt x="191" y="74"/>
                    <a:pt x="277" y="28"/>
                  </a:cubicBezTo>
                  <a:cubicBezTo>
                    <a:pt x="291" y="20"/>
                    <a:pt x="279" y="0"/>
                    <a:pt x="265" y="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7" name="Freeform 49">
              <a:extLst>
                <a:ext uri="{FF2B5EF4-FFF2-40B4-BE49-F238E27FC236}">
                  <a16:creationId xmlns:a16="http://schemas.microsoft.com/office/drawing/2014/main" id="{DDC4C648-DBCA-400D-8124-2A79B6541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995363"/>
              <a:ext cx="120650" cy="95250"/>
            </a:xfrm>
            <a:custGeom>
              <a:avLst/>
              <a:gdLst>
                <a:gd name="T0" fmla="*/ 14 w 98"/>
                <a:gd name="T1" fmla="*/ 28 h 76"/>
                <a:gd name="T2" fmla="*/ 69 w 98"/>
                <a:gd name="T3" fmla="*/ 66 h 76"/>
                <a:gd name="T4" fmla="*/ 86 w 98"/>
                <a:gd name="T5" fmla="*/ 49 h 76"/>
                <a:gd name="T6" fmla="*/ 26 w 98"/>
                <a:gd name="T7" fmla="*/ 8 h 76"/>
                <a:gd name="T8" fmla="*/ 14 w 98"/>
                <a:gd name="T9" fmla="*/ 2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76">
                  <a:moveTo>
                    <a:pt x="14" y="28"/>
                  </a:moveTo>
                  <a:cubicBezTo>
                    <a:pt x="33" y="39"/>
                    <a:pt x="51" y="52"/>
                    <a:pt x="69" y="66"/>
                  </a:cubicBezTo>
                  <a:cubicBezTo>
                    <a:pt x="81" y="76"/>
                    <a:pt x="98" y="59"/>
                    <a:pt x="86" y="49"/>
                  </a:cubicBezTo>
                  <a:cubicBezTo>
                    <a:pt x="67" y="34"/>
                    <a:pt x="47" y="20"/>
                    <a:pt x="26" y="8"/>
                  </a:cubicBezTo>
                  <a:cubicBezTo>
                    <a:pt x="12" y="0"/>
                    <a:pt x="0" y="21"/>
                    <a:pt x="14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8" name="Freeform 50">
              <a:extLst>
                <a:ext uri="{FF2B5EF4-FFF2-40B4-BE49-F238E27FC236}">
                  <a16:creationId xmlns:a16="http://schemas.microsoft.com/office/drawing/2014/main" id="{0FFCFFE8-D626-4517-9DC5-6E5BB6554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1" y="881063"/>
              <a:ext cx="74612" cy="112713"/>
            </a:xfrm>
            <a:custGeom>
              <a:avLst/>
              <a:gdLst>
                <a:gd name="T0" fmla="*/ 8 w 61"/>
                <a:gd name="T1" fmla="*/ 26 h 91"/>
                <a:gd name="T2" fmla="*/ 35 w 61"/>
                <a:gd name="T3" fmla="*/ 76 h 91"/>
                <a:gd name="T4" fmla="*/ 58 w 61"/>
                <a:gd name="T5" fmla="*/ 69 h 91"/>
                <a:gd name="T6" fmla="*/ 28 w 61"/>
                <a:gd name="T7" fmla="*/ 14 h 91"/>
                <a:gd name="T8" fmla="*/ 8 w 61"/>
                <a:gd name="T9" fmla="*/ 2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91">
                  <a:moveTo>
                    <a:pt x="8" y="26"/>
                  </a:moveTo>
                  <a:cubicBezTo>
                    <a:pt x="17" y="41"/>
                    <a:pt x="32" y="57"/>
                    <a:pt x="35" y="76"/>
                  </a:cubicBezTo>
                  <a:cubicBezTo>
                    <a:pt x="38" y="91"/>
                    <a:pt x="61" y="84"/>
                    <a:pt x="58" y="69"/>
                  </a:cubicBezTo>
                  <a:cubicBezTo>
                    <a:pt x="55" y="49"/>
                    <a:pt x="39" y="31"/>
                    <a:pt x="28" y="14"/>
                  </a:cubicBezTo>
                  <a:cubicBezTo>
                    <a:pt x="20" y="0"/>
                    <a:pt x="0" y="12"/>
                    <a:pt x="8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9" name="Freeform 51">
              <a:extLst>
                <a:ext uri="{FF2B5EF4-FFF2-40B4-BE49-F238E27FC236}">
                  <a16:creationId xmlns:a16="http://schemas.microsoft.com/office/drawing/2014/main" id="{BCDECEDE-8BF3-4692-992A-A8311A448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738" y="887413"/>
              <a:ext cx="57150" cy="96838"/>
            </a:xfrm>
            <a:custGeom>
              <a:avLst/>
              <a:gdLst>
                <a:gd name="T0" fmla="*/ 30 w 46"/>
                <a:gd name="T1" fmla="*/ 66 h 79"/>
                <a:gd name="T2" fmla="*/ 41 w 46"/>
                <a:gd name="T3" fmla="*/ 42 h 79"/>
                <a:gd name="T4" fmla="*/ 46 w 46"/>
                <a:gd name="T5" fmla="*/ 15 h 79"/>
                <a:gd name="T6" fmla="*/ 22 w 46"/>
                <a:gd name="T7" fmla="*/ 15 h 79"/>
                <a:gd name="T8" fmla="*/ 18 w 46"/>
                <a:gd name="T9" fmla="*/ 35 h 79"/>
                <a:gd name="T10" fmla="*/ 10 w 46"/>
                <a:gd name="T11" fmla="*/ 54 h 79"/>
                <a:gd name="T12" fmla="*/ 30 w 46"/>
                <a:gd name="T13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9">
                  <a:moveTo>
                    <a:pt x="30" y="66"/>
                  </a:moveTo>
                  <a:cubicBezTo>
                    <a:pt x="36" y="60"/>
                    <a:pt x="38" y="50"/>
                    <a:pt x="41" y="42"/>
                  </a:cubicBezTo>
                  <a:cubicBezTo>
                    <a:pt x="43" y="33"/>
                    <a:pt x="46" y="24"/>
                    <a:pt x="46" y="15"/>
                  </a:cubicBezTo>
                  <a:cubicBezTo>
                    <a:pt x="45" y="0"/>
                    <a:pt x="21" y="0"/>
                    <a:pt x="22" y="15"/>
                  </a:cubicBezTo>
                  <a:cubicBezTo>
                    <a:pt x="22" y="22"/>
                    <a:pt x="20" y="29"/>
                    <a:pt x="18" y="35"/>
                  </a:cubicBezTo>
                  <a:cubicBezTo>
                    <a:pt x="16" y="42"/>
                    <a:pt x="14" y="49"/>
                    <a:pt x="10" y="54"/>
                  </a:cubicBezTo>
                  <a:cubicBezTo>
                    <a:pt x="0" y="67"/>
                    <a:pt x="21" y="79"/>
                    <a:pt x="30" y="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0" name="Freeform 52">
              <a:extLst>
                <a:ext uri="{FF2B5EF4-FFF2-40B4-BE49-F238E27FC236}">
                  <a16:creationId xmlns:a16="http://schemas.microsoft.com/office/drawing/2014/main" id="{B9680051-EE41-4DDA-8DE4-3664D3E6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995363"/>
              <a:ext cx="90487" cy="88900"/>
            </a:xfrm>
            <a:custGeom>
              <a:avLst/>
              <a:gdLst>
                <a:gd name="T0" fmla="*/ 21 w 73"/>
                <a:gd name="T1" fmla="*/ 67 h 72"/>
                <a:gd name="T2" fmla="*/ 61 w 73"/>
                <a:gd name="T3" fmla="*/ 27 h 72"/>
                <a:gd name="T4" fmla="*/ 44 w 73"/>
                <a:gd name="T5" fmla="*/ 10 h 72"/>
                <a:gd name="T6" fmla="*/ 4 w 73"/>
                <a:gd name="T7" fmla="*/ 50 h 72"/>
                <a:gd name="T8" fmla="*/ 4 w 73"/>
                <a:gd name="T9" fmla="*/ 67 h 72"/>
                <a:gd name="T10" fmla="*/ 21 w 73"/>
                <a:gd name="T11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21" y="67"/>
                  </a:moveTo>
                  <a:cubicBezTo>
                    <a:pt x="33" y="53"/>
                    <a:pt x="46" y="39"/>
                    <a:pt x="61" y="27"/>
                  </a:cubicBezTo>
                  <a:cubicBezTo>
                    <a:pt x="73" y="17"/>
                    <a:pt x="56" y="0"/>
                    <a:pt x="44" y="10"/>
                  </a:cubicBezTo>
                  <a:cubicBezTo>
                    <a:pt x="29" y="22"/>
                    <a:pt x="16" y="36"/>
                    <a:pt x="4" y="50"/>
                  </a:cubicBezTo>
                  <a:cubicBezTo>
                    <a:pt x="0" y="55"/>
                    <a:pt x="0" y="62"/>
                    <a:pt x="4" y="67"/>
                  </a:cubicBezTo>
                  <a:cubicBezTo>
                    <a:pt x="9" y="72"/>
                    <a:pt x="17" y="72"/>
                    <a:pt x="21" y="6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1" name="Freeform 53">
              <a:extLst>
                <a:ext uri="{FF2B5EF4-FFF2-40B4-BE49-F238E27FC236}">
                  <a16:creationId xmlns:a16="http://schemas.microsoft.com/office/drawing/2014/main" id="{E2581E9D-4C39-44C0-BFFD-E71F200E0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325" y="1243013"/>
              <a:ext cx="120650" cy="66675"/>
            </a:xfrm>
            <a:custGeom>
              <a:avLst/>
              <a:gdLst>
                <a:gd name="T0" fmla="*/ 15 w 98"/>
                <a:gd name="T1" fmla="*/ 54 h 54"/>
                <a:gd name="T2" fmla="*/ 86 w 98"/>
                <a:gd name="T3" fmla="*/ 30 h 54"/>
                <a:gd name="T4" fmla="*/ 74 w 98"/>
                <a:gd name="T5" fmla="*/ 9 h 54"/>
                <a:gd name="T6" fmla="*/ 15 w 98"/>
                <a:gd name="T7" fmla="*/ 30 h 54"/>
                <a:gd name="T8" fmla="*/ 15 w 98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4">
                  <a:moveTo>
                    <a:pt x="15" y="54"/>
                  </a:moveTo>
                  <a:cubicBezTo>
                    <a:pt x="41" y="53"/>
                    <a:pt x="65" y="45"/>
                    <a:pt x="86" y="30"/>
                  </a:cubicBezTo>
                  <a:cubicBezTo>
                    <a:pt x="98" y="21"/>
                    <a:pt x="86" y="0"/>
                    <a:pt x="74" y="9"/>
                  </a:cubicBezTo>
                  <a:cubicBezTo>
                    <a:pt x="57" y="22"/>
                    <a:pt x="37" y="29"/>
                    <a:pt x="15" y="30"/>
                  </a:cubicBezTo>
                  <a:cubicBezTo>
                    <a:pt x="0" y="30"/>
                    <a:pt x="0" y="54"/>
                    <a:pt x="15" y="5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2" name="Freeform 54">
              <a:extLst>
                <a:ext uri="{FF2B5EF4-FFF2-40B4-BE49-F238E27FC236}">
                  <a16:creationId xmlns:a16="http://schemas.microsoft.com/office/drawing/2014/main" id="{7CEC6BD0-AB2B-49AC-9202-026ADFC99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413" y="1546225"/>
              <a:ext cx="66675" cy="66675"/>
            </a:xfrm>
            <a:custGeom>
              <a:avLst/>
              <a:gdLst>
                <a:gd name="T0" fmla="*/ 2 w 54"/>
                <a:gd name="T1" fmla="*/ 17 h 54"/>
                <a:gd name="T2" fmla="*/ 35 w 54"/>
                <a:gd name="T3" fmla="*/ 52 h 54"/>
                <a:gd name="T4" fmla="*/ 51 w 54"/>
                <a:gd name="T5" fmla="*/ 47 h 54"/>
                <a:gd name="T6" fmla="*/ 47 w 54"/>
                <a:gd name="T7" fmla="*/ 31 h 54"/>
                <a:gd name="T8" fmla="*/ 25 w 54"/>
                <a:gd name="T9" fmla="*/ 11 h 54"/>
                <a:gd name="T10" fmla="*/ 11 w 54"/>
                <a:gd name="T11" fmla="*/ 2 h 54"/>
                <a:gd name="T12" fmla="*/ 2 w 54"/>
                <a:gd name="T13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2" y="17"/>
                  </a:moveTo>
                  <a:cubicBezTo>
                    <a:pt x="9" y="32"/>
                    <a:pt x="19" y="45"/>
                    <a:pt x="35" y="52"/>
                  </a:cubicBezTo>
                  <a:cubicBezTo>
                    <a:pt x="40" y="54"/>
                    <a:pt x="47" y="53"/>
                    <a:pt x="51" y="47"/>
                  </a:cubicBezTo>
                  <a:cubicBezTo>
                    <a:pt x="54" y="42"/>
                    <a:pt x="53" y="34"/>
                    <a:pt x="47" y="31"/>
                  </a:cubicBezTo>
                  <a:cubicBezTo>
                    <a:pt x="37" y="27"/>
                    <a:pt x="29" y="20"/>
                    <a:pt x="25" y="11"/>
                  </a:cubicBezTo>
                  <a:cubicBezTo>
                    <a:pt x="23" y="5"/>
                    <a:pt x="17" y="0"/>
                    <a:pt x="11" y="2"/>
                  </a:cubicBezTo>
                  <a:cubicBezTo>
                    <a:pt x="5" y="4"/>
                    <a:pt x="0" y="11"/>
                    <a:pt x="2" y="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3" name="Freeform 55">
              <a:extLst>
                <a:ext uri="{FF2B5EF4-FFF2-40B4-BE49-F238E27FC236}">
                  <a16:creationId xmlns:a16="http://schemas.microsoft.com/office/drawing/2014/main" id="{0862FF82-9203-4C54-BDD2-C235C2AB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550" y="1724025"/>
              <a:ext cx="114300" cy="103188"/>
            </a:xfrm>
            <a:custGeom>
              <a:avLst/>
              <a:gdLst>
                <a:gd name="T0" fmla="*/ 9 w 92"/>
                <a:gd name="T1" fmla="*/ 25 h 84"/>
                <a:gd name="T2" fmla="*/ 66 w 92"/>
                <a:gd name="T3" fmla="*/ 76 h 84"/>
                <a:gd name="T4" fmla="*/ 78 w 92"/>
                <a:gd name="T5" fmla="*/ 56 h 84"/>
                <a:gd name="T6" fmla="*/ 30 w 92"/>
                <a:gd name="T7" fmla="*/ 12 h 84"/>
                <a:gd name="T8" fmla="*/ 9 w 92"/>
                <a:gd name="T9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4">
                  <a:moveTo>
                    <a:pt x="9" y="25"/>
                  </a:moveTo>
                  <a:cubicBezTo>
                    <a:pt x="24" y="46"/>
                    <a:pt x="43" y="64"/>
                    <a:pt x="66" y="76"/>
                  </a:cubicBezTo>
                  <a:cubicBezTo>
                    <a:pt x="80" y="84"/>
                    <a:pt x="92" y="63"/>
                    <a:pt x="78" y="56"/>
                  </a:cubicBezTo>
                  <a:cubicBezTo>
                    <a:pt x="59" y="45"/>
                    <a:pt x="42" y="31"/>
                    <a:pt x="30" y="12"/>
                  </a:cubicBezTo>
                  <a:cubicBezTo>
                    <a:pt x="21" y="0"/>
                    <a:pt x="0" y="12"/>
                    <a:pt x="9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4" name="Freeform 56">
              <a:extLst>
                <a:ext uri="{FF2B5EF4-FFF2-40B4-BE49-F238E27FC236}">
                  <a16:creationId xmlns:a16="http://schemas.microsoft.com/office/drawing/2014/main" id="{A0B79C0F-5861-492C-92FB-9A9F35D8A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24038"/>
              <a:ext cx="34925" cy="120650"/>
            </a:xfrm>
            <a:custGeom>
              <a:avLst/>
              <a:gdLst>
                <a:gd name="T0" fmla="*/ 4 w 29"/>
                <a:gd name="T1" fmla="*/ 15 h 97"/>
                <a:gd name="T2" fmla="*/ 1 w 29"/>
                <a:gd name="T3" fmla="*/ 82 h 97"/>
                <a:gd name="T4" fmla="*/ 25 w 29"/>
                <a:gd name="T5" fmla="*/ 82 h 97"/>
                <a:gd name="T6" fmla="*/ 28 w 29"/>
                <a:gd name="T7" fmla="*/ 15 h 97"/>
                <a:gd name="T8" fmla="*/ 4 w 29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7">
                  <a:moveTo>
                    <a:pt x="4" y="15"/>
                  </a:moveTo>
                  <a:cubicBezTo>
                    <a:pt x="3" y="37"/>
                    <a:pt x="2" y="59"/>
                    <a:pt x="1" y="82"/>
                  </a:cubicBezTo>
                  <a:cubicBezTo>
                    <a:pt x="0" y="97"/>
                    <a:pt x="24" y="97"/>
                    <a:pt x="25" y="82"/>
                  </a:cubicBezTo>
                  <a:cubicBezTo>
                    <a:pt x="26" y="59"/>
                    <a:pt x="27" y="37"/>
                    <a:pt x="28" y="15"/>
                  </a:cubicBezTo>
                  <a:cubicBezTo>
                    <a:pt x="29" y="0"/>
                    <a:pt x="5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5" name="Freeform 57">
              <a:extLst>
                <a:ext uri="{FF2B5EF4-FFF2-40B4-BE49-F238E27FC236}">
                  <a16:creationId xmlns:a16="http://schemas.microsoft.com/office/drawing/2014/main" id="{45E1C32D-6264-4088-A81E-6AD6DCDB1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1779588"/>
              <a:ext cx="74612" cy="111125"/>
            </a:xfrm>
            <a:custGeom>
              <a:avLst/>
              <a:gdLst>
                <a:gd name="T0" fmla="*/ 29 w 60"/>
                <a:gd name="T1" fmla="*/ 77 h 90"/>
                <a:gd name="T2" fmla="*/ 56 w 60"/>
                <a:gd name="T3" fmla="*/ 22 h 90"/>
                <a:gd name="T4" fmla="*/ 32 w 60"/>
                <a:gd name="T5" fmla="*/ 15 h 90"/>
                <a:gd name="T6" fmla="*/ 8 w 60"/>
                <a:gd name="T7" fmla="*/ 65 h 90"/>
                <a:gd name="T8" fmla="*/ 29 w 60"/>
                <a:gd name="T9" fmla="*/ 7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0">
                  <a:moveTo>
                    <a:pt x="29" y="77"/>
                  </a:moveTo>
                  <a:cubicBezTo>
                    <a:pt x="41" y="61"/>
                    <a:pt x="50" y="42"/>
                    <a:pt x="56" y="22"/>
                  </a:cubicBezTo>
                  <a:cubicBezTo>
                    <a:pt x="60" y="7"/>
                    <a:pt x="36" y="0"/>
                    <a:pt x="32" y="15"/>
                  </a:cubicBezTo>
                  <a:cubicBezTo>
                    <a:pt x="27" y="34"/>
                    <a:pt x="19" y="50"/>
                    <a:pt x="8" y="65"/>
                  </a:cubicBezTo>
                  <a:cubicBezTo>
                    <a:pt x="0" y="78"/>
                    <a:pt x="20" y="90"/>
                    <a:pt x="29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6" name="Freeform 58">
              <a:extLst>
                <a:ext uri="{FF2B5EF4-FFF2-40B4-BE49-F238E27FC236}">
                  <a16:creationId xmlns:a16="http://schemas.microsoft.com/office/drawing/2014/main" id="{FA256E45-CE7B-4D14-A421-38EF4233A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670050"/>
              <a:ext cx="123825" cy="106363"/>
            </a:xfrm>
            <a:custGeom>
              <a:avLst/>
              <a:gdLst>
                <a:gd name="T0" fmla="*/ 24 w 100"/>
                <a:gd name="T1" fmla="*/ 77 h 86"/>
                <a:gd name="T2" fmla="*/ 88 w 100"/>
                <a:gd name="T3" fmla="*/ 30 h 86"/>
                <a:gd name="T4" fmla="*/ 75 w 100"/>
                <a:gd name="T5" fmla="*/ 9 h 86"/>
                <a:gd name="T6" fmla="*/ 12 w 100"/>
                <a:gd name="T7" fmla="*/ 56 h 86"/>
                <a:gd name="T8" fmla="*/ 24 w 100"/>
                <a:gd name="T9" fmla="*/ 7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86">
                  <a:moveTo>
                    <a:pt x="24" y="77"/>
                  </a:moveTo>
                  <a:cubicBezTo>
                    <a:pt x="45" y="61"/>
                    <a:pt x="66" y="45"/>
                    <a:pt x="88" y="30"/>
                  </a:cubicBezTo>
                  <a:cubicBezTo>
                    <a:pt x="100" y="21"/>
                    <a:pt x="88" y="0"/>
                    <a:pt x="75" y="9"/>
                  </a:cubicBezTo>
                  <a:cubicBezTo>
                    <a:pt x="54" y="25"/>
                    <a:pt x="33" y="40"/>
                    <a:pt x="12" y="56"/>
                  </a:cubicBezTo>
                  <a:cubicBezTo>
                    <a:pt x="0" y="65"/>
                    <a:pt x="12" y="86"/>
                    <a:pt x="24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7" name="Freeform 59">
              <a:extLst>
                <a:ext uri="{FF2B5EF4-FFF2-40B4-BE49-F238E27FC236}">
                  <a16:creationId xmlns:a16="http://schemas.microsoft.com/office/drawing/2014/main" id="{98655F4E-63D7-4BB2-B409-AC46CD9B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26" y="1438275"/>
              <a:ext cx="127000" cy="66675"/>
            </a:xfrm>
            <a:custGeom>
              <a:avLst/>
              <a:gdLst>
                <a:gd name="T0" fmla="*/ 21 w 102"/>
                <a:gd name="T1" fmla="*/ 49 h 54"/>
                <a:gd name="T2" fmla="*/ 87 w 102"/>
                <a:gd name="T3" fmla="*/ 28 h 54"/>
                <a:gd name="T4" fmla="*/ 81 w 102"/>
                <a:gd name="T5" fmla="*/ 5 h 54"/>
                <a:gd name="T6" fmla="*/ 15 w 102"/>
                <a:gd name="T7" fmla="*/ 26 h 54"/>
                <a:gd name="T8" fmla="*/ 21 w 102"/>
                <a:gd name="T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4">
                  <a:moveTo>
                    <a:pt x="21" y="49"/>
                  </a:moveTo>
                  <a:cubicBezTo>
                    <a:pt x="43" y="42"/>
                    <a:pt x="65" y="35"/>
                    <a:pt x="87" y="28"/>
                  </a:cubicBezTo>
                  <a:cubicBezTo>
                    <a:pt x="102" y="23"/>
                    <a:pt x="95" y="0"/>
                    <a:pt x="81" y="5"/>
                  </a:cubicBezTo>
                  <a:cubicBezTo>
                    <a:pt x="59" y="12"/>
                    <a:pt x="37" y="19"/>
                    <a:pt x="15" y="26"/>
                  </a:cubicBezTo>
                  <a:cubicBezTo>
                    <a:pt x="0" y="31"/>
                    <a:pt x="6" y="54"/>
                    <a:pt x="21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8" name="Freeform 60">
              <a:extLst>
                <a:ext uri="{FF2B5EF4-FFF2-40B4-BE49-F238E27FC236}">
                  <a16:creationId xmlns:a16="http://schemas.microsoft.com/office/drawing/2014/main" id="{57CDCD00-B442-4C57-8FEF-EEDC4BCE6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1" y="1220788"/>
              <a:ext cx="139700" cy="60325"/>
            </a:xfrm>
            <a:custGeom>
              <a:avLst/>
              <a:gdLst>
                <a:gd name="T0" fmla="*/ 14 w 113"/>
                <a:gd name="T1" fmla="*/ 29 h 49"/>
                <a:gd name="T2" fmla="*/ 98 w 113"/>
                <a:gd name="T3" fmla="*/ 48 h 49"/>
                <a:gd name="T4" fmla="*/ 98 w 113"/>
                <a:gd name="T5" fmla="*/ 24 h 49"/>
                <a:gd name="T6" fmla="*/ 20 w 113"/>
                <a:gd name="T7" fmla="*/ 5 h 49"/>
                <a:gd name="T8" fmla="*/ 14 w 113"/>
                <a:gd name="T9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9">
                  <a:moveTo>
                    <a:pt x="14" y="29"/>
                  </a:moveTo>
                  <a:cubicBezTo>
                    <a:pt x="41" y="39"/>
                    <a:pt x="69" y="45"/>
                    <a:pt x="98" y="48"/>
                  </a:cubicBezTo>
                  <a:cubicBezTo>
                    <a:pt x="113" y="49"/>
                    <a:pt x="113" y="25"/>
                    <a:pt x="98" y="24"/>
                  </a:cubicBezTo>
                  <a:cubicBezTo>
                    <a:pt x="71" y="21"/>
                    <a:pt x="45" y="15"/>
                    <a:pt x="20" y="5"/>
                  </a:cubicBezTo>
                  <a:cubicBezTo>
                    <a:pt x="6" y="0"/>
                    <a:pt x="0" y="23"/>
                    <a:pt x="14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9" name="Freeform 61">
              <a:extLst>
                <a:ext uri="{FF2B5EF4-FFF2-40B4-BE49-F238E27FC236}">
                  <a16:creationId xmlns:a16="http://schemas.microsoft.com/office/drawing/2014/main" id="{AD8BCE0D-58D5-4301-8533-D337A098E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1" y="460375"/>
              <a:ext cx="290512" cy="223838"/>
            </a:xfrm>
            <a:custGeom>
              <a:avLst/>
              <a:gdLst>
                <a:gd name="T0" fmla="*/ 54 w 234"/>
                <a:gd name="T1" fmla="*/ 151 h 180"/>
                <a:gd name="T2" fmla="*/ 38 w 234"/>
                <a:gd name="T3" fmla="*/ 66 h 180"/>
                <a:gd name="T4" fmla="*/ 65 w 234"/>
                <a:gd name="T5" fmla="*/ 33 h 180"/>
                <a:gd name="T6" fmla="*/ 119 w 234"/>
                <a:gd name="T7" fmla="*/ 26 h 180"/>
                <a:gd name="T8" fmla="*/ 192 w 234"/>
                <a:gd name="T9" fmla="*/ 44 h 180"/>
                <a:gd name="T10" fmla="*/ 161 w 234"/>
                <a:gd name="T11" fmla="*/ 114 h 180"/>
                <a:gd name="T12" fmla="*/ 111 w 234"/>
                <a:gd name="T13" fmla="*/ 135 h 180"/>
                <a:gd name="T14" fmla="*/ 86 w 234"/>
                <a:gd name="T15" fmla="*/ 140 h 180"/>
                <a:gd name="T16" fmla="*/ 61 w 234"/>
                <a:gd name="T17" fmla="*/ 147 h 180"/>
                <a:gd name="T18" fmla="*/ 73 w 234"/>
                <a:gd name="T19" fmla="*/ 168 h 180"/>
                <a:gd name="T20" fmla="*/ 98 w 234"/>
                <a:gd name="T21" fmla="*/ 163 h 180"/>
                <a:gd name="T22" fmla="*/ 130 w 234"/>
                <a:gd name="T23" fmla="*/ 154 h 180"/>
                <a:gd name="T24" fmla="*/ 184 w 234"/>
                <a:gd name="T25" fmla="*/ 128 h 180"/>
                <a:gd name="T26" fmla="*/ 213 w 234"/>
                <a:gd name="T27" fmla="*/ 33 h 180"/>
                <a:gd name="T28" fmla="*/ 119 w 234"/>
                <a:gd name="T29" fmla="*/ 2 h 180"/>
                <a:gd name="T30" fmla="*/ 56 w 234"/>
                <a:gd name="T31" fmla="*/ 11 h 180"/>
                <a:gd name="T32" fmla="*/ 18 w 234"/>
                <a:gd name="T33" fmla="*/ 52 h 180"/>
                <a:gd name="T34" fmla="*/ 41 w 234"/>
                <a:gd name="T35" fmla="*/ 171 h 180"/>
                <a:gd name="T36" fmla="*/ 54 w 234"/>
                <a:gd name="T37" fmla="*/ 15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180">
                  <a:moveTo>
                    <a:pt x="54" y="151"/>
                  </a:moveTo>
                  <a:cubicBezTo>
                    <a:pt x="25" y="132"/>
                    <a:pt x="26" y="94"/>
                    <a:pt x="38" y="66"/>
                  </a:cubicBezTo>
                  <a:cubicBezTo>
                    <a:pt x="43" y="53"/>
                    <a:pt x="52" y="39"/>
                    <a:pt x="65" y="33"/>
                  </a:cubicBezTo>
                  <a:cubicBezTo>
                    <a:pt x="81" y="25"/>
                    <a:pt x="102" y="26"/>
                    <a:pt x="119" y="26"/>
                  </a:cubicBezTo>
                  <a:cubicBezTo>
                    <a:pt x="142" y="25"/>
                    <a:pt x="177" y="23"/>
                    <a:pt x="192" y="44"/>
                  </a:cubicBezTo>
                  <a:cubicBezTo>
                    <a:pt x="211" y="71"/>
                    <a:pt x="183" y="102"/>
                    <a:pt x="161" y="114"/>
                  </a:cubicBezTo>
                  <a:cubicBezTo>
                    <a:pt x="145" y="123"/>
                    <a:pt x="128" y="129"/>
                    <a:pt x="111" y="135"/>
                  </a:cubicBezTo>
                  <a:cubicBezTo>
                    <a:pt x="103" y="138"/>
                    <a:pt x="95" y="140"/>
                    <a:pt x="86" y="140"/>
                  </a:cubicBezTo>
                  <a:cubicBezTo>
                    <a:pt x="77" y="141"/>
                    <a:pt x="68" y="142"/>
                    <a:pt x="61" y="147"/>
                  </a:cubicBezTo>
                  <a:cubicBezTo>
                    <a:pt x="48" y="155"/>
                    <a:pt x="60" y="176"/>
                    <a:pt x="73" y="168"/>
                  </a:cubicBezTo>
                  <a:cubicBezTo>
                    <a:pt x="80" y="163"/>
                    <a:pt x="90" y="164"/>
                    <a:pt x="98" y="163"/>
                  </a:cubicBezTo>
                  <a:cubicBezTo>
                    <a:pt x="109" y="162"/>
                    <a:pt x="119" y="158"/>
                    <a:pt x="130" y="154"/>
                  </a:cubicBezTo>
                  <a:cubicBezTo>
                    <a:pt x="148" y="147"/>
                    <a:pt x="168" y="140"/>
                    <a:pt x="184" y="128"/>
                  </a:cubicBezTo>
                  <a:cubicBezTo>
                    <a:pt x="213" y="108"/>
                    <a:pt x="234" y="67"/>
                    <a:pt x="213" y="33"/>
                  </a:cubicBezTo>
                  <a:cubicBezTo>
                    <a:pt x="194" y="2"/>
                    <a:pt x="152" y="0"/>
                    <a:pt x="119" y="2"/>
                  </a:cubicBezTo>
                  <a:cubicBezTo>
                    <a:pt x="98" y="2"/>
                    <a:pt x="75" y="2"/>
                    <a:pt x="56" y="11"/>
                  </a:cubicBezTo>
                  <a:cubicBezTo>
                    <a:pt x="38" y="18"/>
                    <a:pt x="26" y="34"/>
                    <a:pt x="18" y="52"/>
                  </a:cubicBezTo>
                  <a:cubicBezTo>
                    <a:pt x="0" y="92"/>
                    <a:pt x="0" y="145"/>
                    <a:pt x="41" y="171"/>
                  </a:cubicBezTo>
                  <a:cubicBezTo>
                    <a:pt x="55" y="180"/>
                    <a:pt x="67" y="159"/>
                    <a:pt x="54" y="15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0" name="Freeform 62">
              <a:extLst>
                <a:ext uri="{FF2B5EF4-FFF2-40B4-BE49-F238E27FC236}">
                  <a16:creationId xmlns:a16="http://schemas.microsoft.com/office/drawing/2014/main" id="{143972F9-8D05-40EA-B4C5-7DBF66DFD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9988" y="633413"/>
              <a:ext cx="298450" cy="361950"/>
            </a:xfrm>
            <a:custGeom>
              <a:avLst/>
              <a:gdLst>
                <a:gd name="T0" fmla="*/ 61 w 242"/>
                <a:gd name="T1" fmla="*/ 190 h 293"/>
                <a:gd name="T2" fmla="*/ 32 w 242"/>
                <a:gd name="T3" fmla="*/ 63 h 293"/>
                <a:gd name="T4" fmla="*/ 73 w 242"/>
                <a:gd name="T5" fmla="*/ 26 h 293"/>
                <a:gd name="T6" fmla="*/ 139 w 242"/>
                <a:gd name="T7" fmla="*/ 47 h 293"/>
                <a:gd name="T8" fmla="*/ 191 w 242"/>
                <a:gd name="T9" fmla="*/ 92 h 293"/>
                <a:gd name="T10" fmla="*/ 216 w 242"/>
                <a:gd name="T11" fmla="*/ 150 h 293"/>
                <a:gd name="T12" fmla="*/ 217 w 242"/>
                <a:gd name="T13" fmla="*/ 218 h 293"/>
                <a:gd name="T14" fmla="*/ 191 w 242"/>
                <a:gd name="T15" fmla="*/ 264 h 293"/>
                <a:gd name="T16" fmla="*/ 84 w 242"/>
                <a:gd name="T17" fmla="*/ 218 h 293"/>
                <a:gd name="T18" fmla="*/ 61 w 242"/>
                <a:gd name="T19" fmla="*/ 225 h 293"/>
                <a:gd name="T20" fmla="*/ 178 w 242"/>
                <a:gd name="T21" fmla="*/ 290 h 293"/>
                <a:gd name="T22" fmla="*/ 235 w 242"/>
                <a:gd name="T23" fmla="*/ 255 h 293"/>
                <a:gd name="T24" fmla="*/ 241 w 242"/>
                <a:gd name="T25" fmla="*/ 215 h 293"/>
                <a:gd name="T26" fmla="*/ 242 w 242"/>
                <a:gd name="T27" fmla="*/ 173 h 293"/>
                <a:gd name="T28" fmla="*/ 223 w 242"/>
                <a:gd name="T29" fmla="*/ 96 h 293"/>
                <a:gd name="T30" fmla="*/ 163 w 242"/>
                <a:gd name="T31" fmla="*/ 36 h 293"/>
                <a:gd name="T32" fmla="*/ 87 w 242"/>
                <a:gd name="T33" fmla="*/ 1 h 293"/>
                <a:gd name="T34" fmla="*/ 21 w 242"/>
                <a:gd name="T35" fmla="*/ 35 h 293"/>
                <a:gd name="T36" fmla="*/ 4 w 242"/>
                <a:gd name="T37" fmla="*/ 125 h 293"/>
                <a:gd name="T38" fmla="*/ 44 w 242"/>
                <a:gd name="T39" fmla="*/ 207 h 293"/>
                <a:gd name="T40" fmla="*/ 61 w 242"/>
                <a:gd name="T41" fmla="*/ 19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2" h="293">
                  <a:moveTo>
                    <a:pt x="61" y="190"/>
                  </a:moveTo>
                  <a:cubicBezTo>
                    <a:pt x="29" y="161"/>
                    <a:pt x="16" y="103"/>
                    <a:pt x="32" y="63"/>
                  </a:cubicBezTo>
                  <a:cubicBezTo>
                    <a:pt x="40" y="45"/>
                    <a:pt x="54" y="30"/>
                    <a:pt x="73" y="26"/>
                  </a:cubicBezTo>
                  <a:cubicBezTo>
                    <a:pt x="97" y="21"/>
                    <a:pt x="120" y="34"/>
                    <a:pt x="139" y="47"/>
                  </a:cubicBezTo>
                  <a:cubicBezTo>
                    <a:pt x="157" y="60"/>
                    <a:pt x="176" y="75"/>
                    <a:pt x="191" y="92"/>
                  </a:cubicBezTo>
                  <a:cubicBezTo>
                    <a:pt x="205" y="108"/>
                    <a:pt x="212" y="129"/>
                    <a:pt x="216" y="150"/>
                  </a:cubicBezTo>
                  <a:cubicBezTo>
                    <a:pt x="219" y="173"/>
                    <a:pt x="218" y="196"/>
                    <a:pt x="217" y="218"/>
                  </a:cubicBezTo>
                  <a:cubicBezTo>
                    <a:pt x="215" y="239"/>
                    <a:pt x="214" y="258"/>
                    <a:pt x="191" y="264"/>
                  </a:cubicBezTo>
                  <a:cubicBezTo>
                    <a:pt x="154" y="274"/>
                    <a:pt x="99" y="257"/>
                    <a:pt x="84" y="218"/>
                  </a:cubicBezTo>
                  <a:cubicBezTo>
                    <a:pt x="78" y="204"/>
                    <a:pt x="55" y="210"/>
                    <a:pt x="61" y="225"/>
                  </a:cubicBezTo>
                  <a:cubicBezTo>
                    <a:pt x="78" y="270"/>
                    <a:pt x="131" y="293"/>
                    <a:pt x="178" y="290"/>
                  </a:cubicBezTo>
                  <a:cubicBezTo>
                    <a:pt x="202" y="289"/>
                    <a:pt x="226" y="279"/>
                    <a:pt x="235" y="255"/>
                  </a:cubicBezTo>
                  <a:cubicBezTo>
                    <a:pt x="240" y="242"/>
                    <a:pt x="240" y="228"/>
                    <a:pt x="241" y="215"/>
                  </a:cubicBezTo>
                  <a:cubicBezTo>
                    <a:pt x="242" y="201"/>
                    <a:pt x="242" y="187"/>
                    <a:pt x="242" y="173"/>
                  </a:cubicBezTo>
                  <a:cubicBezTo>
                    <a:pt x="241" y="146"/>
                    <a:pt x="236" y="119"/>
                    <a:pt x="223" y="96"/>
                  </a:cubicBezTo>
                  <a:cubicBezTo>
                    <a:pt x="209" y="71"/>
                    <a:pt x="186" y="53"/>
                    <a:pt x="163" y="36"/>
                  </a:cubicBezTo>
                  <a:cubicBezTo>
                    <a:pt x="141" y="18"/>
                    <a:pt x="116" y="2"/>
                    <a:pt x="87" y="1"/>
                  </a:cubicBezTo>
                  <a:cubicBezTo>
                    <a:pt x="60" y="0"/>
                    <a:pt x="36" y="14"/>
                    <a:pt x="21" y="35"/>
                  </a:cubicBezTo>
                  <a:cubicBezTo>
                    <a:pt x="2" y="60"/>
                    <a:pt x="0" y="94"/>
                    <a:pt x="4" y="125"/>
                  </a:cubicBezTo>
                  <a:cubicBezTo>
                    <a:pt x="9" y="155"/>
                    <a:pt x="21" y="186"/>
                    <a:pt x="44" y="207"/>
                  </a:cubicBezTo>
                  <a:cubicBezTo>
                    <a:pt x="55" y="217"/>
                    <a:pt x="72" y="200"/>
                    <a:pt x="61" y="19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1" name="Freeform 63">
              <a:extLst>
                <a:ext uri="{FF2B5EF4-FFF2-40B4-BE49-F238E27FC236}">
                  <a16:creationId xmlns:a16="http://schemas.microsoft.com/office/drawing/2014/main" id="{EFD513A3-AC41-4F26-B769-B91592ED2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1" y="1817688"/>
              <a:ext cx="265112" cy="317500"/>
            </a:xfrm>
            <a:custGeom>
              <a:avLst/>
              <a:gdLst>
                <a:gd name="T0" fmla="*/ 167 w 214"/>
                <a:gd name="T1" fmla="*/ 14 h 256"/>
                <a:gd name="T2" fmla="*/ 132 w 214"/>
                <a:gd name="T3" fmla="*/ 64 h 256"/>
                <a:gd name="T4" fmla="*/ 111 w 214"/>
                <a:gd name="T5" fmla="*/ 87 h 256"/>
                <a:gd name="T6" fmla="*/ 102 w 214"/>
                <a:gd name="T7" fmla="*/ 96 h 256"/>
                <a:gd name="T8" fmla="*/ 95 w 214"/>
                <a:gd name="T9" fmla="*/ 102 h 256"/>
                <a:gd name="T10" fmla="*/ 92 w 214"/>
                <a:gd name="T11" fmla="*/ 105 h 256"/>
                <a:gd name="T12" fmla="*/ 92 w 214"/>
                <a:gd name="T13" fmla="*/ 104 h 256"/>
                <a:gd name="T14" fmla="*/ 70 w 214"/>
                <a:gd name="T15" fmla="*/ 92 h 256"/>
                <a:gd name="T16" fmla="*/ 42 w 214"/>
                <a:gd name="T17" fmla="*/ 92 h 256"/>
                <a:gd name="T18" fmla="*/ 7 w 214"/>
                <a:gd name="T19" fmla="*/ 126 h 256"/>
                <a:gd name="T20" fmla="*/ 2 w 214"/>
                <a:gd name="T21" fmla="*/ 177 h 256"/>
                <a:gd name="T22" fmla="*/ 18 w 214"/>
                <a:gd name="T23" fmla="*/ 226 h 256"/>
                <a:gd name="T24" fmla="*/ 113 w 214"/>
                <a:gd name="T25" fmla="*/ 227 h 256"/>
                <a:gd name="T26" fmla="*/ 139 w 214"/>
                <a:gd name="T27" fmla="*/ 179 h 256"/>
                <a:gd name="T28" fmla="*/ 112 w 214"/>
                <a:gd name="T29" fmla="*/ 142 h 256"/>
                <a:gd name="T30" fmla="*/ 115 w 214"/>
                <a:gd name="T31" fmla="*/ 165 h 256"/>
                <a:gd name="T32" fmla="*/ 159 w 214"/>
                <a:gd name="T33" fmla="*/ 127 h 256"/>
                <a:gd name="T34" fmla="*/ 206 w 214"/>
                <a:gd name="T35" fmla="*/ 76 h 256"/>
                <a:gd name="T36" fmla="*/ 194 w 214"/>
                <a:gd name="T37" fmla="*/ 56 h 256"/>
                <a:gd name="T38" fmla="*/ 180 w 214"/>
                <a:gd name="T39" fmla="*/ 68 h 256"/>
                <a:gd name="T40" fmla="*/ 201 w 214"/>
                <a:gd name="T41" fmla="*/ 80 h 256"/>
                <a:gd name="T42" fmla="*/ 200 w 214"/>
                <a:gd name="T43" fmla="*/ 79 h 256"/>
                <a:gd name="T44" fmla="*/ 189 w 214"/>
                <a:gd name="T45" fmla="*/ 59 h 256"/>
                <a:gd name="T46" fmla="*/ 146 w 214"/>
                <a:gd name="T47" fmla="*/ 105 h 256"/>
                <a:gd name="T48" fmla="*/ 109 w 214"/>
                <a:gd name="T49" fmla="*/ 142 h 256"/>
                <a:gd name="T50" fmla="*/ 112 w 214"/>
                <a:gd name="T51" fmla="*/ 166 h 256"/>
                <a:gd name="T52" fmla="*/ 111 w 214"/>
                <a:gd name="T53" fmla="*/ 191 h 256"/>
                <a:gd name="T54" fmla="*/ 83 w 214"/>
                <a:gd name="T55" fmla="*/ 218 h 256"/>
                <a:gd name="T56" fmla="*/ 44 w 214"/>
                <a:gd name="T57" fmla="*/ 218 h 256"/>
                <a:gd name="T58" fmla="*/ 27 w 214"/>
                <a:gd name="T59" fmla="*/ 182 h 256"/>
                <a:gd name="T60" fmla="*/ 47 w 214"/>
                <a:gd name="T61" fmla="*/ 116 h 256"/>
                <a:gd name="T62" fmla="*/ 67 w 214"/>
                <a:gd name="T63" fmla="*/ 116 h 256"/>
                <a:gd name="T64" fmla="*/ 84 w 214"/>
                <a:gd name="T65" fmla="*/ 127 h 256"/>
                <a:gd name="T66" fmla="*/ 120 w 214"/>
                <a:gd name="T67" fmla="*/ 112 h 256"/>
                <a:gd name="T68" fmla="*/ 187 w 214"/>
                <a:gd name="T69" fmla="*/ 26 h 256"/>
                <a:gd name="T70" fmla="*/ 167 w 214"/>
                <a:gd name="T71" fmla="*/ 1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56">
                  <a:moveTo>
                    <a:pt x="167" y="14"/>
                  </a:moveTo>
                  <a:cubicBezTo>
                    <a:pt x="156" y="32"/>
                    <a:pt x="145" y="48"/>
                    <a:pt x="132" y="64"/>
                  </a:cubicBezTo>
                  <a:cubicBezTo>
                    <a:pt x="125" y="72"/>
                    <a:pt x="118" y="80"/>
                    <a:pt x="111" y="87"/>
                  </a:cubicBezTo>
                  <a:cubicBezTo>
                    <a:pt x="108" y="90"/>
                    <a:pt x="105" y="93"/>
                    <a:pt x="102" y="96"/>
                  </a:cubicBezTo>
                  <a:cubicBezTo>
                    <a:pt x="100" y="98"/>
                    <a:pt x="98" y="100"/>
                    <a:pt x="95" y="102"/>
                  </a:cubicBezTo>
                  <a:cubicBezTo>
                    <a:pt x="94" y="103"/>
                    <a:pt x="93" y="104"/>
                    <a:pt x="92" y="105"/>
                  </a:cubicBezTo>
                  <a:cubicBezTo>
                    <a:pt x="93" y="105"/>
                    <a:pt x="93" y="105"/>
                    <a:pt x="92" y="104"/>
                  </a:cubicBezTo>
                  <a:cubicBezTo>
                    <a:pt x="85" y="99"/>
                    <a:pt x="79" y="94"/>
                    <a:pt x="70" y="92"/>
                  </a:cubicBezTo>
                  <a:cubicBezTo>
                    <a:pt x="61" y="90"/>
                    <a:pt x="51" y="90"/>
                    <a:pt x="42" y="92"/>
                  </a:cubicBezTo>
                  <a:cubicBezTo>
                    <a:pt x="25" y="97"/>
                    <a:pt x="13" y="110"/>
                    <a:pt x="7" y="126"/>
                  </a:cubicBezTo>
                  <a:cubicBezTo>
                    <a:pt x="1" y="142"/>
                    <a:pt x="0" y="160"/>
                    <a:pt x="2" y="177"/>
                  </a:cubicBezTo>
                  <a:cubicBezTo>
                    <a:pt x="4" y="194"/>
                    <a:pt x="7" y="212"/>
                    <a:pt x="18" y="226"/>
                  </a:cubicBezTo>
                  <a:cubicBezTo>
                    <a:pt x="41" y="256"/>
                    <a:pt x="87" y="249"/>
                    <a:pt x="113" y="227"/>
                  </a:cubicBezTo>
                  <a:cubicBezTo>
                    <a:pt x="127" y="215"/>
                    <a:pt x="138" y="197"/>
                    <a:pt x="139" y="179"/>
                  </a:cubicBezTo>
                  <a:cubicBezTo>
                    <a:pt x="141" y="162"/>
                    <a:pt x="131" y="142"/>
                    <a:pt x="112" y="142"/>
                  </a:cubicBezTo>
                  <a:cubicBezTo>
                    <a:pt x="113" y="150"/>
                    <a:pt x="114" y="158"/>
                    <a:pt x="115" y="165"/>
                  </a:cubicBezTo>
                  <a:cubicBezTo>
                    <a:pt x="134" y="158"/>
                    <a:pt x="147" y="143"/>
                    <a:pt x="159" y="127"/>
                  </a:cubicBezTo>
                  <a:cubicBezTo>
                    <a:pt x="173" y="109"/>
                    <a:pt x="188" y="91"/>
                    <a:pt x="206" y="76"/>
                  </a:cubicBezTo>
                  <a:cubicBezTo>
                    <a:pt x="214" y="68"/>
                    <a:pt x="205" y="51"/>
                    <a:pt x="194" y="56"/>
                  </a:cubicBezTo>
                  <a:cubicBezTo>
                    <a:pt x="188" y="58"/>
                    <a:pt x="183" y="62"/>
                    <a:pt x="180" y="68"/>
                  </a:cubicBezTo>
                  <a:cubicBezTo>
                    <a:pt x="174" y="82"/>
                    <a:pt x="194" y="94"/>
                    <a:pt x="201" y="80"/>
                  </a:cubicBezTo>
                  <a:cubicBezTo>
                    <a:pt x="200" y="80"/>
                    <a:pt x="200" y="79"/>
                    <a:pt x="200" y="79"/>
                  </a:cubicBezTo>
                  <a:cubicBezTo>
                    <a:pt x="197" y="72"/>
                    <a:pt x="193" y="66"/>
                    <a:pt x="189" y="59"/>
                  </a:cubicBezTo>
                  <a:cubicBezTo>
                    <a:pt x="173" y="73"/>
                    <a:pt x="159" y="88"/>
                    <a:pt x="146" y="105"/>
                  </a:cubicBezTo>
                  <a:cubicBezTo>
                    <a:pt x="136" y="119"/>
                    <a:pt x="125" y="136"/>
                    <a:pt x="109" y="142"/>
                  </a:cubicBezTo>
                  <a:cubicBezTo>
                    <a:pt x="97" y="147"/>
                    <a:pt x="98" y="166"/>
                    <a:pt x="112" y="166"/>
                  </a:cubicBezTo>
                  <a:cubicBezTo>
                    <a:pt x="120" y="166"/>
                    <a:pt x="113" y="187"/>
                    <a:pt x="111" y="191"/>
                  </a:cubicBezTo>
                  <a:cubicBezTo>
                    <a:pt x="105" y="203"/>
                    <a:pt x="95" y="212"/>
                    <a:pt x="83" y="218"/>
                  </a:cubicBezTo>
                  <a:cubicBezTo>
                    <a:pt x="71" y="223"/>
                    <a:pt x="56" y="225"/>
                    <a:pt x="44" y="218"/>
                  </a:cubicBezTo>
                  <a:cubicBezTo>
                    <a:pt x="32" y="211"/>
                    <a:pt x="29" y="195"/>
                    <a:pt x="27" y="182"/>
                  </a:cubicBezTo>
                  <a:cubicBezTo>
                    <a:pt x="24" y="161"/>
                    <a:pt x="22" y="125"/>
                    <a:pt x="47" y="116"/>
                  </a:cubicBezTo>
                  <a:cubicBezTo>
                    <a:pt x="53" y="114"/>
                    <a:pt x="60" y="114"/>
                    <a:pt x="67" y="116"/>
                  </a:cubicBezTo>
                  <a:cubicBezTo>
                    <a:pt x="73" y="118"/>
                    <a:pt x="78" y="124"/>
                    <a:pt x="84" y="127"/>
                  </a:cubicBezTo>
                  <a:cubicBezTo>
                    <a:pt x="99" y="134"/>
                    <a:pt x="110" y="121"/>
                    <a:pt x="120" y="112"/>
                  </a:cubicBezTo>
                  <a:cubicBezTo>
                    <a:pt x="146" y="87"/>
                    <a:pt x="169" y="58"/>
                    <a:pt x="187" y="26"/>
                  </a:cubicBezTo>
                  <a:cubicBezTo>
                    <a:pt x="195" y="13"/>
                    <a:pt x="174" y="0"/>
                    <a:pt x="167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2" name="Freeform 64">
              <a:extLst>
                <a:ext uri="{FF2B5EF4-FFF2-40B4-BE49-F238E27FC236}">
                  <a16:creationId xmlns:a16="http://schemas.microsoft.com/office/drawing/2014/main" id="{7230A082-3103-42A9-B8FA-CAA3A4B04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3788" y="1997075"/>
              <a:ext cx="236537" cy="287338"/>
            </a:xfrm>
            <a:custGeom>
              <a:avLst/>
              <a:gdLst>
                <a:gd name="T0" fmla="*/ 7 w 191"/>
                <a:gd name="T1" fmla="*/ 40 h 231"/>
                <a:gd name="T2" fmla="*/ 88 w 191"/>
                <a:gd name="T3" fmla="*/ 138 h 231"/>
                <a:gd name="T4" fmla="*/ 100 w 191"/>
                <a:gd name="T5" fmla="*/ 118 h 231"/>
                <a:gd name="T6" fmla="*/ 68 w 191"/>
                <a:gd name="T7" fmla="*/ 129 h 231"/>
                <a:gd name="T8" fmla="*/ 60 w 191"/>
                <a:gd name="T9" fmla="*/ 173 h 231"/>
                <a:gd name="T10" fmla="*/ 107 w 191"/>
                <a:gd name="T11" fmla="*/ 228 h 231"/>
                <a:gd name="T12" fmla="*/ 171 w 191"/>
                <a:gd name="T13" fmla="*/ 177 h 231"/>
                <a:gd name="T14" fmla="*/ 171 w 191"/>
                <a:gd name="T15" fmla="*/ 102 h 231"/>
                <a:gd name="T16" fmla="*/ 104 w 191"/>
                <a:gd name="T17" fmla="*/ 99 h 231"/>
                <a:gd name="T18" fmla="*/ 112 w 191"/>
                <a:gd name="T19" fmla="*/ 120 h 231"/>
                <a:gd name="T20" fmla="*/ 134 w 191"/>
                <a:gd name="T21" fmla="*/ 111 h 231"/>
                <a:gd name="T22" fmla="*/ 134 w 191"/>
                <a:gd name="T23" fmla="*/ 94 h 231"/>
                <a:gd name="T24" fmla="*/ 64 w 191"/>
                <a:gd name="T25" fmla="*/ 12 h 231"/>
                <a:gd name="T26" fmla="*/ 43 w 191"/>
                <a:gd name="T27" fmla="*/ 24 h 231"/>
                <a:gd name="T28" fmla="*/ 117 w 191"/>
                <a:gd name="T29" fmla="*/ 111 h 231"/>
                <a:gd name="T30" fmla="*/ 117 w 191"/>
                <a:gd name="T31" fmla="*/ 94 h 231"/>
                <a:gd name="T32" fmla="*/ 112 w 191"/>
                <a:gd name="T33" fmla="*/ 96 h 231"/>
                <a:gd name="T34" fmla="*/ 121 w 191"/>
                <a:gd name="T35" fmla="*/ 116 h 231"/>
                <a:gd name="T36" fmla="*/ 156 w 191"/>
                <a:gd name="T37" fmla="*/ 122 h 231"/>
                <a:gd name="T38" fmla="*/ 141 w 191"/>
                <a:gd name="T39" fmla="*/ 180 h 231"/>
                <a:gd name="T40" fmla="*/ 90 w 191"/>
                <a:gd name="T41" fmla="*/ 198 h 231"/>
                <a:gd name="T42" fmla="*/ 84 w 191"/>
                <a:gd name="T43" fmla="*/ 166 h 231"/>
                <a:gd name="T44" fmla="*/ 94 w 191"/>
                <a:gd name="T45" fmla="*/ 141 h 231"/>
                <a:gd name="T46" fmla="*/ 105 w 191"/>
                <a:gd name="T47" fmla="*/ 121 h 231"/>
                <a:gd name="T48" fmla="*/ 28 w 191"/>
                <a:gd name="T49" fmla="*/ 28 h 231"/>
                <a:gd name="T50" fmla="*/ 7 w 191"/>
                <a:gd name="T51" fmla="*/ 4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1" h="231">
                  <a:moveTo>
                    <a:pt x="7" y="40"/>
                  </a:moveTo>
                  <a:cubicBezTo>
                    <a:pt x="27" y="78"/>
                    <a:pt x="55" y="112"/>
                    <a:pt x="88" y="138"/>
                  </a:cubicBezTo>
                  <a:cubicBezTo>
                    <a:pt x="92" y="132"/>
                    <a:pt x="96" y="125"/>
                    <a:pt x="100" y="118"/>
                  </a:cubicBezTo>
                  <a:cubicBezTo>
                    <a:pt x="88" y="114"/>
                    <a:pt x="75" y="119"/>
                    <a:pt x="68" y="129"/>
                  </a:cubicBezTo>
                  <a:cubicBezTo>
                    <a:pt x="60" y="142"/>
                    <a:pt x="60" y="159"/>
                    <a:pt x="60" y="173"/>
                  </a:cubicBezTo>
                  <a:cubicBezTo>
                    <a:pt x="60" y="201"/>
                    <a:pt x="75" y="231"/>
                    <a:pt x="107" y="228"/>
                  </a:cubicBezTo>
                  <a:cubicBezTo>
                    <a:pt x="135" y="225"/>
                    <a:pt x="158" y="201"/>
                    <a:pt x="171" y="177"/>
                  </a:cubicBezTo>
                  <a:cubicBezTo>
                    <a:pt x="183" y="155"/>
                    <a:pt x="191" y="123"/>
                    <a:pt x="171" y="102"/>
                  </a:cubicBezTo>
                  <a:cubicBezTo>
                    <a:pt x="153" y="84"/>
                    <a:pt x="123" y="83"/>
                    <a:pt x="104" y="99"/>
                  </a:cubicBezTo>
                  <a:cubicBezTo>
                    <a:pt x="96" y="106"/>
                    <a:pt x="102" y="120"/>
                    <a:pt x="112" y="120"/>
                  </a:cubicBezTo>
                  <a:cubicBezTo>
                    <a:pt x="121" y="119"/>
                    <a:pt x="127" y="116"/>
                    <a:pt x="134" y="111"/>
                  </a:cubicBezTo>
                  <a:cubicBezTo>
                    <a:pt x="139" y="107"/>
                    <a:pt x="138" y="98"/>
                    <a:pt x="134" y="94"/>
                  </a:cubicBezTo>
                  <a:cubicBezTo>
                    <a:pt x="109" y="68"/>
                    <a:pt x="86" y="41"/>
                    <a:pt x="64" y="12"/>
                  </a:cubicBezTo>
                  <a:cubicBezTo>
                    <a:pt x="55" y="0"/>
                    <a:pt x="34" y="12"/>
                    <a:pt x="43" y="24"/>
                  </a:cubicBezTo>
                  <a:cubicBezTo>
                    <a:pt x="66" y="54"/>
                    <a:pt x="91" y="83"/>
                    <a:pt x="117" y="111"/>
                  </a:cubicBezTo>
                  <a:cubicBezTo>
                    <a:pt x="117" y="105"/>
                    <a:pt x="117" y="99"/>
                    <a:pt x="117" y="94"/>
                  </a:cubicBezTo>
                  <a:cubicBezTo>
                    <a:pt x="116" y="95"/>
                    <a:pt x="114" y="96"/>
                    <a:pt x="112" y="96"/>
                  </a:cubicBezTo>
                  <a:cubicBezTo>
                    <a:pt x="115" y="102"/>
                    <a:pt x="118" y="109"/>
                    <a:pt x="121" y="116"/>
                  </a:cubicBezTo>
                  <a:cubicBezTo>
                    <a:pt x="131" y="107"/>
                    <a:pt x="149" y="111"/>
                    <a:pt x="156" y="122"/>
                  </a:cubicBezTo>
                  <a:cubicBezTo>
                    <a:pt x="167" y="140"/>
                    <a:pt x="151" y="166"/>
                    <a:pt x="141" y="180"/>
                  </a:cubicBezTo>
                  <a:cubicBezTo>
                    <a:pt x="131" y="192"/>
                    <a:pt x="105" y="216"/>
                    <a:pt x="90" y="198"/>
                  </a:cubicBezTo>
                  <a:cubicBezTo>
                    <a:pt x="83" y="189"/>
                    <a:pt x="84" y="176"/>
                    <a:pt x="84" y="166"/>
                  </a:cubicBezTo>
                  <a:cubicBezTo>
                    <a:pt x="84" y="160"/>
                    <a:pt x="83" y="138"/>
                    <a:pt x="94" y="141"/>
                  </a:cubicBezTo>
                  <a:cubicBezTo>
                    <a:pt x="105" y="145"/>
                    <a:pt x="115" y="129"/>
                    <a:pt x="105" y="121"/>
                  </a:cubicBezTo>
                  <a:cubicBezTo>
                    <a:pt x="73" y="96"/>
                    <a:pt x="47" y="64"/>
                    <a:pt x="28" y="28"/>
                  </a:cubicBezTo>
                  <a:cubicBezTo>
                    <a:pt x="21" y="14"/>
                    <a:pt x="0" y="26"/>
                    <a:pt x="7" y="4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3" name="Freeform 65">
              <a:extLst>
                <a:ext uri="{FF2B5EF4-FFF2-40B4-BE49-F238E27FC236}">
                  <a16:creationId xmlns:a16="http://schemas.microsoft.com/office/drawing/2014/main" id="{2EC8CFDD-5833-4F22-B2E8-2C42544E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888" y="1366838"/>
              <a:ext cx="115887" cy="127000"/>
            </a:xfrm>
            <a:custGeom>
              <a:avLst/>
              <a:gdLst>
                <a:gd name="T0" fmla="*/ 28 w 93"/>
                <a:gd name="T1" fmla="*/ 88 h 103"/>
                <a:gd name="T2" fmla="*/ 79 w 93"/>
                <a:gd name="T3" fmla="*/ 28 h 103"/>
                <a:gd name="T4" fmla="*/ 67 w 93"/>
                <a:gd name="T5" fmla="*/ 7 h 103"/>
                <a:gd name="T6" fmla="*/ 5 w 93"/>
                <a:gd name="T7" fmla="*/ 82 h 103"/>
                <a:gd name="T8" fmla="*/ 28 w 93"/>
                <a:gd name="T9" fmla="*/ 8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03">
                  <a:moveTo>
                    <a:pt x="28" y="88"/>
                  </a:moveTo>
                  <a:cubicBezTo>
                    <a:pt x="37" y="62"/>
                    <a:pt x="55" y="41"/>
                    <a:pt x="79" y="28"/>
                  </a:cubicBezTo>
                  <a:cubicBezTo>
                    <a:pt x="93" y="21"/>
                    <a:pt x="81" y="0"/>
                    <a:pt x="67" y="7"/>
                  </a:cubicBezTo>
                  <a:cubicBezTo>
                    <a:pt x="38" y="23"/>
                    <a:pt x="16" y="50"/>
                    <a:pt x="5" y="82"/>
                  </a:cubicBezTo>
                  <a:cubicBezTo>
                    <a:pt x="0" y="96"/>
                    <a:pt x="24" y="103"/>
                    <a:pt x="28" y="8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4" name="Freeform 66">
              <a:extLst>
                <a:ext uri="{FF2B5EF4-FFF2-40B4-BE49-F238E27FC236}">
                  <a16:creationId xmlns:a16="http://schemas.microsoft.com/office/drawing/2014/main" id="{0959D9D3-F4E5-4D81-83E2-F8357D87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1" y="1377950"/>
              <a:ext cx="119062" cy="130175"/>
            </a:xfrm>
            <a:custGeom>
              <a:avLst/>
              <a:gdLst>
                <a:gd name="T0" fmla="*/ 29 w 97"/>
                <a:gd name="T1" fmla="*/ 93 h 106"/>
                <a:gd name="T2" fmla="*/ 86 w 97"/>
                <a:gd name="T3" fmla="*/ 27 h 106"/>
                <a:gd name="T4" fmla="*/ 69 w 97"/>
                <a:gd name="T5" fmla="*/ 10 h 106"/>
                <a:gd name="T6" fmla="*/ 8 w 97"/>
                <a:gd name="T7" fmla="*/ 81 h 106"/>
                <a:gd name="T8" fmla="*/ 29 w 97"/>
                <a:gd name="T9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6">
                  <a:moveTo>
                    <a:pt x="29" y="93"/>
                  </a:moveTo>
                  <a:cubicBezTo>
                    <a:pt x="45" y="68"/>
                    <a:pt x="64" y="46"/>
                    <a:pt x="86" y="27"/>
                  </a:cubicBezTo>
                  <a:cubicBezTo>
                    <a:pt x="97" y="17"/>
                    <a:pt x="80" y="0"/>
                    <a:pt x="69" y="10"/>
                  </a:cubicBezTo>
                  <a:cubicBezTo>
                    <a:pt x="45" y="31"/>
                    <a:pt x="25" y="54"/>
                    <a:pt x="8" y="81"/>
                  </a:cubicBezTo>
                  <a:cubicBezTo>
                    <a:pt x="0" y="94"/>
                    <a:pt x="20" y="106"/>
                    <a:pt x="29" y="9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5" name="Freeform 67">
              <a:extLst>
                <a:ext uri="{FF2B5EF4-FFF2-40B4-BE49-F238E27FC236}">
                  <a16:creationId xmlns:a16="http://schemas.microsoft.com/office/drawing/2014/main" id="{B793167B-11F5-48FD-A5B1-0A1708C25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9138" y="1385888"/>
              <a:ext cx="133350" cy="160338"/>
            </a:xfrm>
            <a:custGeom>
              <a:avLst/>
              <a:gdLst>
                <a:gd name="T0" fmla="*/ 28 w 108"/>
                <a:gd name="T1" fmla="*/ 117 h 130"/>
                <a:gd name="T2" fmla="*/ 97 w 108"/>
                <a:gd name="T3" fmla="*/ 27 h 130"/>
                <a:gd name="T4" fmla="*/ 80 w 108"/>
                <a:gd name="T5" fmla="*/ 11 h 130"/>
                <a:gd name="T6" fmla="*/ 7 w 108"/>
                <a:gd name="T7" fmla="*/ 105 h 130"/>
                <a:gd name="T8" fmla="*/ 28 w 108"/>
                <a:gd name="T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30">
                  <a:moveTo>
                    <a:pt x="28" y="117"/>
                  </a:moveTo>
                  <a:cubicBezTo>
                    <a:pt x="47" y="84"/>
                    <a:pt x="69" y="54"/>
                    <a:pt x="97" y="27"/>
                  </a:cubicBezTo>
                  <a:cubicBezTo>
                    <a:pt x="108" y="17"/>
                    <a:pt x="91" y="0"/>
                    <a:pt x="80" y="11"/>
                  </a:cubicBezTo>
                  <a:cubicBezTo>
                    <a:pt x="51" y="38"/>
                    <a:pt x="27" y="70"/>
                    <a:pt x="7" y="105"/>
                  </a:cubicBezTo>
                  <a:cubicBezTo>
                    <a:pt x="0" y="118"/>
                    <a:pt x="21" y="130"/>
                    <a:pt x="28" y="1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6" name="Freeform 68">
              <a:extLst>
                <a:ext uri="{FF2B5EF4-FFF2-40B4-BE49-F238E27FC236}">
                  <a16:creationId xmlns:a16="http://schemas.microsoft.com/office/drawing/2014/main" id="{DBBA4820-22EE-4454-807E-FA5CC3A0E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976313"/>
              <a:ext cx="122237" cy="71438"/>
            </a:xfrm>
            <a:custGeom>
              <a:avLst/>
              <a:gdLst>
                <a:gd name="T0" fmla="*/ 21 w 99"/>
                <a:gd name="T1" fmla="*/ 52 h 58"/>
                <a:gd name="T2" fmla="*/ 84 w 99"/>
                <a:gd name="T3" fmla="*/ 28 h 58"/>
                <a:gd name="T4" fmla="*/ 78 w 99"/>
                <a:gd name="T5" fmla="*/ 5 h 58"/>
                <a:gd name="T6" fmla="*/ 15 w 99"/>
                <a:gd name="T7" fmla="*/ 29 h 58"/>
                <a:gd name="T8" fmla="*/ 21 w 99"/>
                <a:gd name="T9" fmla="*/ 5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8">
                  <a:moveTo>
                    <a:pt x="21" y="52"/>
                  </a:moveTo>
                  <a:cubicBezTo>
                    <a:pt x="42" y="44"/>
                    <a:pt x="63" y="36"/>
                    <a:pt x="84" y="28"/>
                  </a:cubicBezTo>
                  <a:cubicBezTo>
                    <a:pt x="99" y="23"/>
                    <a:pt x="93" y="0"/>
                    <a:pt x="78" y="5"/>
                  </a:cubicBezTo>
                  <a:cubicBezTo>
                    <a:pt x="57" y="13"/>
                    <a:pt x="36" y="21"/>
                    <a:pt x="15" y="29"/>
                  </a:cubicBezTo>
                  <a:cubicBezTo>
                    <a:pt x="0" y="35"/>
                    <a:pt x="6" y="58"/>
                    <a:pt x="21" y="5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7" name="Freeform 69">
              <a:extLst>
                <a:ext uri="{FF2B5EF4-FFF2-40B4-BE49-F238E27FC236}">
                  <a16:creationId xmlns:a16="http://schemas.microsoft.com/office/drawing/2014/main" id="{4573D428-4680-4535-AF4E-50F8B95E3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1047750"/>
              <a:ext cx="109537" cy="74613"/>
            </a:xfrm>
            <a:custGeom>
              <a:avLst/>
              <a:gdLst>
                <a:gd name="T0" fmla="*/ 26 w 89"/>
                <a:gd name="T1" fmla="*/ 53 h 60"/>
                <a:gd name="T2" fmla="*/ 75 w 89"/>
                <a:gd name="T3" fmla="*/ 28 h 60"/>
                <a:gd name="T4" fmla="*/ 63 w 89"/>
                <a:gd name="T5" fmla="*/ 7 h 60"/>
                <a:gd name="T6" fmla="*/ 14 w 89"/>
                <a:gd name="T7" fmla="*/ 32 h 60"/>
                <a:gd name="T8" fmla="*/ 26 w 89"/>
                <a:gd name="T9" fmla="*/ 5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60">
                  <a:moveTo>
                    <a:pt x="26" y="53"/>
                  </a:moveTo>
                  <a:cubicBezTo>
                    <a:pt x="42" y="45"/>
                    <a:pt x="58" y="36"/>
                    <a:pt x="75" y="28"/>
                  </a:cubicBezTo>
                  <a:cubicBezTo>
                    <a:pt x="89" y="21"/>
                    <a:pt x="76" y="0"/>
                    <a:pt x="63" y="7"/>
                  </a:cubicBezTo>
                  <a:cubicBezTo>
                    <a:pt x="46" y="16"/>
                    <a:pt x="30" y="24"/>
                    <a:pt x="14" y="32"/>
                  </a:cubicBezTo>
                  <a:cubicBezTo>
                    <a:pt x="0" y="39"/>
                    <a:pt x="12" y="60"/>
                    <a:pt x="26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8" name="Freeform 70">
              <a:extLst>
                <a:ext uri="{FF2B5EF4-FFF2-40B4-BE49-F238E27FC236}">
                  <a16:creationId xmlns:a16="http://schemas.microsoft.com/office/drawing/2014/main" id="{A0B73503-5FED-43CD-B14A-70BE6C39A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149350"/>
              <a:ext cx="93662" cy="71438"/>
            </a:xfrm>
            <a:custGeom>
              <a:avLst/>
              <a:gdLst>
                <a:gd name="T0" fmla="*/ 22 w 76"/>
                <a:gd name="T1" fmla="*/ 53 h 58"/>
                <a:gd name="T2" fmla="*/ 63 w 76"/>
                <a:gd name="T3" fmla="*/ 28 h 58"/>
                <a:gd name="T4" fmla="*/ 51 w 76"/>
                <a:gd name="T5" fmla="*/ 7 h 58"/>
                <a:gd name="T6" fmla="*/ 5 w 76"/>
                <a:gd name="T7" fmla="*/ 36 h 58"/>
                <a:gd name="T8" fmla="*/ 5 w 76"/>
                <a:gd name="T9" fmla="*/ 53 h 58"/>
                <a:gd name="T10" fmla="*/ 22 w 76"/>
                <a:gd name="T1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58">
                  <a:moveTo>
                    <a:pt x="22" y="53"/>
                  </a:moveTo>
                  <a:cubicBezTo>
                    <a:pt x="35" y="44"/>
                    <a:pt x="48" y="35"/>
                    <a:pt x="63" y="28"/>
                  </a:cubicBezTo>
                  <a:cubicBezTo>
                    <a:pt x="76" y="21"/>
                    <a:pt x="64" y="0"/>
                    <a:pt x="51" y="7"/>
                  </a:cubicBezTo>
                  <a:cubicBezTo>
                    <a:pt x="34" y="15"/>
                    <a:pt x="20" y="25"/>
                    <a:pt x="5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10" y="58"/>
                    <a:pt x="17" y="57"/>
                    <a:pt x="22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9" name="Freeform 71">
              <a:extLst>
                <a:ext uri="{FF2B5EF4-FFF2-40B4-BE49-F238E27FC236}">
                  <a16:creationId xmlns:a16="http://schemas.microsoft.com/office/drawing/2014/main" id="{DDEC22CD-269E-4CD0-8144-5C50D5C2D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1271588"/>
              <a:ext cx="84137" cy="71438"/>
            </a:xfrm>
            <a:custGeom>
              <a:avLst/>
              <a:gdLst>
                <a:gd name="T0" fmla="*/ 27 w 68"/>
                <a:gd name="T1" fmla="*/ 46 h 57"/>
                <a:gd name="T2" fmla="*/ 58 w 68"/>
                <a:gd name="T3" fmla="*/ 25 h 57"/>
                <a:gd name="T4" fmla="*/ 66 w 68"/>
                <a:gd name="T5" fmla="*/ 10 h 57"/>
                <a:gd name="T6" fmla="*/ 51 w 68"/>
                <a:gd name="T7" fmla="*/ 2 h 57"/>
                <a:gd name="T8" fmla="*/ 10 w 68"/>
                <a:gd name="T9" fmla="*/ 29 h 57"/>
                <a:gd name="T10" fmla="*/ 27 w 68"/>
                <a:gd name="T11" fmla="*/ 4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57">
                  <a:moveTo>
                    <a:pt x="27" y="46"/>
                  </a:moveTo>
                  <a:cubicBezTo>
                    <a:pt x="36" y="37"/>
                    <a:pt x="46" y="29"/>
                    <a:pt x="58" y="25"/>
                  </a:cubicBezTo>
                  <a:cubicBezTo>
                    <a:pt x="64" y="23"/>
                    <a:pt x="68" y="17"/>
                    <a:pt x="66" y="10"/>
                  </a:cubicBezTo>
                  <a:cubicBezTo>
                    <a:pt x="64" y="5"/>
                    <a:pt x="57" y="0"/>
                    <a:pt x="51" y="2"/>
                  </a:cubicBezTo>
                  <a:cubicBezTo>
                    <a:pt x="35" y="8"/>
                    <a:pt x="21" y="17"/>
                    <a:pt x="10" y="29"/>
                  </a:cubicBezTo>
                  <a:cubicBezTo>
                    <a:pt x="0" y="40"/>
                    <a:pt x="17" y="57"/>
                    <a:pt x="27" y="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0" name="Freeform 72">
              <a:extLst>
                <a:ext uri="{FF2B5EF4-FFF2-40B4-BE49-F238E27FC236}">
                  <a16:creationId xmlns:a16="http://schemas.microsoft.com/office/drawing/2014/main" id="{6C89F067-88B8-4F98-9852-ABC2CD8FF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1346200"/>
              <a:ext cx="87312" cy="65088"/>
            </a:xfrm>
            <a:custGeom>
              <a:avLst/>
              <a:gdLst>
                <a:gd name="T0" fmla="*/ 25 w 70"/>
                <a:gd name="T1" fmla="*/ 45 h 53"/>
                <a:gd name="T2" fmla="*/ 57 w 70"/>
                <a:gd name="T3" fmla="*/ 28 h 53"/>
                <a:gd name="T4" fmla="*/ 45 w 70"/>
                <a:gd name="T5" fmla="*/ 7 h 53"/>
                <a:gd name="T6" fmla="*/ 13 w 70"/>
                <a:gd name="T7" fmla="*/ 25 h 53"/>
                <a:gd name="T8" fmla="*/ 25 w 70"/>
                <a:gd name="T9" fmla="*/ 4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3">
                  <a:moveTo>
                    <a:pt x="25" y="45"/>
                  </a:moveTo>
                  <a:cubicBezTo>
                    <a:pt x="36" y="40"/>
                    <a:pt x="46" y="34"/>
                    <a:pt x="57" y="28"/>
                  </a:cubicBezTo>
                  <a:cubicBezTo>
                    <a:pt x="70" y="20"/>
                    <a:pt x="58" y="0"/>
                    <a:pt x="45" y="7"/>
                  </a:cubicBezTo>
                  <a:cubicBezTo>
                    <a:pt x="34" y="13"/>
                    <a:pt x="24" y="19"/>
                    <a:pt x="13" y="25"/>
                  </a:cubicBezTo>
                  <a:cubicBezTo>
                    <a:pt x="0" y="32"/>
                    <a:pt x="12" y="53"/>
                    <a:pt x="25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1" name="Freeform 73">
              <a:extLst>
                <a:ext uri="{FF2B5EF4-FFF2-40B4-BE49-F238E27FC236}">
                  <a16:creationId xmlns:a16="http://schemas.microsoft.com/office/drawing/2014/main" id="{B4E5BC57-8CC3-4184-8215-1810DEA27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801" y="1438275"/>
              <a:ext cx="42862" cy="41275"/>
            </a:xfrm>
            <a:custGeom>
              <a:avLst/>
              <a:gdLst>
                <a:gd name="T0" fmla="*/ 22 w 34"/>
                <a:gd name="T1" fmla="*/ 29 h 33"/>
                <a:gd name="T2" fmla="*/ 29 w 34"/>
                <a:gd name="T3" fmla="*/ 22 h 33"/>
                <a:gd name="T4" fmla="*/ 29 w 34"/>
                <a:gd name="T5" fmla="*/ 5 h 33"/>
                <a:gd name="T6" fmla="*/ 12 w 34"/>
                <a:gd name="T7" fmla="*/ 5 h 33"/>
                <a:gd name="T8" fmla="*/ 5 w 34"/>
                <a:gd name="T9" fmla="*/ 12 h 33"/>
                <a:gd name="T10" fmla="*/ 5 w 34"/>
                <a:gd name="T11" fmla="*/ 29 h 33"/>
                <a:gd name="T12" fmla="*/ 22 w 34"/>
                <a:gd name="T13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3">
                  <a:moveTo>
                    <a:pt x="22" y="29"/>
                  </a:moveTo>
                  <a:cubicBezTo>
                    <a:pt x="25" y="26"/>
                    <a:pt x="27" y="24"/>
                    <a:pt x="29" y="22"/>
                  </a:cubicBezTo>
                  <a:cubicBezTo>
                    <a:pt x="34" y="17"/>
                    <a:pt x="34" y="9"/>
                    <a:pt x="29" y="5"/>
                  </a:cubicBezTo>
                  <a:cubicBezTo>
                    <a:pt x="24" y="0"/>
                    <a:pt x="17" y="0"/>
                    <a:pt x="12" y="5"/>
                  </a:cubicBezTo>
                  <a:cubicBezTo>
                    <a:pt x="10" y="7"/>
                    <a:pt x="8" y="9"/>
                    <a:pt x="5" y="12"/>
                  </a:cubicBezTo>
                  <a:cubicBezTo>
                    <a:pt x="1" y="16"/>
                    <a:pt x="0" y="24"/>
                    <a:pt x="5" y="29"/>
                  </a:cubicBezTo>
                  <a:cubicBezTo>
                    <a:pt x="10" y="33"/>
                    <a:pt x="17" y="33"/>
                    <a:pt x="22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2" name="Freeform 74">
              <a:extLst>
                <a:ext uri="{FF2B5EF4-FFF2-40B4-BE49-F238E27FC236}">
                  <a16:creationId xmlns:a16="http://schemas.microsoft.com/office/drawing/2014/main" id="{4AAEE11A-59CF-41F2-9320-092CB35DD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857250"/>
              <a:ext cx="144462" cy="71438"/>
            </a:xfrm>
            <a:custGeom>
              <a:avLst/>
              <a:gdLst>
                <a:gd name="T0" fmla="*/ 16 w 117"/>
                <a:gd name="T1" fmla="*/ 57 h 58"/>
                <a:gd name="T2" fmla="*/ 104 w 117"/>
                <a:gd name="T3" fmla="*/ 29 h 58"/>
                <a:gd name="T4" fmla="*/ 92 w 117"/>
                <a:gd name="T5" fmla="*/ 8 h 58"/>
                <a:gd name="T6" fmla="*/ 16 w 117"/>
                <a:gd name="T7" fmla="*/ 33 h 58"/>
                <a:gd name="T8" fmla="*/ 16 w 117"/>
                <a:gd name="T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58">
                  <a:moveTo>
                    <a:pt x="16" y="57"/>
                  </a:moveTo>
                  <a:cubicBezTo>
                    <a:pt x="47" y="55"/>
                    <a:pt x="77" y="46"/>
                    <a:pt x="104" y="29"/>
                  </a:cubicBezTo>
                  <a:cubicBezTo>
                    <a:pt x="117" y="21"/>
                    <a:pt x="105" y="0"/>
                    <a:pt x="92" y="8"/>
                  </a:cubicBezTo>
                  <a:cubicBezTo>
                    <a:pt x="69" y="23"/>
                    <a:pt x="43" y="31"/>
                    <a:pt x="16" y="33"/>
                  </a:cubicBezTo>
                  <a:cubicBezTo>
                    <a:pt x="0" y="34"/>
                    <a:pt x="0" y="58"/>
                    <a:pt x="16" y="5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3" name="Freeform 75">
              <a:extLst>
                <a:ext uri="{FF2B5EF4-FFF2-40B4-BE49-F238E27FC236}">
                  <a16:creationId xmlns:a16="http://schemas.microsoft.com/office/drawing/2014/main" id="{F7A9C662-1CA7-45E7-BC9F-23A8B5446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793750"/>
              <a:ext cx="58737" cy="42863"/>
            </a:xfrm>
            <a:custGeom>
              <a:avLst/>
              <a:gdLst>
                <a:gd name="T0" fmla="*/ 16 w 48"/>
                <a:gd name="T1" fmla="*/ 32 h 34"/>
                <a:gd name="T2" fmla="*/ 37 w 48"/>
                <a:gd name="T3" fmla="*/ 25 h 34"/>
                <a:gd name="T4" fmla="*/ 46 w 48"/>
                <a:gd name="T5" fmla="*/ 10 h 34"/>
                <a:gd name="T6" fmla="*/ 31 w 48"/>
                <a:gd name="T7" fmla="*/ 2 h 34"/>
                <a:gd name="T8" fmla="*/ 10 w 48"/>
                <a:gd name="T9" fmla="*/ 9 h 34"/>
                <a:gd name="T10" fmla="*/ 2 w 48"/>
                <a:gd name="T11" fmla="*/ 24 h 34"/>
                <a:gd name="T12" fmla="*/ 16 w 48"/>
                <a:gd name="T1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4">
                  <a:moveTo>
                    <a:pt x="16" y="32"/>
                  </a:moveTo>
                  <a:cubicBezTo>
                    <a:pt x="23" y="30"/>
                    <a:pt x="30" y="27"/>
                    <a:pt x="37" y="25"/>
                  </a:cubicBezTo>
                  <a:cubicBezTo>
                    <a:pt x="43" y="23"/>
                    <a:pt x="48" y="17"/>
                    <a:pt x="46" y="10"/>
                  </a:cubicBezTo>
                  <a:cubicBezTo>
                    <a:pt x="44" y="4"/>
                    <a:pt x="37" y="0"/>
                    <a:pt x="31" y="2"/>
                  </a:cubicBezTo>
                  <a:cubicBezTo>
                    <a:pt x="24" y="4"/>
                    <a:pt x="17" y="6"/>
                    <a:pt x="10" y="9"/>
                  </a:cubicBezTo>
                  <a:cubicBezTo>
                    <a:pt x="4" y="11"/>
                    <a:pt x="0" y="17"/>
                    <a:pt x="2" y="24"/>
                  </a:cubicBezTo>
                  <a:cubicBezTo>
                    <a:pt x="3" y="30"/>
                    <a:pt x="10" y="34"/>
                    <a:pt x="16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4" name="Freeform 76">
              <a:extLst>
                <a:ext uri="{FF2B5EF4-FFF2-40B4-BE49-F238E27FC236}">
                  <a16:creationId xmlns:a16="http://schemas.microsoft.com/office/drawing/2014/main" id="{001CA5B0-4CBA-4F66-ABE2-B167732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1" y="528638"/>
              <a:ext cx="101600" cy="77788"/>
            </a:xfrm>
            <a:custGeom>
              <a:avLst/>
              <a:gdLst>
                <a:gd name="T0" fmla="*/ 27 w 82"/>
                <a:gd name="T1" fmla="*/ 48 h 62"/>
                <a:gd name="T2" fmla="*/ 66 w 82"/>
                <a:gd name="T3" fmla="*/ 24 h 62"/>
                <a:gd name="T4" fmla="*/ 66 w 82"/>
                <a:gd name="T5" fmla="*/ 0 h 62"/>
                <a:gd name="T6" fmla="*/ 7 w 82"/>
                <a:gd name="T7" fmla="*/ 36 h 62"/>
                <a:gd name="T8" fmla="*/ 27 w 82"/>
                <a:gd name="T9" fmla="*/ 4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62">
                  <a:moveTo>
                    <a:pt x="27" y="48"/>
                  </a:moveTo>
                  <a:cubicBezTo>
                    <a:pt x="35" y="33"/>
                    <a:pt x="49" y="24"/>
                    <a:pt x="66" y="24"/>
                  </a:cubicBezTo>
                  <a:cubicBezTo>
                    <a:pt x="82" y="24"/>
                    <a:pt x="82" y="0"/>
                    <a:pt x="66" y="0"/>
                  </a:cubicBezTo>
                  <a:cubicBezTo>
                    <a:pt x="41" y="0"/>
                    <a:pt x="18" y="14"/>
                    <a:pt x="7" y="36"/>
                  </a:cubicBezTo>
                  <a:cubicBezTo>
                    <a:pt x="0" y="50"/>
                    <a:pt x="20" y="62"/>
                    <a:pt x="27" y="4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5" name="Freeform 77">
              <a:extLst>
                <a:ext uri="{FF2B5EF4-FFF2-40B4-BE49-F238E27FC236}">
                  <a16:creationId xmlns:a16="http://schemas.microsoft.com/office/drawing/2014/main" id="{AFE09C8C-6836-43A1-9D3B-6043B9D38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1" y="566738"/>
              <a:ext cx="112712" cy="68263"/>
            </a:xfrm>
            <a:custGeom>
              <a:avLst/>
              <a:gdLst>
                <a:gd name="T0" fmla="*/ 27 w 92"/>
                <a:gd name="T1" fmla="*/ 49 h 55"/>
                <a:gd name="T2" fmla="*/ 78 w 92"/>
                <a:gd name="T3" fmla="*/ 27 h 55"/>
                <a:gd name="T4" fmla="*/ 66 w 92"/>
                <a:gd name="T5" fmla="*/ 6 h 55"/>
                <a:gd name="T6" fmla="*/ 15 w 92"/>
                <a:gd name="T7" fmla="*/ 28 h 55"/>
                <a:gd name="T8" fmla="*/ 27 w 92"/>
                <a:gd name="T9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5">
                  <a:moveTo>
                    <a:pt x="27" y="49"/>
                  </a:moveTo>
                  <a:cubicBezTo>
                    <a:pt x="44" y="41"/>
                    <a:pt x="61" y="34"/>
                    <a:pt x="78" y="27"/>
                  </a:cubicBezTo>
                  <a:cubicBezTo>
                    <a:pt x="92" y="21"/>
                    <a:pt x="80" y="0"/>
                    <a:pt x="66" y="6"/>
                  </a:cubicBezTo>
                  <a:cubicBezTo>
                    <a:pt x="49" y="13"/>
                    <a:pt x="32" y="21"/>
                    <a:pt x="15" y="28"/>
                  </a:cubicBezTo>
                  <a:cubicBezTo>
                    <a:pt x="0" y="34"/>
                    <a:pt x="13" y="55"/>
                    <a:pt x="27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6" name="Freeform 78">
              <a:extLst>
                <a:ext uri="{FF2B5EF4-FFF2-40B4-BE49-F238E27FC236}">
                  <a16:creationId xmlns:a16="http://schemas.microsoft.com/office/drawing/2014/main" id="{132624D1-B7AE-4292-91A9-565E4CCEC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93725"/>
              <a:ext cx="58737" cy="47625"/>
            </a:xfrm>
            <a:custGeom>
              <a:avLst/>
              <a:gdLst>
                <a:gd name="T0" fmla="*/ 20 w 47"/>
                <a:gd name="T1" fmla="*/ 36 h 39"/>
                <a:gd name="T2" fmla="*/ 39 w 47"/>
                <a:gd name="T3" fmla="*/ 24 h 39"/>
                <a:gd name="T4" fmla="*/ 43 w 47"/>
                <a:gd name="T5" fmla="*/ 8 h 39"/>
                <a:gd name="T6" fmla="*/ 27 w 47"/>
                <a:gd name="T7" fmla="*/ 3 h 39"/>
                <a:gd name="T8" fmla="*/ 8 w 47"/>
                <a:gd name="T9" fmla="*/ 15 h 39"/>
                <a:gd name="T10" fmla="*/ 4 w 47"/>
                <a:gd name="T11" fmla="*/ 32 h 39"/>
                <a:gd name="T12" fmla="*/ 20 w 47"/>
                <a:gd name="T13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9">
                  <a:moveTo>
                    <a:pt x="20" y="36"/>
                  </a:moveTo>
                  <a:cubicBezTo>
                    <a:pt x="26" y="32"/>
                    <a:pt x="33" y="28"/>
                    <a:pt x="39" y="24"/>
                  </a:cubicBezTo>
                  <a:cubicBezTo>
                    <a:pt x="44" y="21"/>
                    <a:pt x="47" y="13"/>
                    <a:pt x="43" y="8"/>
                  </a:cubicBezTo>
                  <a:cubicBezTo>
                    <a:pt x="40" y="2"/>
                    <a:pt x="32" y="0"/>
                    <a:pt x="27" y="3"/>
                  </a:cubicBezTo>
                  <a:cubicBezTo>
                    <a:pt x="20" y="7"/>
                    <a:pt x="14" y="11"/>
                    <a:pt x="8" y="15"/>
                  </a:cubicBezTo>
                  <a:cubicBezTo>
                    <a:pt x="3" y="19"/>
                    <a:pt x="0" y="26"/>
                    <a:pt x="4" y="32"/>
                  </a:cubicBezTo>
                  <a:cubicBezTo>
                    <a:pt x="7" y="37"/>
                    <a:pt x="14" y="39"/>
                    <a:pt x="20" y="3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7" name="Freeform 79">
              <a:extLst>
                <a:ext uri="{FF2B5EF4-FFF2-40B4-BE49-F238E27FC236}">
                  <a16:creationId xmlns:a16="http://schemas.microsoft.com/office/drawing/2014/main" id="{147ECBA9-9689-4485-831F-089280B2F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3325" y="763588"/>
              <a:ext cx="98425" cy="77788"/>
            </a:xfrm>
            <a:custGeom>
              <a:avLst/>
              <a:gdLst>
                <a:gd name="T0" fmla="*/ 20 w 80"/>
                <a:gd name="T1" fmla="*/ 58 h 63"/>
                <a:gd name="T2" fmla="*/ 69 w 80"/>
                <a:gd name="T3" fmla="*/ 28 h 63"/>
                <a:gd name="T4" fmla="*/ 52 w 80"/>
                <a:gd name="T5" fmla="*/ 11 h 63"/>
                <a:gd name="T6" fmla="*/ 14 w 80"/>
                <a:gd name="T7" fmla="*/ 35 h 63"/>
                <a:gd name="T8" fmla="*/ 20 w 80"/>
                <a:gd name="T9" fmla="*/ 5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63">
                  <a:moveTo>
                    <a:pt x="20" y="58"/>
                  </a:moveTo>
                  <a:cubicBezTo>
                    <a:pt x="39" y="52"/>
                    <a:pt x="55" y="42"/>
                    <a:pt x="69" y="28"/>
                  </a:cubicBezTo>
                  <a:cubicBezTo>
                    <a:pt x="80" y="17"/>
                    <a:pt x="63" y="0"/>
                    <a:pt x="52" y="11"/>
                  </a:cubicBezTo>
                  <a:cubicBezTo>
                    <a:pt x="41" y="22"/>
                    <a:pt x="29" y="30"/>
                    <a:pt x="14" y="35"/>
                  </a:cubicBezTo>
                  <a:cubicBezTo>
                    <a:pt x="0" y="40"/>
                    <a:pt x="6" y="63"/>
                    <a:pt x="20" y="5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8" name="Freeform 80">
              <a:extLst>
                <a:ext uri="{FF2B5EF4-FFF2-40B4-BE49-F238E27FC236}">
                  <a16:creationId xmlns:a16="http://schemas.microsoft.com/office/drawing/2014/main" id="{DEA05963-CB74-487E-9AD6-A47577F09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854075"/>
              <a:ext cx="49212" cy="42863"/>
            </a:xfrm>
            <a:custGeom>
              <a:avLst/>
              <a:gdLst>
                <a:gd name="T0" fmla="*/ 20 w 39"/>
                <a:gd name="T1" fmla="*/ 32 h 35"/>
                <a:gd name="T2" fmla="*/ 31 w 39"/>
                <a:gd name="T3" fmla="*/ 25 h 35"/>
                <a:gd name="T4" fmla="*/ 36 w 39"/>
                <a:gd name="T5" fmla="*/ 8 h 35"/>
                <a:gd name="T6" fmla="*/ 19 w 39"/>
                <a:gd name="T7" fmla="*/ 4 h 35"/>
                <a:gd name="T8" fmla="*/ 7 w 39"/>
                <a:gd name="T9" fmla="*/ 11 h 35"/>
                <a:gd name="T10" fmla="*/ 3 w 39"/>
                <a:gd name="T11" fmla="*/ 28 h 35"/>
                <a:gd name="T12" fmla="*/ 20 w 39"/>
                <a:gd name="T13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5">
                  <a:moveTo>
                    <a:pt x="20" y="32"/>
                  </a:moveTo>
                  <a:cubicBezTo>
                    <a:pt x="23" y="30"/>
                    <a:pt x="27" y="27"/>
                    <a:pt x="31" y="25"/>
                  </a:cubicBezTo>
                  <a:cubicBezTo>
                    <a:pt x="37" y="21"/>
                    <a:pt x="39" y="14"/>
                    <a:pt x="36" y="8"/>
                  </a:cubicBezTo>
                  <a:cubicBezTo>
                    <a:pt x="32" y="3"/>
                    <a:pt x="25" y="0"/>
                    <a:pt x="19" y="4"/>
                  </a:cubicBezTo>
                  <a:cubicBezTo>
                    <a:pt x="15" y="6"/>
                    <a:pt x="11" y="9"/>
                    <a:pt x="7" y="11"/>
                  </a:cubicBezTo>
                  <a:cubicBezTo>
                    <a:pt x="2" y="15"/>
                    <a:pt x="0" y="22"/>
                    <a:pt x="3" y="28"/>
                  </a:cubicBezTo>
                  <a:cubicBezTo>
                    <a:pt x="7" y="33"/>
                    <a:pt x="14" y="35"/>
                    <a:pt x="20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9" name="Freeform 81">
              <a:extLst>
                <a:ext uri="{FF2B5EF4-FFF2-40B4-BE49-F238E27FC236}">
                  <a16:creationId xmlns:a16="http://schemas.microsoft.com/office/drawing/2014/main" id="{8F3D70FF-D43B-494D-9BFC-9594F4DB3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5" y="901700"/>
              <a:ext cx="61912" cy="53975"/>
            </a:xfrm>
            <a:custGeom>
              <a:avLst/>
              <a:gdLst>
                <a:gd name="T0" fmla="*/ 22 w 50"/>
                <a:gd name="T1" fmla="*/ 38 h 43"/>
                <a:gd name="T2" fmla="*/ 40 w 50"/>
                <a:gd name="T3" fmla="*/ 25 h 43"/>
                <a:gd name="T4" fmla="*/ 48 w 50"/>
                <a:gd name="T5" fmla="*/ 10 h 43"/>
                <a:gd name="T6" fmla="*/ 33 w 50"/>
                <a:gd name="T7" fmla="*/ 2 h 43"/>
                <a:gd name="T8" fmla="*/ 5 w 50"/>
                <a:gd name="T9" fmla="*/ 21 h 43"/>
                <a:gd name="T10" fmla="*/ 5 w 50"/>
                <a:gd name="T11" fmla="*/ 38 h 43"/>
                <a:gd name="T12" fmla="*/ 22 w 50"/>
                <a:gd name="T13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2" y="38"/>
                  </a:moveTo>
                  <a:cubicBezTo>
                    <a:pt x="27" y="32"/>
                    <a:pt x="33" y="27"/>
                    <a:pt x="40" y="25"/>
                  </a:cubicBezTo>
                  <a:cubicBezTo>
                    <a:pt x="46" y="23"/>
                    <a:pt x="50" y="16"/>
                    <a:pt x="48" y="10"/>
                  </a:cubicBezTo>
                  <a:cubicBezTo>
                    <a:pt x="46" y="4"/>
                    <a:pt x="40" y="0"/>
                    <a:pt x="33" y="2"/>
                  </a:cubicBezTo>
                  <a:cubicBezTo>
                    <a:pt x="22" y="5"/>
                    <a:pt x="12" y="12"/>
                    <a:pt x="5" y="21"/>
                  </a:cubicBezTo>
                  <a:cubicBezTo>
                    <a:pt x="1" y="26"/>
                    <a:pt x="0" y="33"/>
                    <a:pt x="5" y="38"/>
                  </a:cubicBezTo>
                  <a:cubicBezTo>
                    <a:pt x="9" y="42"/>
                    <a:pt x="18" y="43"/>
                    <a:pt x="22" y="3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40" name="Freeform 82">
              <a:extLst>
                <a:ext uri="{FF2B5EF4-FFF2-40B4-BE49-F238E27FC236}">
                  <a16:creationId xmlns:a16="http://schemas.microsoft.com/office/drawing/2014/main" id="{686C2958-BA5D-497C-B4BF-B252E4F14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944563"/>
              <a:ext cx="36512" cy="36513"/>
            </a:xfrm>
            <a:custGeom>
              <a:avLst/>
              <a:gdLst>
                <a:gd name="T0" fmla="*/ 22 w 29"/>
                <a:gd name="T1" fmla="*/ 24 h 29"/>
                <a:gd name="T2" fmla="*/ 24 w 29"/>
                <a:gd name="T3" fmla="*/ 22 h 29"/>
                <a:gd name="T4" fmla="*/ 24 w 29"/>
                <a:gd name="T5" fmla="*/ 5 h 29"/>
                <a:gd name="T6" fmla="*/ 7 w 29"/>
                <a:gd name="T7" fmla="*/ 5 h 29"/>
                <a:gd name="T8" fmla="*/ 5 w 29"/>
                <a:gd name="T9" fmla="*/ 7 h 29"/>
                <a:gd name="T10" fmla="*/ 5 w 29"/>
                <a:gd name="T11" fmla="*/ 24 h 29"/>
                <a:gd name="T12" fmla="*/ 22 w 29"/>
                <a:gd name="T13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2" y="24"/>
                  </a:moveTo>
                  <a:cubicBezTo>
                    <a:pt x="22" y="23"/>
                    <a:pt x="23" y="23"/>
                    <a:pt x="24" y="22"/>
                  </a:cubicBezTo>
                  <a:cubicBezTo>
                    <a:pt x="28" y="17"/>
                    <a:pt x="29" y="9"/>
                    <a:pt x="24" y="5"/>
                  </a:cubicBezTo>
                  <a:cubicBezTo>
                    <a:pt x="19" y="1"/>
                    <a:pt x="12" y="0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0" y="12"/>
                    <a:pt x="0" y="20"/>
                    <a:pt x="5" y="24"/>
                  </a:cubicBezTo>
                  <a:cubicBezTo>
                    <a:pt x="9" y="29"/>
                    <a:pt x="17" y="29"/>
                    <a:pt x="22" y="2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342" name="TextBox 341"/>
          <p:cNvSpPr txBox="1"/>
          <p:nvPr/>
        </p:nvSpPr>
        <p:spPr>
          <a:xfrm>
            <a:off x="3592946" y="700305"/>
            <a:ext cx="2752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rgbClr val="3F8C57"/>
                  </a:solidFill>
                </a:ln>
                <a:solidFill>
                  <a:prstClr val="white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avour" panose="02040603050506020204" pitchFamily="18" charset="0"/>
                <a:ea typeface="+mn-ea"/>
                <a:cs typeface="+mn-cs"/>
              </a:rPr>
              <a:t>Toán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rgbClr val="3F8C57"/>
                  </a:solidFill>
                </a:ln>
                <a:solidFill>
                  <a:prstClr val="white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avour" panose="02040603050506020204" pitchFamily="18" charset="0"/>
                <a:ea typeface="+mn-ea"/>
                <a:cs typeface="+mn-cs"/>
              </a:rPr>
              <a:t> 4</a:t>
            </a:r>
          </a:p>
        </p:txBody>
      </p:sp>
      <p:pic>
        <p:nvPicPr>
          <p:cNvPr id="1026" name="Picture 2" descr="HÃ¬nh áº£nh PhÃ²ng Chá»ng Dá»ch Bá»nh Cho Há»c Sinh, TrÆ°á»ng Má», PhÃ²ng Ngá»«a Dá»ch  Bá»nh, Bá»nh Dá»ch Vector vÃ  PNG vá»i ná»n trong suá»t Äá» táº£i xuá»ng miá»n phÃ­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444" b="89925" l="0" r="100000">
                        <a14:foregroundMark x1="21094" y1="37594" x2="22344" y2="46767"/>
                        <a14:foregroundMark x1="32656" y1="36692" x2="37500" y2="44511"/>
                        <a14:foregroundMark x1="32813" y1="52030" x2="30781" y2="58045"/>
                        <a14:foregroundMark x1="27656" y1="52782" x2="26563" y2="56391"/>
                        <a14:foregroundMark x1="69375" y1="38797" x2="64688" y2="44060"/>
                        <a14:foregroundMark x1="77031" y1="38647" x2="83750" y2="46617"/>
                        <a14:foregroundMark x1="70156" y1="51128" x2="67188" y2="59699"/>
                        <a14:foregroundMark x1="73281" y1="52632" x2="73594" y2="59398"/>
                        <a14:foregroundMark x1="78281" y1="53835" x2="78281" y2="59098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098" y="2132956"/>
            <a:ext cx="4936716" cy="512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" name="Picture 3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0815" y="188938"/>
            <a:ext cx="877189" cy="9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66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9" b="13556"/>
          <a:stretch/>
        </p:blipFill>
        <p:spPr>
          <a:xfrm>
            <a:off x="-232567" y="209920"/>
            <a:ext cx="12161838" cy="664808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759387" y="845716"/>
            <a:ext cx="3595878" cy="1390360"/>
          </a:xfrm>
          <a:prstGeom prst="wedgeRoundRectCallout">
            <a:avLst>
              <a:gd name="adj1" fmla="val 49497"/>
              <a:gd name="adj2" fmla="val 772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CÙNG CHÚNG TỚ ĐI SIÊU THỊ NÀO!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703" y="2590800"/>
            <a:ext cx="4124325" cy="237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051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81" y="1070883"/>
            <a:ext cx="3335290" cy="4579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57" y="1085362"/>
            <a:ext cx="3324279" cy="4469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97" b="82436" l="5600" r="92000">
                        <a14:foregroundMark x1="26700" y1="17564" x2="72300" y2="17564"/>
                        <a14:foregroundMark x1="78400" y1="15897" x2="78400" y2="15897"/>
                        <a14:foregroundMark x1="18800" y1="15256" x2="21900" y2="18974"/>
                        <a14:foregroundMark x1="80900" y1="15256" x2="82400" y2="18333"/>
                        <a14:foregroundMark x1="84500" y1="24744" x2="84500" y2="38077"/>
                        <a14:foregroundMark x1="16000" y1="14744" x2="16300" y2="32821"/>
                        <a14:foregroundMark x1="15500" y1="17051" x2="15500" y2="35897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" r="7882" b="19333"/>
          <a:stretch/>
        </p:blipFill>
        <p:spPr>
          <a:xfrm>
            <a:off x="3505200" y="-393649"/>
            <a:ext cx="5105400" cy="5161180"/>
          </a:xfrm>
          <a:prstGeom prst="rect">
            <a:avLst/>
          </a:prstGeom>
        </p:spPr>
      </p:pic>
      <p:pic>
        <p:nvPicPr>
          <p:cNvPr id="2050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727" y="3158819"/>
            <a:ext cx="1887648" cy="397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 descr="Junk Food Cartoon clipart - Snack, Food, transparent clip art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414" l="9961" r="916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151" y="2065106"/>
            <a:ext cx="1016849" cy="101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ảng xếp hạng Top list thông tin hay nhất về chủ đề bánh gạo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75" b="97375" l="9875" r="90125">
                        <a14:foregroundMark x1="24625" y1="39625" x2="24500" y2="61375"/>
                        <a14:foregroundMark x1="24875" y1="68750" x2="25500" y2="83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22">
            <a:off x="6584466" y="2456368"/>
            <a:ext cx="1537669" cy="153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ownload HD Milk Cartoon Png - Milk Transparent PNG Image - NicePNG.com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40"/>
          <a:stretch/>
        </p:blipFill>
        <p:spPr bwMode="auto">
          <a:xfrm>
            <a:off x="6385416" y="730706"/>
            <a:ext cx="539366" cy="95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8"/>
          <a:stretch/>
        </p:blipFill>
        <p:spPr>
          <a:xfrm>
            <a:off x="2514586" y="3974407"/>
            <a:ext cx="3280247" cy="288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01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-0.18476 0.587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6" y="290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08398 0.3849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9" y="18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25639 0.2708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822" y="1840236"/>
            <a:ext cx="2875930" cy="4665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4" y="375928"/>
            <a:ext cx="2282723" cy="4347837"/>
          </a:xfrm>
          <a:prstGeom prst="rect">
            <a:avLst/>
          </a:prstGeom>
        </p:spPr>
      </p:pic>
      <p:pic>
        <p:nvPicPr>
          <p:cNvPr id="13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7" y="2896145"/>
            <a:ext cx="1873508" cy="394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" name="Text Box 20"/>
          <p:cNvSpPr txBox="1">
            <a:spLocks noChangeArrowheads="1"/>
          </p:cNvSpPr>
          <p:nvPr/>
        </p:nvSpPr>
        <p:spPr bwMode="auto">
          <a:xfrm>
            <a:off x="2943019" y="3884934"/>
            <a:ext cx="3352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30" name="Group 75"/>
          <p:cNvGrpSpPr>
            <a:grpSpLocks/>
          </p:cNvGrpSpPr>
          <p:nvPr/>
        </p:nvGrpSpPr>
        <p:grpSpPr bwMode="auto">
          <a:xfrm>
            <a:off x="7578519" y="1484635"/>
            <a:ext cx="355600" cy="879476"/>
            <a:chOff x="2712" y="912"/>
            <a:chExt cx="224" cy="554"/>
          </a:xfrm>
        </p:grpSpPr>
        <p:sp>
          <p:nvSpPr>
            <p:cNvPr id="131" name="Text Box 76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2" name="Text Box 78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34" name="Text Box 81"/>
          <p:cNvSpPr txBox="1">
            <a:spLocks noChangeArrowheads="1"/>
          </p:cNvSpPr>
          <p:nvPr/>
        </p:nvSpPr>
        <p:spPr bwMode="auto">
          <a:xfrm>
            <a:off x="3333464" y="899860"/>
            <a:ext cx="5476955" cy="584775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5"/>
            </a:solidFill>
            <a:prstDash val="sys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So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35" name="Text Box 82"/>
          <p:cNvSpPr txBox="1">
            <a:spLocks noChangeArrowheads="1"/>
          </p:cNvSpPr>
          <p:nvPr/>
        </p:nvSpPr>
        <p:spPr bwMode="auto">
          <a:xfrm>
            <a:off x="2600119" y="1764034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</a:t>
            </a:r>
          </a:p>
        </p:txBody>
      </p:sp>
      <p:grpSp>
        <p:nvGrpSpPr>
          <p:cNvPr id="136" name="Group 83"/>
          <p:cNvGrpSpPr>
            <a:grpSpLocks/>
          </p:cNvGrpSpPr>
          <p:nvPr/>
        </p:nvGrpSpPr>
        <p:grpSpPr bwMode="auto">
          <a:xfrm>
            <a:off x="3400219" y="1675135"/>
            <a:ext cx="355600" cy="879476"/>
            <a:chOff x="2712" y="912"/>
            <a:chExt cx="224" cy="554"/>
          </a:xfrm>
        </p:grpSpPr>
        <p:sp>
          <p:nvSpPr>
            <p:cNvPr id="137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38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9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140" name="Text Box 87"/>
          <p:cNvSpPr txBox="1">
            <a:spLocks noChangeArrowheads="1"/>
          </p:cNvSpPr>
          <p:nvPr/>
        </p:nvSpPr>
        <p:spPr bwMode="auto">
          <a:xfrm>
            <a:off x="3857419" y="1903734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</a:p>
        </p:txBody>
      </p:sp>
      <p:grpSp>
        <p:nvGrpSpPr>
          <p:cNvPr id="141" name="Group 88"/>
          <p:cNvGrpSpPr>
            <a:grpSpLocks/>
          </p:cNvGrpSpPr>
          <p:nvPr/>
        </p:nvGrpSpPr>
        <p:grpSpPr bwMode="auto">
          <a:xfrm>
            <a:off x="4428919" y="1675135"/>
            <a:ext cx="381000" cy="879476"/>
            <a:chOff x="3312" y="912"/>
            <a:chExt cx="240" cy="554"/>
          </a:xfrm>
        </p:grpSpPr>
        <p:sp>
          <p:nvSpPr>
            <p:cNvPr id="142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43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4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45" name="Group 92"/>
          <p:cNvGrpSpPr>
            <a:grpSpLocks/>
          </p:cNvGrpSpPr>
          <p:nvPr/>
        </p:nvGrpSpPr>
        <p:grpSpPr bwMode="auto">
          <a:xfrm>
            <a:off x="7375319" y="1670372"/>
            <a:ext cx="838200" cy="879475"/>
            <a:chOff x="2496" y="912"/>
            <a:chExt cx="528" cy="554"/>
          </a:xfrm>
        </p:grpSpPr>
        <p:sp>
          <p:nvSpPr>
            <p:cNvPr id="146" name="Text Box 93"/>
            <p:cNvSpPr txBox="1">
              <a:spLocks noChangeArrowheads="1"/>
            </p:cNvSpPr>
            <p:nvPr/>
          </p:nvSpPr>
          <p:spPr bwMode="auto">
            <a:xfrm>
              <a:off x="2496" y="912"/>
              <a:ext cx="52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 9</a:t>
              </a:r>
            </a:p>
          </p:txBody>
        </p:sp>
        <p:sp>
          <p:nvSpPr>
            <p:cNvPr id="147" name="Text Box 95"/>
            <p:cNvSpPr txBox="1">
              <a:spLocks noChangeArrowheads="1"/>
            </p:cNvSpPr>
            <p:nvPr/>
          </p:nvSpPr>
          <p:spPr bwMode="auto">
            <a:xfrm>
              <a:off x="2544" y="1136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148" name="Text Box 96"/>
          <p:cNvSpPr txBox="1">
            <a:spLocks noChangeArrowheads="1"/>
          </p:cNvSpPr>
          <p:nvPr/>
        </p:nvSpPr>
        <p:spPr bwMode="auto">
          <a:xfrm>
            <a:off x="8124619" y="1827534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</a:p>
        </p:txBody>
      </p:sp>
      <p:grpSp>
        <p:nvGrpSpPr>
          <p:cNvPr id="149" name="Group 97"/>
          <p:cNvGrpSpPr>
            <a:grpSpLocks/>
          </p:cNvGrpSpPr>
          <p:nvPr/>
        </p:nvGrpSpPr>
        <p:grpSpPr bwMode="auto">
          <a:xfrm>
            <a:off x="8581819" y="1670372"/>
            <a:ext cx="774700" cy="879475"/>
            <a:chOff x="3296" y="912"/>
            <a:chExt cx="488" cy="554"/>
          </a:xfrm>
        </p:grpSpPr>
        <p:sp>
          <p:nvSpPr>
            <p:cNvPr id="150" name="Text Box 98"/>
            <p:cNvSpPr txBox="1">
              <a:spLocks noChangeArrowheads="1"/>
            </p:cNvSpPr>
            <p:nvPr/>
          </p:nvSpPr>
          <p:spPr bwMode="auto">
            <a:xfrm>
              <a:off x="3304" y="912"/>
              <a:ext cx="3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11</a:t>
              </a:r>
            </a:p>
          </p:txBody>
        </p:sp>
        <p:sp>
          <p:nvSpPr>
            <p:cNvPr id="151" name="Line 99"/>
            <p:cNvSpPr>
              <a:spLocks noChangeShapeType="1"/>
            </p:cNvSpPr>
            <p:nvPr/>
          </p:nvSpPr>
          <p:spPr bwMode="auto">
            <a:xfrm flipV="1">
              <a:off x="3360" y="1199"/>
              <a:ext cx="232" cy="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2" name="Text Box 100"/>
            <p:cNvSpPr txBox="1">
              <a:spLocks noChangeArrowheads="1"/>
            </p:cNvSpPr>
            <p:nvPr/>
          </p:nvSpPr>
          <p:spPr bwMode="auto">
            <a:xfrm>
              <a:off x="3296" y="1136"/>
              <a:ext cx="4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153" name="Group 101"/>
          <p:cNvGrpSpPr>
            <a:grpSpLocks/>
          </p:cNvGrpSpPr>
          <p:nvPr/>
        </p:nvGrpSpPr>
        <p:grpSpPr bwMode="auto">
          <a:xfrm>
            <a:off x="3238055" y="2651451"/>
            <a:ext cx="863600" cy="879475"/>
            <a:chOff x="2568" y="912"/>
            <a:chExt cx="544" cy="554"/>
          </a:xfrm>
        </p:grpSpPr>
        <p:sp>
          <p:nvSpPr>
            <p:cNvPr id="154" name="Text Box 102"/>
            <p:cNvSpPr txBox="1">
              <a:spLocks noChangeArrowheads="1"/>
            </p:cNvSpPr>
            <p:nvPr/>
          </p:nvSpPr>
          <p:spPr bwMode="auto">
            <a:xfrm>
              <a:off x="2568" y="912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13</a:t>
              </a:r>
            </a:p>
          </p:txBody>
        </p:sp>
        <p:sp>
          <p:nvSpPr>
            <p:cNvPr id="155" name="Line 103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6" name="Text Box 104"/>
            <p:cNvSpPr txBox="1">
              <a:spLocks noChangeArrowheads="1"/>
            </p:cNvSpPr>
            <p:nvPr/>
          </p:nvSpPr>
          <p:spPr bwMode="auto">
            <a:xfrm>
              <a:off x="2632" y="1136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17</a:t>
              </a:r>
            </a:p>
          </p:txBody>
        </p:sp>
      </p:grpSp>
      <p:sp>
        <p:nvSpPr>
          <p:cNvPr id="157" name="Text Box 105"/>
          <p:cNvSpPr txBox="1">
            <a:spLocks noChangeArrowheads="1"/>
          </p:cNvSpPr>
          <p:nvPr/>
        </p:nvSpPr>
        <p:spPr bwMode="auto">
          <a:xfrm>
            <a:off x="3847655" y="2808613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</a:p>
        </p:txBody>
      </p:sp>
      <p:grpSp>
        <p:nvGrpSpPr>
          <p:cNvPr id="158" name="Group 106"/>
          <p:cNvGrpSpPr>
            <a:grpSpLocks/>
          </p:cNvGrpSpPr>
          <p:nvPr/>
        </p:nvGrpSpPr>
        <p:grpSpPr bwMode="auto">
          <a:xfrm>
            <a:off x="4330255" y="2651451"/>
            <a:ext cx="685800" cy="879475"/>
            <a:chOff x="3312" y="912"/>
            <a:chExt cx="432" cy="554"/>
          </a:xfrm>
        </p:grpSpPr>
        <p:sp>
          <p:nvSpPr>
            <p:cNvPr id="159" name="Text Box 107"/>
            <p:cNvSpPr txBox="1">
              <a:spLocks noChangeArrowheads="1"/>
            </p:cNvSpPr>
            <p:nvPr/>
          </p:nvSpPr>
          <p:spPr bwMode="auto">
            <a:xfrm>
              <a:off x="3312" y="912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60" name="Line 108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1" name="Text Box 109"/>
            <p:cNvSpPr txBox="1">
              <a:spLocks noChangeArrowheads="1"/>
            </p:cNvSpPr>
            <p:nvPr/>
          </p:nvSpPr>
          <p:spPr bwMode="auto">
            <a:xfrm>
              <a:off x="3312" y="1136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17</a:t>
              </a:r>
            </a:p>
          </p:txBody>
        </p:sp>
      </p:grpSp>
      <p:grpSp>
        <p:nvGrpSpPr>
          <p:cNvPr id="162" name="Group 110"/>
          <p:cNvGrpSpPr>
            <a:grpSpLocks/>
          </p:cNvGrpSpPr>
          <p:nvPr/>
        </p:nvGrpSpPr>
        <p:grpSpPr bwMode="auto">
          <a:xfrm>
            <a:off x="7379058" y="2603821"/>
            <a:ext cx="914400" cy="879475"/>
            <a:chOff x="2712" y="912"/>
            <a:chExt cx="224" cy="554"/>
          </a:xfrm>
        </p:grpSpPr>
        <p:sp>
          <p:nvSpPr>
            <p:cNvPr id="163" name="Text Box 111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  25</a:t>
              </a:r>
            </a:p>
          </p:txBody>
        </p:sp>
        <p:sp>
          <p:nvSpPr>
            <p:cNvPr id="164" name="Line 112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5" name="Text Box 113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 19</a:t>
              </a:r>
            </a:p>
          </p:txBody>
        </p:sp>
      </p:grpSp>
      <p:sp>
        <p:nvSpPr>
          <p:cNvPr id="166" name="Text Box 114"/>
          <p:cNvSpPr txBox="1">
            <a:spLocks noChangeArrowheads="1"/>
          </p:cNvSpPr>
          <p:nvPr/>
        </p:nvSpPr>
        <p:spPr bwMode="auto">
          <a:xfrm>
            <a:off x="8141058" y="2756222"/>
            <a:ext cx="53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</a:p>
        </p:txBody>
      </p:sp>
      <p:grpSp>
        <p:nvGrpSpPr>
          <p:cNvPr id="167" name="Group 115"/>
          <p:cNvGrpSpPr>
            <a:grpSpLocks/>
          </p:cNvGrpSpPr>
          <p:nvPr/>
        </p:nvGrpSpPr>
        <p:grpSpPr bwMode="auto">
          <a:xfrm>
            <a:off x="8572858" y="2603821"/>
            <a:ext cx="863600" cy="879475"/>
            <a:chOff x="3312" y="912"/>
            <a:chExt cx="340" cy="554"/>
          </a:xfrm>
        </p:grpSpPr>
        <p:sp>
          <p:nvSpPr>
            <p:cNvPr id="168" name="Text Box 116"/>
            <p:cNvSpPr txBox="1">
              <a:spLocks noChangeArrowheads="1"/>
            </p:cNvSpPr>
            <p:nvPr/>
          </p:nvSpPr>
          <p:spPr bwMode="auto">
            <a:xfrm>
              <a:off x="3312" y="912"/>
              <a:ext cx="34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22</a:t>
              </a:r>
            </a:p>
          </p:txBody>
        </p:sp>
        <p:sp>
          <p:nvSpPr>
            <p:cNvPr id="169" name="Line 117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0" name="Text Box 118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19</a:t>
              </a:r>
            </a:p>
          </p:txBody>
        </p:sp>
      </p:grpSp>
      <p:sp>
        <p:nvSpPr>
          <p:cNvPr id="171" name="Text Box 119"/>
          <p:cNvSpPr txBox="1">
            <a:spLocks noChangeArrowheads="1"/>
          </p:cNvSpPr>
          <p:nvPr/>
        </p:nvSpPr>
        <p:spPr bwMode="auto">
          <a:xfrm>
            <a:off x="6800644" y="1798959"/>
            <a:ext cx="519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172" name="Text Box 120"/>
          <p:cNvSpPr txBox="1">
            <a:spLocks noChangeArrowheads="1"/>
          </p:cNvSpPr>
          <p:nvPr/>
        </p:nvSpPr>
        <p:spPr bwMode="auto">
          <a:xfrm>
            <a:off x="6800644" y="2732599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d)</a:t>
            </a:r>
          </a:p>
        </p:txBody>
      </p:sp>
      <p:sp>
        <p:nvSpPr>
          <p:cNvPr id="173" name="Text Box 121"/>
          <p:cNvSpPr txBox="1">
            <a:spLocks noChangeArrowheads="1"/>
          </p:cNvSpPr>
          <p:nvPr/>
        </p:nvSpPr>
        <p:spPr bwMode="auto">
          <a:xfrm>
            <a:off x="2625519" y="2775272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c)</a:t>
            </a:r>
          </a:p>
        </p:txBody>
      </p:sp>
      <p:sp>
        <p:nvSpPr>
          <p:cNvPr id="174" name="Text Box 122"/>
          <p:cNvSpPr txBox="1">
            <a:spLocks noChangeArrowheads="1"/>
          </p:cNvSpPr>
          <p:nvPr/>
        </p:nvSpPr>
        <p:spPr bwMode="auto">
          <a:xfrm>
            <a:off x="3971719" y="1903734"/>
            <a:ext cx="45720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75" name="Text Box 125"/>
          <p:cNvSpPr txBox="1">
            <a:spLocks noChangeArrowheads="1"/>
          </p:cNvSpPr>
          <p:nvPr/>
        </p:nvSpPr>
        <p:spPr bwMode="auto">
          <a:xfrm>
            <a:off x="8217258" y="2756222"/>
            <a:ext cx="30480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76" name="Text Box 125"/>
          <p:cNvSpPr txBox="1">
            <a:spLocks noChangeArrowheads="1"/>
          </p:cNvSpPr>
          <p:nvPr/>
        </p:nvSpPr>
        <p:spPr bwMode="auto">
          <a:xfrm>
            <a:off x="3923855" y="2803851"/>
            <a:ext cx="38100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177" name="Text Box 125"/>
          <p:cNvSpPr txBox="1">
            <a:spLocks noChangeArrowheads="1"/>
          </p:cNvSpPr>
          <p:nvPr/>
        </p:nvSpPr>
        <p:spPr bwMode="auto">
          <a:xfrm>
            <a:off x="8137319" y="1822772"/>
            <a:ext cx="30480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178" name="Text Box 53"/>
          <p:cNvSpPr txBox="1">
            <a:spLocks noChangeArrowheads="1"/>
          </p:cNvSpPr>
          <p:nvPr/>
        </p:nvSpPr>
        <p:spPr bwMode="auto">
          <a:xfrm>
            <a:off x="2625519" y="3580134"/>
            <a:ext cx="5303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79" name="Text Box 54"/>
          <p:cNvSpPr txBox="1">
            <a:spLocks noChangeArrowheads="1"/>
          </p:cNvSpPr>
          <p:nvPr/>
        </p:nvSpPr>
        <p:spPr bwMode="auto">
          <a:xfrm>
            <a:off x="2346119" y="4064322"/>
            <a:ext cx="729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tử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bé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hơn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thì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bé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hơn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0" name="Rectangle 55"/>
          <p:cNvSpPr>
            <a:spLocks noChangeArrowheads="1"/>
          </p:cNvSpPr>
          <p:nvPr/>
        </p:nvSpPr>
        <p:spPr bwMode="auto">
          <a:xfrm>
            <a:off x="2333419" y="4585022"/>
            <a:ext cx="7935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tử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1" name="Text Box 56"/>
          <p:cNvSpPr txBox="1">
            <a:spLocks noChangeArrowheads="1"/>
          </p:cNvSpPr>
          <p:nvPr/>
        </p:nvSpPr>
        <p:spPr bwMode="auto">
          <a:xfrm>
            <a:off x="2333419" y="5194622"/>
            <a:ext cx="825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tử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thì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82" name="Straight Connector 181"/>
          <p:cNvCxnSpPr/>
          <p:nvPr/>
        </p:nvCxnSpPr>
        <p:spPr>
          <a:xfrm>
            <a:off x="7527719" y="2127572"/>
            <a:ext cx="533400" cy="0"/>
          </a:xfrm>
          <a:prstGeom prst="line">
            <a:avLst/>
          </a:prstGeom>
          <a:noFill/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126367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/>
      <p:bldP spid="140" grpId="0"/>
      <p:bldP spid="140" grpId="1"/>
      <p:bldP spid="148" grpId="0"/>
      <p:bldP spid="148" grpId="1"/>
      <p:bldP spid="157" grpId="0"/>
      <p:bldP spid="157" grpId="1"/>
      <p:bldP spid="166" grpId="0"/>
      <p:bldP spid="166" grpId="1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822" y="1840236"/>
            <a:ext cx="2875930" cy="4665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4" y="375928"/>
            <a:ext cx="2282723" cy="4347837"/>
          </a:xfrm>
          <a:prstGeom prst="rect">
            <a:avLst/>
          </a:prstGeom>
        </p:spPr>
      </p:pic>
      <p:sp>
        <p:nvSpPr>
          <p:cNvPr id="134" name="Text Box 81"/>
          <p:cNvSpPr txBox="1">
            <a:spLocks noChangeArrowheads="1"/>
          </p:cNvSpPr>
          <p:nvPr/>
        </p:nvSpPr>
        <p:spPr bwMode="auto">
          <a:xfrm>
            <a:off x="2562566" y="1024247"/>
            <a:ext cx="8072273" cy="646331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5"/>
            </a:solidFill>
            <a:prstDash val="sys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2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: So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sánh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1:</a:t>
            </a:r>
          </a:p>
        </p:txBody>
      </p:sp>
      <p:grpSp>
        <p:nvGrpSpPr>
          <p:cNvPr id="110" name="Group 75"/>
          <p:cNvGrpSpPr>
            <a:grpSpLocks/>
          </p:cNvGrpSpPr>
          <p:nvPr/>
        </p:nvGrpSpPr>
        <p:grpSpPr bwMode="auto">
          <a:xfrm>
            <a:off x="7687781" y="2264168"/>
            <a:ext cx="355600" cy="939801"/>
            <a:chOff x="2712" y="912"/>
            <a:chExt cx="224" cy="592"/>
          </a:xfrm>
        </p:grpSpPr>
        <p:sp>
          <p:nvSpPr>
            <p:cNvPr id="111" name="Text Box 76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2" name="Text Box 78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6" name="Text Box 175"/>
          <p:cNvSpPr txBox="1">
            <a:spLocks noChangeArrowheads="1"/>
          </p:cNvSpPr>
          <p:nvPr/>
        </p:nvSpPr>
        <p:spPr bwMode="auto">
          <a:xfrm>
            <a:off x="3890481" y="2683267"/>
            <a:ext cx="266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7" name="Text Box 176"/>
          <p:cNvSpPr txBox="1">
            <a:spLocks noChangeArrowheads="1"/>
          </p:cNvSpPr>
          <p:nvPr/>
        </p:nvSpPr>
        <p:spPr bwMode="auto">
          <a:xfrm>
            <a:off x="5796860" y="2640146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13" name="Text Box 176"/>
          <p:cNvSpPr txBox="1">
            <a:spLocks noChangeArrowheads="1"/>
          </p:cNvSpPr>
          <p:nvPr/>
        </p:nvSpPr>
        <p:spPr bwMode="auto">
          <a:xfrm>
            <a:off x="7756890" y="2639448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14" name="Text Box 176"/>
          <p:cNvSpPr txBox="1">
            <a:spLocks noChangeArrowheads="1"/>
          </p:cNvSpPr>
          <p:nvPr/>
        </p:nvSpPr>
        <p:spPr bwMode="auto">
          <a:xfrm>
            <a:off x="9262581" y="3948505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2931" y="4565726"/>
            <a:ext cx="4127350" cy="2371550"/>
          </a:xfrm>
          <a:prstGeom prst="rect">
            <a:avLst/>
          </a:prstGeom>
        </p:spPr>
      </p:pic>
      <p:pic>
        <p:nvPicPr>
          <p:cNvPr id="216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7" y="2896145"/>
            <a:ext cx="1873508" cy="394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C49690-8B8F-4048-B368-0EA01591AD13}"/>
                  </a:ext>
                </a:extLst>
              </p:cNvPr>
              <p:cNvSpPr txBox="1"/>
              <p:nvPr/>
            </p:nvSpPr>
            <p:spPr>
              <a:xfrm>
                <a:off x="2365249" y="2414732"/>
                <a:ext cx="1394613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C49690-8B8F-4048-B368-0EA01591A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249" y="2414732"/>
                <a:ext cx="1394613" cy="1037143"/>
              </a:xfrm>
              <a:prstGeom prst="rect">
                <a:avLst/>
              </a:prstGeom>
              <a:blipFill>
                <a:blip r:embed="rId10"/>
                <a:stretch>
                  <a:fillRect l="-6306" t="-1220" r="-5405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0ECCC39-E0C7-CB4E-B33E-53BF47537A95}"/>
                  </a:ext>
                </a:extLst>
              </p:cNvPr>
              <p:cNvSpPr txBox="1"/>
              <p:nvPr/>
            </p:nvSpPr>
            <p:spPr>
              <a:xfrm>
                <a:off x="4346075" y="2413193"/>
                <a:ext cx="1394613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0ECCC39-E0C7-CB4E-B33E-53BF47537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075" y="2413193"/>
                <a:ext cx="1394613" cy="1038682"/>
              </a:xfrm>
              <a:prstGeom prst="rect">
                <a:avLst/>
              </a:prstGeom>
              <a:blipFill>
                <a:blip r:embed="rId11"/>
                <a:stretch>
                  <a:fillRect l="-6306" t="-1220" r="-5405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F95DB91-7D5F-D644-B08E-D4A35CA2DB44}"/>
                  </a:ext>
                </a:extLst>
              </p:cNvPr>
              <p:cNvSpPr txBox="1"/>
              <p:nvPr/>
            </p:nvSpPr>
            <p:spPr>
              <a:xfrm>
                <a:off x="6236996" y="2413193"/>
                <a:ext cx="1394613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F95DB91-7D5F-D644-B08E-D4A35CA2D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996" y="2413193"/>
                <a:ext cx="1394613" cy="1040734"/>
              </a:xfrm>
              <a:prstGeom prst="rect">
                <a:avLst/>
              </a:prstGeom>
              <a:blipFill>
                <a:blip r:embed="rId12"/>
                <a:stretch>
                  <a:fillRect l="-7273" t="-1205" r="-6364" b="-13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F959AED-B8B8-EE4A-8B3B-95E426C8384A}"/>
                  </a:ext>
                </a:extLst>
              </p:cNvPr>
              <p:cNvSpPr txBox="1"/>
              <p:nvPr/>
            </p:nvSpPr>
            <p:spPr>
              <a:xfrm>
                <a:off x="8054362" y="2391743"/>
                <a:ext cx="1394613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F959AED-B8B8-EE4A-8B3B-95E426C83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362" y="2391743"/>
                <a:ext cx="1394613" cy="1037143"/>
              </a:xfrm>
              <a:prstGeom prst="rect">
                <a:avLst/>
              </a:prstGeom>
              <a:blipFill>
                <a:blip r:embed="rId13"/>
                <a:stretch>
                  <a:fillRect l="-6364" t="-1220" r="-6364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 Box 175">
            <a:extLst>
              <a:ext uri="{FF2B5EF4-FFF2-40B4-BE49-F238E27FC236}">
                <a16:creationId xmlns:a16="http://schemas.microsoft.com/office/drawing/2014/main" id="{2CD218BB-B7F1-7E45-A857-8D5331FDA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8146" y="4193602"/>
            <a:ext cx="266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66" name="Text Box 176">
            <a:extLst>
              <a:ext uri="{FF2B5EF4-FFF2-40B4-BE49-F238E27FC236}">
                <a16:creationId xmlns:a16="http://schemas.microsoft.com/office/drawing/2014/main" id="{3E0AE980-2C79-B748-BC73-CA3F7893B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525" y="4150481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E56058B-B051-A044-8973-2535C69D7ADA}"/>
                  </a:ext>
                </a:extLst>
              </p:cNvPr>
              <p:cNvSpPr txBox="1"/>
              <p:nvPr/>
            </p:nvSpPr>
            <p:spPr>
              <a:xfrm>
                <a:off x="2726956" y="3854286"/>
                <a:ext cx="1649491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E56058B-B051-A044-8973-2535C69D7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956" y="3854286"/>
                <a:ext cx="1649491" cy="1037143"/>
              </a:xfrm>
              <a:prstGeom prst="rect">
                <a:avLst/>
              </a:prstGeom>
              <a:blipFill>
                <a:blip r:embed="rId14"/>
                <a:stretch>
                  <a:fillRect l="-5344" t="-1220" r="-5344" b="-15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781EA06-16C0-A74A-83AF-2EAF8B937DD7}"/>
                  </a:ext>
                </a:extLst>
              </p:cNvPr>
              <p:cNvSpPr txBox="1"/>
              <p:nvPr/>
            </p:nvSpPr>
            <p:spPr>
              <a:xfrm>
                <a:off x="4707782" y="3852747"/>
                <a:ext cx="1649491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781EA06-16C0-A74A-83AF-2EAF8B937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782" y="3852747"/>
                <a:ext cx="1649491" cy="1038682"/>
              </a:xfrm>
              <a:prstGeom prst="rect">
                <a:avLst/>
              </a:prstGeom>
              <a:blipFill>
                <a:blip r:embed="rId15"/>
                <a:stretch>
                  <a:fillRect l="-5344" t="-1220" r="-5344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FDCCF32-1E01-E242-99D7-86753B047BCB}"/>
                  </a:ext>
                </a:extLst>
              </p:cNvPr>
              <p:cNvSpPr txBox="1"/>
              <p:nvPr/>
            </p:nvSpPr>
            <p:spPr>
              <a:xfrm>
                <a:off x="6598703" y="3852747"/>
                <a:ext cx="1649491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36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FDCCF32-1E01-E242-99D7-86753B04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703" y="3852747"/>
                <a:ext cx="1649491" cy="1040734"/>
              </a:xfrm>
              <a:prstGeom prst="rect">
                <a:avLst/>
              </a:prstGeom>
              <a:blipFill>
                <a:blip r:embed="rId16"/>
                <a:stretch>
                  <a:fillRect l="-4580" t="-1205" r="-5344" b="-13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5766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26" grpId="0"/>
      <p:bldP spid="127" grpId="0"/>
      <p:bldP spid="213" grpId="0"/>
      <p:bldP spid="3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822" y="1840236"/>
            <a:ext cx="2875930" cy="4665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4" y="375928"/>
            <a:ext cx="2282723" cy="4347837"/>
          </a:xfrm>
          <a:prstGeom prst="rect">
            <a:avLst/>
          </a:prstGeom>
        </p:spPr>
      </p:pic>
      <p:sp>
        <p:nvSpPr>
          <p:cNvPr id="134" name="Text Box 81"/>
          <p:cNvSpPr txBox="1">
            <a:spLocks noChangeArrowheads="1"/>
          </p:cNvSpPr>
          <p:nvPr/>
        </p:nvSpPr>
        <p:spPr bwMode="auto">
          <a:xfrm>
            <a:off x="2562566" y="1024247"/>
            <a:ext cx="8072273" cy="646331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5"/>
            </a:solidFill>
            <a:prstDash val="sys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2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: So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sánh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1:</a:t>
            </a:r>
          </a:p>
        </p:txBody>
      </p:sp>
      <p:grpSp>
        <p:nvGrpSpPr>
          <p:cNvPr id="110" name="Group 75"/>
          <p:cNvGrpSpPr>
            <a:grpSpLocks/>
          </p:cNvGrpSpPr>
          <p:nvPr/>
        </p:nvGrpSpPr>
        <p:grpSpPr bwMode="auto">
          <a:xfrm>
            <a:off x="7687781" y="2264168"/>
            <a:ext cx="355600" cy="939801"/>
            <a:chOff x="2712" y="912"/>
            <a:chExt cx="224" cy="592"/>
          </a:xfrm>
        </p:grpSpPr>
        <p:sp>
          <p:nvSpPr>
            <p:cNvPr id="111" name="Text Box 76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2" name="Text Box 78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6" name="Text Box 175"/>
          <p:cNvSpPr txBox="1">
            <a:spLocks noChangeArrowheads="1"/>
          </p:cNvSpPr>
          <p:nvPr/>
        </p:nvSpPr>
        <p:spPr bwMode="auto">
          <a:xfrm>
            <a:off x="3890481" y="2683267"/>
            <a:ext cx="266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7" name="Text Box 176"/>
          <p:cNvSpPr txBox="1">
            <a:spLocks noChangeArrowheads="1"/>
          </p:cNvSpPr>
          <p:nvPr/>
        </p:nvSpPr>
        <p:spPr bwMode="auto">
          <a:xfrm>
            <a:off x="5796860" y="2640146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13" name="Text Box 176"/>
          <p:cNvSpPr txBox="1">
            <a:spLocks noChangeArrowheads="1"/>
          </p:cNvSpPr>
          <p:nvPr/>
        </p:nvSpPr>
        <p:spPr bwMode="auto">
          <a:xfrm>
            <a:off x="7756890" y="2639448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14" name="Text Box 176"/>
          <p:cNvSpPr txBox="1">
            <a:spLocks noChangeArrowheads="1"/>
          </p:cNvSpPr>
          <p:nvPr/>
        </p:nvSpPr>
        <p:spPr bwMode="auto">
          <a:xfrm>
            <a:off x="9262581" y="3948505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2931" y="4565726"/>
            <a:ext cx="4127350" cy="2371550"/>
          </a:xfrm>
          <a:prstGeom prst="rect">
            <a:avLst/>
          </a:prstGeom>
        </p:spPr>
      </p:pic>
      <p:pic>
        <p:nvPicPr>
          <p:cNvPr id="216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7" y="2896145"/>
            <a:ext cx="1873508" cy="394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C49690-8B8F-4048-B368-0EA01591AD13}"/>
                  </a:ext>
                </a:extLst>
              </p:cNvPr>
              <p:cNvSpPr txBox="1"/>
              <p:nvPr/>
            </p:nvSpPr>
            <p:spPr>
              <a:xfrm>
                <a:off x="2365249" y="2414732"/>
                <a:ext cx="1320874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C49690-8B8F-4048-B368-0EA01591A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249" y="2414732"/>
                <a:ext cx="1320874" cy="1037143"/>
              </a:xfrm>
              <a:prstGeom prst="rect">
                <a:avLst/>
              </a:prstGeom>
              <a:blipFill>
                <a:blip r:embed="rId10"/>
                <a:stretch>
                  <a:fillRect l="-6667" t="-1220" r="-6667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0ECCC39-E0C7-CB4E-B33E-53BF47537A95}"/>
                  </a:ext>
                </a:extLst>
              </p:cNvPr>
              <p:cNvSpPr txBox="1"/>
              <p:nvPr/>
            </p:nvSpPr>
            <p:spPr>
              <a:xfrm>
                <a:off x="4346075" y="2413193"/>
                <a:ext cx="1320874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0ECCC39-E0C7-CB4E-B33E-53BF47537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075" y="2413193"/>
                <a:ext cx="1320874" cy="1038682"/>
              </a:xfrm>
              <a:prstGeom prst="rect">
                <a:avLst/>
              </a:prstGeom>
              <a:blipFill>
                <a:blip r:embed="rId11"/>
                <a:stretch>
                  <a:fillRect l="-6667" t="-1220" r="-6667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F95DB91-7D5F-D644-B08E-D4A35CA2DB44}"/>
                  </a:ext>
                </a:extLst>
              </p:cNvPr>
              <p:cNvSpPr txBox="1"/>
              <p:nvPr/>
            </p:nvSpPr>
            <p:spPr>
              <a:xfrm>
                <a:off x="6236996" y="2413193"/>
                <a:ext cx="1219885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F95DB91-7D5F-D644-B08E-D4A35CA2D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996" y="2413193"/>
                <a:ext cx="1219885" cy="1040734"/>
              </a:xfrm>
              <a:prstGeom prst="rect">
                <a:avLst/>
              </a:prstGeom>
              <a:blipFill>
                <a:blip r:embed="rId12"/>
                <a:stretch>
                  <a:fillRect l="-8247" t="-1205" r="-6186" b="-13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F959AED-B8B8-EE4A-8B3B-95E426C8384A}"/>
                  </a:ext>
                </a:extLst>
              </p:cNvPr>
              <p:cNvSpPr txBox="1"/>
              <p:nvPr/>
            </p:nvSpPr>
            <p:spPr>
              <a:xfrm>
                <a:off x="8039891" y="2414732"/>
                <a:ext cx="1320874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F959AED-B8B8-EE4A-8B3B-95E426C83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891" y="2414732"/>
                <a:ext cx="1320874" cy="1037143"/>
              </a:xfrm>
              <a:prstGeom prst="rect">
                <a:avLst/>
              </a:prstGeom>
              <a:blipFill>
                <a:blip r:embed="rId13"/>
                <a:stretch>
                  <a:fillRect l="-6667" t="-1220" r="-5714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 Box 175">
            <a:extLst>
              <a:ext uri="{FF2B5EF4-FFF2-40B4-BE49-F238E27FC236}">
                <a16:creationId xmlns:a16="http://schemas.microsoft.com/office/drawing/2014/main" id="{2CD218BB-B7F1-7E45-A857-8D5331FDA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8146" y="4193602"/>
            <a:ext cx="266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sp>
        <p:nvSpPr>
          <p:cNvPr id="66" name="Text Box 176">
            <a:extLst>
              <a:ext uri="{FF2B5EF4-FFF2-40B4-BE49-F238E27FC236}">
                <a16:creationId xmlns:a16="http://schemas.microsoft.com/office/drawing/2014/main" id="{3E0AE980-2C79-B748-BC73-CA3F7893B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525" y="4150481"/>
            <a:ext cx="241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E56058B-B051-A044-8973-2535C69D7ADA}"/>
                  </a:ext>
                </a:extLst>
              </p:cNvPr>
              <p:cNvSpPr txBox="1"/>
              <p:nvPr/>
            </p:nvSpPr>
            <p:spPr>
              <a:xfrm>
                <a:off x="2726956" y="3854286"/>
                <a:ext cx="1575752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E56058B-B051-A044-8973-2535C69D7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956" y="3854286"/>
                <a:ext cx="1575752" cy="1040734"/>
              </a:xfrm>
              <a:prstGeom prst="rect">
                <a:avLst/>
              </a:prstGeom>
              <a:blipFill>
                <a:blip r:embed="rId14"/>
                <a:stretch>
                  <a:fillRect l="-5600" t="-1205" r="-5600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781EA06-16C0-A74A-83AF-2EAF8B937DD7}"/>
                  </a:ext>
                </a:extLst>
              </p:cNvPr>
              <p:cNvSpPr txBox="1"/>
              <p:nvPr/>
            </p:nvSpPr>
            <p:spPr>
              <a:xfrm>
                <a:off x="4707782" y="3852747"/>
                <a:ext cx="1575752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781EA06-16C0-A74A-83AF-2EAF8B937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782" y="3852747"/>
                <a:ext cx="1575752" cy="1040734"/>
              </a:xfrm>
              <a:prstGeom prst="rect">
                <a:avLst/>
              </a:prstGeom>
              <a:blipFill>
                <a:blip r:embed="rId15"/>
                <a:stretch>
                  <a:fillRect l="-5600" t="-1205" r="-5600" b="-13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FDCCF32-1E01-E242-99D7-86753B047BCB}"/>
                  </a:ext>
                </a:extLst>
              </p:cNvPr>
              <p:cNvSpPr txBox="1"/>
              <p:nvPr/>
            </p:nvSpPr>
            <p:spPr>
              <a:xfrm>
                <a:off x="6598703" y="3852747"/>
                <a:ext cx="1575752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vi-VN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vi-VN" sz="3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1</m:t>
                      </m:r>
                    </m:oMath>
                  </m:oMathPara>
                </a14:m>
                <a:endParaRPr lang="en-US" sz="3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FDCCF32-1E01-E242-99D7-86753B04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703" y="3852747"/>
                <a:ext cx="1575752" cy="1037143"/>
              </a:xfrm>
              <a:prstGeom prst="rect">
                <a:avLst/>
              </a:prstGeom>
              <a:blipFill>
                <a:blip r:embed="rId16"/>
                <a:stretch>
                  <a:fillRect l="-4800" t="-1220" r="-5600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1C94EBE-9C75-BF4D-B20C-246C8617AE7B}"/>
              </a:ext>
            </a:extLst>
          </p:cNvPr>
          <p:cNvSpPr/>
          <p:nvPr/>
        </p:nvSpPr>
        <p:spPr>
          <a:xfrm>
            <a:off x="2836190" y="2652271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163AD9-1D17-F94D-95CC-F1EEE0E00928}"/>
              </a:ext>
            </a:extLst>
          </p:cNvPr>
          <p:cNvSpPr/>
          <p:nvPr/>
        </p:nvSpPr>
        <p:spPr>
          <a:xfrm>
            <a:off x="4817133" y="2649614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9936F1-E069-CC4B-ABA8-686FD1FDB5BE}"/>
              </a:ext>
            </a:extLst>
          </p:cNvPr>
          <p:cNvSpPr/>
          <p:nvPr/>
        </p:nvSpPr>
        <p:spPr>
          <a:xfrm>
            <a:off x="6653942" y="2723767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741742-C2DD-3643-A5B3-D902D5317D3D}"/>
              </a:ext>
            </a:extLst>
          </p:cNvPr>
          <p:cNvSpPr/>
          <p:nvPr/>
        </p:nvSpPr>
        <p:spPr>
          <a:xfrm>
            <a:off x="8561307" y="2625667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1A11E8-2D24-3C47-A989-4B0B1CE26A9D}"/>
              </a:ext>
            </a:extLst>
          </p:cNvPr>
          <p:cNvSpPr/>
          <p:nvPr/>
        </p:nvSpPr>
        <p:spPr>
          <a:xfrm>
            <a:off x="3490093" y="4124354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DD67A9-4362-264B-993E-99B065D67302}"/>
              </a:ext>
            </a:extLst>
          </p:cNvPr>
          <p:cNvSpPr/>
          <p:nvPr/>
        </p:nvSpPr>
        <p:spPr>
          <a:xfrm>
            <a:off x="5471036" y="4168173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7759E11-C44E-0F4A-8A2D-2677E8ADC641}"/>
              </a:ext>
            </a:extLst>
          </p:cNvPr>
          <p:cNvSpPr/>
          <p:nvPr/>
        </p:nvSpPr>
        <p:spPr>
          <a:xfrm>
            <a:off x="7307845" y="4164854"/>
            <a:ext cx="464949" cy="54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Box 179">
            <a:extLst>
              <a:ext uri="{FF2B5EF4-FFF2-40B4-BE49-F238E27FC236}">
                <a16:creationId xmlns:a16="http://schemas.microsoft.com/office/drawing/2014/main" id="{7C332F43-1465-354C-9BE8-FF49352B7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081" y="2627705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1" name="Text Box 180">
            <a:extLst>
              <a:ext uri="{FF2B5EF4-FFF2-40B4-BE49-F238E27FC236}">
                <a16:creationId xmlns:a16="http://schemas.microsoft.com/office/drawing/2014/main" id="{102B821C-103A-BC4C-8862-ED3113F1C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7581" y="2666261"/>
            <a:ext cx="3810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2" name="Text Box 181">
            <a:extLst>
              <a:ext uri="{FF2B5EF4-FFF2-40B4-BE49-F238E27FC236}">
                <a16:creationId xmlns:a16="http://schemas.microsoft.com/office/drawing/2014/main" id="{FA3ED1BA-F011-0744-B640-5A934397E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2790" y="2631507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3" name="Text Box 181">
            <a:extLst>
              <a:ext uri="{FF2B5EF4-FFF2-40B4-BE49-F238E27FC236}">
                <a16:creationId xmlns:a16="http://schemas.microsoft.com/office/drawing/2014/main" id="{820973D8-5AF8-734B-AFD0-06E3589F0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8890" y="2643758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4" name="Text Box 181">
            <a:extLst>
              <a:ext uri="{FF2B5EF4-FFF2-40B4-BE49-F238E27FC236}">
                <a16:creationId xmlns:a16="http://schemas.microsoft.com/office/drawing/2014/main" id="{CCD0CE31-0833-D842-A19E-A2DC5F770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0399" y="4150481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5" name="Text Box 181">
            <a:extLst>
              <a:ext uri="{FF2B5EF4-FFF2-40B4-BE49-F238E27FC236}">
                <a16:creationId xmlns:a16="http://schemas.microsoft.com/office/drawing/2014/main" id="{B09EB0EB-3157-BA42-81F8-EEFCEEA0A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712" y="4124354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6" name="Text Box 181">
            <a:extLst>
              <a:ext uri="{FF2B5EF4-FFF2-40B4-BE49-F238E27FC236}">
                <a16:creationId xmlns:a16="http://schemas.microsoft.com/office/drawing/2014/main" id="{8E1254FA-4F1F-6944-8789-311CDBE1B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660" y="4150481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EE9DE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11025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822" y="1840236"/>
            <a:ext cx="2875930" cy="4665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9" y="437574"/>
            <a:ext cx="2282723" cy="3538526"/>
          </a:xfrm>
          <a:prstGeom prst="rect">
            <a:avLst/>
          </a:prstGeom>
        </p:spPr>
      </p:pic>
      <p:sp>
        <p:nvSpPr>
          <p:cNvPr id="134" name="Text Box 81"/>
          <p:cNvSpPr txBox="1">
            <a:spLocks noChangeArrowheads="1"/>
          </p:cNvSpPr>
          <p:nvPr/>
        </p:nvSpPr>
        <p:spPr bwMode="auto">
          <a:xfrm>
            <a:off x="1622496" y="477959"/>
            <a:ext cx="9510017" cy="584775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5"/>
            </a:solidFill>
            <a:prstDash val="sys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25" name="Group 75"/>
          <p:cNvGrpSpPr>
            <a:grpSpLocks/>
          </p:cNvGrpSpPr>
          <p:nvPr/>
        </p:nvGrpSpPr>
        <p:grpSpPr bwMode="auto">
          <a:xfrm>
            <a:off x="8006280" y="791559"/>
            <a:ext cx="355600" cy="939801"/>
            <a:chOff x="2712" y="912"/>
            <a:chExt cx="224" cy="592"/>
          </a:xfrm>
        </p:grpSpPr>
        <p:sp>
          <p:nvSpPr>
            <p:cNvPr id="126" name="Text Box 76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7" name="Text Box 78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33" name="Text Box 82"/>
          <p:cNvSpPr txBox="1">
            <a:spLocks noChangeArrowheads="1"/>
          </p:cNvSpPr>
          <p:nvPr/>
        </p:nvSpPr>
        <p:spPr bwMode="auto">
          <a:xfrm>
            <a:off x="2951680" y="1526571"/>
            <a:ext cx="609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</a:t>
            </a:r>
          </a:p>
        </p:txBody>
      </p:sp>
      <p:grpSp>
        <p:nvGrpSpPr>
          <p:cNvPr id="183" name="Group 83"/>
          <p:cNvGrpSpPr>
            <a:grpSpLocks/>
          </p:cNvGrpSpPr>
          <p:nvPr/>
        </p:nvGrpSpPr>
        <p:grpSpPr bwMode="auto">
          <a:xfrm>
            <a:off x="3446980" y="1437670"/>
            <a:ext cx="355600" cy="939799"/>
            <a:chOff x="2712" y="912"/>
            <a:chExt cx="224" cy="592"/>
          </a:xfrm>
        </p:grpSpPr>
        <p:sp>
          <p:nvSpPr>
            <p:cNvPr id="184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85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6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87" name="Group 88"/>
          <p:cNvGrpSpPr>
            <a:grpSpLocks/>
          </p:cNvGrpSpPr>
          <p:nvPr/>
        </p:nvGrpSpPr>
        <p:grpSpPr bwMode="auto">
          <a:xfrm>
            <a:off x="4285180" y="1439259"/>
            <a:ext cx="381000" cy="939801"/>
            <a:chOff x="3312" y="912"/>
            <a:chExt cx="240" cy="592"/>
          </a:xfrm>
        </p:grpSpPr>
        <p:sp>
          <p:nvSpPr>
            <p:cNvPr id="188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89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90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191" name="Text Box 119"/>
          <p:cNvSpPr txBox="1">
            <a:spLocks noChangeArrowheads="1"/>
          </p:cNvSpPr>
          <p:nvPr/>
        </p:nvSpPr>
        <p:spPr bwMode="auto">
          <a:xfrm>
            <a:off x="6377505" y="1555146"/>
            <a:ext cx="5661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192" name="Text Box 122"/>
          <p:cNvSpPr txBox="1">
            <a:spLocks noChangeArrowheads="1"/>
          </p:cNvSpPr>
          <p:nvPr/>
        </p:nvSpPr>
        <p:spPr bwMode="auto">
          <a:xfrm>
            <a:off x="3904180" y="1591658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grpSp>
        <p:nvGrpSpPr>
          <p:cNvPr id="193" name="Group 88"/>
          <p:cNvGrpSpPr>
            <a:grpSpLocks/>
          </p:cNvGrpSpPr>
          <p:nvPr/>
        </p:nvGrpSpPr>
        <p:grpSpPr bwMode="auto">
          <a:xfrm>
            <a:off x="4894780" y="1439259"/>
            <a:ext cx="381000" cy="939801"/>
            <a:chOff x="3312" y="912"/>
            <a:chExt cx="240" cy="592"/>
          </a:xfrm>
        </p:grpSpPr>
        <p:sp>
          <p:nvSpPr>
            <p:cNvPr id="194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95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96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197" name="Text Box 122"/>
          <p:cNvSpPr txBox="1">
            <a:spLocks noChangeArrowheads="1"/>
          </p:cNvSpPr>
          <p:nvPr/>
        </p:nvSpPr>
        <p:spPr bwMode="auto">
          <a:xfrm>
            <a:off x="4666180" y="1591658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98" name="Text Box 122"/>
          <p:cNvSpPr txBox="1">
            <a:spLocks noChangeArrowheads="1"/>
          </p:cNvSpPr>
          <p:nvPr/>
        </p:nvSpPr>
        <p:spPr bwMode="auto">
          <a:xfrm>
            <a:off x="5123380" y="1601183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99" name="Group 83"/>
          <p:cNvGrpSpPr>
            <a:grpSpLocks/>
          </p:cNvGrpSpPr>
          <p:nvPr/>
        </p:nvGrpSpPr>
        <p:grpSpPr bwMode="auto">
          <a:xfrm>
            <a:off x="3476090" y="2460306"/>
            <a:ext cx="355600" cy="939799"/>
            <a:chOff x="2712" y="912"/>
            <a:chExt cx="224" cy="592"/>
          </a:xfrm>
        </p:grpSpPr>
        <p:sp>
          <p:nvSpPr>
            <p:cNvPr id="200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01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02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203" name="Group 88"/>
          <p:cNvGrpSpPr>
            <a:grpSpLocks/>
          </p:cNvGrpSpPr>
          <p:nvPr/>
        </p:nvGrpSpPr>
        <p:grpSpPr bwMode="auto">
          <a:xfrm>
            <a:off x="4085690" y="2460306"/>
            <a:ext cx="381000" cy="939799"/>
            <a:chOff x="3312" y="912"/>
            <a:chExt cx="240" cy="592"/>
          </a:xfrm>
        </p:grpSpPr>
        <p:sp>
          <p:nvSpPr>
            <p:cNvPr id="204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05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06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207" name="Text Box 122"/>
          <p:cNvSpPr txBox="1">
            <a:spLocks noChangeArrowheads="1"/>
          </p:cNvSpPr>
          <p:nvPr/>
        </p:nvSpPr>
        <p:spPr bwMode="auto">
          <a:xfrm>
            <a:off x="3857090" y="2658744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grpSp>
        <p:nvGrpSpPr>
          <p:cNvPr id="208" name="Group 88"/>
          <p:cNvGrpSpPr>
            <a:grpSpLocks/>
          </p:cNvGrpSpPr>
          <p:nvPr/>
        </p:nvGrpSpPr>
        <p:grpSpPr bwMode="auto">
          <a:xfrm>
            <a:off x="4771490" y="2496819"/>
            <a:ext cx="457200" cy="955888"/>
            <a:chOff x="3312" y="912"/>
            <a:chExt cx="240" cy="576"/>
          </a:xfrm>
        </p:grpSpPr>
        <p:sp>
          <p:nvSpPr>
            <p:cNvPr id="209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210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11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212" name="Text Box 122"/>
          <p:cNvSpPr txBox="1">
            <a:spLocks noChangeArrowheads="1"/>
          </p:cNvSpPr>
          <p:nvPr/>
        </p:nvSpPr>
        <p:spPr bwMode="auto">
          <a:xfrm>
            <a:off x="4466690" y="257301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13" name="Text Box 122"/>
          <p:cNvSpPr txBox="1">
            <a:spLocks noChangeArrowheads="1"/>
          </p:cNvSpPr>
          <p:nvPr/>
        </p:nvSpPr>
        <p:spPr bwMode="auto">
          <a:xfrm>
            <a:off x="5152490" y="249681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14" name="Group 83"/>
          <p:cNvGrpSpPr>
            <a:grpSpLocks/>
          </p:cNvGrpSpPr>
          <p:nvPr/>
        </p:nvGrpSpPr>
        <p:grpSpPr bwMode="auto">
          <a:xfrm>
            <a:off x="6875980" y="1424970"/>
            <a:ext cx="355600" cy="939799"/>
            <a:chOff x="2712" y="912"/>
            <a:chExt cx="224" cy="592"/>
          </a:xfrm>
        </p:grpSpPr>
        <p:sp>
          <p:nvSpPr>
            <p:cNvPr id="215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216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17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218" name="Group 88"/>
          <p:cNvGrpSpPr>
            <a:grpSpLocks/>
          </p:cNvGrpSpPr>
          <p:nvPr/>
        </p:nvGrpSpPr>
        <p:grpSpPr bwMode="auto">
          <a:xfrm>
            <a:off x="7637980" y="1464659"/>
            <a:ext cx="381000" cy="939801"/>
            <a:chOff x="3312" y="912"/>
            <a:chExt cx="240" cy="592"/>
          </a:xfrm>
        </p:grpSpPr>
        <p:sp>
          <p:nvSpPr>
            <p:cNvPr id="219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220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21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222" name="Text Box 122"/>
          <p:cNvSpPr txBox="1">
            <a:spLocks noChangeArrowheads="1"/>
          </p:cNvSpPr>
          <p:nvPr/>
        </p:nvSpPr>
        <p:spPr bwMode="auto">
          <a:xfrm>
            <a:off x="7333180" y="1577371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grpSp>
        <p:nvGrpSpPr>
          <p:cNvPr id="223" name="Group 88"/>
          <p:cNvGrpSpPr>
            <a:grpSpLocks/>
          </p:cNvGrpSpPr>
          <p:nvPr/>
        </p:nvGrpSpPr>
        <p:grpSpPr bwMode="auto">
          <a:xfrm>
            <a:off x="8399980" y="1478945"/>
            <a:ext cx="381000" cy="939799"/>
            <a:chOff x="3312" y="912"/>
            <a:chExt cx="240" cy="592"/>
          </a:xfrm>
        </p:grpSpPr>
        <p:sp>
          <p:nvSpPr>
            <p:cNvPr id="224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25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26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227" name="Text Box 122"/>
          <p:cNvSpPr txBox="1">
            <a:spLocks noChangeArrowheads="1"/>
          </p:cNvSpPr>
          <p:nvPr/>
        </p:nvSpPr>
        <p:spPr bwMode="auto">
          <a:xfrm>
            <a:off x="8018980" y="1631346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grpSp>
        <p:nvGrpSpPr>
          <p:cNvPr id="228" name="Group 83"/>
          <p:cNvGrpSpPr>
            <a:grpSpLocks/>
          </p:cNvGrpSpPr>
          <p:nvPr/>
        </p:nvGrpSpPr>
        <p:grpSpPr bwMode="auto">
          <a:xfrm>
            <a:off x="6905090" y="2536506"/>
            <a:ext cx="355600" cy="939799"/>
            <a:chOff x="2712" y="912"/>
            <a:chExt cx="224" cy="592"/>
          </a:xfrm>
        </p:grpSpPr>
        <p:sp>
          <p:nvSpPr>
            <p:cNvPr id="229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30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31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232" name="Group 88"/>
          <p:cNvGrpSpPr>
            <a:grpSpLocks/>
          </p:cNvGrpSpPr>
          <p:nvPr/>
        </p:nvGrpSpPr>
        <p:grpSpPr bwMode="auto">
          <a:xfrm>
            <a:off x="7514690" y="2536506"/>
            <a:ext cx="381000" cy="939799"/>
            <a:chOff x="3312" y="912"/>
            <a:chExt cx="240" cy="592"/>
          </a:xfrm>
        </p:grpSpPr>
        <p:sp>
          <p:nvSpPr>
            <p:cNvPr id="233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234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35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236" name="Group 88"/>
          <p:cNvGrpSpPr>
            <a:grpSpLocks/>
          </p:cNvGrpSpPr>
          <p:nvPr/>
        </p:nvGrpSpPr>
        <p:grpSpPr bwMode="auto">
          <a:xfrm>
            <a:off x="8276690" y="2536506"/>
            <a:ext cx="457200" cy="939799"/>
            <a:chOff x="3312" y="912"/>
            <a:chExt cx="288" cy="592"/>
          </a:xfrm>
        </p:grpSpPr>
        <p:sp>
          <p:nvSpPr>
            <p:cNvPr id="237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8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238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39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40" name="Text Box 122"/>
          <p:cNvSpPr txBox="1">
            <a:spLocks noChangeArrowheads="1"/>
          </p:cNvSpPr>
          <p:nvPr/>
        </p:nvSpPr>
        <p:spPr bwMode="auto">
          <a:xfrm>
            <a:off x="7209890" y="272541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41" name="Text Box 122"/>
          <p:cNvSpPr txBox="1">
            <a:spLocks noChangeArrowheads="1"/>
          </p:cNvSpPr>
          <p:nvPr/>
        </p:nvSpPr>
        <p:spPr bwMode="auto">
          <a:xfrm>
            <a:off x="7895690" y="272541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42" name="Text Box 122"/>
          <p:cNvSpPr txBox="1">
            <a:spLocks noChangeArrowheads="1"/>
          </p:cNvSpPr>
          <p:nvPr/>
        </p:nvSpPr>
        <p:spPr bwMode="auto">
          <a:xfrm>
            <a:off x="8704780" y="1577371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3" name="Text Box 86"/>
          <p:cNvSpPr txBox="1">
            <a:spLocks noChangeArrowheads="1"/>
          </p:cNvSpPr>
          <p:nvPr/>
        </p:nvSpPr>
        <p:spPr bwMode="auto">
          <a:xfrm>
            <a:off x="8295740" y="2877819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44" name="Text Box 122"/>
          <p:cNvSpPr txBox="1">
            <a:spLocks noChangeArrowheads="1"/>
          </p:cNvSpPr>
          <p:nvPr/>
        </p:nvSpPr>
        <p:spPr bwMode="auto">
          <a:xfrm>
            <a:off x="8581490" y="2658744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5" name="Text Box 82"/>
          <p:cNvSpPr txBox="1">
            <a:spLocks noChangeArrowheads="1"/>
          </p:cNvSpPr>
          <p:nvPr/>
        </p:nvSpPr>
        <p:spPr bwMode="auto">
          <a:xfrm>
            <a:off x="2853540" y="3697830"/>
            <a:ext cx="609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</a:t>
            </a:r>
          </a:p>
        </p:txBody>
      </p:sp>
      <p:grpSp>
        <p:nvGrpSpPr>
          <p:cNvPr id="246" name="Group 83"/>
          <p:cNvGrpSpPr>
            <a:grpSpLocks/>
          </p:cNvGrpSpPr>
          <p:nvPr/>
        </p:nvGrpSpPr>
        <p:grpSpPr bwMode="auto">
          <a:xfrm>
            <a:off x="3348840" y="3608929"/>
            <a:ext cx="355600" cy="939799"/>
            <a:chOff x="2712" y="912"/>
            <a:chExt cx="224" cy="592"/>
          </a:xfrm>
        </p:grpSpPr>
        <p:sp>
          <p:nvSpPr>
            <p:cNvPr id="247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8</a:t>
              </a:r>
            </a:p>
          </p:txBody>
        </p:sp>
        <p:sp>
          <p:nvSpPr>
            <p:cNvPr id="248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49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grpSp>
        <p:nvGrpSpPr>
          <p:cNvPr id="250" name="Group 88"/>
          <p:cNvGrpSpPr>
            <a:grpSpLocks/>
          </p:cNvGrpSpPr>
          <p:nvPr/>
        </p:nvGrpSpPr>
        <p:grpSpPr bwMode="auto">
          <a:xfrm>
            <a:off x="4187040" y="3610518"/>
            <a:ext cx="381000" cy="939801"/>
            <a:chOff x="3312" y="912"/>
            <a:chExt cx="240" cy="592"/>
          </a:xfrm>
        </p:grpSpPr>
        <p:sp>
          <p:nvSpPr>
            <p:cNvPr id="251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</a:p>
          </p:txBody>
        </p:sp>
        <p:sp>
          <p:nvSpPr>
            <p:cNvPr id="252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53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sp>
        <p:nvSpPr>
          <p:cNvPr id="254" name="Text Box 119"/>
          <p:cNvSpPr txBox="1">
            <a:spLocks noChangeArrowheads="1"/>
          </p:cNvSpPr>
          <p:nvPr/>
        </p:nvSpPr>
        <p:spPr bwMode="auto">
          <a:xfrm>
            <a:off x="6279365" y="3726405"/>
            <a:ext cx="5693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d)</a:t>
            </a:r>
          </a:p>
        </p:txBody>
      </p:sp>
      <p:sp>
        <p:nvSpPr>
          <p:cNvPr id="255" name="Text Box 122"/>
          <p:cNvSpPr txBox="1">
            <a:spLocks noChangeArrowheads="1"/>
          </p:cNvSpPr>
          <p:nvPr/>
        </p:nvSpPr>
        <p:spPr bwMode="auto">
          <a:xfrm>
            <a:off x="3806040" y="3762917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grpSp>
        <p:nvGrpSpPr>
          <p:cNvPr id="256" name="Group 88"/>
          <p:cNvGrpSpPr>
            <a:grpSpLocks/>
          </p:cNvGrpSpPr>
          <p:nvPr/>
        </p:nvGrpSpPr>
        <p:grpSpPr bwMode="auto">
          <a:xfrm>
            <a:off x="4796640" y="3610518"/>
            <a:ext cx="381000" cy="939801"/>
            <a:chOff x="3312" y="912"/>
            <a:chExt cx="240" cy="592"/>
          </a:xfrm>
        </p:grpSpPr>
        <p:sp>
          <p:nvSpPr>
            <p:cNvPr id="257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7</a:t>
              </a:r>
            </a:p>
          </p:txBody>
        </p:sp>
        <p:sp>
          <p:nvSpPr>
            <p:cNvPr id="258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59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sp>
        <p:nvSpPr>
          <p:cNvPr id="260" name="Text Box 122"/>
          <p:cNvSpPr txBox="1">
            <a:spLocks noChangeArrowheads="1"/>
          </p:cNvSpPr>
          <p:nvPr/>
        </p:nvSpPr>
        <p:spPr bwMode="auto">
          <a:xfrm>
            <a:off x="4568040" y="3762917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grpSp>
        <p:nvGrpSpPr>
          <p:cNvPr id="261" name="Group 83"/>
          <p:cNvGrpSpPr>
            <a:grpSpLocks/>
          </p:cNvGrpSpPr>
          <p:nvPr/>
        </p:nvGrpSpPr>
        <p:grpSpPr bwMode="auto">
          <a:xfrm>
            <a:off x="6777847" y="3596231"/>
            <a:ext cx="914401" cy="939800"/>
            <a:chOff x="2698" y="912"/>
            <a:chExt cx="408" cy="592"/>
          </a:xfrm>
        </p:grpSpPr>
        <p:sp>
          <p:nvSpPr>
            <p:cNvPr id="262" name="Text Box 84"/>
            <p:cNvSpPr txBox="1">
              <a:spLocks noChangeArrowheads="1"/>
            </p:cNvSpPr>
            <p:nvPr/>
          </p:nvSpPr>
          <p:spPr bwMode="auto">
            <a:xfrm>
              <a:off x="2698" y="912"/>
              <a:ext cx="32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12</a:t>
              </a:r>
            </a:p>
          </p:txBody>
        </p:sp>
        <p:sp>
          <p:nvSpPr>
            <p:cNvPr id="263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64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39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</a:t>
              </a:r>
            </a:p>
          </p:txBody>
        </p:sp>
      </p:grpSp>
      <p:grpSp>
        <p:nvGrpSpPr>
          <p:cNvPr id="265" name="Group 88"/>
          <p:cNvGrpSpPr>
            <a:grpSpLocks/>
          </p:cNvGrpSpPr>
          <p:nvPr/>
        </p:nvGrpSpPr>
        <p:grpSpPr bwMode="auto">
          <a:xfrm>
            <a:off x="7412840" y="3566068"/>
            <a:ext cx="850900" cy="1004888"/>
            <a:chOff x="3232" y="868"/>
            <a:chExt cx="536" cy="633"/>
          </a:xfrm>
        </p:grpSpPr>
        <p:sp>
          <p:nvSpPr>
            <p:cNvPr id="266" name="Text Box 89"/>
            <p:cNvSpPr txBox="1">
              <a:spLocks noChangeArrowheads="1"/>
            </p:cNvSpPr>
            <p:nvPr/>
          </p:nvSpPr>
          <p:spPr bwMode="auto">
            <a:xfrm>
              <a:off x="3232" y="868"/>
              <a:ext cx="53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16</a:t>
              </a:r>
            </a:p>
          </p:txBody>
        </p:sp>
        <p:sp>
          <p:nvSpPr>
            <p:cNvPr id="267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68" name="Text Box 91"/>
            <p:cNvSpPr txBox="1">
              <a:spLocks noChangeArrowheads="1"/>
            </p:cNvSpPr>
            <p:nvPr/>
          </p:nvSpPr>
          <p:spPr bwMode="auto">
            <a:xfrm>
              <a:off x="3246" y="1133"/>
              <a:ext cx="49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</a:t>
              </a:r>
            </a:p>
          </p:txBody>
        </p:sp>
      </p:grpSp>
      <p:sp>
        <p:nvSpPr>
          <p:cNvPr id="269" name="Text Box 122"/>
          <p:cNvSpPr txBox="1">
            <a:spLocks noChangeArrowheads="1"/>
          </p:cNvSpPr>
          <p:nvPr/>
        </p:nvSpPr>
        <p:spPr bwMode="auto">
          <a:xfrm>
            <a:off x="7311239" y="3793351"/>
            <a:ext cx="10668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grpSp>
        <p:nvGrpSpPr>
          <p:cNvPr id="270" name="Group 88"/>
          <p:cNvGrpSpPr>
            <a:grpSpLocks/>
          </p:cNvGrpSpPr>
          <p:nvPr/>
        </p:nvGrpSpPr>
        <p:grpSpPr bwMode="auto">
          <a:xfrm>
            <a:off x="8224055" y="3569243"/>
            <a:ext cx="808038" cy="1006476"/>
            <a:chOff x="3263" y="861"/>
            <a:chExt cx="509" cy="634"/>
          </a:xfrm>
        </p:grpSpPr>
        <p:sp>
          <p:nvSpPr>
            <p:cNvPr id="271" name="Text Box 89"/>
            <p:cNvSpPr txBox="1">
              <a:spLocks noChangeArrowheads="1"/>
            </p:cNvSpPr>
            <p:nvPr/>
          </p:nvSpPr>
          <p:spPr bwMode="auto">
            <a:xfrm>
              <a:off x="3263" y="861"/>
              <a:ext cx="50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10</a:t>
              </a:r>
            </a:p>
          </p:txBody>
        </p:sp>
        <p:sp>
          <p:nvSpPr>
            <p:cNvPr id="272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246" cy="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73" name="Text Box 91"/>
            <p:cNvSpPr txBox="1">
              <a:spLocks noChangeArrowheads="1"/>
            </p:cNvSpPr>
            <p:nvPr/>
          </p:nvSpPr>
          <p:spPr bwMode="auto">
            <a:xfrm>
              <a:off x="3265" y="1127"/>
              <a:ext cx="49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</a:t>
              </a:r>
            </a:p>
          </p:txBody>
        </p:sp>
      </p:grpSp>
      <p:sp>
        <p:nvSpPr>
          <p:cNvPr id="274" name="Text Box 122"/>
          <p:cNvSpPr txBox="1">
            <a:spLocks noChangeArrowheads="1"/>
          </p:cNvSpPr>
          <p:nvPr/>
        </p:nvSpPr>
        <p:spPr bwMode="auto">
          <a:xfrm>
            <a:off x="7920840" y="3802605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grpSp>
        <p:nvGrpSpPr>
          <p:cNvPr id="275" name="Group 83"/>
          <p:cNvGrpSpPr>
            <a:grpSpLocks/>
          </p:cNvGrpSpPr>
          <p:nvPr/>
        </p:nvGrpSpPr>
        <p:grpSpPr bwMode="auto">
          <a:xfrm>
            <a:off x="3491430" y="4756046"/>
            <a:ext cx="355600" cy="939799"/>
            <a:chOff x="2712" y="912"/>
            <a:chExt cx="224" cy="592"/>
          </a:xfrm>
        </p:grpSpPr>
        <p:sp>
          <p:nvSpPr>
            <p:cNvPr id="276" name="Text Box 84"/>
            <p:cNvSpPr txBox="1">
              <a:spLocks noChangeArrowheads="1"/>
            </p:cNvSpPr>
            <p:nvPr/>
          </p:nvSpPr>
          <p:spPr bwMode="auto">
            <a:xfrm>
              <a:off x="2712" y="912"/>
              <a:ext cx="22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</a:p>
          </p:txBody>
        </p:sp>
        <p:sp>
          <p:nvSpPr>
            <p:cNvPr id="277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78" name="Text Box 86"/>
            <p:cNvSpPr txBox="1">
              <a:spLocks noChangeArrowheads="1"/>
            </p:cNvSpPr>
            <p:nvPr/>
          </p:nvSpPr>
          <p:spPr bwMode="auto">
            <a:xfrm>
              <a:off x="2712" y="1136"/>
              <a:ext cx="18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grpSp>
        <p:nvGrpSpPr>
          <p:cNvPr id="279" name="Group 88"/>
          <p:cNvGrpSpPr>
            <a:grpSpLocks/>
          </p:cNvGrpSpPr>
          <p:nvPr/>
        </p:nvGrpSpPr>
        <p:grpSpPr bwMode="auto">
          <a:xfrm>
            <a:off x="4101030" y="4756046"/>
            <a:ext cx="381000" cy="939799"/>
            <a:chOff x="3312" y="912"/>
            <a:chExt cx="240" cy="592"/>
          </a:xfrm>
        </p:grpSpPr>
        <p:sp>
          <p:nvSpPr>
            <p:cNvPr id="280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7</a:t>
              </a:r>
            </a:p>
          </p:txBody>
        </p:sp>
        <p:sp>
          <p:nvSpPr>
            <p:cNvPr id="281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82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sp>
        <p:nvSpPr>
          <p:cNvPr id="283" name="Text Box 122"/>
          <p:cNvSpPr txBox="1">
            <a:spLocks noChangeArrowheads="1"/>
          </p:cNvSpPr>
          <p:nvPr/>
        </p:nvSpPr>
        <p:spPr bwMode="auto">
          <a:xfrm>
            <a:off x="3872430" y="4954484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grpSp>
        <p:nvGrpSpPr>
          <p:cNvPr id="284" name="Group 88"/>
          <p:cNvGrpSpPr>
            <a:grpSpLocks/>
          </p:cNvGrpSpPr>
          <p:nvPr/>
        </p:nvGrpSpPr>
        <p:grpSpPr bwMode="auto">
          <a:xfrm>
            <a:off x="4786830" y="4792559"/>
            <a:ext cx="457200" cy="955888"/>
            <a:chOff x="3312" y="912"/>
            <a:chExt cx="240" cy="576"/>
          </a:xfrm>
        </p:grpSpPr>
        <p:sp>
          <p:nvSpPr>
            <p:cNvPr id="285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240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8</a:t>
              </a:r>
            </a:p>
          </p:txBody>
        </p:sp>
        <p:sp>
          <p:nvSpPr>
            <p:cNvPr id="286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87" name="Text Box 91"/>
            <p:cNvSpPr txBox="1">
              <a:spLocks noChangeArrowheads="1"/>
            </p:cNvSpPr>
            <p:nvPr/>
          </p:nvSpPr>
          <p:spPr bwMode="auto">
            <a:xfrm>
              <a:off x="3312" y="1136"/>
              <a:ext cx="240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sp>
        <p:nvSpPr>
          <p:cNvPr id="288" name="Text Box 122"/>
          <p:cNvSpPr txBox="1">
            <a:spLocks noChangeArrowheads="1"/>
          </p:cNvSpPr>
          <p:nvPr/>
        </p:nvSpPr>
        <p:spPr bwMode="auto">
          <a:xfrm>
            <a:off x="4482030" y="486875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grpSp>
        <p:nvGrpSpPr>
          <p:cNvPr id="289" name="Group 83"/>
          <p:cNvGrpSpPr>
            <a:grpSpLocks/>
          </p:cNvGrpSpPr>
          <p:nvPr/>
        </p:nvGrpSpPr>
        <p:grpSpPr bwMode="auto">
          <a:xfrm>
            <a:off x="6711544" y="4832248"/>
            <a:ext cx="869950" cy="1433513"/>
            <a:chOff x="2664" y="912"/>
            <a:chExt cx="384" cy="903"/>
          </a:xfrm>
        </p:grpSpPr>
        <p:sp>
          <p:nvSpPr>
            <p:cNvPr id="290" name="Text Box 84"/>
            <p:cNvSpPr txBox="1">
              <a:spLocks noChangeArrowheads="1"/>
            </p:cNvSpPr>
            <p:nvPr/>
          </p:nvSpPr>
          <p:spPr bwMode="auto">
            <a:xfrm>
              <a:off x="2664" y="912"/>
              <a:ext cx="384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10</a:t>
              </a:r>
            </a:p>
          </p:txBody>
        </p:sp>
        <p:sp>
          <p:nvSpPr>
            <p:cNvPr id="291" name="Line 85"/>
            <p:cNvSpPr>
              <a:spLocks noChangeShapeType="1"/>
            </p:cNvSpPr>
            <p:nvPr/>
          </p:nvSpPr>
          <p:spPr bwMode="auto">
            <a:xfrm>
              <a:off x="2764" y="1200"/>
              <a:ext cx="11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92" name="Text Box 86"/>
            <p:cNvSpPr txBox="1">
              <a:spLocks noChangeArrowheads="1"/>
            </p:cNvSpPr>
            <p:nvPr/>
          </p:nvSpPr>
          <p:spPr bwMode="auto">
            <a:xfrm>
              <a:off x="2664" y="1136"/>
              <a:ext cx="33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</a:t>
              </a:r>
            </a:p>
          </p:txBody>
        </p:sp>
      </p:grpSp>
      <p:grpSp>
        <p:nvGrpSpPr>
          <p:cNvPr id="293" name="Group 88"/>
          <p:cNvGrpSpPr>
            <a:grpSpLocks/>
          </p:cNvGrpSpPr>
          <p:nvPr/>
        </p:nvGrpSpPr>
        <p:grpSpPr bwMode="auto">
          <a:xfrm>
            <a:off x="7453830" y="4832247"/>
            <a:ext cx="908050" cy="1419225"/>
            <a:chOff x="3264" y="912"/>
            <a:chExt cx="384" cy="894"/>
          </a:xfrm>
        </p:grpSpPr>
        <p:sp>
          <p:nvSpPr>
            <p:cNvPr id="294" name="Text Box 89"/>
            <p:cNvSpPr txBox="1">
              <a:spLocks noChangeArrowheads="1"/>
            </p:cNvSpPr>
            <p:nvPr/>
          </p:nvSpPr>
          <p:spPr bwMode="auto">
            <a:xfrm>
              <a:off x="3264" y="912"/>
              <a:ext cx="384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12</a:t>
              </a:r>
            </a:p>
          </p:txBody>
        </p:sp>
        <p:sp>
          <p:nvSpPr>
            <p:cNvPr id="295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1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96" name="Text Box 91"/>
            <p:cNvSpPr txBox="1">
              <a:spLocks noChangeArrowheads="1"/>
            </p:cNvSpPr>
            <p:nvPr/>
          </p:nvSpPr>
          <p:spPr bwMode="auto">
            <a:xfrm>
              <a:off x="3291" y="1127"/>
              <a:ext cx="33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</a:t>
              </a:r>
            </a:p>
          </p:txBody>
        </p:sp>
      </p:grpSp>
      <p:grpSp>
        <p:nvGrpSpPr>
          <p:cNvPr id="297" name="Group 88"/>
          <p:cNvGrpSpPr>
            <a:grpSpLocks/>
          </p:cNvGrpSpPr>
          <p:nvPr/>
        </p:nvGrpSpPr>
        <p:grpSpPr bwMode="auto">
          <a:xfrm>
            <a:off x="8292030" y="4832245"/>
            <a:ext cx="685800" cy="584199"/>
            <a:chOff x="3312" y="912"/>
            <a:chExt cx="432" cy="368"/>
          </a:xfrm>
        </p:grpSpPr>
        <p:sp>
          <p:nvSpPr>
            <p:cNvPr id="298" name="Text Box 89"/>
            <p:cNvSpPr txBox="1">
              <a:spLocks noChangeArrowheads="1"/>
            </p:cNvSpPr>
            <p:nvPr/>
          </p:nvSpPr>
          <p:spPr bwMode="auto">
            <a:xfrm>
              <a:off x="3312" y="912"/>
              <a:ext cx="43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B6A2E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16</a:t>
              </a:r>
            </a:p>
          </p:txBody>
        </p:sp>
        <p:sp>
          <p:nvSpPr>
            <p:cNvPr id="299" name="Line 90"/>
            <p:cNvSpPr>
              <a:spLocks noChangeShapeType="1"/>
            </p:cNvSpPr>
            <p:nvPr/>
          </p:nvSpPr>
          <p:spPr bwMode="auto">
            <a:xfrm>
              <a:off x="3360" y="1200"/>
              <a:ext cx="349" cy="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01" name="Text Box 122"/>
          <p:cNvSpPr txBox="1">
            <a:spLocks noChangeArrowheads="1"/>
          </p:cNvSpPr>
          <p:nvPr/>
        </p:nvSpPr>
        <p:spPr bwMode="auto">
          <a:xfrm>
            <a:off x="7225230" y="502115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sp>
        <p:nvSpPr>
          <p:cNvPr id="302" name="Text Box 122"/>
          <p:cNvSpPr txBox="1">
            <a:spLocks noChangeArrowheads="1"/>
          </p:cNvSpPr>
          <p:nvPr/>
        </p:nvSpPr>
        <p:spPr bwMode="auto">
          <a:xfrm>
            <a:off x="7911030" y="5021159"/>
            <a:ext cx="45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;</a:t>
            </a:r>
          </a:p>
        </p:txBody>
      </p:sp>
      <p:sp>
        <p:nvSpPr>
          <p:cNvPr id="303" name="Text Box 86"/>
          <p:cNvSpPr txBox="1">
            <a:spLocks noChangeArrowheads="1"/>
          </p:cNvSpPr>
          <p:nvPr/>
        </p:nvSpPr>
        <p:spPr bwMode="auto">
          <a:xfrm>
            <a:off x="8311080" y="5191815"/>
            <a:ext cx="879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B6A2E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11</a:t>
            </a:r>
          </a:p>
        </p:txBody>
      </p:sp>
      <p:pic>
        <p:nvPicPr>
          <p:cNvPr id="304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7" y="2896145"/>
            <a:ext cx="1873508" cy="394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870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3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7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6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9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4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3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6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9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3" grpId="0"/>
      <p:bldP spid="191" grpId="0"/>
      <p:bldP spid="192" grpId="0"/>
      <p:bldP spid="197" grpId="0"/>
      <p:bldP spid="198" grpId="0"/>
      <p:bldP spid="207" grpId="0"/>
      <p:bldP spid="212" grpId="0"/>
      <p:bldP spid="213" grpId="0"/>
      <p:bldP spid="222" grpId="0"/>
      <p:bldP spid="227" grpId="0"/>
      <p:bldP spid="240" grpId="0"/>
      <p:bldP spid="241" grpId="0"/>
      <p:bldP spid="242" grpId="0"/>
      <p:bldP spid="243" grpId="0"/>
      <p:bldP spid="244" grpId="0"/>
      <p:bldP spid="245" grpId="0"/>
      <p:bldP spid="254" grpId="0"/>
      <p:bldP spid="255" grpId="0"/>
      <p:bldP spid="260" grpId="0"/>
      <p:bldP spid="269" grpId="0"/>
      <p:bldP spid="274" grpId="0"/>
      <p:bldP spid="283" grpId="0"/>
      <p:bldP spid="288" grpId="0"/>
      <p:bldP spid="301" grpId="0"/>
      <p:bldP spid="302" grpId="0"/>
      <p:bldP spid="30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图片 340">
            <a:extLst>
              <a:ext uri="{FF2B5EF4-FFF2-40B4-BE49-F238E27FC236}">
                <a16:creationId xmlns:a16="http://schemas.microsoft.com/office/drawing/2014/main" id="{37683795-5B30-4D63-8F3F-4B939BFA36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9100" y="163871"/>
            <a:ext cx="12659324" cy="6372479"/>
          </a:xfrm>
          <a:prstGeom prst="rect">
            <a:avLst/>
          </a:prstGeom>
          <a:effectLst/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A69776A-5C77-4F9F-8C1E-B924A4D71061}"/>
              </a:ext>
            </a:extLst>
          </p:cNvPr>
          <p:cNvSpPr txBox="1"/>
          <p:nvPr/>
        </p:nvSpPr>
        <p:spPr>
          <a:xfrm>
            <a:off x="2640799" y="927726"/>
            <a:ext cx="65431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92C9FF"/>
                </a:solidFill>
                <a:effectLst/>
                <a:uLnTx/>
                <a:uFillTx/>
                <a:latin typeface="UTM Amerika Sans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CHÚC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92C9FF"/>
                </a:solidFill>
                <a:effectLst/>
                <a:uLnTx/>
                <a:uFillTx/>
                <a:latin typeface="UTM Amerika Sans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CÁC EM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92C9FF"/>
                </a:solidFill>
                <a:effectLst/>
                <a:uLnTx/>
                <a:uFillTx/>
                <a:latin typeface="UTM Amerika Sans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HỌC TỐT</a:t>
            </a:r>
            <a:endParaRPr kumimoji="0" lang="zh-CN" altLang="en-US" sz="8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merika Sans" panose="0204060305050602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ECE0F12-5C8A-467E-A9F5-9DF759156C0A}"/>
              </a:ext>
            </a:extLst>
          </p:cNvPr>
          <p:cNvGrpSpPr/>
          <p:nvPr/>
        </p:nvGrpSpPr>
        <p:grpSpPr>
          <a:xfrm>
            <a:off x="2050008" y="659948"/>
            <a:ext cx="1001929" cy="695165"/>
            <a:chOff x="1023938" y="938213"/>
            <a:chExt cx="1487488" cy="107950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6477C3F-133A-47E2-A727-16D1C842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17572ED-DF9C-4186-ABFC-5757C8EE5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DAD6D77-2E40-419A-A03B-B0F1EC2C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C02FBB1-A6DB-4392-962A-639B3412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6EF5886-D701-4471-9093-46AD2BBB5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425EA87A-5F56-41BC-B652-696EA7DCB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7732176-D3CD-49FD-8947-C0A4B2536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ED4226-9638-4D34-A305-69A087972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9DB487EA-78C6-44D8-8D48-089AD51CF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F6FEC49-F431-40E7-86F0-AAFB10B2F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C0A7DE3-44AD-45C5-B70A-6CA9D8DBF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58133B9-670C-4BBE-BC7B-E7A99FC39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F40ABD72-8B68-4A1F-824B-FB595CBB3F70}"/>
              </a:ext>
            </a:extLst>
          </p:cNvPr>
          <p:cNvGrpSpPr/>
          <p:nvPr/>
        </p:nvGrpSpPr>
        <p:grpSpPr>
          <a:xfrm>
            <a:off x="10457696" y="5114623"/>
            <a:ext cx="1192520" cy="841674"/>
            <a:chOff x="8934450" y="3117850"/>
            <a:chExt cx="1855788" cy="1370013"/>
          </a:xfrm>
        </p:grpSpPr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498F8F80-482D-4AD4-8E8A-B225043D9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93" name="组合 92">
              <a:extLst>
                <a:ext uri="{FF2B5EF4-FFF2-40B4-BE49-F238E27FC236}">
                  <a16:creationId xmlns:a16="http://schemas.microsoft.com/office/drawing/2014/main" id="{3B2C009A-70E7-4C80-8131-0C2A323FEE73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94" name="Freeform 80">
                <a:extLst>
                  <a:ext uri="{FF2B5EF4-FFF2-40B4-BE49-F238E27FC236}">
                    <a16:creationId xmlns:a16="http://schemas.microsoft.com/office/drawing/2014/main" id="{FA30F11B-F36A-4507-B5D7-4C12A610C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5" name="Freeform 81">
                <a:extLst>
                  <a:ext uri="{FF2B5EF4-FFF2-40B4-BE49-F238E27FC236}">
                    <a16:creationId xmlns:a16="http://schemas.microsoft.com/office/drawing/2014/main" id="{376859CD-E9EB-4A2A-970B-4D6A74D9C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6" name="Freeform 82">
                <a:extLst>
                  <a:ext uri="{FF2B5EF4-FFF2-40B4-BE49-F238E27FC236}">
                    <a16:creationId xmlns:a16="http://schemas.microsoft.com/office/drawing/2014/main" id="{91CA470F-3AFC-4EC7-A175-64B32F0B42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7" name="Freeform 83">
                <a:extLst>
                  <a:ext uri="{FF2B5EF4-FFF2-40B4-BE49-F238E27FC236}">
                    <a16:creationId xmlns:a16="http://schemas.microsoft.com/office/drawing/2014/main" id="{00161EFD-73F1-407D-9AD6-6CA4628DE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8" name="Freeform 84">
                <a:extLst>
                  <a:ext uri="{FF2B5EF4-FFF2-40B4-BE49-F238E27FC236}">
                    <a16:creationId xmlns:a16="http://schemas.microsoft.com/office/drawing/2014/main" id="{9BDD8B03-7A71-4AD6-803A-69FDD370C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9" name="Freeform 85">
                <a:extLst>
                  <a:ext uri="{FF2B5EF4-FFF2-40B4-BE49-F238E27FC236}">
                    <a16:creationId xmlns:a16="http://schemas.microsoft.com/office/drawing/2014/main" id="{FC346F10-7FA4-4DBB-A7DF-877EE7512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0" name="Freeform 86">
                <a:extLst>
                  <a:ext uri="{FF2B5EF4-FFF2-40B4-BE49-F238E27FC236}">
                    <a16:creationId xmlns:a16="http://schemas.microsoft.com/office/drawing/2014/main" id="{AB20B45A-11A9-43D3-8BC1-54F9B5E33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1" name="Freeform 87">
                <a:extLst>
                  <a:ext uri="{FF2B5EF4-FFF2-40B4-BE49-F238E27FC236}">
                    <a16:creationId xmlns:a16="http://schemas.microsoft.com/office/drawing/2014/main" id="{FCE20930-52E6-4493-A77F-F66458848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2" name="Freeform 88">
                <a:extLst>
                  <a:ext uri="{FF2B5EF4-FFF2-40B4-BE49-F238E27FC236}">
                    <a16:creationId xmlns:a16="http://schemas.microsoft.com/office/drawing/2014/main" id="{634F9B83-F2C7-46DF-A1E2-36693C2EE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3" name="Freeform 89">
                <a:extLst>
                  <a:ext uri="{FF2B5EF4-FFF2-40B4-BE49-F238E27FC236}">
                    <a16:creationId xmlns:a16="http://schemas.microsoft.com/office/drawing/2014/main" id="{8914E962-8EE9-4046-8A47-9F62DE4D9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4" name="Freeform 90">
                <a:extLst>
                  <a:ext uri="{FF2B5EF4-FFF2-40B4-BE49-F238E27FC236}">
                    <a16:creationId xmlns:a16="http://schemas.microsoft.com/office/drawing/2014/main" id="{69C0011C-C40A-4518-94B4-88C1A9CEF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5" name="Freeform 91">
                <a:extLst>
                  <a:ext uri="{FF2B5EF4-FFF2-40B4-BE49-F238E27FC236}">
                    <a16:creationId xmlns:a16="http://schemas.microsoft.com/office/drawing/2014/main" id="{4292258B-607B-43CF-9083-CF4B74566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6" name="Freeform 92">
                <a:extLst>
                  <a:ext uri="{FF2B5EF4-FFF2-40B4-BE49-F238E27FC236}">
                    <a16:creationId xmlns:a16="http://schemas.microsoft.com/office/drawing/2014/main" id="{54ED2601-43AB-454D-93C0-4512966A1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7" name="Freeform 93">
                <a:extLst>
                  <a:ext uri="{FF2B5EF4-FFF2-40B4-BE49-F238E27FC236}">
                    <a16:creationId xmlns:a16="http://schemas.microsoft.com/office/drawing/2014/main" id="{5CC069C4-64EA-4985-95E6-28F920EAC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21E5CB1B-01F3-450E-AD8B-9C17C90D91A7}"/>
              </a:ext>
            </a:extLst>
          </p:cNvPr>
          <p:cNvGrpSpPr/>
          <p:nvPr/>
        </p:nvGrpSpPr>
        <p:grpSpPr>
          <a:xfrm>
            <a:off x="405738" y="4449342"/>
            <a:ext cx="1272827" cy="1795089"/>
            <a:chOff x="2616200" y="3409950"/>
            <a:chExt cx="1373188" cy="2025651"/>
          </a:xfrm>
        </p:grpSpPr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C739CB38-967A-4A60-8F45-AB99815CC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1B574C00-E8DB-4046-B6CF-51808DB2D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245D09C3-B4C6-4341-84F2-19DFBB588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652AC563-B371-48A7-8290-1D1E63100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F37EA474-A6A9-487C-8FE5-7F747BCCF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73A7F9AD-E844-476D-8430-58BAB841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3F58FBE2-0922-452E-952B-AE366CA7D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29C4CA0B-E096-4734-950B-3C8B111B4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1FB0F5F7-FC2C-4BCB-AEC8-B52D3B1E5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548103CD-F95C-4E37-8F63-B808DBE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D60EEA8F-B9CB-47DB-BB23-D2EFDB890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F4B4FFC4-916B-438B-8C32-3863E769C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9BCE510D-C333-47E4-AA87-886266FF5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CE10B6C7-4779-4843-A8C6-B665D7DC0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186A8098-A87F-4430-88F5-79256A583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12ABFA40-57C8-4ECD-8505-31C08ED8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D8E1831A-8B4F-44BF-B5B8-C3ED74848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9C884916-5198-4C5E-A7B7-19BED4C7B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D60F0EDE-7126-44E8-BB04-91219DE83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A25AE3A7-A39E-4DD7-82CC-276CEB5B0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8DE1F024-7A52-4FEA-9026-1AF3F9D9A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63543B88-7D1E-486E-BE0C-CCA8A26BE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9F6D8D7C-0DC7-4C08-945A-769193D5B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98068BD3-0340-47BD-BDDD-BF8CC0F7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29D9961-ECD9-4A7E-9AD8-5E0012BAC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ECB301D5-32D9-410E-9EFE-6273A7046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C1797D35-2F3C-4A59-AD81-3F362A7E8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A7CFF931-E51B-4795-8477-4B7D47526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089DDBAC-603B-4155-8F59-0D7F288D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29577AF9-708C-44C6-8895-11DBF0A11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6980B54C-1AFD-489D-94D5-6AB3C9611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2E43A747-010B-43A5-BD38-9F427B428BB4}"/>
              </a:ext>
            </a:extLst>
          </p:cNvPr>
          <p:cNvGrpSpPr/>
          <p:nvPr/>
        </p:nvGrpSpPr>
        <p:grpSpPr>
          <a:xfrm>
            <a:off x="3439227" y="4923034"/>
            <a:ext cx="1009568" cy="1003300"/>
            <a:chOff x="2481263" y="1452563"/>
            <a:chExt cx="965200" cy="1003300"/>
          </a:xfrm>
        </p:grpSpPr>
        <p:sp>
          <p:nvSpPr>
            <p:cNvPr id="154" name="Freeform 137">
              <a:extLst>
                <a:ext uri="{FF2B5EF4-FFF2-40B4-BE49-F238E27FC236}">
                  <a16:creationId xmlns:a16="http://schemas.microsoft.com/office/drawing/2014/main" id="{8E330DD8-B522-42F4-BE0D-E03EFCB17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5" name="Freeform 138">
              <a:extLst>
                <a:ext uri="{FF2B5EF4-FFF2-40B4-BE49-F238E27FC236}">
                  <a16:creationId xmlns:a16="http://schemas.microsoft.com/office/drawing/2014/main" id="{AB2BB415-C339-4118-B842-2619070B4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6" name="Freeform 139">
              <a:extLst>
                <a:ext uri="{FF2B5EF4-FFF2-40B4-BE49-F238E27FC236}">
                  <a16:creationId xmlns:a16="http://schemas.microsoft.com/office/drawing/2014/main" id="{67E0AB45-327C-4B58-87CA-258312F0E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7" name="Freeform 140">
              <a:extLst>
                <a:ext uri="{FF2B5EF4-FFF2-40B4-BE49-F238E27FC236}">
                  <a16:creationId xmlns:a16="http://schemas.microsoft.com/office/drawing/2014/main" id="{19CC5462-9919-493B-B2B8-B6F000BE4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8" name="Freeform 141">
              <a:extLst>
                <a:ext uri="{FF2B5EF4-FFF2-40B4-BE49-F238E27FC236}">
                  <a16:creationId xmlns:a16="http://schemas.microsoft.com/office/drawing/2014/main" id="{BE65EAE3-5CBB-42E6-83A9-59DF32FC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9" name="Freeform 142">
              <a:extLst>
                <a:ext uri="{FF2B5EF4-FFF2-40B4-BE49-F238E27FC236}">
                  <a16:creationId xmlns:a16="http://schemas.microsoft.com/office/drawing/2014/main" id="{DC87D51C-BBAA-454D-8553-4EA179F5A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0" name="Freeform 143">
              <a:extLst>
                <a:ext uri="{FF2B5EF4-FFF2-40B4-BE49-F238E27FC236}">
                  <a16:creationId xmlns:a16="http://schemas.microsoft.com/office/drawing/2014/main" id="{0C8C5FF2-5F07-4E9A-8D31-7A9D85511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1" name="Freeform 144">
              <a:extLst>
                <a:ext uri="{FF2B5EF4-FFF2-40B4-BE49-F238E27FC236}">
                  <a16:creationId xmlns:a16="http://schemas.microsoft.com/office/drawing/2014/main" id="{F79CF2EA-3EB4-438A-9B77-A0A0EAB78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2" name="Freeform 145">
              <a:extLst>
                <a:ext uri="{FF2B5EF4-FFF2-40B4-BE49-F238E27FC236}">
                  <a16:creationId xmlns:a16="http://schemas.microsoft.com/office/drawing/2014/main" id="{56F78055-FA41-483B-89A5-C83279AF8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3" name="Freeform 146">
              <a:extLst>
                <a:ext uri="{FF2B5EF4-FFF2-40B4-BE49-F238E27FC236}">
                  <a16:creationId xmlns:a16="http://schemas.microsoft.com/office/drawing/2014/main" id="{443D21C5-7969-4C51-AA28-0E65A990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4" name="Freeform 147">
              <a:extLst>
                <a:ext uri="{FF2B5EF4-FFF2-40B4-BE49-F238E27FC236}">
                  <a16:creationId xmlns:a16="http://schemas.microsoft.com/office/drawing/2014/main" id="{1B097F54-DD78-4D54-9918-AF1BE86CA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5" name="Freeform 148">
              <a:extLst>
                <a:ext uri="{FF2B5EF4-FFF2-40B4-BE49-F238E27FC236}">
                  <a16:creationId xmlns:a16="http://schemas.microsoft.com/office/drawing/2014/main" id="{06579A18-6085-4236-99CF-7F5E972E5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6" name="Freeform 149">
              <a:extLst>
                <a:ext uri="{FF2B5EF4-FFF2-40B4-BE49-F238E27FC236}">
                  <a16:creationId xmlns:a16="http://schemas.microsoft.com/office/drawing/2014/main" id="{A2B06813-2906-40D9-96E7-615BA8A9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7" name="Freeform 150">
              <a:extLst>
                <a:ext uri="{FF2B5EF4-FFF2-40B4-BE49-F238E27FC236}">
                  <a16:creationId xmlns:a16="http://schemas.microsoft.com/office/drawing/2014/main" id="{5C867616-F5F0-419C-95ED-ED01BD0A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95" name="组合 194">
            <a:extLst>
              <a:ext uri="{FF2B5EF4-FFF2-40B4-BE49-F238E27FC236}">
                <a16:creationId xmlns:a16="http://schemas.microsoft.com/office/drawing/2014/main" id="{9B8A7FC8-6BE3-4BD3-9070-D865818A11DE}"/>
              </a:ext>
            </a:extLst>
          </p:cNvPr>
          <p:cNvGrpSpPr/>
          <p:nvPr/>
        </p:nvGrpSpPr>
        <p:grpSpPr>
          <a:xfrm>
            <a:off x="8540054" y="489659"/>
            <a:ext cx="888511" cy="1052942"/>
            <a:chOff x="7562850" y="2066925"/>
            <a:chExt cx="1100138" cy="1363663"/>
          </a:xfrm>
        </p:grpSpPr>
        <p:sp>
          <p:nvSpPr>
            <p:cNvPr id="196" name="Freeform 177">
              <a:extLst>
                <a:ext uri="{FF2B5EF4-FFF2-40B4-BE49-F238E27FC236}">
                  <a16:creationId xmlns:a16="http://schemas.microsoft.com/office/drawing/2014/main" id="{3F8A0DFD-0BBB-403B-ACB5-A60A973A6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2422525"/>
              <a:ext cx="1100138" cy="1008063"/>
            </a:xfrm>
            <a:custGeom>
              <a:avLst/>
              <a:gdLst>
                <a:gd name="T0" fmla="*/ 421 w 657"/>
                <a:gd name="T1" fmla="*/ 111 h 601"/>
                <a:gd name="T2" fmla="*/ 265 w 657"/>
                <a:gd name="T3" fmla="*/ 7 h 601"/>
                <a:gd name="T4" fmla="*/ 97 w 657"/>
                <a:gd name="T5" fmla="*/ 69 h 601"/>
                <a:gd name="T6" fmla="*/ 10 w 657"/>
                <a:gd name="T7" fmla="*/ 258 h 601"/>
                <a:gd name="T8" fmla="*/ 47 w 657"/>
                <a:gd name="T9" fmla="*/ 445 h 601"/>
                <a:gd name="T10" fmla="*/ 112 w 657"/>
                <a:gd name="T11" fmla="*/ 511 h 601"/>
                <a:gd name="T12" fmla="*/ 210 w 657"/>
                <a:gd name="T13" fmla="*/ 551 h 601"/>
                <a:gd name="T14" fmla="*/ 255 w 657"/>
                <a:gd name="T15" fmla="*/ 555 h 601"/>
                <a:gd name="T16" fmla="*/ 276 w 657"/>
                <a:gd name="T17" fmla="*/ 550 h 601"/>
                <a:gd name="T18" fmla="*/ 301 w 657"/>
                <a:gd name="T19" fmla="*/ 552 h 601"/>
                <a:gd name="T20" fmla="*/ 397 w 657"/>
                <a:gd name="T21" fmla="*/ 599 h 601"/>
                <a:gd name="T22" fmla="*/ 491 w 657"/>
                <a:gd name="T23" fmla="*/ 574 h 601"/>
                <a:gd name="T24" fmla="*/ 572 w 657"/>
                <a:gd name="T25" fmla="*/ 512 h 601"/>
                <a:gd name="T26" fmla="*/ 651 w 657"/>
                <a:gd name="T27" fmla="*/ 328 h 601"/>
                <a:gd name="T28" fmla="*/ 597 w 657"/>
                <a:gd name="T29" fmla="*/ 147 h 601"/>
                <a:gd name="T30" fmla="*/ 522 w 657"/>
                <a:gd name="T31" fmla="*/ 109 h 601"/>
                <a:gd name="T32" fmla="*/ 442 w 657"/>
                <a:gd name="T33" fmla="*/ 128 h 601"/>
                <a:gd name="T34" fmla="*/ 436 w 657"/>
                <a:gd name="T35" fmla="*/ 129 h 601"/>
                <a:gd name="T36" fmla="*/ 431 w 657"/>
                <a:gd name="T37" fmla="*/ 124 h 601"/>
                <a:gd name="T38" fmla="*/ 422 w 657"/>
                <a:gd name="T39" fmla="*/ 112 h 601"/>
                <a:gd name="T40" fmla="*/ 406 w 657"/>
                <a:gd name="T41" fmla="*/ 117 h 601"/>
                <a:gd name="T42" fmla="*/ 423 w 657"/>
                <a:gd name="T43" fmla="*/ 140 h 601"/>
                <a:gd name="T44" fmla="*/ 449 w 657"/>
                <a:gd name="T45" fmla="*/ 142 h 601"/>
                <a:gd name="T46" fmla="*/ 487 w 657"/>
                <a:gd name="T47" fmla="*/ 125 h 601"/>
                <a:gd name="T48" fmla="*/ 526 w 657"/>
                <a:gd name="T49" fmla="*/ 126 h 601"/>
                <a:gd name="T50" fmla="*/ 631 w 657"/>
                <a:gd name="T51" fmla="*/ 252 h 601"/>
                <a:gd name="T52" fmla="*/ 459 w 657"/>
                <a:gd name="T53" fmla="*/ 571 h 601"/>
                <a:gd name="T54" fmla="*/ 362 w 657"/>
                <a:gd name="T55" fmla="*/ 573 h 601"/>
                <a:gd name="T56" fmla="*/ 318 w 657"/>
                <a:gd name="T57" fmla="*/ 544 h 601"/>
                <a:gd name="T58" fmla="*/ 279 w 657"/>
                <a:gd name="T59" fmla="*/ 531 h 601"/>
                <a:gd name="T60" fmla="*/ 237 w 657"/>
                <a:gd name="T61" fmla="*/ 539 h 601"/>
                <a:gd name="T62" fmla="*/ 193 w 657"/>
                <a:gd name="T63" fmla="*/ 529 h 601"/>
                <a:gd name="T64" fmla="*/ 103 w 657"/>
                <a:gd name="T65" fmla="*/ 485 h 601"/>
                <a:gd name="T66" fmla="*/ 23 w 657"/>
                <a:gd name="T67" fmla="*/ 325 h 601"/>
                <a:gd name="T68" fmla="*/ 67 w 657"/>
                <a:gd name="T69" fmla="*/ 139 h 601"/>
                <a:gd name="T70" fmla="*/ 132 w 657"/>
                <a:gd name="T71" fmla="*/ 59 h 601"/>
                <a:gd name="T72" fmla="*/ 212 w 657"/>
                <a:gd name="T73" fmla="*/ 25 h 601"/>
                <a:gd name="T74" fmla="*/ 380 w 657"/>
                <a:gd name="T75" fmla="*/ 81 h 601"/>
                <a:gd name="T76" fmla="*/ 407 w 657"/>
                <a:gd name="T77" fmla="*/ 119 h 601"/>
                <a:gd name="T78" fmla="*/ 421 w 657"/>
                <a:gd name="T79" fmla="*/ 11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7" h="601">
                  <a:moveTo>
                    <a:pt x="421" y="111"/>
                  </a:moveTo>
                  <a:cubicBezTo>
                    <a:pt x="389" y="53"/>
                    <a:pt x="330" y="13"/>
                    <a:pt x="265" y="7"/>
                  </a:cubicBezTo>
                  <a:cubicBezTo>
                    <a:pt x="203" y="0"/>
                    <a:pt x="140" y="24"/>
                    <a:pt x="97" y="69"/>
                  </a:cubicBezTo>
                  <a:cubicBezTo>
                    <a:pt x="49" y="119"/>
                    <a:pt x="19" y="190"/>
                    <a:pt x="10" y="258"/>
                  </a:cubicBezTo>
                  <a:cubicBezTo>
                    <a:pt x="0" y="323"/>
                    <a:pt x="11" y="390"/>
                    <a:pt x="47" y="445"/>
                  </a:cubicBezTo>
                  <a:cubicBezTo>
                    <a:pt x="64" y="472"/>
                    <a:pt x="86" y="494"/>
                    <a:pt x="112" y="511"/>
                  </a:cubicBezTo>
                  <a:cubicBezTo>
                    <a:pt x="141" y="530"/>
                    <a:pt x="176" y="542"/>
                    <a:pt x="210" y="551"/>
                  </a:cubicBezTo>
                  <a:cubicBezTo>
                    <a:pt x="224" y="555"/>
                    <a:pt x="240" y="557"/>
                    <a:pt x="255" y="555"/>
                  </a:cubicBezTo>
                  <a:cubicBezTo>
                    <a:pt x="262" y="554"/>
                    <a:pt x="269" y="552"/>
                    <a:pt x="276" y="550"/>
                  </a:cubicBezTo>
                  <a:cubicBezTo>
                    <a:pt x="286" y="546"/>
                    <a:pt x="292" y="546"/>
                    <a:pt x="301" y="552"/>
                  </a:cubicBezTo>
                  <a:cubicBezTo>
                    <a:pt x="332" y="571"/>
                    <a:pt x="359" y="596"/>
                    <a:pt x="397" y="599"/>
                  </a:cubicBezTo>
                  <a:cubicBezTo>
                    <a:pt x="430" y="601"/>
                    <a:pt x="463" y="588"/>
                    <a:pt x="491" y="574"/>
                  </a:cubicBezTo>
                  <a:cubicBezTo>
                    <a:pt x="521" y="558"/>
                    <a:pt x="549" y="537"/>
                    <a:pt x="572" y="512"/>
                  </a:cubicBezTo>
                  <a:cubicBezTo>
                    <a:pt x="619" y="462"/>
                    <a:pt x="646" y="396"/>
                    <a:pt x="651" y="328"/>
                  </a:cubicBezTo>
                  <a:cubicBezTo>
                    <a:pt x="656" y="265"/>
                    <a:pt x="643" y="194"/>
                    <a:pt x="597" y="147"/>
                  </a:cubicBezTo>
                  <a:cubicBezTo>
                    <a:pt x="577" y="127"/>
                    <a:pt x="550" y="113"/>
                    <a:pt x="522" y="109"/>
                  </a:cubicBezTo>
                  <a:cubicBezTo>
                    <a:pt x="492" y="105"/>
                    <a:pt x="467" y="112"/>
                    <a:pt x="442" y="128"/>
                  </a:cubicBezTo>
                  <a:cubicBezTo>
                    <a:pt x="439" y="130"/>
                    <a:pt x="439" y="130"/>
                    <a:pt x="436" y="129"/>
                  </a:cubicBezTo>
                  <a:cubicBezTo>
                    <a:pt x="434" y="129"/>
                    <a:pt x="432" y="126"/>
                    <a:pt x="431" y="124"/>
                  </a:cubicBezTo>
                  <a:cubicBezTo>
                    <a:pt x="428" y="121"/>
                    <a:pt x="424" y="117"/>
                    <a:pt x="422" y="112"/>
                  </a:cubicBezTo>
                  <a:cubicBezTo>
                    <a:pt x="418" y="103"/>
                    <a:pt x="403" y="107"/>
                    <a:pt x="406" y="117"/>
                  </a:cubicBezTo>
                  <a:cubicBezTo>
                    <a:pt x="410" y="125"/>
                    <a:pt x="416" y="133"/>
                    <a:pt x="423" y="140"/>
                  </a:cubicBezTo>
                  <a:cubicBezTo>
                    <a:pt x="432" y="147"/>
                    <a:pt x="439" y="148"/>
                    <a:pt x="449" y="142"/>
                  </a:cubicBezTo>
                  <a:cubicBezTo>
                    <a:pt x="462" y="135"/>
                    <a:pt x="472" y="128"/>
                    <a:pt x="487" y="125"/>
                  </a:cubicBezTo>
                  <a:cubicBezTo>
                    <a:pt x="500" y="122"/>
                    <a:pt x="513" y="123"/>
                    <a:pt x="526" y="126"/>
                  </a:cubicBezTo>
                  <a:cubicBezTo>
                    <a:pt x="587" y="138"/>
                    <a:pt x="620" y="195"/>
                    <a:pt x="631" y="252"/>
                  </a:cubicBezTo>
                  <a:cubicBezTo>
                    <a:pt x="657" y="383"/>
                    <a:pt x="584" y="522"/>
                    <a:pt x="459" y="571"/>
                  </a:cubicBezTo>
                  <a:cubicBezTo>
                    <a:pt x="427" y="583"/>
                    <a:pt x="394" y="589"/>
                    <a:pt x="362" y="573"/>
                  </a:cubicBezTo>
                  <a:cubicBezTo>
                    <a:pt x="347" y="565"/>
                    <a:pt x="333" y="554"/>
                    <a:pt x="318" y="544"/>
                  </a:cubicBezTo>
                  <a:cubicBezTo>
                    <a:pt x="306" y="536"/>
                    <a:pt x="294" y="527"/>
                    <a:pt x="279" y="531"/>
                  </a:cubicBezTo>
                  <a:cubicBezTo>
                    <a:pt x="264" y="536"/>
                    <a:pt x="253" y="540"/>
                    <a:pt x="237" y="539"/>
                  </a:cubicBezTo>
                  <a:cubicBezTo>
                    <a:pt x="222" y="538"/>
                    <a:pt x="207" y="534"/>
                    <a:pt x="193" y="529"/>
                  </a:cubicBezTo>
                  <a:cubicBezTo>
                    <a:pt x="161" y="519"/>
                    <a:pt x="129" y="507"/>
                    <a:pt x="103" y="485"/>
                  </a:cubicBezTo>
                  <a:cubicBezTo>
                    <a:pt x="56" y="445"/>
                    <a:pt x="28" y="386"/>
                    <a:pt x="23" y="325"/>
                  </a:cubicBezTo>
                  <a:cubicBezTo>
                    <a:pt x="18" y="260"/>
                    <a:pt x="36" y="195"/>
                    <a:pt x="67" y="139"/>
                  </a:cubicBezTo>
                  <a:cubicBezTo>
                    <a:pt x="83" y="109"/>
                    <a:pt x="104" y="80"/>
                    <a:pt x="132" y="59"/>
                  </a:cubicBezTo>
                  <a:cubicBezTo>
                    <a:pt x="155" y="42"/>
                    <a:pt x="183" y="30"/>
                    <a:pt x="212" y="25"/>
                  </a:cubicBezTo>
                  <a:cubicBezTo>
                    <a:pt x="273" y="13"/>
                    <a:pt x="337" y="35"/>
                    <a:pt x="380" y="81"/>
                  </a:cubicBezTo>
                  <a:cubicBezTo>
                    <a:pt x="391" y="92"/>
                    <a:pt x="400" y="105"/>
                    <a:pt x="407" y="119"/>
                  </a:cubicBezTo>
                  <a:cubicBezTo>
                    <a:pt x="412" y="128"/>
                    <a:pt x="426" y="120"/>
                    <a:pt x="421" y="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7" name="Freeform 178">
              <a:extLst>
                <a:ext uri="{FF2B5EF4-FFF2-40B4-BE49-F238E27FC236}">
                  <a16:creationId xmlns:a16="http://schemas.microsoft.com/office/drawing/2014/main" id="{87F0D69A-C462-4FD5-85AD-466E4681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2066925"/>
              <a:ext cx="488950" cy="504825"/>
            </a:xfrm>
            <a:custGeom>
              <a:avLst/>
              <a:gdLst>
                <a:gd name="T0" fmla="*/ 280 w 292"/>
                <a:gd name="T1" fmla="*/ 289 h 301"/>
                <a:gd name="T2" fmla="*/ 290 w 292"/>
                <a:gd name="T3" fmla="*/ 205 h 301"/>
                <a:gd name="T4" fmla="*/ 271 w 292"/>
                <a:gd name="T5" fmla="*/ 130 h 301"/>
                <a:gd name="T6" fmla="*/ 201 w 292"/>
                <a:gd name="T7" fmla="*/ 59 h 301"/>
                <a:gd name="T8" fmla="*/ 110 w 292"/>
                <a:gd name="T9" fmla="*/ 12 h 301"/>
                <a:gd name="T10" fmla="*/ 7 w 292"/>
                <a:gd name="T11" fmla="*/ 9 h 301"/>
                <a:gd name="T12" fmla="*/ 2 w 292"/>
                <a:gd name="T13" fmla="*/ 20 h 301"/>
                <a:gd name="T14" fmla="*/ 59 w 292"/>
                <a:gd name="T15" fmla="*/ 128 h 301"/>
                <a:gd name="T16" fmla="*/ 113 w 292"/>
                <a:gd name="T17" fmla="*/ 178 h 301"/>
                <a:gd name="T18" fmla="*/ 184 w 292"/>
                <a:gd name="T19" fmla="*/ 220 h 301"/>
                <a:gd name="T20" fmla="*/ 267 w 292"/>
                <a:gd name="T21" fmla="*/ 293 h 301"/>
                <a:gd name="T22" fmla="*/ 278 w 292"/>
                <a:gd name="T23" fmla="*/ 281 h 301"/>
                <a:gd name="T24" fmla="*/ 200 w 292"/>
                <a:gd name="T25" fmla="*/ 211 h 301"/>
                <a:gd name="T26" fmla="*/ 127 w 292"/>
                <a:gd name="T27" fmla="*/ 168 h 301"/>
                <a:gd name="T28" fmla="*/ 71 w 292"/>
                <a:gd name="T29" fmla="*/ 117 h 301"/>
                <a:gd name="T30" fmla="*/ 16 w 292"/>
                <a:gd name="T31" fmla="*/ 12 h 301"/>
                <a:gd name="T32" fmla="*/ 11 w 292"/>
                <a:gd name="T33" fmla="*/ 24 h 301"/>
                <a:gd name="T34" fmla="*/ 181 w 292"/>
                <a:gd name="T35" fmla="*/ 64 h 301"/>
                <a:gd name="T36" fmla="*/ 250 w 292"/>
                <a:gd name="T37" fmla="*/ 128 h 301"/>
                <a:gd name="T38" fmla="*/ 275 w 292"/>
                <a:gd name="T39" fmla="*/ 198 h 301"/>
                <a:gd name="T40" fmla="*/ 265 w 292"/>
                <a:gd name="T41" fmla="*/ 285 h 301"/>
                <a:gd name="T42" fmla="*/ 280 w 292"/>
                <a:gd name="T43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2" h="301">
                  <a:moveTo>
                    <a:pt x="280" y="289"/>
                  </a:moveTo>
                  <a:cubicBezTo>
                    <a:pt x="284" y="261"/>
                    <a:pt x="289" y="233"/>
                    <a:pt x="290" y="205"/>
                  </a:cubicBezTo>
                  <a:cubicBezTo>
                    <a:pt x="292" y="177"/>
                    <a:pt x="287" y="153"/>
                    <a:pt x="271" y="130"/>
                  </a:cubicBezTo>
                  <a:cubicBezTo>
                    <a:pt x="253" y="102"/>
                    <a:pt x="227" y="79"/>
                    <a:pt x="201" y="59"/>
                  </a:cubicBezTo>
                  <a:cubicBezTo>
                    <a:pt x="174" y="38"/>
                    <a:pt x="144" y="21"/>
                    <a:pt x="110" y="12"/>
                  </a:cubicBezTo>
                  <a:cubicBezTo>
                    <a:pt x="77" y="2"/>
                    <a:pt x="41" y="0"/>
                    <a:pt x="7" y="9"/>
                  </a:cubicBezTo>
                  <a:cubicBezTo>
                    <a:pt x="1" y="10"/>
                    <a:pt x="0" y="16"/>
                    <a:pt x="2" y="20"/>
                  </a:cubicBezTo>
                  <a:cubicBezTo>
                    <a:pt x="20" y="57"/>
                    <a:pt x="37" y="94"/>
                    <a:pt x="59" y="128"/>
                  </a:cubicBezTo>
                  <a:cubicBezTo>
                    <a:pt x="73" y="149"/>
                    <a:pt x="91" y="165"/>
                    <a:pt x="113" y="178"/>
                  </a:cubicBezTo>
                  <a:cubicBezTo>
                    <a:pt x="136" y="193"/>
                    <a:pt x="161" y="205"/>
                    <a:pt x="184" y="220"/>
                  </a:cubicBezTo>
                  <a:cubicBezTo>
                    <a:pt x="216" y="240"/>
                    <a:pt x="243" y="264"/>
                    <a:pt x="267" y="293"/>
                  </a:cubicBezTo>
                  <a:cubicBezTo>
                    <a:pt x="273" y="301"/>
                    <a:pt x="285" y="289"/>
                    <a:pt x="278" y="281"/>
                  </a:cubicBezTo>
                  <a:cubicBezTo>
                    <a:pt x="256" y="254"/>
                    <a:pt x="229" y="231"/>
                    <a:pt x="200" y="211"/>
                  </a:cubicBezTo>
                  <a:cubicBezTo>
                    <a:pt x="176" y="196"/>
                    <a:pt x="151" y="183"/>
                    <a:pt x="127" y="168"/>
                  </a:cubicBezTo>
                  <a:cubicBezTo>
                    <a:pt x="104" y="155"/>
                    <a:pt x="85" y="140"/>
                    <a:pt x="71" y="117"/>
                  </a:cubicBezTo>
                  <a:cubicBezTo>
                    <a:pt x="50" y="84"/>
                    <a:pt x="33" y="47"/>
                    <a:pt x="16" y="12"/>
                  </a:cubicBezTo>
                  <a:cubicBezTo>
                    <a:pt x="14" y="16"/>
                    <a:pt x="12" y="20"/>
                    <a:pt x="11" y="24"/>
                  </a:cubicBezTo>
                  <a:cubicBezTo>
                    <a:pt x="71" y="10"/>
                    <a:pt x="132" y="30"/>
                    <a:pt x="181" y="64"/>
                  </a:cubicBezTo>
                  <a:cubicBezTo>
                    <a:pt x="206" y="82"/>
                    <a:pt x="231" y="104"/>
                    <a:pt x="250" y="128"/>
                  </a:cubicBezTo>
                  <a:cubicBezTo>
                    <a:pt x="267" y="149"/>
                    <a:pt x="276" y="171"/>
                    <a:pt x="275" y="198"/>
                  </a:cubicBezTo>
                  <a:cubicBezTo>
                    <a:pt x="274" y="227"/>
                    <a:pt x="269" y="256"/>
                    <a:pt x="265" y="285"/>
                  </a:cubicBezTo>
                  <a:cubicBezTo>
                    <a:pt x="263" y="295"/>
                    <a:pt x="279" y="299"/>
                    <a:pt x="280" y="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8" name="Freeform 179">
              <a:extLst>
                <a:ext uri="{FF2B5EF4-FFF2-40B4-BE49-F238E27FC236}">
                  <a16:creationId xmlns:a16="http://schemas.microsoft.com/office/drawing/2014/main" id="{46F09951-718A-4B3D-A4A4-7B7BADB59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8" y="2246313"/>
              <a:ext cx="322263" cy="385763"/>
            </a:xfrm>
            <a:custGeom>
              <a:avLst/>
              <a:gdLst>
                <a:gd name="T0" fmla="*/ 19 w 193"/>
                <a:gd name="T1" fmla="*/ 201 h 230"/>
                <a:gd name="T2" fmla="*/ 96 w 193"/>
                <a:gd name="T3" fmla="*/ 75 h 230"/>
                <a:gd name="T4" fmla="*/ 115 w 193"/>
                <a:gd name="T5" fmla="*/ 44 h 230"/>
                <a:gd name="T6" fmla="*/ 132 w 193"/>
                <a:gd name="T7" fmla="*/ 22 h 230"/>
                <a:gd name="T8" fmla="*/ 158 w 193"/>
                <a:gd name="T9" fmla="*/ 29 h 230"/>
                <a:gd name="T10" fmla="*/ 177 w 193"/>
                <a:gd name="T11" fmla="*/ 45 h 230"/>
                <a:gd name="T12" fmla="*/ 180 w 193"/>
                <a:gd name="T13" fmla="*/ 34 h 230"/>
                <a:gd name="T14" fmla="*/ 82 w 193"/>
                <a:gd name="T15" fmla="*/ 138 h 230"/>
                <a:gd name="T16" fmla="*/ 47 w 193"/>
                <a:gd name="T17" fmla="*/ 190 h 230"/>
                <a:gd name="T18" fmla="*/ 38 w 193"/>
                <a:gd name="T19" fmla="*/ 203 h 230"/>
                <a:gd name="T20" fmla="*/ 37 w 193"/>
                <a:gd name="T21" fmla="*/ 204 h 230"/>
                <a:gd name="T22" fmla="*/ 34 w 193"/>
                <a:gd name="T23" fmla="*/ 205 h 230"/>
                <a:gd name="T24" fmla="*/ 20 w 193"/>
                <a:gd name="T25" fmla="*/ 195 h 230"/>
                <a:gd name="T26" fmla="*/ 4 w 193"/>
                <a:gd name="T27" fmla="*/ 199 h 230"/>
                <a:gd name="T28" fmla="*/ 48 w 193"/>
                <a:gd name="T29" fmla="*/ 216 h 230"/>
                <a:gd name="T30" fmla="*/ 65 w 193"/>
                <a:gd name="T31" fmla="*/ 192 h 230"/>
                <a:gd name="T32" fmla="*/ 137 w 193"/>
                <a:gd name="T33" fmla="*/ 93 h 230"/>
                <a:gd name="T34" fmla="*/ 188 w 193"/>
                <a:gd name="T35" fmla="*/ 48 h 230"/>
                <a:gd name="T36" fmla="*/ 191 w 193"/>
                <a:gd name="T37" fmla="*/ 37 h 230"/>
                <a:gd name="T38" fmla="*/ 171 w 193"/>
                <a:gd name="T39" fmla="*/ 18 h 230"/>
                <a:gd name="T40" fmla="*/ 142 w 193"/>
                <a:gd name="T41" fmla="*/ 5 h 230"/>
                <a:gd name="T42" fmla="*/ 99 w 193"/>
                <a:gd name="T43" fmla="*/ 40 h 230"/>
                <a:gd name="T44" fmla="*/ 5 w 193"/>
                <a:gd name="T45" fmla="*/ 193 h 230"/>
                <a:gd name="T46" fmla="*/ 19 w 193"/>
                <a:gd name="T47" fmla="*/ 201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3" h="230">
                  <a:moveTo>
                    <a:pt x="19" y="201"/>
                  </a:moveTo>
                  <a:cubicBezTo>
                    <a:pt x="45" y="159"/>
                    <a:pt x="70" y="117"/>
                    <a:pt x="96" y="75"/>
                  </a:cubicBezTo>
                  <a:cubicBezTo>
                    <a:pt x="102" y="65"/>
                    <a:pt x="108" y="54"/>
                    <a:pt x="115" y="44"/>
                  </a:cubicBezTo>
                  <a:cubicBezTo>
                    <a:pt x="119" y="37"/>
                    <a:pt x="124" y="26"/>
                    <a:pt x="132" y="22"/>
                  </a:cubicBezTo>
                  <a:cubicBezTo>
                    <a:pt x="140" y="17"/>
                    <a:pt x="150" y="25"/>
                    <a:pt x="158" y="29"/>
                  </a:cubicBezTo>
                  <a:cubicBezTo>
                    <a:pt x="165" y="33"/>
                    <a:pt x="171" y="38"/>
                    <a:pt x="177" y="45"/>
                  </a:cubicBezTo>
                  <a:cubicBezTo>
                    <a:pt x="178" y="42"/>
                    <a:pt x="179" y="38"/>
                    <a:pt x="180" y="34"/>
                  </a:cubicBezTo>
                  <a:cubicBezTo>
                    <a:pt x="138" y="57"/>
                    <a:pt x="108" y="101"/>
                    <a:pt x="82" y="138"/>
                  </a:cubicBezTo>
                  <a:cubicBezTo>
                    <a:pt x="70" y="155"/>
                    <a:pt x="59" y="173"/>
                    <a:pt x="47" y="190"/>
                  </a:cubicBezTo>
                  <a:cubicBezTo>
                    <a:pt x="44" y="194"/>
                    <a:pt x="41" y="199"/>
                    <a:pt x="38" y="203"/>
                  </a:cubicBezTo>
                  <a:cubicBezTo>
                    <a:pt x="38" y="203"/>
                    <a:pt x="37" y="204"/>
                    <a:pt x="37" y="204"/>
                  </a:cubicBezTo>
                  <a:cubicBezTo>
                    <a:pt x="39" y="202"/>
                    <a:pt x="35" y="205"/>
                    <a:pt x="34" y="205"/>
                  </a:cubicBezTo>
                  <a:cubicBezTo>
                    <a:pt x="26" y="207"/>
                    <a:pt x="21" y="203"/>
                    <a:pt x="20" y="195"/>
                  </a:cubicBezTo>
                  <a:cubicBezTo>
                    <a:pt x="18" y="185"/>
                    <a:pt x="3" y="189"/>
                    <a:pt x="4" y="199"/>
                  </a:cubicBezTo>
                  <a:cubicBezTo>
                    <a:pt x="8" y="219"/>
                    <a:pt x="32" y="230"/>
                    <a:pt x="48" y="216"/>
                  </a:cubicBezTo>
                  <a:cubicBezTo>
                    <a:pt x="55" y="210"/>
                    <a:pt x="60" y="199"/>
                    <a:pt x="65" y="192"/>
                  </a:cubicBezTo>
                  <a:cubicBezTo>
                    <a:pt x="88" y="158"/>
                    <a:pt x="110" y="123"/>
                    <a:pt x="137" y="93"/>
                  </a:cubicBezTo>
                  <a:cubicBezTo>
                    <a:pt x="152" y="76"/>
                    <a:pt x="168" y="59"/>
                    <a:pt x="188" y="48"/>
                  </a:cubicBezTo>
                  <a:cubicBezTo>
                    <a:pt x="191" y="46"/>
                    <a:pt x="193" y="41"/>
                    <a:pt x="191" y="37"/>
                  </a:cubicBezTo>
                  <a:cubicBezTo>
                    <a:pt x="185" y="30"/>
                    <a:pt x="179" y="23"/>
                    <a:pt x="171" y="18"/>
                  </a:cubicBezTo>
                  <a:cubicBezTo>
                    <a:pt x="162" y="13"/>
                    <a:pt x="152" y="7"/>
                    <a:pt x="142" y="5"/>
                  </a:cubicBezTo>
                  <a:cubicBezTo>
                    <a:pt x="120" y="0"/>
                    <a:pt x="108" y="24"/>
                    <a:pt x="99" y="40"/>
                  </a:cubicBezTo>
                  <a:cubicBezTo>
                    <a:pt x="67" y="91"/>
                    <a:pt x="36" y="142"/>
                    <a:pt x="5" y="193"/>
                  </a:cubicBezTo>
                  <a:cubicBezTo>
                    <a:pt x="0" y="202"/>
                    <a:pt x="14" y="210"/>
                    <a:pt x="1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9" name="Freeform 180">
              <a:extLst>
                <a:ext uri="{FF2B5EF4-FFF2-40B4-BE49-F238E27FC236}">
                  <a16:creationId xmlns:a16="http://schemas.microsoft.com/office/drawing/2014/main" id="{E8A3A39D-908A-4764-B17E-8A4AC754C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2128838"/>
              <a:ext cx="120650" cy="77788"/>
            </a:xfrm>
            <a:custGeom>
              <a:avLst/>
              <a:gdLst>
                <a:gd name="T0" fmla="*/ 16 w 72"/>
                <a:gd name="T1" fmla="*/ 40 h 46"/>
                <a:gd name="T2" fmla="*/ 62 w 72"/>
                <a:gd name="T3" fmla="*/ 18 h 46"/>
                <a:gd name="T4" fmla="*/ 58 w 72"/>
                <a:gd name="T5" fmla="*/ 3 h 46"/>
                <a:gd name="T6" fmla="*/ 8 w 72"/>
                <a:gd name="T7" fmla="*/ 26 h 46"/>
                <a:gd name="T8" fmla="*/ 16 w 72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6">
                  <a:moveTo>
                    <a:pt x="16" y="40"/>
                  </a:moveTo>
                  <a:cubicBezTo>
                    <a:pt x="30" y="30"/>
                    <a:pt x="46" y="23"/>
                    <a:pt x="62" y="18"/>
                  </a:cubicBezTo>
                  <a:cubicBezTo>
                    <a:pt x="72" y="15"/>
                    <a:pt x="68" y="0"/>
                    <a:pt x="58" y="3"/>
                  </a:cubicBezTo>
                  <a:cubicBezTo>
                    <a:pt x="40" y="8"/>
                    <a:pt x="23" y="16"/>
                    <a:pt x="8" y="26"/>
                  </a:cubicBezTo>
                  <a:cubicBezTo>
                    <a:pt x="0" y="32"/>
                    <a:pt x="8" y="46"/>
                    <a:pt x="16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0" name="Freeform 181">
              <a:extLst>
                <a:ext uri="{FF2B5EF4-FFF2-40B4-BE49-F238E27FC236}">
                  <a16:creationId xmlns:a16="http://schemas.microsoft.com/office/drawing/2014/main" id="{F388B138-884E-4346-BC35-AB146BEE6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8613" y="2187575"/>
              <a:ext cx="138113" cy="65088"/>
            </a:xfrm>
            <a:custGeom>
              <a:avLst/>
              <a:gdLst>
                <a:gd name="T0" fmla="*/ 14 w 83"/>
                <a:gd name="T1" fmla="*/ 36 h 39"/>
                <a:gd name="T2" fmla="*/ 73 w 83"/>
                <a:gd name="T3" fmla="*/ 18 h 39"/>
                <a:gd name="T4" fmla="*/ 69 w 83"/>
                <a:gd name="T5" fmla="*/ 3 h 39"/>
                <a:gd name="T6" fmla="*/ 10 w 83"/>
                <a:gd name="T7" fmla="*/ 21 h 39"/>
                <a:gd name="T8" fmla="*/ 14 w 83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9">
                  <a:moveTo>
                    <a:pt x="14" y="36"/>
                  </a:moveTo>
                  <a:cubicBezTo>
                    <a:pt x="34" y="30"/>
                    <a:pt x="54" y="24"/>
                    <a:pt x="73" y="18"/>
                  </a:cubicBezTo>
                  <a:cubicBezTo>
                    <a:pt x="83" y="15"/>
                    <a:pt x="79" y="0"/>
                    <a:pt x="69" y="3"/>
                  </a:cubicBezTo>
                  <a:cubicBezTo>
                    <a:pt x="49" y="9"/>
                    <a:pt x="29" y="15"/>
                    <a:pt x="10" y="21"/>
                  </a:cubicBezTo>
                  <a:cubicBezTo>
                    <a:pt x="0" y="24"/>
                    <a:pt x="4" y="39"/>
                    <a:pt x="14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1" name="Freeform 182">
              <a:extLst>
                <a:ext uri="{FF2B5EF4-FFF2-40B4-BE49-F238E27FC236}">
                  <a16:creationId xmlns:a16="http://schemas.microsoft.com/office/drawing/2014/main" id="{19048E14-6F57-4F07-9300-63D4E4AA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2233613"/>
              <a:ext cx="133350" cy="74613"/>
            </a:xfrm>
            <a:custGeom>
              <a:avLst/>
              <a:gdLst>
                <a:gd name="T0" fmla="*/ 16 w 80"/>
                <a:gd name="T1" fmla="*/ 39 h 45"/>
                <a:gd name="T2" fmla="*/ 70 w 80"/>
                <a:gd name="T3" fmla="*/ 17 h 45"/>
                <a:gd name="T4" fmla="*/ 70 w 80"/>
                <a:gd name="T5" fmla="*/ 1 h 45"/>
                <a:gd name="T6" fmla="*/ 8 w 80"/>
                <a:gd name="T7" fmla="*/ 25 h 45"/>
                <a:gd name="T8" fmla="*/ 16 w 80"/>
                <a:gd name="T9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45">
                  <a:moveTo>
                    <a:pt x="16" y="39"/>
                  </a:moveTo>
                  <a:cubicBezTo>
                    <a:pt x="32" y="27"/>
                    <a:pt x="50" y="19"/>
                    <a:pt x="70" y="17"/>
                  </a:cubicBezTo>
                  <a:cubicBezTo>
                    <a:pt x="80" y="16"/>
                    <a:pt x="80" y="0"/>
                    <a:pt x="70" y="1"/>
                  </a:cubicBezTo>
                  <a:cubicBezTo>
                    <a:pt x="47" y="4"/>
                    <a:pt x="26" y="11"/>
                    <a:pt x="8" y="25"/>
                  </a:cubicBezTo>
                  <a:cubicBezTo>
                    <a:pt x="0" y="31"/>
                    <a:pt x="8" y="45"/>
                    <a:pt x="1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2" name="Freeform 183">
              <a:extLst>
                <a:ext uri="{FF2B5EF4-FFF2-40B4-BE49-F238E27FC236}">
                  <a16:creationId xmlns:a16="http://schemas.microsoft.com/office/drawing/2014/main" id="{394AE44E-DB3B-4915-8CD6-4AD8508FB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2287588"/>
              <a:ext cx="128588" cy="77788"/>
            </a:xfrm>
            <a:custGeom>
              <a:avLst/>
              <a:gdLst>
                <a:gd name="T0" fmla="*/ 17 w 77"/>
                <a:gd name="T1" fmla="*/ 40 h 46"/>
                <a:gd name="T2" fmla="*/ 67 w 77"/>
                <a:gd name="T3" fmla="*/ 18 h 46"/>
                <a:gd name="T4" fmla="*/ 63 w 77"/>
                <a:gd name="T5" fmla="*/ 3 h 46"/>
                <a:gd name="T6" fmla="*/ 9 w 77"/>
                <a:gd name="T7" fmla="*/ 27 h 46"/>
                <a:gd name="T8" fmla="*/ 17 w 77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6">
                  <a:moveTo>
                    <a:pt x="17" y="40"/>
                  </a:moveTo>
                  <a:cubicBezTo>
                    <a:pt x="32" y="30"/>
                    <a:pt x="49" y="23"/>
                    <a:pt x="67" y="18"/>
                  </a:cubicBezTo>
                  <a:cubicBezTo>
                    <a:pt x="77" y="16"/>
                    <a:pt x="73" y="0"/>
                    <a:pt x="63" y="3"/>
                  </a:cubicBezTo>
                  <a:cubicBezTo>
                    <a:pt x="43" y="8"/>
                    <a:pt x="25" y="16"/>
                    <a:pt x="9" y="27"/>
                  </a:cubicBezTo>
                  <a:cubicBezTo>
                    <a:pt x="0" y="32"/>
                    <a:pt x="8" y="46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3" name="Freeform 184">
              <a:extLst>
                <a:ext uri="{FF2B5EF4-FFF2-40B4-BE49-F238E27FC236}">
                  <a16:creationId xmlns:a16="http://schemas.microsoft.com/office/drawing/2014/main" id="{7A4CAFEF-610C-4D78-A5AA-EFE5D131D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650" y="2543175"/>
              <a:ext cx="279400" cy="433388"/>
            </a:xfrm>
            <a:custGeom>
              <a:avLst/>
              <a:gdLst>
                <a:gd name="T0" fmla="*/ 20 w 167"/>
                <a:gd name="T1" fmla="*/ 213 h 258"/>
                <a:gd name="T2" fmla="*/ 43 w 167"/>
                <a:gd name="T3" fmla="*/ 103 h 258"/>
                <a:gd name="T4" fmla="*/ 123 w 167"/>
                <a:gd name="T5" fmla="*/ 21 h 258"/>
                <a:gd name="T6" fmla="*/ 145 w 167"/>
                <a:gd name="T7" fmla="*/ 56 h 258"/>
                <a:gd name="T8" fmla="*/ 103 w 167"/>
                <a:gd name="T9" fmla="*/ 98 h 258"/>
                <a:gd name="T10" fmla="*/ 70 w 167"/>
                <a:gd name="T11" fmla="*/ 191 h 258"/>
                <a:gd name="T12" fmla="*/ 76 w 167"/>
                <a:gd name="T13" fmla="*/ 220 h 258"/>
                <a:gd name="T14" fmla="*/ 72 w 167"/>
                <a:gd name="T15" fmla="*/ 238 h 258"/>
                <a:gd name="T16" fmla="*/ 58 w 167"/>
                <a:gd name="T17" fmla="*/ 240 h 258"/>
                <a:gd name="T18" fmla="*/ 20 w 167"/>
                <a:gd name="T19" fmla="*/ 213 h 258"/>
                <a:gd name="T20" fmla="*/ 5 w 167"/>
                <a:gd name="T21" fmla="*/ 217 h 258"/>
                <a:gd name="T22" fmla="*/ 44 w 167"/>
                <a:gd name="T23" fmla="*/ 253 h 258"/>
                <a:gd name="T24" fmla="*/ 89 w 167"/>
                <a:gd name="T25" fmla="*/ 241 h 258"/>
                <a:gd name="T26" fmla="*/ 91 w 167"/>
                <a:gd name="T27" fmla="*/ 212 h 258"/>
                <a:gd name="T28" fmla="*/ 86 w 167"/>
                <a:gd name="T29" fmla="*/ 174 h 258"/>
                <a:gd name="T30" fmla="*/ 112 w 167"/>
                <a:gd name="T31" fmla="*/ 111 h 258"/>
                <a:gd name="T32" fmla="*/ 160 w 167"/>
                <a:gd name="T33" fmla="*/ 61 h 258"/>
                <a:gd name="T34" fmla="*/ 150 w 167"/>
                <a:gd name="T35" fmla="*/ 12 h 258"/>
                <a:gd name="T36" fmla="*/ 91 w 167"/>
                <a:gd name="T37" fmla="*/ 14 h 258"/>
                <a:gd name="T38" fmla="*/ 44 w 167"/>
                <a:gd name="T39" fmla="*/ 64 h 258"/>
                <a:gd name="T40" fmla="*/ 11 w 167"/>
                <a:gd name="T41" fmla="*/ 143 h 258"/>
                <a:gd name="T42" fmla="*/ 5 w 167"/>
                <a:gd name="T43" fmla="*/ 217 h 258"/>
                <a:gd name="T44" fmla="*/ 20 w 167"/>
                <a:gd name="T45" fmla="*/ 21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258">
                  <a:moveTo>
                    <a:pt x="20" y="213"/>
                  </a:moveTo>
                  <a:cubicBezTo>
                    <a:pt x="12" y="175"/>
                    <a:pt x="28" y="137"/>
                    <a:pt x="43" y="103"/>
                  </a:cubicBezTo>
                  <a:cubicBezTo>
                    <a:pt x="58" y="69"/>
                    <a:pt x="80" y="22"/>
                    <a:pt x="123" y="21"/>
                  </a:cubicBezTo>
                  <a:cubicBezTo>
                    <a:pt x="144" y="20"/>
                    <a:pt x="153" y="38"/>
                    <a:pt x="145" y="56"/>
                  </a:cubicBezTo>
                  <a:cubicBezTo>
                    <a:pt x="137" y="74"/>
                    <a:pt x="116" y="84"/>
                    <a:pt x="103" y="98"/>
                  </a:cubicBezTo>
                  <a:cubicBezTo>
                    <a:pt x="79" y="122"/>
                    <a:pt x="66" y="157"/>
                    <a:pt x="70" y="191"/>
                  </a:cubicBezTo>
                  <a:cubicBezTo>
                    <a:pt x="71" y="201"/>
                    <a:pt x="75" y="210"/>
                    <a:pt x="76" y="220"/>
                  </a:cubicBezTo>
                  <a:cubicBezTo>
                    <a:pt x="77" y="226"/>
                    <a:pt x="77" y="234"/>
                    <a:pt x="72" y="238"/>
                  </a:cubicBezTo>
                  <a:cubicBezTo>
                    <a:pt x="68" y="240"/>
                    <a:pt x="62" y="240"/>
                    <a:pt x="58" y="240"/>
                  </a:cubicBezTo>
                  <a:cubicBezTo>
                    <a:pt x="42" y="239"/>
                    <a:pt x="25" y="229"/>
                    <a:pt x="20" y="213"/>
                  </a:cubicBezTo>
                  <a:cubicBezTo>
                    <a:pt x="17" y="203"/>
                    <a:pt x="2" y="207"/>
                    <a:pt x="5" y="217"/>
                  </a:cubicBezTo>
                  <a:cubicBezTo>
                    <a:pt x="10" y="236"/>
                    <a:pt x="25" y="248"/>
                    <a:pt x="44" y="253"/>
                  </a:cubicBezTo>
                  <a:cubicBezTo>
                    <a:pt x="60" y="258"/>
                    <a:pt x="80" y="258"/>
                    <a:pt x="89" y="241"/>
                  </a:cubicBezTo>
                  <a:cubicBezTo>
                    <a:pt x="94" y="232"/>
                    <a:pt x="93" y="222"/>
                    <a:pt x="91" y="212"/>
                  </a:cubicBezTo>
                  <a:cubicBezTo>
                    <a:pt x="88" y="199"/>
                    <a:pt x="85" y="187"/>
                    <a:pt x="86" y="174"/>
                  </a:cubicBezTo>
                  <a:cubicBezTo>
                    <a:pt x="86" y="151"/>
                    <a:pt x="96" y="128"/>
                    <a:pt x="112" y="111"/>
                  </a:cubicBezTo>
                  <a:cubicBezTo>
                    <a:pt x="128" y="95"/>
                    <a:pt x="150" y="83"/>
                    <a:pt x="160" y="61"/>
                  </a:cubicBezTo>
                  <a:cubicBezTo>
                    <a:pt x="167" y="45"/>
                    <a:pt x="166" y="24"/>
                    <a:pt x="150" y="12"/>
                  </a:cubicBezTo>
                  <a:cubicBezTo>
                    <a:pt x="133" y="0"/>
                    <a:pt x="109" y="4"/>
                    <a:pt x="91" y="14"/>
                  </a:cubicBezTo>
                  <a:cubicBezTo>
                    <a:pt x="70" y="24"/>
                    <a:pt x="55" y="44"/>
                    <a:pt x="44" y="64"/>
                  </a:cubicBezTo>
                  <a:cubicBezTo>
                    <a:pt x="31" y="89"/>
                    <a:pt x="19" y="116"/>
                    <a:pt x="11" y="143"/>
                  </a:cubicBezTo>
                  <a:cubicBezTo>
                    <a:pt x="3" y="167"/>
                    <a:pt x="0" y="192"/>
                    <a:pt x="5" y="217"/>
                  </a:cubicBezTo>
                  <a:cubicBezTo>
                    <a:pt x="7" y="227"/>
                    <a:pt x="22" y="223"/>
                    <a:pt x="2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4" name="Freeform 185">
              <a:extLst>
                <a:ext uri="{FF2B5EF4-FFF2-40B4-BE49-F238E27FC236}">
                  <a16:creationId xmlns:a16="http://schemas.microsoft.com/office/drawing/2014/main" id="{3E1555B7-C95E-4E27-A8E5-914A897DB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008313"/>
              <a:ext cx="176213" cy="168275"/>
            </a:xfrm>
            <a:custGeom>
              <a:avLst/>
              <a:gdLst>
                <a:gd name="T0" fmla="*/ 17 w 105"/>
                <a:gd name="T1" fmla="*/ 49 h 101"/>
                <a:gd name="T2" fmla="*/ 58 w 105"/>
                <a:gd name="T3" fmla="*/ 16 h 101"/>
                <a:gd name="T4" fmla="*/ 85 w 105"/>
                <a:gd name="T5" fmla="*/ 30 h 101"/>
                <a:gd name="T6" fmla="*/ 85 w 105"/>
                <a:gd name="T7" fmla="*/ 58 h 101"/>
                <a:gd name="T8" fmla="*/ 69 w 105"/>
                <a:gd name="T9" fmla="*/ 81 h 101"/>
                <a:gd name="T10" fmla="*/ 44 w 105"/>
                <a:gd name="T11" fmla="*/ 82 h 101"/>
                <a:gd name="T12" fmla="*/ 22 w 105"/>
                <a:gd name="T13" fmla="*/ 69 h 101"/>
                <a:gd name="T14" fmla="*/ 17 w 105"/>
                <a:gd name="T15" fmla="*/ 47 h 101"/>
                <a:gd name="T16" fmla="*/ 1 w 105"/>
                <a:gd name="T17" fmla="*/ 51 h 101"/>
                <a:gd name="T18" fmla="*/ 12 w 105"/>
                <a:gd name="T19" fmla="*/ 84 h 101"/>
                <a:gd name="T20" fmla="*/ 50 w 105"/>
                <a:gd name="T21" fmla="*/ 100 h 101"/>
                <a:gd name="T22" fmla="*/ 84 w 105"/>
                <a:gd name="T23" fmla="*/ 90 h 101"/>
                <a:gd name="T24" fmla="*/ 103 w 105"/>
                <a:gd name="T25" fmla="*/ 53 h 101"/>
                <a:gd name="T26" fmla="*/ 95 w 105"/>
                <a:gd name="T27" fmla="*/ 15 h 101"/>
                <a:gd name="T28" fmla="*/ 58 w 105"/>
                <a:gd name="T29" fmla="*/ 0 h 101"/>
                <a:gd name="T30" fmla="*/ 1 w 105"/>
                <a:gd name="T31" fmla="*/ 49 h 101"/>
                <a:gd name="T32" fmla="*/ 17 w 105"/>
                <a:gd name="T33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01">
                  <a:moveTo>
                    <a:pt x="17" y="49"/>
                  </a:moveTo>
                  <a:cubicBezTo>
                    <a:pt x="17" y="27"/>
                    <a:pt x="39" y="16"/>
                    <a:pt x="58" y="16"/>
                  </a:cubicBezTo>
                  <a:cubicBezTo>
                    <a:pt x="69" y="16"/>
                    <a:pt x="81" y="18"/>
                    <a:pt x="85" y="30"/>
                  </a:cubicBezTo>
                  <a:cubicBezTo>
                    <a:pt x="89" y="39"/>
                    <a:pt x="88" y="49"/>
                    <a:pt x="85" y="58"/>
                  </a:cubicBezTo>
                  <a:cubicBezTo>
                    <a:pt x="83" y="66"/>
                    <a:pt x="77" y="77"/>
                    <a:pt x="69" y="81"/>
                  </a:cubicBezTo>
                  <a:cubicBezTo>
                    <a:pt x="62" y="86"/>
                    <a:pt x="52" y="84"/>
                    <a:pt x="44" y="82"/>
                  </a:cubicBezTo>
                  <a:cubicBezTo>
                    <a:pt x="35" y="80"/>
                    <a:pt x="25" y="78"/>
                    <a:pt x="22" y="69"/>
                  </a:cubicBezTo>
                  <a:cubicBezTo>
                    <a:pt x="19" y="62"/>
                    <a:pt x="18" y="54"/>
                    <a:pt x="17" y="47"/>
                  </a:cubicBezTo>
                  <a:cubicBezTo>
                    <a:pt x="15" y="37"/>
                    <a:pt x="0" y="41"/>
                    <a:pt x="1" y="51"/>
                  </a:cubicBezTo>
                  <a:cubicBezTo>
                    <a:pt x="3" y="62"/>
                    <a:pt x="5" y="75"/>
                    <a:pt x="12" y="84"/>
                  </a:cubicBezTo>
                  <a:cubicBezTo>
                    <a:pt x="20" y="95"/>
                    <a:pt x="38" y="98"/>
                    <a:pt x="50" y="100"/>
                  </a:cubicBezTo>
                  <a:cubicBezTo>
                    <a:pt x="63" y="101"/>
                    <a:pt x="75" y="99"/>
                    <a:pt x="84" y="90"/>
                  </a:cubicBezTo>
                  <a:cubicBezTo>
                    <a:pt x="94" y="80"/>
                    <a:pt x="101" y="66"/>
                    <a:pt x="103" y="53"/>
                  </a:cubicBezTo>
                  <a:cubicBezTo>
                    <a:pt x="105" y="40"/>
                    <a:pt x="103" y="26"/>
                    <a:pt x="95" y="15"/>
                  </a:cubicBezTo>
                  <a:cubicBezTo>
                    <a:pt x="87" y="3"/>
                    <a:pt x="72" y="0"/>
                    <a:pt x="58" y="0"/>
                  </a:cubicBezTo>
                  <a:cubicBezTo>
                    <a:pt x="29" y="0"/>
                    <a:pt x="1" y="18"/>
                    <a:pt x="1" y="49"/>
                  </a:cubicBezTo>
                  <a:cubicBezTo>
                    <a:pt x="1" y="59"/>
                    <a:pt x="17" y="59"/>
                    <a:pt x="17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39" name="组合 238">
            <a:extLst>
              <a:ext uri="{FF2B5EF4-FFF2-40B4-BE49-F238E27FC236}">
                <a16:creationId xmlns:a16="http://schemas.microsoft.com/office/drawing/2014/main" id="{B72466D5-849C-4BA5-8110-7849371B57C5}"/>
              </a:ext>
            </a:extLst>
          </p:cNvPr>
          <p:cNvGrpSpPr/>
          <p:nvPr/>
        </p:nvGrpSpPr>
        <p:grpSpPr>
          <a:xfrm>
            <a:off x="7595692" y="4730548"/>
            <a:ext cx="1299328" cy="1207353"/>
            <a:chOff x="7926388" y="2433638"/>
            <a:chExt cx="1639887" cy="1593850"/>
          </a:xfrm>
        </p:grpSpPr>
        <p:sp>
          <p:nvSpPr>
            <p:cNvPr id="240" name="Freeform 83">
              <a:extLst>
                <a:ext uri="{FF2B5EF4-FFF2-40B4-BE49-F238E27FC236}">
                  <a16:creationId xmlns:a16="http://schemas.microsoft.com/office/drawing/2014/main" id="{FFD72D09-B0A0-4058-928D-E7CB4C759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1" name="Freeform 84">
              <a:extLst>
                <a:ext uri="{FF2B5EF4-FFF2-40B4-BE49-F238E27FC236}">
                  <a16:creationId xmlns:a16="http://schemas.microsoft.com/office/drawing/2014/main" id="{5121B8FA-0464-4310-926C-A7C5CDF98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2" name="Freeform 85">
              <a:extLst>
                <a:ext uri="{FF2B5EF4-FFF2-40B4-BE49-F238E27FC236}">
                  <a16:creationId xmlns:a16="http://schemas.microsoft.com/office/drawing/2014/main" id="{7AD6B3E4-CFB0-416A-8911-83A9BB5B0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3" name="Freeform 86">
              <a:extLst>
                <a:ext uri="{FF2B5EF4-FFF2-40B4-BE49-F238E27FC236}">
                  <a16:creationId xmlns:a16="http://schemas.microsoft.com/office/drawing/2014/main" id="{50A3CEF6-ACDF-49FA-88CB-42F3D20A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4" name="Freeform 87">
              <a:extLst>
                <a:ext uri="{FF2B5EF4-FFF2-40B4-BE49-F238E27FC236}">
                  <a16:creationId xmlns:a16="http://schemas.microsoft.com/office/drawing/2014/main" id="{74398480-827F-4AC6-BEE1-9874FF0A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5" name="Freeform 88">
              <a:extLst>
                <a:ext uri="{FF2B5EF4-FFF2-40B4-BE49-F238E27FC236}">
                  <a16:creationId xmlns:a16="http://schemas.microsoft.com/office/drawing/2014/main" id="{C29B1D59-C063-45E8-A4BF-EA7B63282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6" name="Freeform 89">
              <a:extLst>
                <a:ext uri="{FF2B5EF4-FFF2-40B4-BE49-F238E27FC236}">
                  <a16:creationId xmlns:a16="http://schemas.microsoft.com/office/drawing/2014/main" id="{F01033B8-2BF2-4E6F-9896-8C5FD6C98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7" name="Freeform 90">
              <a:extLst>
                <a:ext uri="{FF2B5EF4-FFF2-40B4-BE49-F238E27FC236}">
                  <a16:creationId xmlns:a16="http://schemas.microsoft.com/office/drawing/2014/main" id="{B70481AF-3C36-414A-B4DE-5404EE81E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8" name="Freeform 91">
              <a:extLst>
                <a:ext uri="{FF2B5EF4-FFF2-40B4-BE49-F238E27FC236}">
                  <a16:creationId xmlns:a16="http://schemas.microsoft.com/office/drawing/2014/main" id="{F39B95E0-7101-4A60-9128-CBAED8F97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9" name="Freeform 92">
              <a:extLst>
                <a:ext uri="{FF2B5EF4-FFF2-40B4-BE49-F238E27FC236}">
                  <a16:creationId xmlns:a16="http://schemas.microsoft.com/office/drawing/2014/main" id="{5F6C4193-93BB-491B-83CE-7C8806A52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0" name="Freeform 93">
              <a:extLst>
                <a:ext uri="{FF2B5EF4-FFF2-40B4-BE49-F238E27FC236}">
                  <a16:creationId xmlns:a16="http://schemas.microsoft.com/office/drawing/2014/main" id="{1C98F80D-7DBD-4AB3-8A70-A863A1944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1" name="Freeform 94">
              <a:extLst>
                <a:ext uri="{FF2B5EF4-FFF2-40B4-BE49-F238E27FC236}">
                  <a16:creationId xmlns:a16="http://schemas.microsoft.com/office/drawing/2014/main" id="{625BA2E6-D8E2-437A-A9F7-1AAA4C6F0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2" name="Freeform 95">
              <a:extLst>
                <a:ext uri="{FF2B5EF4-FFF2-40B4-BE49-F238E27FC236}">
                  <a16:creationId xmlns:a16="http://schemas.microsoft.com/office/drawing/2014/main" id="{055CE21F-A653-455A-8441-3D7D210A2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3" name="Freeform 96">
              <a:extLst>
                <a:ext uri="{FF2B5EF4-FFF2-40B4-BE49-F238E27FC236}">
                  <a16:creationId xmlns:a16="http://schemas.microsoft.com/office/drawing/2014/main" id="{5E4F7403-F438-448F-806C-D0D07E53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4" name="Freeform 97">
              <a:extLst>
                <a:ext uri="{FF2B5EF4-FFF2-40B4-BE49-F238E27FC236}">
                  <a16:creationId xmlns:a16="http://schemas.microsoft.com/office/drawing/2014/main" id="{20A0E841-D6D3-46E5-9BCD-AC0A9C56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5" name="Freeform 98">
              <a:extLst>
                <a:ext uri="{FF2B5EF4-FFF2-40B4-BE49-F238E27FC236}">
                  <a16:creationId xmlns:a16="http://schemas.microsoft.com/office/drawing/2014/main" id="{DC435293-4A6A-40E4-A92B-DD1B3F081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6" name="Freeform 99">
              <a:extLst>
                <a:ext uri="{FF2B5EF4-FFF2-40B4-BE49-F238E27FC236}">
                  <a16:creationId xmlns:a16="http://schemas.microsoft.com/office/drawing/2014/main" id="{2E2571D0-2B04-425E-B522-8875A18BE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71" name="组合 270">
            <a:extLst>
              <a:ext uri="{FF2B5EF4-FFF2-40B4-BE49-F238E27FC236}">
                <a16:creationId xmlns:a16="http://schemas.microsoft.com/office/drawing/2014/main" id="{F69826E8-DF7D-4612-AF7E-D29C6BB54749}"/>
              </a:ext>
            </a:extLst>
          </p:cNvPr>
          <p:cNvGrpSpPr/>
          <p:nvPr/>
        </p:nvGrpSpPr>
        <p:grpSpPr>
          <a:xfrm>
            <a:off x="863547" y="1439036"/>
            <a:ext cx="773387" cy="870525"/>
            <a:chOff x="5360988" y="2655888"/>
            <a:chExt cx="1289049" cy="1517650"/>
          </a:xfrm>
        </p:grpSpPr>
        <p:sp>
          <p:nvSpPr>
            <p:cNvPr id="272" name="Freeform 177">
              <a:extLst>
                <a:ext uri="{FF2B5EF4-FFF2-40B4-BE49-F238E27FC236}">
                  <a16:creationId xmlns:a16="http://schemas.microsoft.com/office/drawing/2014/main" id="{FE7FA8DE-3484-48E6-ACED-4A2731979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988" y="3155950"/>
              <a:ext cx="157162" cy="58738"/>
            </a:xfrm>
            <a:custGeom>
              <a:avLst/>
              <a:gdLst>
                <a:gd name="T0" fmla="*/ 15 w 127"/>
                <a:gd name="T1" fmla="*/ 26 h 48"/>
                <a:gd name="T2" fmla="*/ 106 w 127"/>
                <a:gd name="T3" fmla="*/ 45 h 48"/>
                <a:gd name="T4" fmla="*/ 112 w 127"/>
                <a:gd name="T5" fmla="*/ 22 h 48"/>
                <a:gd name="T6" fmla="*/ 22 w 127"/>
                <a:gd name="T7" fmla="*/ 3 h 48"/>
                <a:gd name="T8" fmla="*/ 15 w 127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5" y="26"/>
                  </a:moveTo>
                  <a:cubicBezTo>
                    <a:pt x="45" y="33"/>
                    <a:pt x="76" y="39"/>
                    <a:pt x="106" y="45"/>
                  </a:cubicBezTo>
                  <a:cubicBezTo>
                    <a:pt x="121" y="48"/>
                    <a:pt x="127" y="25"/>
                    <a:pt x="112" y="22"/>
                  </a:cubicBezTo>
                  <a:cubicBezTo>
                    <a:pt x="82" y="16"/>
                    <a:pt x="52" y="9"/>
                    <a:pt x="22" y="3"/>
                  </a:cubicBezTo>
                  <a:cubicBezTo>
                    <a:pt x="7" y="0"/>
                    <a:pt x="0" y="23"/>
                    <a:pt x="15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3" name="Freeform 215">
              <a:extLst>
                <a:ext uri="{FF2B5EF4-FFF2-40B4-BE49-F238E27FC236}">
                  <a16:creationId xmlns:a16="http://schemas.microsoft.com/office/drawing/2014/main" id="{B9833906-6084-4DF5-9F71-C1568FEFBE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113" y="2690813"/>
              <a:ext cx="1150937" cy="1482725"/>
            </a:xfrm>
            <a:custGeom>
              <a:avLst/>
              <a:gdLst>
                <a:gd name="T0" fmla="*/ 889 w 931"/>
                <a:gd name="T1" fmla="*/ 626 h 1197"/>
                <a:gd name="T2" fmla="*/ 901 w 931"/>
                <a:gd name="T3" fmla="*/ 581 h 1197"/>
                <a:gd name="T4" fmla="*/ 831 w 931"/>
                <a:gd name="T5" fmla="*/ 316 h 1197"/>
                <a:gd name="T6" fmla="*/ 800 w 931"/>
                <a:gd name="T7" fmla="*/ 198 h 1197"/>
                <a:gd name="T8" fmla="*/ 790 w 931"/>
                <a:gd name="T9" fmla="*/ 162 h 1197"/>
                <a:gd name="T10" fmla="*/ 765 w 931"/>
                <a:gd name="T11" fmla="*/ 132 h 1197"/>
                <a:gd name="T12" fmla="*/ 760 w 931"/>
                <a:gd name="T13" fmla="*/ 125 h 1197"/>
                <a:gd name="T14" fmla="*/ 749 w 931"/>
                <a:gd name="T15" fmla="*/ 114 h 1197"/>
                <a:gd name="T16" fmla="*/ 747 w 931"/>
                <a:gd name="T17" fmla="*/ 100 h 1197"/>
                <a:gd name="T18" fmla="*/ 716 w 931"/>
                <a:gd name="T19" fmla="*/ 55 h 1197"/>
                <a:gd name="T20" fmla="*/ 715 w 931"/>
                <a:gd name="T21" fmla="*/ 52 h 1197"/>
                <a:gd name="T22" fmla="*/ 635 w 931"/>
                <a:gd name="T23" fmla="*/ 31 h 1197"/>
                <a:gd name="T24" fmla="*/ 572 w 931"/>
                <a:gd name="T25" fmla="*/ 121 h 1197"/>
                <a:gd name="T26" fmla="*/ 530 w 931"/>
                <a:gd name="T27" fmla="*/ 143 h 1197"/>
                <a:gd name="T28" fmla="*/ 358 w 931"/>
                <a:gd name="T29" fmla="*/ 442 h 1197"/>
                <a:gd name="T30" fmla="*/ 199 w 931"/>
                <a:gd name="T31" fmla="*/ 683 h 1197"/>
                <a:gd name="T32" fmla="*/ 161 w 931"/>
                <a:gd name="T33" fmla="*/ 767 h 1197"/>
                <a:gd name="T34" fmla="*/ 127 w 931"/>
                <a:gd name="T35" fmla="*/ 824 h 1197"/>
                <a:gd name="T36" fmla="*/ 11 w 931"/>
                <a:gd name="T37" fmla="*/ 1044 h 1197"/>
                <a:gd name="T38" fmla="*/ 28 w 931"/>
                <a:gd name="T39" fmla="*/ 1109 h 1197"/>
                <a:gd name="T40" fmla="*/ 36 w 931"/>
                <a:gd name="T41" fmla="*/ 1113 h 1197"/>
                <a:gd name="T42" fmla="*/ 34 w 931"/>
                <a:gd name="T43" fmla="*/ 1118 h 1197"/>
                <a:gd name="T44" fmla="*/ 51 w 931"/>
                <a:gd name="T45" fmla="*/ 1183 h 1197"/>
                <a:gd name="T46" fmla="*/ 116 w 931"/>
                <a:gd name="T47" fmla="*/ 1166 h 1197"/>
                <a:gd name="T48" fmla="*/ 137 w 931"/>
                <a:gd name="T49" fmla="*/ 1134 h 1197"/>
                <a:gd name="T50" fmla="*/ 169 w 931"/>
                <a:gd name="T51" fmla="*/ 1147 h 1197"/>
                <a:gd name="T52" fmla="*/ 283 w 931"/>
                <a:gd name="T53" fmla="*/ 1132 h 1197"/>
                <a:gd name="T54" fmla="*/ 355 w 931"/>
                <a:gd name="T55" fmla="*/ 1133 h 1197"/>
                <a:gd name="T56" fmla="*/ 538 w 931"/>
                <a:gd name="T57" fmla="*/ 1121 h 1197"/>
                <a:gd name="T58" fmla="*/ 833 w 931"/>
                <a:gd name="T59" fmla="*/ 1030 h 1197"/>
                <a:gd name="T60" fmla="*/ 835 w 931"/>
                <a:gd name="T61" fmla="*/ 1037 h 1197"/>
                <a:gd name="T62" fmla="*/ 888 w 931"/>
                <a:gd name="T63" fmla="*/ 1071 h 1197"/>
                <a:gd name="T64" fmla="*/ 929 w 931"/>
                <a:gd name="T65" fmla="*/ 1024 h 1197"/>
                <a:gd name="T66" fmla="*/ 889 w 931"/>
                <a:gd name="T67" fmla="*/ 626 h 1197"/>
                <a:gd name="T68" fmla="*/ 712 w 931"/>
                <a:gd name="T69" fmla="*/ 843 h 1197"/>
                <a:gd name="T70" fmla="*/ 594 w 931"/>
                <a:gd name="T71" fmla="*/ 875 h 1197"/>
                <a:gd name="T72" fmla="*/ 281 w 931"/>
                <a:gd name="T73" fmla="*/ 909 h 1197"/>
                <a:gd name="T74" fmla="*/ 370 w 931"/>
                <a:gd name="T75" fmla="*/ 769 h 1197"/>
                <a:gd name="T76" fmla="*/ 613 w 931"/>
                <a:gd name="T77" fmla="*/ 382 h 1197"/>
                <a:gd name="T78" fmla="*/ 615 w 931"/>
                <a:gd name="T79" fmla="*/ 379 h 1197"/>
                <a:gd name="T80" fmla="*/ 631 w 931"/>
                <a:gd name="T81" fmla="*/ 400 h 1197"/>
                <a:gd name="T82" fmla="*/ 678 w 931"/>
                <a:gd name="T83" fmla="*/ 480 h 1197"/>
                <a:gd name="T84" fmla="*/ 722 w 931"/>
                <a:gd name="T85" fmla="*/ 681 h 1197"/>
                <a:gd name="T86" fmla="*/ 712 w 931"/>
                <a:gd name="T87" fmla="*/ 843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1197">
                  <a:moveTo>
                    <a:pt x="889" y="626"/>
                  </a:moveTo>
                  <a:cubicBezTo>
                    <a:pt x="900" y="616"/>
                    <a:pt x="906" y="600"/>
                    <a:pt x="901" y="581"/>
                  </a:cubicBezTo>
                  <a:cubicBezTo>
                    <a:pt x="877" y="493"/>
                    <a:pt x="854" y="404"/>
                    <a:pt x="831" y="316"/>
                  </a:cubicBezTo>
                  <a:cubicBezTo>
                    <a:pt x="824" y="276"/>
                    <a:pt x="815" y="236"/>
                    <a:pt x="800" y="198"/>
                  </a:cubicBezTo>
                  <a:cubicBezTo>
                    <a:pt x="797" y="186"/>
                    <a:pt x="793" y="174"/>
                    <a:pt x="790" y="162"/>
                  </a:cubicBezTo>
                  <a:cubicBezTo>
                    <a:pt x="786" y="147"/>
                    <a:pt x="776" y="137"/>
                    <a:pt x="765" y="132"/>
                  </a:cubicBezTo>
                  <a:cubicBezTo>
                    <a:pt x="763" y="130"/>
                    <a:pt x="762" y="127"/>
                    <a:pt x="760" y="125"/>
                  </a:cubicBezTo>
                  <a:cubicBezTo>
                    <a:pt x="757" y="121"/>
                    <a:pt x="753" y="117"/>
                    <a:pt x="749" y="114"/>
                  </a:cubicBezTo>
                  <a:cubicBezTo>
                    <a:pt x="749" y="109"/>
                    <a:pt x="748" y="104"/>
                    <a:pt x="747" y="100"/>
                  </a:cubicBezTo>
                  <a:cubicBezTo>
                    <a:pt x="745" y="80"/>
                    <a:pt x="734" y="62"/>
                    <a:pt x="716" y="55"/>
                  </a:cubicBezTo>
                  <a:cubicBezTo>
                    <a:pt x="716" y="54"/>
                    <a:pt x="716" y="53"/>
                    <a:pt x="715" y="52"/>
                  </a:cubicBezTo>
                  <a:cubicBezTo>
                    <a:pt x="705" y="22"/>
                    <a:pt x="659" y="0"/>
                    <a:pt x="635" y="31"/>
                  </a:cubicBezTo>
                  <a:cubicBezTo>
                    <a:pt x="612" y="60"/>
                    <a:pt x="591" y="89"/>
                    <a:pt x="572" y="121"/>
                  </a:cubicBezTo>
                  <a:cubicBezTo>
                    <a:pt x="556" y="120"/>
                    <a:pt x="540" y="126"/>
                    <a:pt x="530" y="143"/>
                  </a:cubicBezTo>
                  <a:cubicBezTo>
                    <a:pt x="473" y="242"/>
                    <a:pt x="415" y="342"/>
                    <a:pt x="358" y="442"/>
                  </a:cubicBezTo>
                  <a:cubicBezTo>
                    <a:pt x="302" y="520"/>
                    <a:pt x="244" y="598"/>
                    <a:pt x="199" y="683"/>
                  </a:cubicBezTo>
                  <a:cubicBezTo>
                    <a:pt x="185" y="711"/>
                    <a:pt x="172" y="739"/>
                    <a:pt x="161" y="767"/>
                  </a:cubicBezTo>
                  <a:cubicBezTo>
                    <a:pt x="149" y="786"/>
                    <a:pt x="138" y="805"/>
                    <a:pt x="127" y="824"/>
                  </a:cubicBezTo>
                  <a:cubicBezTo>
                    <a:pt x="85" y="895"/>
                    <a:pt x="46" y="968"/>
                    <a:pt x="11" y="1044"/>
                  </a:cubicBezTo>
                  <a:cubicBezTo>
                    <a:pt x="0" y="1067"/>
                    <a:pt x="4" y="1095"/>
                    <a:pt x="28" y="1109"/>
                  </a:cubicBezTo>
                  <a:cubicBezTo>
                    <a:pt x="31" y="1111"/>
                    <a:pt x="33" y="1112"/>
                    <a:pt x="36" y="1113"/>
                  </a:cubicBezTo>
                  <a:cubicBezTo>
                    <a:pt x="35" y="1114"/>
                    <a:pt x="34" y="1116"/>
                    <a:pt x="34" y="1118"/>
                  </a:cubicBezTo>
                  <a:cubicBezTo>
                    <a:pt x="23" y="1141"/>
                    <a:pt x="27" y="1169"/>
                    <a:pt x="51" y="1183"/>
                  </a:cubicBezTo>
                  <a:cubicBezTo>
                    <a:pt x="74" y="1197"/>
                    <a:pt x="102" y="1188"/>
                    <a:pt x="116" y="1166"/>
                  </a:cubicBezTo>
                  <a:cubicBezTo>
                    <a:pt x="123" y="1155"/>
                    <a:pt x="130" y="1145"/>
                    <a:pt x="137" y="1134"/>
                  </a:cubicBezTo>
                  <a:cubicBezTo>
                    <a:pt x="145" y="1143"/>
                    <a:pt x="156" y="1148"/>
                    <a:pt x="169" y="1147"/>
                  </a:cubicBezTo>
                  <a:cubicBezTo>
                    <a:pt x="207" y="1144"/>
                    <a:pt x="245" y="1139"/>
                    <a:pt x="283" y="1132"/>
                  </a:cubicBezTo>
                  <a:cubicBezTo>
                    <a:pt x="307" y="1132"/>
                    <a:pt x="331" y="1132"/>
                    <a:pt x="355" y="1133"/>
                  </a:cubicBezTo>
                  <a:cubicBezTo>
                    <a:pt x="416" y="1134"/>
                    <a:pt x="477" y="1130"/>
                    <a:pt x="538" y="1121"/>
                  </a:cubicBezTo>
                  <a:cubicBezTo>
                    <a:pt x="640" y="1106"/>
                    <a:pt x="740" y="1075"/>
                    <a:pt x="833" y="1030"/>
                  </a:cubicBezTo>
                  <a:cubicBezTo>
                    <a:pt x="834" y="1032"/>
                    <a:pt x="834" y="1035"/>
                    <a:pt x="835" y="1037"/>
                  </a:cubicBezTo>
                  <a:cubicBezTo>
                    <a:pt x="843" y="1059"/>
                    <a:pt x="863" y="1075"/>
                    <a:pt x="888" y="1071"/>
                  </a:cubicBezTo>
                  <a:cubicBezTo>
                    <a:pt x="910" y="1068"/>
                    <a:pt x="931" y="1048"/>
                    <a:pt x="929" y="1024"/>
                  </a:cubicBezTo>
                  <a:cubicBezTo>
                    <a:pt x="922" y="891"/>
                    <a:pt x="909" y="758"/>
                    <a:pt x="889" y="626"/>
                  </a:cubicBezTo>
                  <a:close/>
                  <a:moveTo>
                    <a:pt x="712" y="843"/>
                  </a:moveTo>
                  <a:cubicBezTo>
                    <a:pt x="673" y="853"/>
                    <a:pt x="633" y="864"/>
                    <a:pt x="594" y="875"/>
                  </a:cubicBezTo>
                  <a:cubicBezTo>
                    <a:pt x="489" y="884"/>
                    <a:pt x="385" y="896"/>
                    <a:pt x="281" y="909"/>
                  </a:cubicBezTo>
                  <a:cubicBezTo>
                    <a:pt x="311" y="862"/>
                    <a:pt x="340" y="816"/>
                    <a:pt x="370" y="769"/>
                  </a:cubicBezTo>
                  <a:cubicBezTo>
                    <a:pt x="452" y="641"/>
                    <a:pt x="537" y="514"/>
                    <a:pt x="613" y="382"/>
                  </a:cubicBezTo>
                  <a:cubicBezTo>
                    <a:pt x="614" y="381"/>
                    <a:pt x="615" y="380"/>
                    <a:pt x="615" y="379"/>
                  </a:cubicBezTo>
                  <a:cubicBezTo>
                    <a:pt x="620" y="386"/>
                    <a:pt x="625" y="394"/>
                    <a:pt x="631" y="400"/>
                  </a:cubicBezTo>
                  <a:cubicBezTo>
                    <a:pt x="647" y="427"/>
                    <a:pt x="662" y="454"/>
                    <a:pt x="678" y="480"/>
                  </a:cubicBezTo>
                  <a:cubicBezTo>
                    <a:pt x="696" y="547"/>
                    <a:pt x="710" y="614"/>
                    <a:pt x="722" y="681"/>
                  </a:cubicBezTo>
                  <a:cubicBezTo>
                    <a:pt x="717" y="735"/>
                    <a:pt x="714" y="789"/>
                    <a:pt x="712" y="843"/>
                  </a:cubicBezTo>
                  <a:close/>
                </a:path>
              </a:pathLst>
            </a:custGeom>
            <a:solidFill>
              <a:srgbClr val="A9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4" name="Freeform 216">
              <a:extLst>
                <a:ext uri="{FF2B5EF4-FFF2-40B4-BE49-F238E27FC236}">
                  <a16:creationId xmlns:a16="http://schemas.microsoft.com/office/drawing/2014/main" id="{1813F98B-6A49-4CCA-A616-423FB5C6C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025" y="2655888"/>
              <a:ext cx="1243012" cy="1479550"/>
            </a:xfrm>
            <a:custGeom>
              <a:avLst/>
              <a:gdLst>
                <a:gd name="T0" fmla="*/ 96 w 1006"/>
                <a:gd name="T1" fmla="*/ 1161 h 1195"/>
                <a:gd name="T2" fmla="*/ 33 w 1006"/>
                <a:gd name="T3" fmla="*/ 1076 h 1195"/>
                <a:gd name="T4" fmla="*/ 65 w 1006"/>
                <a:gd name="T5" fmla="*/ 1015 h 1195"/>
                <a:gd name="T6" fmla="*/ 110 w 1006"/>
                <a:gd name="T7" fmla="*/ 944 h 1195"/>
                <a:gd name="T8" fmla="*/ 289 w 1006"/>
                <a:gd name="T9" fmla="*/ 652 h 1195"/>
                <a:gd name="T10" fmla="*/ 661 w 1006"/>
                <a:gd name="T11" fmla="*/ 87 h 1195"/>
                <a:gd name="T12" fmla="*/ 714 w 1006"/>
                <a:gd name="T13" fmla="*/ 29 h 1195"/>
                <a:gd name="T14" fmla="*/ 745 w 1006"/>
                <a:gd name="T15" fmla="*/ 37 h 1195"/>
                <a:gd name="T16" fmla="*/ 772 w 1006"/>
                <a:gd name="T17" fmla="*/ 71 h 1195"/>
                <a:gd name="T18" fmla="*/ 841 w 1006"/>
                <a:gd name="T19" fmla="*/ 220 h 1195"/>
                <a:gd name="T20" fmla="*/ 894 w 1006"/>
                <a:gd name="T21" fmla="*/ 394 h 1195"/>
                <a:gd name="T22" fmla="*/ 945 w 1006"/>
                <a:gd name="T23" fmla="*/ 574 h 1195"/>
                <a:gd name="T24" fmla="*/ 976 w 1006"/>
                <a:gd name="T25" fmla="*/ 939 h 1195"/>
                <a:gd name="T26" fmla="*/ 968 w 1006"/>
                <a:gd name="T27" fmla="*/ 1008 h 1195"/>
                <a:gd name="T28" fmla="*/ 932 w 1006"/>
                <a:gd name="T29" fmla="*/ 1055 h 1195"/>
                <a:gd name="T30" fmla="*/ 805 w 1006"/>
                <a:gd name="T31" fmla="*/ 1088 h 1195"/>
                <a:gd name="T32" fmla="*/ 503 w 1006"/>
                <a:gd name="T33" fmla="*/ 1134 h 1195"/>
                <a:gd name="T34" fmla="*/ 362 w 1006"/>
                <a:gd name="T35" fmla="*/ 1153 h 1195"/>
                <a:gd name="T36" fmla="*/ 282 w 1006"/>
                <a:gd name="T37" fmla="*/ 1162 h 1195"/>
                <a:gd name="T38" fmla="*/ 188 w 1006"/>
                <a:gd name="T39" fmla="*/ 1171 h 1195"/>
                <a:gd name="T40" fmla="*/ 96 w 1006"/>
                <a:gd name="T41" fmla="*/ 1161 h 1195"/>
                <a:gd name="T42" fmla="*/ 89 w 1006"/>
                <a:gd name="T43" fmla="*/ 1184 h 1195"/>
                <a:gd name="T44" fmla="*/ 188 w 1006"/>
                <a:gd name="T45" fmla="*/ 1195 h 1195"/>
                <a:gd name="T46" fmla="*/ 284 w 1006"/>
                <a:gd name="T47" fmla="*/ 1186 h 1195"/>
                <a:gd name="T48" fmla="*/ 445 w 1006"/>
                <a:gd name="T49" fmla="*/ 1166 h 1195"/>
                <a:gd name="T50" fmla="*/ 744 w 1006"/>
                <a:gd name="T51" fmla="*/ 1122 h 1195"/>
                <a:gd name="T52" fmla="*/ 898 w 1006"/>
                <a:gd name="T53" fmla="*/ 1095 h 1195"/>
                <a:gd name="T54" fmla="*/ 958 w 1006"/>
                <a:gd name="T55" fmla="*/ 1066 h 1195"/>
                <a:gd name="T56" fmla="*/ 993 w 1006"/>
                <a:gd name="T57" fmla="*/ 1007 h 1195"/>
                <a:gd name="T58" fmla="*/ 1001 w 1006"/>
                <a:gd name="T59" fmla="*/ 933 h 1195"/>
                <a:gd name="T60" fmla="*/ 1005 w 1006"/>
                <a:gd name="T61" fmla="*/ 836 h 1195"/>
                <a:gd name="T62" fmla="*/ 985 w 1006"/>
                <a:gd name="T63" fmla="*/ 645 h 1195"/>
                <a:gd name="T64" fmla="*/ 881 w 1006"/>
                <a:gd name="T65" fmla="*/ 267 h 1195"/>
                <a:gd name="T66" fmla="*/ 819 w 1006"/>
                <a:gd name="T67" fmla="*/ 103 h 1195"/>
                <a:gd name="T68" fmla="*/ 773 w 1006"/>
                <a:gd name="T69" fmla="*/ 32 h 1195"/>
                <a:gd name="T70" fmla="*/ 742 w 1006"/>
                <a:gd name="T71" fmla="*/ 5 h 1195"/>
                <a:gd name="T72" fmla="*/ 704 w 1006"/>
                <a:gd name="T73" fmla="*/ 7 h 1195"/>
                <a:gd name="T74" fmla="*/ 649 w 1006"/>
                <a:gd name="T75" fmla="*/ 64 h 1195"/>
                <a:gd name="T76" fmla="*/ 600 w 1006"/>
                <a:gd name="T77" fmla="*/ 130 h 1195"/>
                <a:gd name="T78" fmla="*/ 502 w 1006"/>
                <a:gd name="T79" fmla="*/ 272 h 1195"/>
                <a:gd name="T80" fmla="*/ 306 w 1006"/>
                <a:gd name="T81" fmla="*/ 579 h 1195"/>
                <a:gd name="T82" fmla="*/ 116 w 1006"/>
                <a:gd name="T83" fmla="*/ 889 h 1195"/>
                <a:gd name="T84" fmla="*/ 24 w 1006"/>
                <a:gd name="T85" fmla="*/ 1035 h 1195"/>
                <a:gd name="T86" fmla="*/ 34 w 1006"/>
                <a:gd name="T87" fmla="*/ 1154 h 1195"/>
                <a:gd name="T88" fmla="*/ 89 w 1006"/>
                <a:gd name="T89" fmla="*/ 1184 h 1195"/>
                <a:gd name="T90" fmla="*/ 96 w 1006"/>
                <a:gd name="T91" fmla="*/ 1161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06" h="1195">
                  <a:moveTo>
                    <a:pt x="96" y="1161"/>
                  </a:moveTo>
                  <a:cubicBezTo>
                    <a:pt x="56" y="1154"/>
                    <a:pt x="26" y="1117"/>
                    <a:pt x="33" y="1076"/>
                  </a:cubicBezTo>
                  <a:cubicBezTo>
                    <a:pt x="37" y="1053"/>
                    <a:pt x="53" y="1034"/>
                    <a:pt x="65" y="1015"/>
                  </a:cubicBezTo>
                  <a:cubicBezTo>
                    <a:pt x="80" y="992"/>
                    <a:pt x="95" y="968"/>
                    <a:pt x="110" y="944"/>
                  </a:cubicBezTo>
                  <a:cubicBezTo>
                    <a:pt x="170" y="847"/>
                    <a:pt x="230" y="749"/>
                    <a:pt x="289" y="652"/>
                  </a:cubicBezTo>
                  <a:cubicBezTo>
                    <a:pt x="407" y="460"/>
                    <a:pt x="526" y="267"/>
                    <a:pt x="661" y="87"/>
                  </a:cubicBezTo>
                  <a:cubicBezTo>
                    <a:pt x="676" y="68"/>
                    <a:pt x="691" y="40"/>
                    <a:pt x="714" y="29"/>
                  </a:cubicBezTo>
                  <a:cubicBezTo>
                    <a:pt x="726" y="23"/>
                    <a:pt x="736" y="27"/>
                    <a:pt x="745" y="37"/>
                  </a:cubicBezTo>
                  <a:cubicBezTo>
                    <a:pt x="755" y="47"/>
                    <a:pt x="764" y="59"/>
                    <a:pt x="772" y="71"/>
                  </a:cubicBezTo>
                  <a:cubicBezTo>
                    <a:pt x="803" y="116"/>
                    <a:pt x="824" y="168"/>
                    <a:pt x="841" y="220"/>
                  </a:cubicBezTo>
                  <a:cubicBezTo>
                    <a:pt x="860" y="278"/>
                    <a:pt x="877" y="336"/>
                    <a:pt x="894" y="394"/>
                  </a:cubicBezTo>
                  <a:cubicBezTo>
                    <a:pt x="913" y="453"/>
                    <a:pt x="930" y="513"/>
                    <a:pt x="945" y="574"/>
                  </a:cubicBezTo>
                  <a:cubicBezTo>
                    <a:pt x="973" y="693"/>
                    <a:pt x="990" y="816"/>
                    <a:pt x="976" y="939"/>
                  </a:cubicBezTo>
                  <a:cubicBezTo>
                    <a:pt x="974" y="962"/>
                    <a:pt x="974" y="986"/>
                    <a:pt x="968" y="1008"/>
                  </a:cubicBezTo>
                  <a:cubicBezTo>
                    <a:pt x="962" y="1027"/>
                    <a:pt x="949" y="1045"/>
                    <a:pt x="932" y="1055"/>
                  </a:cubicBezTo>
                  <a:cubicBezTo>
                    <a:pt x="895" y="1078"/>
                    <a:pt x="847" y="1082"/>
                    <a:pt x="805" y="1088"/>
                  </a:cubicBezTo>
                  <a:cubicBezTo>
                    <a:pt x="704" y="1103"/>
                    <a:pt x="604" y="1119"/>
                    <a:pt x="503" y="1134"/>
                  </a:cubicBezTo>
                  <a:cubicBezTo>
                    <a:pt x="456" y="1141"/>
                    <a:pt x="409" y="1147"/>
                    <a:pt x="362" y="1153"/>
                  </a:cubicBezTo>
                  <a:cubicBezTo>
                    <a:pt x="335" y="1156"/>
                    <a:pt x="309" y="1159"/>
                    <a:pt x="282" y="1162"/>
                  </a:cubicBezTo>
                  <a:cubicBezTo>
                    <a:pt x="251" y="1165"/>
                    <a:pt x="220" y="1171"/>
                    <a:pt x="188" y="1171"/>
                  </a:cubicBezTo>
                  <a:cubicBezTo>
                    <a:pt x="157" y="1171"/>
                    <a:pt x="126" y="1165"/>
                    <a:pt x="96" y="1161"/>
                  </a:cubicBezTo>
                  <a:cubicBezTo>
                    <a:pt x="80" y="1158"/>
                    <a:pt x="74" y="1181"/>
                    <a:pt x="89" y="1184"/>
                  </a:cubicBezTo>
                  <a:cubicBezTo>
                    <a:pt x="122" y="1189"/>
                    <a:pt x="155" y="1195"/>
                    <a:pt x="188" y="1195"/>
                  </a:cubicBezTo>
                  <a:cubicBezTo>
                    <a:pt x="220" y="1195"/>
                    <a:pt x="252" y="1189"/>
                    <a:pt x="284" y="1186"/>
                  </a:cubicBezTo>
                  <a:cubicBezTo>
                    <a:pt x="338" y="1180"/>
                    <a:pt x="392" y="1173"/>
                    <a:pt x="445" y="1166"/>
                  </a:cubicBezTo>
                  <a:cubicBezTo>
                    <a:pt x="545" y="1153"/>
                    <a:pt x="644" y="1137"/>
                    <a:pt x="744" y="1122"/>
                  </a:cubicBezTo>
                  <a:cubicBezTo>
                    <a:pt x="795" y="1114"/>
                    <a:pt x="848" y="1109"/>
                    <a:pt x="898" y="1095"/>
                  </a:cubicBezTo>
                  <a:cubicBezTo>
                    <a:pt x="920" y="1089"/>
                    <a:pt x="941" y="1080"/>
                    <a:pt x="958" y="1066"/>
                  </a:cubicBezTo>
                  <a:cubicBezTo>
                    <a:pt x="976" y="1051"/>
                    <a:pt x="988" y="1029"/>
                    <a:pt x="993" y="1007"/>
                  </a:cubicBezTo>
                  <a:cubicBezTo>
                    <a:pt x="998" y="983"/>
                    <a:pt x="998" y="958"/>
                    <a:pt x="1001" y="933"/>
                  </a:cubicBezTo>
                  <a:cubicBezTo>
                    <a:pt x="1005" y="901"/>
                    <a:pt x="1006" y="869"/>
                    <a:pt x="1005" y="836"/>
                  </a:cubicBezTo>
                  <a:cubicBezTo>
                    <a:pt x="1005" y="772"/>
                    <a:pt x="997" y="708"/>
                    <a:pt x="985" y="645"/>
                  </a:cubicBezTo>
                  <a:cubicBezTo>
                    <a:pt x="960" y="517"/>
                    <a:pt x="919" y="392"/>
                    <a:pt x="881" y="267"/>
                  </a:cubicBezTo>
                  <a:cubicBezTo>
                    <a:pt x="864" y="211"/>
                    <a:pt x="846" y="155"/>
                    <a:pt x="819" y="103"/>
                  </a:cubicBezTo>
                  <a:cubicBezTo>
                    <a:pt x="806" y="78"/>
                    <a:pt x="791" y="54"/>
                    <a:pt x="773" y="32"/>
                  </a:cubicBezTo>
                  <a:cubicBezTo>
                    <a:pt x="764" y="22"/>
                    <a:pt x="755" y="11"/>
                    <a:pt x="742" y="5"/>
                  </a:cubicBezTo>
                  <a:cubicBezTo>
                    <a:pt x="729" y="0"/>
                    <a:pt x="716" y="2"/>
                    <a:pt x="704" y="7"/>
                  </a:cubicBezTo>
                  <a:cubicBezTo>
                    <a:pt x="680" y="19"/>
                    <a:pt x="665" y="43"/>
                    <a:pt x="649" y="64"/>
                  </a:cubicBezTo>
                  <a:cubicBezTo>
                    <a:pt x="632" y="86"/>
                    <a:pt x="616" y="108"/>
                    <a:pt x="600" y="130"/>
                  </a:cubicBezTo>
                  <a:cubicBezTo>
                    <a:pt x="566" y="177"/>
                    <a:pt x="534" y="224"/>
                    <a:pt x="502" y="272"/>
                  </a:cubicBezTo>
                  <a:cubicBezTo>
                    <a:pt x="434" y="373"/>
                    <a:pt x="370" y="475"/>
                    <a:pt x="306" y="579"/>
                  </a:cubicBezTo>
                  <a:cubicBezTo>
                    <a:pt x="243" y="682"/>
                    <a:pt x="180" y="786"/>
                    <a:pt x="116" y="889"/>
                  </a:cubicBezTo>
                  <a:cubicBezTo>
                    <a:pt x="86" y="938"/>
                    <a:pt x="55" y="986"/>
                    <a:pt x="24" y="1035"/>
                  </a:cubicBezTo>
                  <a:cubicBezTo>
                    <a:pt x="0" y="1073"/>
                    <a:pt x="4" y="1121"/>
                    <a:pt x="34" y="1154"/>
                  </a:cubicBezTo>
                  <a:cubicBezTo>
                    <a:pt x="49" y="1170"/>
                    <a:pt x="68" y="1180"/>
                    <a:pt x="89" y="1184"/>
                  </a:cubicBezTo>
                  <a:cubicBezTo>
                    <a:pt x="104" y="1186"/>
                    <a:pt x="111" y="1163"/>
                    <a:pt x="96" y="116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5" name="Freeform 217">
              <a:extLst>
                <a:ext uri="{FF2B5EF4-FFF2-40B4-BE49-F238E27FC236}">
                  <a16:creationId xmlns:a16="http://schemas.microsoft.com/office/drawing/2014/main" id="{E61C60D7-9FDC-43E6-88A8-D539FEB05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3192463"/>
              <a:ext cx="504825" cy="608013"/>
            </a:xfrm>
            <a:custGeom>
              <a:avLst/>
              <a:gdLst>
                <a:gd name="T0" fmla="*/ 40 w 408"/>
                <a:gd name="T1" fmla="*/ 466 h 491"/>
                <a:gd name="T2" fmla="*/ 47 w 408"/>
                <a:gd name="T3" fmla="*/ 426 h 491"/>
                <a:gd name="T4" fmla="*/ 85 w 408"/>
                <a:gd name="T5" fmla="*/ 367 h 491"/>
                <a:gd name="T6" fmla="*/ 165 w 408"/>
                <a:gd name="T7" fmla="*/ 245 h 491"/>
                <a:gd name="T8" fmla="*/ 317 w 408"/>
                <a:gd name="T9" fmla="*/ 35 h 491"/>
                <a:gd name="T10" fmla="*/ 325 w 408"/>
                <a:gd name="T11" fmla="*/ 25 h 491"/>
                <a:gd name="T12" fmla="*/ 330 w 408"/>
                <a:gd name="T13" fmla="*/ 31 h 491"/>
                <a:gd name="T14" fmla="*/ 340 w 408"/>
                <a:gd name="T15" fmla="*/ 55 h 491"/>
                <a:gd name="T16" fmla="*/ 354 w 408"/>
                <a:gd name="T17" fmla="*/ 107 h 491"/>
                <a:gd name="T18" fmla="*/ 375 w 408"/>
                <a:gd name="T19" fmla="*/ 228 h 491"/>
                <a:gd name="T20" fmla="*/ 383 w 408"/>
                <a:gd name="T21" fmla="*/ 341 h 491"/>
                <a:gd name="T22" fmla="*/ 381 w 408"/>
                <a:gd name="T23" fmla="*/ 394 h 491"/>
                <a:gd name="T24" fmla="*/ 368 w 408"/>
                <a:gd name="T25" fmla="*/ 417 h 491"/>
                <a:gd name="T26" fmla="*/ 339 w 408"/>
                <a:gd name="T27" fmla="*/ 428 h 491"/>
                <a:gd name="T28" fmla="*/ 40 w 408"/>
                <a:gd name="T29" fmla="*/ 466 h 491"/>
                <a:gd name="T30" fmla="*/ 40 w 408"/>
                <a:gd name="T31" fmla="*/ 490 h 491"/>
                <a:gd name="T32" fmla="*/ 336 w 408"/>
                <a:gd name="T33" fmla="*/ 454 h 491"/>
                <a:gd name="T34" fmla="*/ 396 w 408"/>
                <a:gd name="T35" fmla="*/ 421 h 491"/>
                <a:gd name="T36" fmla="*/ 408 w 408"/>
                <a:gd name="T37" fmla="*/ 359 h 491"/>
                <a:gd name="T38" fmla="*/ 400 w 408"/>
                <a:gd name="T39" fmla="*/ 237 h 491"/>
                <a:gd name="T40" fmla="*/ 378 w 408"/>
                <a:gd name="T41" fmla="*/ 102 h 491"/>
                <a:gd name="T42" fmla="*/ 361 w 408"/>
                <a:gd name="T43" fmla="*/ 44 h 491"/>
                <a:gd name="T44" fmla="*/ 324 w 408"/>
                <a:gd name="T45" fmla="*/ 1 h 491"/>
                <a:gd name="T46" fmla="*/ 301 w 408"/>
                <a:gd name="T47" fmla="*/ 16 h 491"/>
                <a:gd name="T48" fmla="*/ 281 w 408"/>
                <a:gd name="T49" fmla="*/ 42 h 491"/>
                <a:gd name="T50" fmla="*/ 241 w 408"/>
                <a:gd name="T51" fmla="*/ 95 h 491"/>
                <a:gd name="T52" fmla="*/ 152 w 408"/>
                <a:gd name="T53" fmla="*/ 221 h 491"/>
                <a:gd name="T54" fmla="*/ 53 w 408"/>
                <a:gd name="T55" fmla="*/ 373 h 491"/>
                <a:gd name="T56" fmla="*/ 30 w 408"/>
                <a:gd name="T57" fmla="*/ 408 h 491"/>
                <a:gd name="T58" fmla="*/ 8 w 408"/>
                <a:gd name="T59" fmla="*/ 445 h 491"/>
                <a:gd name="T60" fmla="*/ 40 w 408"/>
                <a:gd name="T61" fmla="*/ 490 h 491"/>
                <a:gd name="T62" fmla="*/ 40 w 408"/>
                <a:gd name="T63" fmla="*/ 466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8" h="491">
                  <a:moveTo>
                    <a:pt x="40" y="466"/>
                  </a:moveTo>
                  <a:cubicBezTo>
                    <a:pt x="17" y="466"/>
                    <a:pt x="42" y="433"/>
                    <a:pt x="47" y="426"/>
                  </a:cubicBezTo>
                  <a:cubicBezTo>
                    <a:pt x="59" y="406"/>
                    <a:pt x="72" y="387"/>
                    <a:pt x="85" y="367"/>
                  </a:cubicBezTo>
                  <a:cubicBezTo>
                    <a:pt x="111" y="326"/>
                    <a:pt x="138" y="285"/>
                    <a:pt x="165" y="245"/>
                  </a:cubicBezTo>
                  <a:cubicBezTo>
                    <a:pt x="213" y="173"/>
                    <a:pt x="262" y="102"/>
                    <a:pt x="317" y="35"/>
                  </a:cubicBezTo>
                  <a:cubicBezTo>
                    <a:pt x="318" y="33"/>
                    <a:pt x="322" y="26"/>
                    <a:pt x="325" y="25"/>
                  </a:cubicBezTo>
                  <a:cubicBezTo>
                    <a:pt x="328" y="24"/>
                    <a:pt x="329" y="28"/>
                    <a:pt x="330" y="31"/>
                  </a:cubicBezTo>
                  <a:cubicBezTo>
                    <a:pt x="334" y="39"/>
                    <a:pt x="337" y="47"/>
                    <a:pt x="340" y="55"/>
                  </a:cubicBezTo>
                  <a:cubicBezTo>
                    <a:pt x="345" y="72"/>
                    <a:pt x="350" y="90"/>
                    <a:pt x="354" y="107"/>
                  </a:cubicBezTo>
                  <a:cubicBezTo>
                    <a:pt x="364" y="147"/>
                    <a:pt x="370" y="187"/>
                    <a:pt x="375" y="228"/>
                  </a:cubicBezTo>
                  <a:cubicBezTo>
                    <a:pt x="379" y="265"/>
                    <a:pt x="382" y="303"/>
                    <a:pt x="383" y="341"/>
                  </a:cubicBezTo>
                  <a:cubicBezTo>
                    <a:pt x="384" y="359"/>
                    <a:pt x="385" y="377"/>
                    <a:pt x="381" y="394"/>
                  </a:cubicBezTo>
                  <a:cubicBezTo>
                    <a:pt x="379" y="403"/>
                    <a:pt x="376" y="412"/>
                    <a:pt x="368" y="417"/>
                  </a:cubicBezTo>
                  <a:cubicBezTo>
                    <a:pt x="360" y="423"/>
                    <a:pt x="348" y="426"/>
                    <a:pt x="339" y="428"/>
                  </a:cubicBezTo>
                  <a:cubicBezTo>
                    <a:pt x="242" y="455"/>
                    <a:pt x="140" y="458"/>
                    <a:pt x="40" y="466"/>
                  </a:cubicBezTo>
                  <a:cubicBezTo>
                    <a:pt x="25" y="467"/>
                    <a:pt x="25" y="491"/>
                    <a:pt x="40" y="490"/>
                  </a:cubicBezTo>
                  <a:cubicBezTo>
                    <a:pt x="139" y="482"/>
                    <a:pt x="240" y="479"/>
                    <a:pt x="336" y="454"/>
                  </a:cubicBezTo>
                  <a:cubicBezTo>
                    <a:pt x="359" y="448"/>
                    <a:pt x="383" y="442"/>
                    <a:pt x="396" y="421"/>
                  </a:cubicBezTo>
                  <a:cubicBezTo>
                    <a:pt x="408" y="403"/>
                    <a:pt x="408" y="380"/>
                    <a:pt x="408" y="359"/>
                  </a:cubicBezTo>
                  <a:cubicBezTo>
                    <a:pt x="407" y="318"/>
                    <a:pt x="404" y="277"/>
                    <a:pt x="400" y="237"/>
                  </a:cubicBezTo>
                  <a:cubicBezTo>
                    <a:pt x="395" y="191"/>
                    <a:pt x="388" y="146"/>
                    <a:pt x="378" y="102"/>
                  </a:cubicBezTo>
                  <a:cubicBezTo>
                    <a:pt x="373" y="83"/>
                    <a:pt x="368" y="63"/>
                    <a:pt x="361" y="44"/>
                  </a:cubicBezTo>
                  <a:cubicBezTo>
                    <a:pt x="355" y="27"/>
                    <a:pt x="348" y="0"/>
                    <a:pt x="324" y="1"/>
                  </a:cubicBezTo>
                  <a:cubicBezTo>
                    <a:pt x="314" y="1"/>
                    <a:pt x="308" y="9"/>
                    <a:pt x="301" y="16"/>
                  </a:cubicBezTo>
                  <a:cubicBezTo>
                    <a:pt x="294" y="25"/>
                    <a:pt x="288" y="33"/>
                    <a:pt x="281" y="42"/>
                  </a:cubicBezTo>
                  <a:cubicBezTo>
                    <a:pt x="267" y="59"/>
                    <a:pt x="254" y="77"/>
                    <a:pt x="241" y="95"/>
                  </a:cubicBezTo>
                  <a:cubicBezTo>
                    <a:pt x="211" y="136"/>
                    <a:pt x="181" y="178"/>
                    <a:pt x="152" y="221"/>
                  </a:cubicBezTo>
                  <a:cubicBezTo>
                    <a:pt x="118" y="271"/>
                    <a:pt x="85" y="322"/>
                    <a:pt x="53" y="373"/>
                  </a:cubicBezTo>
                  <a:cubicBezTo>
                    <a:pt x="45" y="385"/>
                    <a:pt x="37" y="396"/>
                    <a:pt x="30" y="408"/>
                  </a:cubicBezTo>
                  <a:cubicBezTo>
                    <a:pt x="23" y="420"/>
                    <a:pt x="12" y="432"/>
                    <a:pt x="8" y="445"/>
                  </a:cubicBezTo>
                  <a:cubicBezTo>
                    <a:pt x="0" y="467"/>
                    <a:pt x="17" y="490"/>
                    <a:pt x="40" y="490"/>
                  </a:cubicBezTo>
                  <a:cubicBezTo>
                    <a:pt x="56" y="489"/>
                    <a:pt x="56" y="465"/>
                    <a:pt x="40" y="4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6" name="Freeform 218">
              <a:extLst>
                <a:ext uri="{FF2B5EF4-FFF2-40B4-BE49-F238E27FC236}">
                  <a16:creationId xmlns:a16="http://schemas.microsoft.com/office/drawing/2014/main" id="{A2020A3C-DB4A-4E15-AABC-99CD81BD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0" y="3981450"/>
              <a:ext cx="38100" cy="109538"/>
            </a:xfrm>
            <a:custGeom>
              <a:avLst/>
              <a:gdLst>
                <a:gd name="T0" fmla="*/ 1 w 30"/>
                <a:gd name="T1" fmla="*/ 15 h 89"/>
                <a:gd name="T2" fmla="*/ 5 w 30"/>
                <a:gd name="T3" fmla="*/ 73 h 89"/>
                <a:gd name="T4" fmla="*/ 29 w 30"/>
                <a:gd name="T5" fmla="*/ 73 h 89"/>
                <a:gd name="T6" fmla="*/ 25 w 30"/>
                <a:gd name="T7" fmla="*/ 15 h 89"/>
                <a:gd name="T8" fmla="*/ 1 w 30"/>
                <a:gd name="T9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9">
                  <a:moveTo>
                    <a:pt x="1" y="15"/>
                  </a:moveTo>
                  <a:cubicBezTo>
                    <a:pt x="2" y="34"/>
                    <a:pt x="4" y="54"/>
                    <a:pt x="5" y="73"/>
                  </a:cubicBezTo>
                  <a:cubicBezTo>
                    <a:pt x="6" y="88"/>
                    <a:pt x="30" y="89"/>
                    <a:pt x="29" y="73"/>
                  </a:cubicBezTo>
                  <a:cubicBezTo>
                    <a:pt x="28" y="54"/>
                    <a:pt x="26" y="3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7" name="Freeform 219">
              <a:extLst>
                <a:ext uri="{FF2B5EF4-FFF2-40B4-BE49-F238E27FC236}">
                  <a16:creationId xmlns:a16="http://schemas.microsoft.com/office/drawing/2014/main" id="{64D14CD1-CB2D-439C-AF8F-7CEB9B964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4003675"/>
              <a:ext cx="33337" cy="77788"/>
            </a:xfrm>
            <a:custGeom>
              <a:avLst/>
              <a:gdLst>
                <a:gd name="T0" fmla="*/ 0 w 27"/>
                <a:gd name="T1" fmla="*/ 15 h 63"/>
                <a:gd name="T2" fmla="*/ 2 w 27"/>
                <a:gd name="T3" fmla="*/ 47 h 63"/>
                <a:gd name="T4" fmla="*/ 26 w 27"/>
                <a:gd name="T5" fmla="*/ 47 h 63"/>
                <a:gd name="T6" fmla="*/ 24 w 27"/>
                <a:gd name="T7" fmla="*/ 15 h 63"/>
                <a:gd name="T8" fmla="*/ 0 w 27"/>
                <a:gd name="T9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3">
                  <a:moveTo>
                    <a:pt x="0" y="15"/>
                  </a:moveTo>
                  <a:cubicBezTo>
                    <a:pt x="1" y="26"/>
                    <a:pt x="1" y="37"/>
                    <a:pt x="2" y="47"/>
                  </a:cubicBezTo>
                  <a:cubicBezTo>
                    <a:pt x="3" y="63"/>
                    <a:pt x="27" y="63"/>
                    <a:pt x="26" y="47"/>
                  </a:cubicBezTo>
                  <a:cubicBezTo>
                    <a:pt x="25" y="37"/>
                    <a:pt x="25" y="26"/>
                    <a:pt x="24" y="15"/>
                  </a:cubicBezTo>
                  <a:cubicBezTo>
                    <a:pt x="24" y="0"/>
                    <a:pt x="0" y="0"/>
                    <a:pt x="0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8" name="Freeform 220">
              <a:extLst>
                <a:ext uri="{FF2B5EF4-FFF2-40B4-BE49-F238E27FC236}">
                  <a16:creationId xmlns:a16="http://schemas.microsoft.com/office/drawing/2014/main" id="{8B8FA45A-3363-4BC5-A0CC-F64D6F76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175" y="3979863"/>
              <a:ext cx="50800" cy="80963"/>
            </a:xfrm>
            <a:custGeom>
              <a:avLst/>
              <a:gdLst>
                <a:gd name="T0" fmla="*/ 1 w 41"/>
                <a:gd name="T1" fmla="*/ 15 h 65"/>
                <a:gd name="T2" fmla="*/ 12 w 41"/>
                <a:gd name="T3" fmla="*/ 52 h 65"/>
                <a:gd name="T4" fmla="*/ 33 w 41"/>
                <a:gd name="T5" fmla="*/ 40 h 65"/>
                <a:gd name="T6" fmla="*/ 25 w 41"/>
                <a:gd name="T7" fmla="*/ 15 h 65"/>
                <a:gd name="T8" fmla="*/ 1 w 41"/>
                <a:gd name="T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5">
                  <a:moveTo>
                    <a:pt x="1" y="15"/>
                  </a:moveTo>
                  <a:cubicBezTo>
                    <a:pt x="1" y="28"/>
                    <a:pt x="5" y="41"/>
                    <a:pt x="12" y="52"/>
                  </a:cubicBezTo>
                  <a:cubicBezTo>
                    <a:pt x="20" y="65"/>
                    <a:pt x="41" y="53"/>
                    <a:pt x="33" y="40"/>
                  </a:cubicBezTo>
                  <a:cubicBezTo>
                    <a:pt x="28" y="32"/>
                    <a:pt x="25" y="2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9" name="Freeform 221">
              <a:extLst>
                <a:ext uri="{FF2B5EF4-FFF2-40B4-BE49-F238E27FC236}">
                  <a16:creationId xmlns:a16="http://schemas.microsoft.com/office/drawing/2014/main" id="{A9B950AB-C718-440A-8B24-1D7303727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3" y="3967163"/>
              <a:ext cx="33337" cy="61913"/>
            </a:xfrm>
            <a:custGeom>
              <a:avLst/>
              <a:gdLst>
                <a:gd name="T0" fmla="*/ 1 w 27"/>
                <a:gd name="T1" fmla="*/ 12 h 50"/>
                <a:gd name="T2" fmla="*/ 3 w 27"/>
                <a:gd name="T3" fmla="*/ 38 h 50"/>
                <a:gd name="T4" fmla="*/ 15 w 27"/>
                <a:gd name="T5" fmla="*/ 50 h 50"/>
                <a:gd name="T6" fmla="*/ 27 w 27"/>
                <a:gd name="T7" fmla="*/ 38 h 50"/>
                <a:gd name="T8" fmla="*/ 25 w 27"/>
                <a:gd name="T9" fmla="*/ 12 h 50"/>
                <a:gd name="T10" fmla="*/ 13 w 27"/>
                <a:gd name="T11" fmla="*/ 0 h 50"/>
                <a:gd name="T12" fmla="*/ 1 w 27"/>
                <a:gd name="T13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0">
                  <a:moveTo>
                    <a:pt x="1" y="12"/>
                  </a:moveTo>
                  <a:cubicBezTo>
                    <a:pt x="1" y="21"/>
                    <a:pt x="2" y="29"/>
                    <a:pt x="3" y="38"/>
                  </a:cubicBezTo>
                  <a:cubicBezTo>
                    <a:pt x="3" y="44"/>
                    <a:pt x="8" y="50"/>
                    <a:pt x="15" y="50"/>
                  </a:cubicBezTo>
                  <a:cubicBezTo>
                    <a:pt x="21" y="50"/>
                    <a:pt x="27" y="44"/>
                    <a:pt x="27" y="38"/>
                  </a:cubicBezTo>
                  <a:cubicBezTo>
                    <a:pt x="26" y="29"/>
                    <a:pt x="25" y="21"/>
                    <a:pt x="25" y="12"/>
                  </a:cubicBezTo>
                  <a:cubicBezTo>
                    <a:pt x="24" y="6"/>
                    <a:pt x="20" y="0"/>
                    <a:pt x="13" y="0"/>
                  </a:cubicBezTo>
                  <a:cubicBezTo>
                    <a:pt x="7" y="0"/>
                    <a:pt x="0" y="6"/>
                    <a:pt x="1" y="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0" name="Freeform 222">
              <a:extLst>
                <a:ext uri="{FF2B5EF4-FFF2-40B4-BE49-F238E27FC236}">
                  <a16:creationId xmlns:a16="http://schemas.microsoft.com/office/drawing/2014/main" id="{EA05FDA0-D1B6-4FC1-863E-3A30BD700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2838" y="3929063"/>
              <a:ext cx="44450" cy="90488"/>
            </a:xfrm>
            <a:custGeom>
              <a:avLst/>
              <a:gdLst>
                <a:gd name="T0" fmla="*/ 4 w 36"/>
                <a:gd name="T1" fmla="*/ 15 h 73"/>
                <a:gd name="T2" fmla="*/ 8 w 36"/>
                <a:gd name="T3" fmla="*/ 60 h 73"/>
                <a:gd name="T4" fmla="*/ 29 w 36"/>
                <a:gd name="T5" fmla="*/ 47 h 73"/>
                <a:gd name="T6" fmla="*/ 27 w 36"/>
                <a:gd name="T7" fmla="*/ 22 h 73"/>
                <a:gd name="T8" fmla="*/ 4 w 36"/>
                <a:gd name="T9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73">
                  <a:moveTo>
                    <a:pt x="4" y="15"/>
                  </a:moveTo>
                  <a:cubicBezTo>
                    <a:pt x="0" y="30"/>
                    <a:pt x="1" y="46"/>
                    <a:pt x="8" y="60"/>
                  </a:cubicBezTo>
                  <a:cubicBezTo>
                    <a:pt x="15" y="73"/>
                    <a:pt x="36" y="61"/>
                    <a:pt x="29" y="47"/>
                  </a:cubicBezTo>
                  <a:cubicBezTo>
                    <a:pt x="25" y="39"/>
                    <a:pt x="24" y="30"/>
                    <a:pt x="27" y="22"/>
                  </a:cubicBezTo>
                  <a:cubicBezTo>
                    <a:pt x="31" y="7"/>
                    <a:pt x="8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1" name="Freeform 223">
              <a:extLst>
                <a:ext uri="{FF2B5EF4-FFF2-40B4-BE49-F238E27FC236}">
                  <a16:creationId xmlns:a16="http://schemas.microsoft.com/office/drawing/2014/main" id="{C4E50123-C105-4FEC-8AB4-BCB5C57E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3843338"/>
              <a:ext cx="34925" cy="90488"/>
            </a:xfrm>
            <a:custGeom>
              <a:avLst/>
              <a:gdLst>
                <a:gd name="T0" fmla="*/ 1 w 28"/>
                <a:gd name="T1" fmla="*/ 15 h 74"/>
                <a:gd name="T2" fmla="*/ 3 w 28"/>
                <a:gd name="T3" fmla="*/ 58 h 74"/>
                <a:gd name="T4" fmla="*/ 27 w 28"/>
                <a:gd name="T5" fmla="*/ 58 h 74"/>
                <a:gd name="T6" fmla="*/ 25 w 28"/>
                <a:gd name="T7" fmla="*/ 15 h 74"/>
                <a:gd name="T8" fmla="*/ 1 w 28"/>
                <a:gd name="T9" fmla="*/ 1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4">
                  <a:moveTo>
                    <a:pt x="1" y="15"/>
                  </a:moveTo>
                  <a:cubicBezTo>
                    <a:pt x="2" y="30"/>
                    <a:pt x="3" y="44"/>
                    <a:pt x="3" y="58"/>
                  </a:cubicBezTo>
                  <a:cubicBezTo>
                    <a:pt x="4" y="74"/>
                    <a:pt x="28" y="74"/>
                    <a:pt x="27" y="58"/>
                  </a:cubicBezTo>
                  <a:cubicBezTo>
                    <a:pt x="27" y="44"/>
                    <a:pt x="26" y="30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2" name="Freeform 224">
              <a:extLst>
                <a:ext uri="{FF2B5EF4-FFF2-40B4-BE49-F238E27FC236}">
                  <a16:creationId xmlns:a16="http://schemas.microsoft.com/office/drawing/2014/main" id="{6F717F1D-DA5F-4C8E-B915-C1C0EC20E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2863850"/>
              <a:ext cx="88900" cy="52388"/>
            </a:xfrm>
            <a:custGeom>
              <a:avLst/>
              <a:gdLst>
                <a:gd name="T0" fmla="*/ 26 w 72"/>
                <a:gd name="T1" fmla="*/ 35 h 42"/>
                <a:gd name="T2" fmla="*/ 60 w 72"/>
                <a:gd name="T3" fmla="*/ 25 h 42"/>
                <a:gd name="T4" fmla="*/ 72 w 72"/>
                <a:gd name="T5" fmla="*/ 13 h 42"/>
                <a:gd name="T6" fmla="*/ 60 w 72"/>
                <a:gd name="T7" fmla="*/ 1 h 42"/>
                <a:gd name="T8" fmla="*/ 14 w 72"/>
                <a:gd name="T9" fmla="*/ 14 h 42"/>
                <a:gd name="T10" fmla="*/ 26 w 72"/>
                <a:gd name="T11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42">
                  <a:moveTo>
                    <a:pt x="26" y="35"/>
                  </a:moveTo>
                  <a:cubicBezTo>
                    <a:pt x="37" y="30"/>
                    <a:pt x="48" y="26"/>
                    <a:pt x="60" y="25"/>
                  </a:cubicBezTo>
                  <a:cubicBezTo>
                    <a:pt x="67" y="24"/>
                    <a:pt x="72" y="20"/>
                    <a:pt x="72" y="13"/>
                  </a:cubicBezTo>
                  <a:cubicBezTo>
                    <a:pt x="72" y="7"/>
                    <a:pt x="67" y="0"/>
                    <a:pt x="60" y="1"/>
                  </a:cubicBezTo>
                  <a:cubicBezTo>
                    <a:pt x="44" y="3"/>
                    <a:pt x="29" y="7"/>
                    <a:pt x="14" y="14"/>
                  </a:cubicBezTo>
                  <a:cubicBezTo>
                    <a:pt x="0" y="21"/>
                    <a:pt x="12" y="42"/>
                    <a:pt x="26" y="3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3" name="Freeform 225">
              <a:extLst>
                <a:ext uri="{FF2B5EF4-FFF2-40B4-BE49-F238E27FC236}">
                  <a16:creationId xmlns:a16="http://schemas.microsoft.com/office/drawing/2014/main" id="{F7055DB0-D882-4CF4-B565-B59E15FBD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2941638"/>
              <a:ext cx="61912" cy="41275"/>
            </a:xfrm>
            <a:custGeom>
              <a:avLst/>
              <a:gdLst>
                <a:gd name="T0" fmla="*/ 19 w 50"/>
                <a:gd name="T1" fmla="*/ 31 h 34"/>
                <a:gd name="T2" fmla="*/ 38 w 50"/>
                <a:gd name="T3" fmla="*/ 25 h 34"/>
                <a:gd name="T4" fmla="*/ 50 w 50"/>
                <a:gd name="T5" fmla="*/ 13 h 34"/>
                <a:gd name="T6" fmla="*/ 38 w 50"/>
                <a:gd name="T7" fmla="*/ 1 h 34"/>
                <a:gd name="T8" fmla="*/ 7 w 50"/>
                <a:gd name="T9" fmla="*/ 10 h 34"/>
                <a:gd name="T10" fmla="*/ 3 w 50"/>
                <a:gd name="T11" fmla="*/ 27 h 34"/>
                <a:gd name="T12" fmla="*/ 19 w 50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34">
                  <a:moveTo>
                    <a:pt x="19" y="31"/>
                  </a:moveTo>
                  <a:cubicBezTo>
                    <a:pt x="25" y="28"/>
                    <a:pt x="32" y="26"/>
                    <a:pt x="38" y="25"/>
                  </a:cubicBezTo>
                  <a:cubicBezTo>
                    <a:pt x="45" y="24"/>
                    <a:pt x="50" y="20"/>
                    <a:pt x="50" y="13"/>
                  </a:cubicBezTo>
                  <a:cubicBezTo>
                    <a:pt x="50" y="7"/>
                    <a:pt x="45" y="0"/>
                    <a:pt x="38" y="1"/>
                  </a:cubicBezTo>
                  <a:cubicBezTo>
                    <a:pt x="27" y="2"/>
                    <a:pt x="17" y="5"/>
                    <a:pt x="7" y="10"/>
                  </a:cubicBezTo>
                  <a:cubicBezTo>
                    <a:pt x="1" y="13"/>
                    <a:pt x="0" y="21"/>
                    <a:pt x="3" y="27"/>
                  </a:cubicBezTo>
                  <a:cubicBezTo>
                    <a:pt x="6" y="33"/>
                    <a:pt x="13" y="34"/>
                    <a:pt x="19" y="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4" name="Freeform 226">
              <a:extLst>
                <a:ext uri="{FF2B5EF4-FFF2-40B4-BE49-F238E27FC236}">
                  <a16:creationId xmlns:a16="http://schemas.microsoft.com/office/drawing/2014/main" id="{50AA7568-D1A1-4DD5-9B42-3BE6043F6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7150" y="3079750"/>
              <a:ext cx="74612" cy="39688"/>
            </a:xfrm>
            <a:custGeom>
              <a:avLst/>
              <a:gdLst>
                <a:gd name="T0" fmla="*/ 16 w 60"/>
                <a:gd name="T1" fmla="*/ 30 h 32"/>
                <a:gd name="T2" fmla="*/ 44 w 60"/>
                <a:gd name="T3" fmla="*/ 24 h 32"/>
                <a:gd name="T4" fmla="*/ 44 w 60"/>
                <a:gd name="T5" fmla="*/ 0 h 32"/>
                <a:gd name="T6" fmla="*/ 10 w 60"/>
                <a:gd name="T7" fmla="*/ 7 h 32"/>
                <a:gd name="T8" fmla="*/ 2 w 60"/>
                <a:gd name="T9" fmla="*/ 21 h 32"/>
                <a:gd name="T10" fmla="*/ 16 w 60"/>
                <a:gd name="T1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2">
                  <a:moveTo>
                    <a:pt x="16" y="30"/>
                  </a:moveTo>
                  <a:cubicBezTo>
                    <a:pt x="25" y="26"/>
                    <a:pt x="34" y="24"/>
                    <a:pt x="44" y="24"/>
                  </a:cubicBezTo>
                  <a:cubicBezTo>
                    <a:pt x="60" y="24"/>
                    <a:pt x="60" y="0"/>
                    <a:pt x="44" y="0"/>
                  </a:cubicBezTo>
                  <a:cubicBezTo>
                    <a:pt x="32" y="1"/>
                    <a:pt x="21" y="3"/>
                    <a:pt x="10" y="7"/>
                  </a:cubicBezTo>
                  <a:cubicBezTo>
                    <a:pt x="4" y="9"/>
                    <a:pt x="0" y="15"/>
                    <a:pt x="2" y="21"/>
                  </a:cubicBezTo>
                  <a:cubicBezTo>
                    <a:pt x="3" y="27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5" name="Freeform 227">
              <a:extLst>
                <a:ext uri="{FF2B5EF4-FFF2-40B4-BE49-F238E27FC236}">
                  <a16:creationId xmlns:a16="http://schemas.microsoft.com/office/drawing/2014/main" id="{55BD01A6-054B-40A8-B61B-73C74FB58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825" y="3238500"/>
              <a:ext cx="50800" cy="39688"/>
            </a:xfrm>
            <a:custGeom>
              <a:avLst/>
              <a:gdLst>
                <a:gd name="T0" fmla="*/ 16 w 41"/>
                <a:gd name="T1" fmla="*/ 30 h 32"/>
                <a:gd name="T2" fmla="*/ 30 w 41"/>
                <a:gd name="T3" fmla="*/ 25 h 32"/>
                <a:gd name="T4" fmla="*/ 39 w 41"/>
                <a:gd name="T5" fmla="*/ 11 h 32"/>
                <a:gd name="T6" fmla="*/ 24 w 41"/>
                <a:gd name="T7" fmla="*/ 2 h 32"/>
                <a:gd name="T8" fmla="*/ 10 w 41"/>
                <a:gd name="T9" fmla="*/ 7 h 32"/>
                <a:gd name="T10" fmla="*/ 2 w 41"/>
                <a:gd name="T11" fmla="*/ 22 h 32"/>
                <a:gd name="T12" fmla="*/ 16 w 41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2">
                  <a:moveTo>
                    <a:pt x="16" y="30"/>
                  </a:moveTo>
                  <a:cubicBezTo>
                    <a:pt x="21" y="29"/>
                    <a:pt x="26" y="27"/>
                    <a:pt x="30" y="25"/>
                  </a:cubicBezTo>
                  <a:cubicBezTo>
                    <a:pt x="36" y="23"/>
                    <a:pt x="41" y="17"/>
                    <a:pt x="39" y="11"/>
                  </a:cubicBezTo>
                  <a:cubicBezTo>
                    <a:pt x="37" y="5"/>
                    <a:pt x="30" y="0"/>
                    <a:pt x="24" y="2"/>
                  </a:cubicBezTo>
                  <a:cubicBezTo>
                    <a:pt x="19" y="4"/>
                    <a:pt x="15" y="5"/>
                    <a:pt x="10" y="7"/>
                  </a:cubicBezTo>
                  <a:cubicBezTo>
                    <a:pt x="4" y="9"/>
                    <a:pt x="0" y="15"/>
                    <a:pt x="2" y="22"/>
                  </a:cubicBezTo>
                  <a:cubicBezTo>
                    <a:pt x="4" y="28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6" name="Freeform 228">
              <a:extLst>
                <a:ext uri="{FF2B5EF4-FFF2-40B4-BE49-F238E27FC236}">
                  <a16:creationId xmlns:a16="http://schemas.microsoft.com/office/drawing/2014/main" id="{801761F5-4CD3-4751-9BC7-BD3FF9AEF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387725"/>
              <a:ext cx="60325" cy="53975"/>
            </a:xfrm>
            <a:custGeom>
              <a:avLst/>
              <a:gdLst>
                <a:gd name="T0" fmla="*/ 20 w 50"/>
                <a:gd name="T1" fmla="*/ 39 h 43"/>
                <a:gd name="T2" fmla="*/ 43 w 50"/>
                <a:gd name="T3" fmla="*/ 25 h 43"/>
                <a:gd name="T4" fmla="*/ 47 w 50"/>
                <a:gd name="T5" fmla="*/ 8 h 43"/>
                <a:gd name="T6" fmla="*/ 31 w 50"/>
                <a:gd name="T7" fmla="*/ 4 h 43"/>
                <a:gd name="T8" fmla="*/ 8 w 50"/>
                <a:gd name="T9" fmla="*/ 18 h 43"/>
                <a:gd name="T10" fmla="*/ 3 w 50"/>
                <a:gd name="T11" fmla="*/ 35 h 43"/>
                <a:gd name="T12" fmla="*/ 20 w 50"/>
                <a:gd name="T13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0" y="39"/>
                  </a:moveTo>
                  <a:cubicBezTo>
                    <a:pt x="27" y="34"/>
                    <a:pt x="35" y="29"/>
                    <a:pt x="43" y="25"/>
                  </a:cubicBezTo>
                  <a:cubicBezTo>
                    <a:pt x="48" y="21"/>
                    <a:pt x="50" y="14"/>
                    <a:pt x="47" y="8"/>
                  </a:cubicBezTo>
                  <a:cubicBezTo>
                    <a:pt x="44" y="3"/>
                    <a:pt x="36" y="0"/>
                    <a:pt x="31" y="4"/>
                  </a:cubicBezTo>
                  <a:cubicBezTo>
                    <a:pt x="23" y="9"/>
                    <a:pt x="15" y="13"/>
                    <a:pt x="8" y="18"/>
                  </a:cubicBezTo>
                  <a:cubicBezTo>
                    <a:pt x="2" y="22"/>
                    <a:pt x="0" y="29"/>
                    <a:pt x="3" y="35"/>
                  </a:cubicBezTo>
                  <a:cubicBezTo>
                    <a:pt x="6" y="40"/>
                    <a:pt x="14" y="43"/>
                    <a:pt x="20" y="3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7" name="Freeform 229">
              <a:extLst>
                <a:ext uri="{FF2B5EF4-FFF2-40B4-BE49-F238E27FC236}">
                  <a16:creationId xmlns:a16="http://schemas.microsoft.com/office/drawing/2014/main" id="{B316D194-4262-4E5D-A1C6-95BCA86A1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3509963"/>
              <a:ext cx="74612" cy="61913"/>
            </a:xfrm>
            <a:custGeom>
              <a:avLst/>
              <a:gdLst>
                <a:gd name="T0" fmla="*/ 22 w 60"/>
                <a:gd name="T1" fmla="*/ 45 h 50"/>
                <a:gd name="T2" fmla="*/ 45 w 60"/>
                <a:gd name="T3" fmla="*/ 28 h 50"/>
                <a:gd name="T4" fmla="*/ 39 w 60"/>
                <a:gd name="T5" fmla="*/ 5 h 50"/>
                <a:gd name="T6" fmla="*/ 5 w 60"/>
                <a:gd name="T7" fmla="*/ 28 h 50"/>
                <a:gd name="T8" fmla="*/ 5 w 60"/>
                <a:gd name="T9" fmla="*/ 45 h 50"/>
                <a:gd name="T10" fmla="*/ 22 w 60"/>
                <a:gd name="T11" fmla="*/ 4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50">
                  <a:moveTo>
                    <a:pt x="22" y="45"/>
                  </a:moveTo>
                  <a:cubicBezTo>
                    <a:pt x="28" y="37"/>
                    <a:pt x="36" y="31"/>
                    <a:pt x="45" y="28"/>
                  </a:cubicBezTo>
                  <a:cubicBezTo>
                    <a:pt x="60" y="24"/>
                    <a:pt x="53" y="0"/>
                    <a:pt x="39" y="5"/>
                  </a:cubicBezTo>
                  <a:cubicBezTo>
                    <a:pt x="25" y="9"/>
                    <a:pt x="14" y="17"/>
                    <a:pt x="5" y="28"/>
                  </a:cubicBezTo>
                  <a:cubicBezTo>
                    <a:pt x="1" y="33"/>
                    <a:pt x="0" y="40"/>
                    <a:pt x="5" y="45"/>
                  </a:cubicBezTo>
                  <a:cubicBezTo>
                    <a:pt x="9" y="49"/>
                    <a:pt x="18" y="50"/>
                    <a:pt x="22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8" name="Freeform 230">
              <a:extLst>
                <a:ext uri="{FF2B5EF4-FFF2-40B4-BE49-F238E27FC236}">
                  <a16:creationId xmlns:a16="http://schemas.microsoft.com/office/drawing/2014/main" id="{29071013-0D5C-47E6-A373-9210A260B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3676650"/>
              <a:ext cx="84137" cy="39688"/>
            </a:xfrm>
            <a:custGeom>
              <a:avLst/>
              <a:gdLst>
                <a:gd name="T0" fmla="*/ 19 w 68"/>
                <a:gd name="T1" fmla="*/ 30 h 32"/>
                <a:gd name="T2" fmla="*/ 52 w 68"/>
                <a:gd name="T3" fmla="*/ 26 h 32"/>
                <a:gd name="T4" fmla="*/ 66 w 68"/>
                <a:gd name="T5" fmla="*/ 17 h 32"/>
                <a:gd name="T6" fmla="*/ 58 w 68"/>
                <a:gd name="T7" fmla="*/ 2 h 32"/>
                <a:gd name="T8" fmla="*/ 7 w 68"/>
                <a:gd name="T9" fmla="*/ 9 h 32"/>
                <a:gd name="T10" fmla="*/ 3 w 68"/>
                <a:gd name="T11" fmla="*/ 26 h 32"/>
                <a:gd name="T12" fmla="*/ 19 w 68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2">
                  <a:moveTo>
                    <a:pt x="19" y="30"/>
                  </a:moveTo>
                  <a:cubicBezTo>
                    <a:pt x="29" y="26"/>
                    <a:pt x="41" y="24"/>
                    <a:pt x="52" y="26"/>
                  </a:cubicBezTo>
                  <a:cubicBezTo>
                    <a:pt x="58" y="27"/>
                    <a:pt x="64" y="24"/>
                    <a:pt x="66" y="17"/>
                  </a:cubicBezTo>
                  <a:cubicBezTo>
                    <a:pt x="68" y="12"/>
                    <a:pt x="64" y="3"/>
                    <a:pt x="58" y="2"/>
                  </a:cubicBezTo>
                  <a:cubicBezTo>
                    <a:pt x="40" y="0"/>
                    <a:pt x="24" y="2"/>
                    <a:pt x="7" y="9"/>
                  </a:cubicBezTo>
                  <a:cubicBezTo>
                    <a:pt x="1" y="12"/>
                    <a:pt x="0" y="20"/>
                    <a:pt x="3" y="26"/>
                  </a:cubicBezTo>
                  <a:cubicBezTo>
                    <a:pt x="7" y="32"/>
                    <a:pt x="14" y="32"/>
                    <a:pt x="19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9" name="Freeform 231">
              <a:extLst>
                <a:ext uri="{FF2B5EF4-FFF2-40B4-BE49-F238E27FC236}">
                  <a16:creationId xmlns:a16="http://schemas.microsoft.com/office/drawing/2014/main" id="{E8822220-3E53-48DC-B54B-A51D20590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3786188"/>
              <a:ext cx="76200" cy="39688"/>
            </a:xfrm>
            <a:custGeom>
              <a:avLst/>
              <a:gdLst>
                <a:gd name="T0" fmla="*/ 21 w 62"/>
                <a:gd name="T1" fmla="*/ 28 h 32"/>
                <a:gd name="T2" fmla="*/ 47 w 62"/>
                <a:gd name="T3" fmla="*/ 24 h 32"/>
                <a:gd name="T4" fmla="*/ 47 w 62"/>
                <a:gd name="T5" fmla="*/ 0 h 32"/>
                <a:gd name="T6" fmla="*/ 15 w 62"/>
                <a:gd name="T7" fmla="*/ 5 h 32"/>
                <a:gd name="T8" fmla="*/ 21 w 62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21" y="28"/>
                  </a:moveTo>
                  <a:cubicBezTo>
                    <a:pt x="30" y="25"/>
                    <a:pt x="38" y="24"/>
                    <a:pt x="47" y="24"/>
                  </a:cubicBezTo>
                  <a:cubicBezTo>
                    <a:pt x="62" y="24"/>
                    <a:pt x="62" y="0"/>
                    <a:pt x="47" y="0"/>
                  </a:cubicBezTo>
                  <a:cubicBezTo>
                    <a:pt x="36" y="0"/>
                    <a:pt x="25" y="1"/>
                    <a:pt x="15" y="5"/>
                  </a:cubicBezTo>
                  <a:cubicBezTo>
                    <a:pt x="0" y="9"/>
                    <a:pt x="7" y="32"/>
                    <a:pt x="21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91" name="组合 290">
            <a:extLst>
              <a:ext uri="{FF2B5EF4-FFF2-40B4-BE49-F238E27FC236}">
                <a16:creationId xmlns:a16="http://schemas.microsoft.com/office/drawing/2014/main" id="{D33E228B-5489-4B63-8F70-F3EDD9540C20}"/>
              </a:ext>
            </a:extLst>
          </p:cNvPr>
          <p:cNvGrpSpPr/>
          <p:nvPr/>
        </p:nvGrpSpPr>
        <p:grpSpPr>
          <a:xfrm>
            <a:off x="10102587" y="3691216"/>
            <a:ext cx="803221" cy="841128"/>
            <a:chOff x="4883151" y="460375"/>
            <a:chExt cx="1665287" cy="1824038"/>
          </a:xfrm>
        </p:grpSpPr>
        <p:sp>
          <p:nvSpPr>
            <p:cNvPr id="292" name="Freeform 34">
              <a:extLst>
                <a:ext uri="{FF2B5EF4-FFF2-40B4-BE49-F238E27FC236}">
                  <a16:creationId xmlns:a16="http://schemas.microsoft.com/office/drawing/2014/main" id="{549C7518-2366-48A2-82F9-C602740A0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1762125"/>
              <a:ext cx="373062" cy="311150"/>
            </a:xfrm>
            <a:custGeom>
              <a:avLst/>
              <a:gdLst>
                <a:gd name="T0" fmla="*/ 68 w 301"/>
                <a:gd name="T1" fmla="*/ 241 h 251"/>
                <a:gd name="T2" fmla="*/ 289 w 301"/>
                <a:gd name="T3" fmla="*/ 69 h 251"/>
                <a:gd name="T4" fmla="*/ 273 w 301"/>
                <a:gd name="T5" fmla="*/ 12 h 251"/>
                <a:gd name="T6" fmla="*/ 216 w 301"/>
                <a:gd name="T7" fmla="*/ 27 h 251"/>
                <a:gd name="T8" fmla="*/ 26 w 301"/>
                <a:gd name="T9" fmla="*/ 169 h 251"/>
                <a:gd name="T10" fmla="*/ 11 w 301"/>
                <a:gd name="T11" fmla="*/ 226 h 251"/>
                <a:gd name="T12" fmla="*/ 68 w 301"/>
                <a:gd name="T13" fmla="*/ 24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251">
                  <a:moveTo>
                    <a:pt x="68" y="241"/>
                  </a:moveTo>
                  <a:cubicBezTo>
                    <a:pt x="153" y="199"/>
                    <a:pt x="234" y="149"/>
                    <a:pt x="289" y="69"/>
                  </a:cubicBezTo>
                  <a:cubicBezTo>
                    <a:pt x="301" y="50"/>
                    <a:pt x="292" y="23"/>
                    <a:pt x="273" y="12"/>
                  </a:cubicBezTo>
                  <a:cubicBezTo>
                    <a:pt x="253" y="0"/>
                    <a:pt x="229" y="8"/>
                    <a:pt x="216" y="27"/>
                  </a:cubicBezTo>
                  <a:cubicBezTo>
                    <a:pt x="171" y="94"/>
                    <a:pt x="96" y="133"/>
                    <a:pt x="26" y="169"/>
                  </a:cubicBezTo>
                  <a:cubicBezTo>
                    <a:pt x="6" y="179"/>
                    <a:pt x="0" y="207"/>
                    <a:pt x="11" y="226"/>
                  </a:cubicBezTo>
                  <a:cubicBezTo>
                    <a:pt x="23" y="247"/>
                    <a:pt x="48" y="251"/>
                    <a:pt x="68" y="241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3" name="Oval 35">
              <a:extLst>
                <a:ext uri="{FF2B5EF4-FFF2-40B4-BE49-F238E27FC236}">
                  <a16:creationId xmlns:a16="http://schemas.microsoft.com/office/drawing/2014/main" id="{5960C614-75AE-4FAC-A31A-B2F47BBF5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101" y="774700"/>
              <a:ext cx="1365250" cy="129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4" name="Freeform 36">
              <a:extLst>
                <a:ext uri="{FF2B5EF4-FFF2-40B4-BE49-F238E27FC236}">
                  <a16:creationId xmlns:a16="http://schemas.microsoft.com/office/drawing/2014/main" id="{FB1F3F46-B696-49BC-8BBD-B686E6F5A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6" y="649288"/>
              <a:ext cx="1481137" cy="1474788"/>
            </a:xfrm>
            <a:custGeom>
              <a:avLst/>
              <a:gdLst>
                <a:gd name="T0" fmla="*/ 1010 w 1197"/>
                <a:gd name="T1" fmla="*/ 205 h 1191"/>
                <a:gd name="T2" fmla="*/ 887 w 1197"/>
                <a:gd name="T3" fmla="*/ 90 h 1191"/>
                <a:gd name="T4" fmla="*/ 709 w 1197"/>
                <a:gd name="T5" fmla="*/ 46 h 1191"/>
                <a:gd name="T6" fmla="*/ 701 w 1197"/>
                <a:gd name="T7" fmla="*/ 46 h 1191"/>
                <a:gd name="T8" fmla="*/ 556 w 1197"/>
                <a:gd name="T9" fmla="*/ 11 h 1191"/>
                <a:gd name="T10" fmla="*/ 275 w 1197"/>
                <a:gd name="T11" fmla="*/ 80 h 1191"/>
                <a:gd name="T12" fmla="*/ 232 w 1197"/>
                <a:gd name="T13" fmla="*/ 79 h 1191"/>
                <a:gd name="T14" fmla="*/ 173 w 1197"/>
                <a:gd name="T15" fmla="*/ 144 h 1191"/>
                <a:gd name="T16" fmla="*/ 10 w 1197"/>
                <a:gd name="T17" fmla="*/ 401 h 1191"/>
                <a:gd name="T18" fmla="*/ 23 w 1197"/>
                <a:gd name="T19" fmla="*/ 443 h 1191"/>
                <a:gd name="T20" fmla="*/ 22 w 1197"/>
                <a:gd name="T21" fmla="*/ 446 h 1191"/>
                <a:gd name="T22" fmla="*/ 14 w 1197"/>
                <a:gd name="T23" fmla="*/ 570 h 1191"/>
                <a:gd name="T24" fmla="*/ 12 w 1197"/>
                <a:gd name="T25" fmla="*/ 622 h 1191"/>
                <a:gd name="T26" fmla="*/ 29 w 1197"/>
                <a:gd name="T27" fmla="*/ 654 h 1191"/>
                <a:gd name="T28" fmla="*/ 42 w 1197"/>
                <a:gd name="T29" fmla="*/ 748 h 1191"/>
                <a:gd name="T30" fmla="*/ 106 w 1197"/>
                <a:gd name="T31" fmla="*/ 899 h 1191"/>
                <a:gd name="T32" fmla="*/ 158 w 1197"/>
                <a:gd name="T33" fmla="*/ 961 h 1191"/>
                <a:gd name="T34" fmla="*/ 225 w 1197"/>
                <a:gd name="T35" fmla="*/ 1024 h 1191"/>
                <a:gd name="T36" fmla="*/ 285 w 1197"/>
                <a:gd name="T37" fmla="*/ 1086 h 1191"/>
                <a:gd name="T38" fmla="*/ 367 w 1197"/>
                <a:gd name="T39" fmla="*/ 1123 h 1191"/>
                <a:gd name="T40" fmla="*/ 554 w 1197"/>
                <a:gd name="T41" fmla="*/ 1165 h 1191"/>
                <a:gd name="T42" fmla="*/ 749 w 1197"/>
                <a:gd name="T43" fmla="*/ 1184 h 1191"/>
                <a:gd name="T44" fmla="*/ 909 w 1197"/>
                <a:gd name="T45" fmla="*/ 1125 h 1191"/>
                <a:gd name="T46" fmla="*/ 1039 w 1197"/>
                <a:gd name="T47" fmla="*/ 1016 h 1191"/>
                <a:gd name="T48" fmla="*/ 1150 w 1197"/>
                <a:gd name="T49" fmla="*/ 880 h 1191"/>
                <a:gd name="T50" fmla="*/ 1193 w 1197"/>
                <a:gd name="T51" fmla="*/ 692 h 1191"/>
                <a:gd name="T52" fmla="*/ 1167 w 1197"/>
                <a:gd name="T53" fmla="*/ 502 h 1191"/>
                <a:gd name="T54" fmla="*/ 1010 w 1197"/>
                <a:gd name="T55" fmla="*/ 205 h 1191"/>
                <a:gd name="T56" fmla="*/ 1099 w 1197"/>
                <a:gd name="T57" fmla="*/ 764 h 1191"/>
                <a:gd name="T58" fmla="*/ 1036 w 1197"/>
                <a:gd name="T59" fmla="*/ 900 h 1191"/>
                <a:gd name="T60" fmla="*/ 927 w 1197"/>
                <a:gd name="T61" fmla="*/ 1006 h 1191"/>
                <a:gd name="T62" fmla="*/ 806 w 1197"/>
                <a:gd name="T63" fmla="*/ 1085 h 1191"/>
                <a:gd name="T64" fmla="*/ 655 w 1197"/>
                <a:gd name="T65" fmla="*/ 1098 h 1191"/>
                <a:gd name="T66" fmla="*/ 482 w 1197"/>
                <a:gd name="T67" fmla="*/ 1065 h 1191"/>
                <a:gd name="T68" fmla="*/ 333 w 1197"/>
                <a:gd name="T69" fmla="*/ 1017 h 1191"/>
                <a:gd name="T70" fmla="*/ 287 w 1197"/>
                <a:gd name="T71" fmla="*/ 967 h 1191"/>
                <a:gd name="T72" fmla="*/ 225 w 1197"/>
                <a:gd name="T73" fmla="*/ 909 h 1191"/>
                <a:gd name="T74" fmla="*/ 144 w 1197"/>
                <a:gd name="T75" fmla="*/ 792 h 1191"/>
                <a:gd name="T76" fmla="*/ 118 w 1197"/>
                <a:gd name="T77" fmla="*/ 530 h 1191"/>
                <a:gd name="T78" fmla="*/ 121 w 1197"/>
                <a:gd name="T79" fmla="*/ 518 h 1191"/>
                <a:gd name="T80" fmla="*/ 141 w 1197"/>
                <a:gd name="T81" fmla="*/ 446 h 1191"/>
                <a:gd name="T82" fmla="*/ 200 w 1197"/>
                <a:gd name="T83" fmla="*/ 316 h 1191"/>
                <a:gd name="T84" fmla="*/ 210 w 1197"/>
                <a:gd name="T85" fmla="*/ 300 h 1191"/>
                <a:gd name="T86" fmla="*/ 283 w 1197"/>
                <a:gd name="T87" fmla="*/ 215 h 1191"/>
                <a:gd name="T88" fmla="*/ 452 w 1197"/>
                <a:gd name="T89" fmla="*/ 154 h 1191"/>
                <a:gd name="T90" fmla="*/ 874 w 1197"/>
                <a:gd name="T91" fmla="*/ 219 h 1191"/>
                <a:gd name="T92" fmla="*/ 906 w 1197"/>
                <a:gd name="T93" fmla="*/ 215 h 1191"/>
                <a:gd name="T94" fmla="*/ 1059 w 1197"/>
                <a:gd name="T95" fmla="*/ 451 h 1191"/>
                <a:gd name="T96" fmla="*/ 1106 w 1197"/>
                <a:gd name="T97" fmla="*/ 601 h 1191"/>
                <a:gd name="T98" fmla="*/ 1099 w 1197"/>
                <a:gd name="T99" fmla="*/ 764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7" h="1191">
                  <a:moveTo>
                    <a:pt x="1010" y="205"/>
                  </a:moveTo>
                  <a:cubicBezTo>
                    <a:pt x="974" y="162"/>
                    <a:pt x="933" y="122"/>
                    <a:pt x="887" y="90"/>
                  </a:cubicBezTo>
                  <a:cubicBezTo>
                    <a:pt x="834" y="52"/>
                    <a:pt x="773" y="40"/>
                    <a:pt x="709" y="46"/>
                  </a:cubicBezTo>
                  <a:cubicBezTo>
                    <a:pt x="706" y="46"/>
                    <a:pt x="703" y="46"/>
                    <a:pt x="701" y="46"/>
                  </a:cubicBezTo>
                  <a:cubicBezTo>
                    <a:pt x="654" y="30"/>
                    <a:pt x="606" y="17"/>
                    <a:pt x="556" y="11"/>
                  </a:cubicBezTo>
                  <a:cubicBezTo>
                    <a:pt x="458" y="0"/>
                    <a:pt x="355" y="21"/>
                    <a:pt x="275" y="80"/>
                  </a:cubicBezTo>
                  <a:cubicBezTo>
                    <a:pt x="262" y="72"/>
                    <a:pt x="245" y="70"/>
                    <a:pt x="232" y="79"/>
                  </a:cubicBezTo>
                  <a:cubicBezTo>
                    <a:pt x="207" y="97"/>
                    <a:pt x="189" y="119"/>
                    <a:pt x="173" y="144"/>
                  </a:cubicBezTo>
                  <a:cubicBezTo>
                    <a:pt x="89" y="203"/>
                    <a:pt x="46" y="304"/>
                    <a:pt x="10" y="401"/>
                  </a:cubicBezTo>
                  <a:cubicBezTo>
                    <a:pt x="4" y="417"/>
                    <a:pt x="12" y="433"/>
                    <a:pt x="23" y="443"/>
                  </a:cubicBezTo>
                  <a:cubicBezTo>
                    <a:pt x="22" y="444"/>
                    <a:pt x="22" y="445"/>
                    <a:pt x="22" y="446"/>
                  </a:cubicBezTo>
                  <a:cubicBezTo>
                    <a:pt x="10" y="487"/>
                    <a:pt x="0" y="529"/>
                    <a:pt x="14" y="570"/>
                  </a:cubicBezTo>
                  <a:cubicBezTo>
                    <a:pt x="12" y="587"/>
                    <a:pt x="11" y="605"/>
                    <a:pt x="12" y="622"/>
                  </a:cubicBezTo>
                  <a:cubicBezTo>
                    <a:pt x="13" y="636"/>
                    <a:pt x="19" y="647"/>
                    <a:pt x="29" y="654"/>
                  </a:cubicBezTo>
                  <a:cubicBezTo>
                    <a:pt x="30" y="685"/>
                    <a:pt x="35" y="717"/>
                    <a:pt x="42" y="748"/>
                  </a:cubicBezTo>
                  <a:cubicBezTo>
                    <a:pt x="54" y="801"/>
                    <a:pt x="76" y="853"/>
                    <a:pt x="106" y="899"/>
                  </a:cubicBezTo>
                  <a:cubicBezTo>
                    <a:pt x="121" y="921"/>
                    <a:pt x="139" y="942"/>
                    <a:pt x="158" y="961"/>
                  </a:cubicBezTo>
                  <a:cubicBezTo>
                    <a:pt x="180" y="982"/>
                    <a:pt x="205" y="1001"/>
                    <a:pt x="225" y="1024"/>
                  </a:cubicBezTo>
                  <a:cubicBezTo>
                    <a:pt x="244" y="1046"/>
                    <a:pt x="262" y="1068"/>
                    <a:pt x="285" y="1086"/>
                  </a:cubicBezTo>
                  <a:cubicBezTo>
                    <a:pt x="310" y="1103"/>
                    <a:pt x="339" y="1115"/>
                    <a:pt x="367" y="1123"/>
                  </a:cubicBezTo>
                  <a:cubicBezTo>
                    <a:pt x="428" y="1141"/>
                    <a:pt x="491" y="1154"/>
                    <a:pt x="554" y="1165"/>
                  </a:cubicBezTo>
                  <a:cubicBezTo>
                    <a:pt x="617" y="1177"/>
                    <a:pt x="684" y="1191"/>
                    <a:pt x="749" y="1184"/>
                  </a:cubicBezTo>
                  <a:cubicBezTo>
                    <a:pt x="807" y="1178"/>
                    <a:pt x="860" y="1157"/>
                    <a:pt x="909" y="1125"/>
                  </a:cubicBezTo>
                  <a:cubicBezTo>
                    <a:pt x="956" y="1094"/>
                    <a:pt x="998" y="1056"/>
                    <a:pt x="1039" y="1016"/>
                  </a:cubicBezTo>
                  <a:cubicBezTo>
                    <a:pt x="1081" y="976"/>
                    <a:pt x="1124" y="934"/>
                    <a:pt x="1150" y="880"/>
                  </a:cubicBezTo>
                  <a:cubicBezTo>
                    <a:pt x="1177" y="821"/>
                    <a:pt x="1188" y="756"/>
                    <a:pt x="1193" y="692"/>
                  </a:cubicBezTo>
                  <a:cubicBezTo>
                    <a:pt x="1197" y="627"/>
                    <a:pt x="1187" y="564"/>
                    <a:pt x="1167" y="502"/>
                  </a:cubicBezTo>
                  <a:cubicBezTo>
                    <a:pt x="1132" y="394"/>
                    <a:pt x="1081" y="293"/>
                    <a:pt x="1010" y="205"/>
                  </a:cubicBezTo>
                  <a:close/>
                  <a:moveTo>
                    <a:pt x="1099" y="764"/>
                  </a:moveTo>
                  <a:cubicBezTo>
                    <a:pt x="1089" y="815"/>
                    <a:pt x="1070" y="861"/>
                    <a:pt x="1036" y="900"/>
                  </a:cubicBezTo>
                  <a:cubicBezTo>
                    <a:pt x="1002" y="937"/>
                    <a:pt x="965" y="973"/>
                    <a:pt x="927" y="1006"/>
                  </a:cubicBezTo>
                  <a:cubicBezTo>
                    <a:pt x="891" y="1038"/>
                    <a:pt x="851" y="1067"/>
                    <a:pt x="806" y="1085"/>
                  </a:cubicBezTo>
                  <a:cubicBezTo>
                    <a:pt x="757" y="1104"/>
                    <a:pt x="707" y="1104"/>
                    <a:pt x="655" y="1098"/>
                  </a:cubicBezTo>
                  <a:cubicBezTo>
                    <a:pt x="597" y="1090"/>
                    <a:pt x="539" y="1078"/>
                    <a:pt x="482" y="1065"/>
                  </a:cubicBezTo>
                  <a:cubicBezTo>
                    <a:pt x="434" y="1054"/>
                    <a:pt x="374" y="1047"/>
                    <a:pt x="333" y="1017"/>
                  </a:cubicBezTo>
                  <a:cubicBezTo>
                    <a:pt x="315" y="1004"/>
                    <a:pt x="301" y="984"/>
                    <a:pt x="287" y="967"/>
                  </a:cubicBezTo>
                  <a:cubicBezTo>
                    <a:pt x="268" y="945"/>
                    <a:pt x="246" y="928"/>
                    <a:pt x="225" y="909"/>
                  </a:cubicBezTo>
                  <a:cubicBezTo>
                    <a:pt x="190" y="876"/>
                    <a:pt x="162" y="836"/>
                    <a:pt x="144" y="792"/>
                  </a:cubicBezTo>
                  <a:cubicBezTo>
                    <a:pt x="109" y="709"/>
                    <a:pt x="105" y="618"/>
                    <a:pt x="118" y="530"/>
                  </a:cubicBezTo>
                  <a:cubicBezTo>
                    <a:pt x="119" y="526"/>
                    <a:pt x="120" y="522"/>
                    <a:pt x="121" y="518"/>
                  </a:cubicBezTo>
                  <a:cubicBezTo>
                    <a:pt x="127" y="494"/>
                    <a:pt x="133" y="470"/>
                    <a:pt x="141" y="446"/>
                  </a:cubicBezTo>
                  <a:cubicBezTo>
                    <a:pt x="156" y="401"/>
                    <a:pt x="176" y="358"/>
                    <a:pt x="200" y="316"/>
                  </a:cubicBezTo>
                  <a:cubicBezTo>
                    <a:pt x="203" y="311"/>
                    <a:pt x="206" y="305"/>
                    <a:pt x="210" y="300"/>
                  </a:cubicBezTo>
                  <a:cubicBezTo>
                    <a:pt x="231" y="269"/>
                    <a:pt x="254" y="240"/>
                    <a:pt x="283" y="215"/>
                  </a:cubicBezTo>
                  <a:cubicBezTo>
                    <a:pt x="330" y="173"/>
                    <a:pt x="390" y="158"/>
                    <a:pt x="452" y="154"/>
                  </a:cubicBezTo>
                  <a:cubicBezTo>
                    <a:pt x="595" y="147"/>
                    <a:pt x="739" y="171"/>
                    <a:pt x="874" y="219"/>
                  </a:cubicBezTo>
                  <a:cubicBezTo>
                    <a:pt x="886" y="223"/>
                    <a:pt x="897" y="221"/>
                    <a:pt x="906" y="215"/>
                  </a:cubicBezTo>
                  <a:cubicBezTo>
                    <a:pt x="973" y="282"/>
                    <a:pt x="1024" y="364"/>
                    <a:pt x="1059" y="451"/>
                  </a:cubicBezTo>
                  <a:cubicBezTo>
                    <a:pt x="1079" y="499"/>
                    <a:pt x="1097" y="550"/>
                    <a:pt x="1106" y="601"/>
                  </a:cubicBezTo>
                  <a:cubicBezTo>
                    <a:pt x="1115" y="654"/>
                    <a:pt x="1110" y="712"/>
                    <a:pt x="1099" y="764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5" name="Freeform 37">
              <a:extLst>
                <a:ext uri="{FF2B5EF4-FFF2-40B4-BE49-F238E27FC236}">
                  <a16:creationId xmlns:a16="http://schemas.microsoft.com/office/drawing/2014/main" id="{3DCDDC02-187D-4AF3-95DD-BB8F9BE85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3663" y="487363"/>
              <a:ext cx="298450" cy="204788"/>
            </a:xfrm>
            <a:custGeom>
              <a:avLst/>
              <a:gdLst>
                <a:gd name="T0" fmla="*/ 36 w 241"/>
                <a:gd name="T1" fmla="*/ 153 h 166"/>
                <a:gd name="T2" fmla="*/ 94 w 241"/>
                <a:gd name="T3" fmla="*/ 138 h 166"/>
                <a:gd name="T4" fmla="*/ 94 w 241"/>
                <a:gd name="T5" fmla="*/ 137 h 166"/>
                <a:gd name="T6" fmla="*/ 95 w 241"/>
                <a:gd name="T7" fmla="*/ 137 h 166"/>
                <a:gd name="T8" fmla="*/ 241 w 241"/>
                <a:gd name="T9" fmla="*/ 50 h 166"/>
                <a:gd name="T10" fmla="*/ 216 w 241"/>
                <a:gd name="T11" fmla="*/ 8 h 166"/>
                <a:gd name="T12" fmla="*/ 166 w 241"/>
                <a:gd name="T13" fmla="*/ 3 h 166"/>
                <a:gd name="T14" fmla="*/ 78 w 241"/>
                <a:gd name="T15" fmla="*/ 15 h 166"/>
                <a:gd name="T16" fmla="*/ 16 w 241"/>
                <a:gd name="T17" fmla="*/ 68 h 166"/>
                <a:gd name="T18" fmla="*/ 36 w 241"/>
                <a:gd name="T19" fmla="*/ 153 h 166"/>
                <a:gd name="T20" fmla="*/ 160 w 241"/>
                <a:gd name="T21" fmla="*/ 35 h 166"/>
                <a:gd name="T22" fmla="*/ 160 w 241"/>
                <a:gd name="T23" fmla="*/ 3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1" h="166">
                  <a:moveTo>
                    <a:pt x="36" y="153"/>
                  </a:moveTo>
                  <a:cubicBezTo>
                    <a:pt x="55" y="166"/>
                    <a:pt x="83" y="156"/>
                    <a:pt x="94" y="138"/>
                  </a:cubicBezTo>
                  <a:cubicBezTo>
                    <a:pt x="94" y="138"/>
                    <a:pt x="94" y="137"/>
                    <a:pt x="94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143" y="131"/>
                    <a:pt x="241" y="116"/>
                    <a:pt x="241" y="50"/>
                  </a:cubicBezTo>
                  <a:cubicBezTo>
                    <a:pt x="241" y="32"/>
                    <a:pt x="231" y="17"/>
                    <a:pt x="216" y="8"/>
                  </a:cubicBezTo>
                  <a:cubicBezTo>
                    <a:pt x="201" y="0"/>
                    <a:pt x="183" y="2"/>
                    <a:pt x="166" y="3"/>
                  </a:cubicBezTo>
                  <a:cubicBezTo>
                    <a:pt x="137" y="4"/>
                    <a:pt x="106" y="4"/>
                    <a:pt x="78" y="15"/>
                  </a:cubicBezTo>
                  <a:cubicBezTo>
                    <a:pt x="52" y="25"/>
                    <a:pt x="28" y="42"/>
                    <a:pt x="16" y="68"/>
                  </a:cubicBezTo>
                  <a:cubicBezTo>
                    <a:pt x="0" y="99"/>
                    <a:pt x="8" y="133"/>
                    <a:pt x="36" y="153"/>
                  </a:cubicBezTo>
                  <a:close/>
                  <a:moveTo>
                    <a:pt x="160" y="35"/>
                  </a:moveTo>
                  <a:cubicBezTo>
                    <a:pt x="161" y="34"/>
                    <a:pt x="161" y="34"/>
                    <a:pt x="160" y="35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6" name="Freeform 38">
              <a:extLst>
                <a:ext uri="{FF2B5EF4-FFF2-40B4-BE49-F238E27FC236}">
                  <a16:creationId xmlns:a16="http://schemas.microsoft.com/office/drawing/2014/main" id="{881D5211-3038-405D-A20C-BCD966E71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628650"/>
              <a:ext cx="260350" cy="366713"/>
            </a:xfrm>
            <a:custGeom>
              <a:avLst/>
              <a:gdLst>
                <a:gd name="T0" fmla="*/ 210 w 211"/>
                <a:gd name="T1" fmla="*/ 189 h 297"/>
                <a:gd name="T2" fmla="*/ 160 w 211"/>
                <a:gd name="T3" fmla="*/ 89 h 297"/>
                <a:gd name="T4" fmla="*/ 129 w 211"/>
                <a:gd name="T5" fmla="*/ 52 h 297"/>
                <a:gd name="T6" fmla="*/ 47 w 211"/>
                <a:gd name="T7" fmla="*/ 8 h 297"/>
                <a:gd name="T8" fmla="*/ 19 w 211"/>
                <a:gd name="T9" fmla="*/ 111 h 297"/>
                <a:gd name="T10" fmla="*/ 22 w 211"/>
                <a:gd name="T11" fmla="*/ 152 h 297"/>
                <a:gd name="T12" fmla="*/ 103 w 211"/>
                <a:gd name="T13" fmla="*/ 255 h 297"/>
                <a:gd name="T14" fmla="*/ 164 w 211"/>
                <a:gd name="T15" fmla="*/ 281 h 297"/>
                <a:gd name="T16" fmla="*/ 192 w 211"/>
                <a:gd name="T17" fmla="*/ 256 h 297"/>
                <a:gd name="T18" fmla="*/ 194 w 211"/>
                <a:gd name="T19" fmla="*/ 255 h 297"/>
                <a:gd name="T20" fmla="*/ 207 w 211"/>
                <a:gd name="T21" fmla="*/ 224 h 297"/>
                <a:gd name="T22" fmla="*/ 210 w 211"/>
                <a:gd name="T23" fmla="*/ 18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1" h="297">
                  <a:moveTo>
                    <a:pt x="210" y="189"/>
                  </a:moveTo>
                  <a:cubicBezTo>
                    <a:pt x="207" y="150"/>
                    <a:pt x="184" y="119"/>
                    <a:pt x="160" y="89"/>
                  </a:cubicBezTo>
                  <a:cubicBezTo>
                    <a:pt x="152" y="75"/>
                    <a:pt x="142" y="61"/>
                    <a:pt x="129" y="52"/>
                  </a:cubicBezTo>
                  <a:cubicBezTo>
                    <a:pt x="106" y="26"/>
                    <a:pt x="77" y="0"/>
                    <a:pt x="47" y="8"/>
                  </a:cubicBezTo>
                  <a:cubicBezTo>
                    <a:pt x="0" y="21"/>
                    <a:pt x="10" y="73"/>
                    <a:pt x="19" y="111"/>
                  </a:cubicBezTo>
                  <a:cubicBezTo>
                    <a:pt x="18" y="125"/>
                    <a:pt x="20" y="139"/>
                    <a:pt x="22" y="152"/>
                  </a:cubicBezTo>
                  <a:cubicBezTo>
                    <a:pt x="30" y="199"/>
                    <a:pt x="59" y="238"/>
                    <a:pt x="103" y="255"/>
                  </a:cubicBezTo>
                  <a:cubicBezTo>
                    <a:pt x="110" y="278"/>
                    <a:pt x="136" y="297"/>
                    <a:pt x="164" y="281"/>
                  </a:cubicBezTo>
                  <a:cubicBezTo>
                    <a:pt x="175" y="275"/>
                    <a:pt x="184" y="266"/>
                    <a:pt x="192" y="256"/>
                  </a:cubicBezTo>
                  <a:cubicBezTo>
                    <a:pt x="192" y="256"/>
                    <a:pt x="193" y="255"/>
                    <a:pt x="194" y="255"/>
                  </a:cubicBezTo>
                  <a:cubicBezTo>
                    <a:pt x="202" y="246"/>
                    <a:pt x="206" y="235"/>
                    <a:pt x="207" y="224"/>
                  </a:cubicBezTo>
                  <a:cubicBezTo>
                    <a:pt x="210" y="213"/>
                    <a:pt x="211" y="201"/>
                    <a:pt x="210" y="189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7" name="Freeform 39">
              <a:extLst>
                <a:ext uri="{FF2B5EF4-FFF2-40B4-BE49-F238E27FC236}">
                  <a16:creationId xmlns:a16="http://schemas.microsoft.com/office/drawing/2014/main" id="{8733AEB7-93C3-4D8D-8C7B-96B3AA335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6" y="1847850"/>
              <a:ext cx="261937" cy="273050"/>
            </a:xfrm>
            <a:custGeom>
              <a:avLst/>
              <a:gdLst>
                <a:gd name="T0" fmla="*/ 145 w 212"/>
                <a:gd name="T1" fmla="*/ 8 h 221"/>
                <a:gd name="T2" fmla="*/ 89 w 212"/>
                <a:gd name="T3" fmla="*/ 40 h 221"/>
                <a:gd name="T4" fmla="*/ 59 w 212"/>
                <a:gd name="T5" fmla="*/ 69 h 221"/>
                <a:gd name="T6" fmla="*/ 28 w 212"/>
                <a:gd name="T7" fmla="*/ 90 h 221"/>
                <a:gd name="T8" fmla="*/ 1 w 212"/>
                <a:gd name="T9" fmla="*/ 129 h 221"/>
                <a:gd name="T10" fmla="*/ 1 w 212"/>
                <a:gd name="T11" fmla="*/ 130 h 221"/>
                <a:gd name="T12" fmla="*/ 9 w 212"/>
                <a:gd name="T13" fmla="*/ 155 h 221"/>
                <a:gd name="T14" fmla="*/ 10 w 212"/>
                <a:gd name="T15" fmla="*/ 179 h 221"/>
                <a:gd name="T16" fmla="*/ 52 w 212"/>
                <a:gd name="T17" fmla="*/ 221 h 221"/>
                <a:gd name="T18" fmla="*/ 93 w 212"/>
                <a:gd name="T19" fmla="*/ 185 h 221"/>
                <a:gd name="T20" fmla="*/ 143 w 212"/>
                <a:gd name="T21" fmla="*/ 140 h 221"/>
                <a:gd name="T22" fmla="*/ 141 w 212"/>
                <a:gd name="T23" fmla="*/ 105 h 221"/>
                <a:gd name="T24" fmla="*/ 147 w 212"/>
                <a:gd name="T25" fmla="*/ 101 h 221"/>
                <a:gd name="T26" fmla="*/ 159 w 212"/>
                <a:gd name="T27" fmla="*/ 93 h 221"/>
                <a:gd name="T28" fmla="*/ 161 w 212"/>
                <a:gd name="T29" fmla="*/ 92 h 221"/>
                <a:gd name="T30" fmla="*/ 178 w 212"/>
                <a:gd name="T31" fmla="*/ 91 h 221"/>
                <a:gd name="T32" fmla="*/ 207 w 212"/>
                <a:gd name="T33" fmla="*/ 39 h 221"/>
                <a:gd name="T34" fmla="*/ 145 w 212"/>
                <a:gd name="T35" fmla="*/ 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21">
                  <a:moveTo>
                    <a:pt x="145" y="8"/>
                  </a:moveTo>
                  <a:cubicBezTo>
                    <a:pt x="124" y="15"/>
                    <a:pt x="106" y="26"/>
                    <a:pt x="89" y="40"/>
                  </a:cubicBezTo>
                  <a:cubicBezTo>
                    <a:pt x="78" y="48"/>
                    <a:pt x="68" y="58"/>
                    <a:pt x="59" y="69"/>
                  </a:cubicBezTo>
                  <a:cubicBezTo>
                    <a:pt x="47" y="73"/>
                    <a:pt x="36" y="80"/>
                    <a:pt x="28" y="90"/>
                  </a:cubicBezTo>
                  <a:cubicBezTo>
                    <a:pt x="11" y="96"/>
                    <a:pt x="3" y="112"/>
                    <a:pt x="1" y="129"/>
                  </a:cubicBezTo>
                  <a:cubicBezTo>
                    <a:pt x="1" y="129"/>
                    <a:pt x="1" y="130"/>
                    <a:pt x="1" y="130"/>
                  </a:cubicBezTo>
                  <a:cubicBezTo>
                    <a:pt x="0" y="140"/>
                    <a:pt x="3" y="148"/>
                    <a:pt x="9" y="155"/>
                  </a:cubicBezTo>
                  <a:cubicBezTo>
                    <a:pt x="10" y="163"/>
                    <a:pt x="10" y="171"/>
                    <a:pt x="10" y="179"/>
                  </a:cubicBezTo>
                  <a:cubicBezTo>
                    <a:pt x="10" y="202"/>
                    <a:pt x="29" y="221"/>
                    <a:pt x="52" y="221"/>
                  </a:cubicBezTo>
                  <a:cubicBezTo>
                    <a:pt x="74" y="221"/>
                    <a:pt x="89" y="205"/>
                    <a:pt x="93" y="185"/>
                  </a:cubicBezTo>
                  <a:cubicBezTo>
                    <a:pt x="115" y="176"/>
                    <a:pt x="137" y="162"/>
                    <a:pt x="143" y="140"/>
                  </a:cubicBezTo>
                  <a:cubicBezTo>
                    <a:pt x="146" y="128"/>
                    <a:pt x="145" y="116"/>
                    <a:pt x="141" y="105"/>
                  </a:cubicBezTo>
                  <a:cubicBezTo>
                    <a:pt x="143" y="103"/>
                    <a:pt x="145" y="102"/>
                    <a:pt x="147" y="101"/>
                  </a:cubicBezTo>
                  <a:cubicBezTo>
                    <a:pt x="151" y="98"/>
                    <a:pt x="155" y="95"/>
                    <a:pt x="159" y="93"/>
                  </a:cubicBezTo>
                  <a:cubicBezTo>
                    <a:pt x="160" y="93"/>
                    <a:pt x="160" y="92"/>
                    <a:pt x="161" y="92"/>
                  </a:cubicBezTo>
                  <a:cubicBezTo>
                    <a:pt x="167" y="93"/>
                    <a:pt x="172" y="93"/>
                    <a:pt x="178" y="91"/>
                  </a:cubicBezTo>
                  <a:cubicBezTo>
                    <a:pt x="201" y="85"/>
                    <a:pt x="212" y="62"/>
                    <a:pt x="207" y="39"/>
                  </a:cubicBezTo>
                  <a:cubicBezTo>
                    <a:pt x="201" y="12"/>
                    <a:pt x="170" y="0"/>
                    <a:pt x="145" y="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8" name="Freeform 40">
              <a:extLst>
                <a:ext uri="{FF2B5EF4-FFF2-40B4-BE49-F238E27FC236}">
                  <a16:creationId xmlns:a16="http://schemas.microsoft.com/office/drawing/2014/main" id="{B84944AB-599E-4FB9-8283-77AB17E71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8550" y="1982788"/>
              <a:ext cx="230187" cy="288925"/>
            </a:xfrm>
            <a:custGeom>
              <a:avLst/>
              <a:gdLst>
                <a:gd name="T0" fmla="*/ 155 w 186"/>
                <a:gd name="T1" fmla="*/ 108 h 234"/>
                <a:gd name="T2" fmla="*/ 129 w 186"/>
                <a:gd name="T3" fmla="*/ 77 h 234"/>
                <a:gd name="T4" fmla="*/ 87 w 186"/>
                <a:gd name="T5" fmla="*/ 27 h 234"/>
                <a:gd name="T6" fmla="*/ 29 w 186"/>
                <a:gd name="T7" fmla="*/ 12 h 234"/>
                <a:gd name="T8" fmla="*/ 14 w 186"/>
                <a:gd name="T9" fmla="*/ 69 h 234"/>
                <a:gd name="T10" fmla="*/ 53 w 186"/>
                <a:gd name="T11" fmla="*/ 118 h 234"/>
                <a:gd name="T12" fmla="*/ 65 w 186"/>
                <a:gd name="T13" fmla="*/ 131 h 234"/>
                <a:gd name="T14" fmla="*/ 62 w 186"/>
                <a:gd name="T15" fmla="*/ 137 h 234"/>
                <a:gd name="T16" fmla="*/ 67 w 186"/>
                <a:gd name="T17" fmla="*/ 178 h 234"/>
                <a:gd name="T18" fmla="*/ 119 w 186"/>
                <a:gd name="T19" fmla="*/ 227 h 234"/>
                <a:gd name="T20" fmla="*/ 175 w 186"/>
                <a:gd name="T21" fmla="*/ 137 h 234"/>
                <a:gd name="T22" fmla="*/ 155 w 186"/>
                <a:gd name="T23" fmla="*/ 10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" h="234">
                  <a:moveTo>
                    <a:pt x="155" y="108"/>
                  </a:moveTo>
                  <a:cubicBezTo>
                    <a:pt x="148" y="97"/>
                    <a:pt x="138" y="87"/>
                    <a:pt x="129" y="77"/>
                  </a:cubicBezTo>
                  <a:cubicBezTo>
                    <a:pt x="114" y="61"/>
                    <a:pt x="100" y="45"/>
                    <a:pt x="87" y="27"/>
                  </a:cubicBezTo>
                  <a:cubicBezTo>
                    <a:pt x="73" y="9"/>
                    <a:pt x="50" y="0"/>
                    <a:pt x="29" y="12"/>
                  </a:cubicBezTo>
                  <a:cubicBezTo>
                    <a:pt x="11" y="22"/>
                    <a:pt x="0" y="51"/>
                    <a:pt x="14" y="69"/>
                  </a:cubicBezTo>
                  <a:cubicBezTo>
                    <a:pt x="26" y="86"/>
                    <a:pt x="39" y="102"/>
                    <a:pt x="53" y="118"/>
                  </a:cubicBezTo>
                  <a:cubicBezTo>
                    <a:pt x="57" y="122"/>
                    <a:pt x="61" y="127"/>
                    <a:pt x="65" y="131"/>
                  </a:cubicBezTo>
                  <a:cubicBezTo>
                    <a:pt x="64" y="133"/>
                    <a:pt x="63" y="135"/>
                    <a:pt x="62" y="137"/>
                  </a:cubicBezTo>
                  <a:cubicBezTo>
                    <a:pt x="57" y="149"/>
                    <a:pt x="58" y="167"/>
                    <a:pt x="67" y="178"/>
                  </a:cubicBezTo>
                  <a:cubicBezTo>
                    <a:pt x="59" y="208"/>
                    <a:pt x="91" y="234"/>
                    <a:pt x="119" y="227"/>
                  </a:cubicBezTo>
                  <a:cubicBezTo>
                    <a:pt x="158" y="217"/>
                    <a:pt x="186" y="177"/>
                    <a:pt x="175" y="137"/>
                  </a:cubicBezTo>
                  <a:cubicBezTo>
                    <a:pt x="171" y="125"/>
                    <a:pt x="164" y="115"/>
                    <a:pt x="155" y="10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9" name="Freeform 41">
              <a:extLst>
                <a:ext uri="{FF2B5EF4-FFF2-40B4-BE49-F238E27FC236}">
                  <a16:creationId xmlns:a16="http://schemas.microsoft.com/office/drawing/2014/main" id="{655422AC-18FB-4D7B-A9A9-25E5A70BA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6" y="1350963"/>
              <a:ext cx="236537" cy="211138"/>
            </a:xfrm>
            <a:custGeom>
              <a:avLst/>
              <a:gdLst>
                <a:gd name="T0" fmla="*/ 137 w 192"/>
                <a:gd name="T1" fmla="*/ 28 h 170"/>
                <a:gd name="T2" fmla="*/ 8 w 192"/>
                <a:gd name="T3" fmla="*/ 64 h 170"/>
                <a:gd name="T4" fmla="*/ 30 w 192"/>
                <a:gd name="T5" fmla="*/ 137 h 170"/>
                <a:gd name="T6" fmla="*/ 101 w 192"/>
                <a:gd name="T7" fmla="*/ 163 h 170"/>
                <a:gd name="T8" fmla="*/ 163 w 192"/>
                <a:gd name="T9" fmla="*/ 154 h 170"/>
                <a:gd name="T10" fmla="*/ 185 w 192"/>
                <a:gd name="T11" fmla="*/ 85 h 170"/>
                <a:gd name="T12" fmla="*/ 137 w 192"/>
                <a:gd name="T13" fmla="*/ 2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70">
                  <a:moveTo>
                    <a:pt x="137" y="28"/>
                  </a:moveTo>
                  <a:cubicBezTo>
                    <a:pt x="94" y="0"/>
                    <a:pt x="26" y="8"/>
                    <a:pt x="8" y="64"/>
                  </a:cubicBezTo>
                  <a:cubicBezTo>
                    <a:pt x="0" y="90"/>
                    <a:pt x="10" y="119"/>
                    <a:pt x="30" y="137"/>
                  </a:cubicBezTo>
                  <a:cubicBezTo>
                    <a:pt x="49" y="156"/>
                    <a:pt x="75" y="161"/>
                    <a:pt x="101" y="163"/>
                  </a:cubicBezTo>
                  <a:cubicBezTo>
                    <a:pt x="122" y="170"/>
                    <a:pt x="145" y="168"/>
                    <a:pt x="163" y="154"/>
                  </a:cubicBezTo>
                  <a:cubicBezTo>
                    <a:pt x="183" y="138"/>
                    <a:pt x="192" y="110"/>
                    <a:pt x="185" y="85"/>
                  </a:cubicBezTo>
                  <a:cubicBezTo>
                    <a:pt x="178" y="60"/>
                    <a:pt x="158" y="41"/>
                    <a:pt x="137" y="2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0" name="Freeform 42">
              <a:extLst>
                <a:ext uri="{FF2B5EF4-FFF2-40B4-BE49-F238E27FC236}">
                  <a16:creationId xmlns:a16="http://schemas.microsoft.com/office/drawing/2014/main" id="{04A5CCCF-3459-4AFE-BAEB-9F6396829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1025525"/>
              <a:ext cx="112712" cy="312738"/>
            </a:xfrm>
            <a:custGeom>
              <a:avLst/>
              <a:gdLst>
                <a:gd name="T0" fmla="*/ 44 w 92"/>
                <a:gd name="T1" fmla="*/ 253 h 253"/>
                <a:gd name="T2" fmla="*/ 86 w 92"/>
                <a:gd name="T3" fmla="*/ 211 h 253"/>
                <a:gd name="T4" fmla="*/ 91 w 92"/>
                <a:gd name="T5" fmla="*/ 54 h 253"/>
                <a:gd name="T6" fmla="*/ 7 w 92"/>
                <a:gd name="T7" fmla="*/ 54 h 253"/>
                <a:gd name="T8" fmla="*/ 2 w 92"/>
                <a:gd name="T9" fmla="*/ 211 h 253"/>
                <a:gd name="T10" fmla="*/ 44 w 92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253">
                  <a:moveTo>
                    <a:pt x="44" y="253"/>
                  </a:moveTo>
                  <a:cubicBezTo>
                    <a:pt x="68" y="253"/>
                    <a:pt x="84" y="234"/>
                    <a:pt x="86" y="211"/>
                  </a:cubicBezTo>
                  <a:cubicBezTo>
                    <a:pt x="90" y="159"/>
                    <a:pt x="92" y="106"/>
                    <a:pt x="91" y="54"/>
                  </a:cubicBezTo>
                  <a:cubicBezTo>
                    <a:pt x="90" y="0"/>
                    <a:pt x="6" y="0"/>
                    <a:pt x="7" y="54"/>
                  </a:cubicBezTo>
                  <a:cubicBezTo>
                    <a:pt x="8" y="106"/>
                    <a:pt x="6" y="159"/>
                    <a:pt x="2" y="211"/>
                  </a:cubicBezTo>
                  <a:cubicBezTo>
                    <a:pt x="0" y="234"/>
                    <a:pt x="22" y="253"/>
                    <a:pt x="44" y="253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1" name="Freeform 43">
              <a:extLst>
                <a:ext uri="{FF2B5EF4-FFF2-40B4-BE49-F238E27FC236}">
                  <a16:creationId xmlns:a16="http://schemas.microsoft.com/office/drawing/2014/main" id="{C4F6EB8E-08BA-4886-849F-BB54C2459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1414463"/>
              <a:ext cx="409575" cy="266700"/>
            </a:xfrm>
            <a:custGeom>
              <a:avLst/>
              <a:gdLst>
                <a:gd name="T0" fmla="*/ 253 w 331"/>
                <a:gd name="T1" fmla="*/ 18 h 215"/>
                <a:gd name="T2" fmla="*/ 148 w 331"/>
                <a:gd name="T3" fmla="*/ 87 h 215"/>
                <a:gd name="T4" fmla="*/ 17 w 331"/>
                <a:gd name="T5" fmla="*/ 138 h 215"/>
                <a:gd name="T6" fmla="*/ 17 w 331"/>
                <a:gd name="T7" fmla="*/ 198 h 215"/>
                <a:gd name="T8" fmla="*/ 77 w 331"/>
                <a:gd name="T9" fmla="*/ 198 h 215"/>
                <a:gd name="T10" fmla="*/ 131 w 331"/>
                <a:gd name="T11" fmla="*/ 177 h 215"/>
                <a:gd name="T12" fmla="*/ 194 w 331"/>
                <a:gd name="T13" fmla="*/ 160 h 215"/>
                <a:gd name="T14" fmla="*/ 287 w 331"/>
                <a:gd name="T15" fmla="*/ 103 h 215"/>
                <a:gd name="T16" fmla="*/ 328 w 331"/>
                <a:gd name="T17" fmla="*/ 72 h 215"/>
                <a:gd name="T18" fmla="*/ 312 w 331"/>
                <a:gd name="T19" fmla="*/ 18 h 215"/>
                <a:gd name="T20" fmla="*/ 253 w 331"/>
                <a:gd name="T21" fmla="*/ 1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15">
                  <a:moveTo>
                    <a:pt x="253" y="18"/>
                  </a:moveTo>
                  <a:cubicBezTo>
                    <a:pt x="225" y="51"/>
                    <a:pt x="190" y="75"/>
                    <a:pt x="148" y="87"/>
                  </a:cubicBezTo>
                  <a:cubicBezTo>
                    <a:pt x="101" y="100"/>
                    <a:pt x="56" y="106"/>
                    <a:pt x="17" y="138"/>
                  </a:cubicBezTo>
                  <a:cubicBezTo>
                    <a:pt x="0" y="153"/>
                    <a:pt x="2" y="183"/>
                    <a:pt x="17" y="198"/>
                  </a:cubicBezTo>
                  <a:cubicBezTo>
                    <a:pt x="35" y="215"/>
                    <a:pt x="59" y="212"/>
                    <a:pt x="77" y="198"/>
                  </a:cubicBezTo>
                  <a:cubicBezTo>
                    <a:pt x="91" y="185"/>
                    <a:pt x="112" y="182"/>
                    <a:pt x="131" y="177"/>
                  </a:cubicBezTo>
                  <a:cubicBezTo>
                    <a:pt x="152" y="172"/>
                    <a:pt x="174" y="168"/>
                    <a:pt x="194" y="160"/>
                  </a:cubicBezTo>
                  <a:cubicBezTo>
                    <a:pt x="229" y="146"/>
                    <a:pt x="260" y="127"/>
                    <a:pt x="287" y="103"/>
                  </a:cubicBezTo>
                  <a:cubicBezTo>
                    <a:pt x="305" y="102"/>
                    <a:pt x="325" y="91"/>
                    <a:pt x="328" y="72"/>
                  </a:cubicBezTo>
                  <a:cubicBezTo>
                    <a:pt x="331" y="50"/>
                    <a:pt x="329" y="34"/>
                    <a:pt x="312" y="18"/>
                  </a:cubicBezTo>
                  <a:cubicBezTo>
                    <a:pt x="297" y="3"/>
                    <a:pt x="267" y="0"/>
                    <a:pt x="253" y="1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2" name="Freeform 44">
              <a:extLst>
                <a:ext uri="{FF2B5EF4-FFF2-40B4-BE49-F238E27FC236}">
                  <a16:creationId xmlns:a16="http://schemas.microsoft.com/office/drawing/2014/main" id="{71980BCD-D37D-46A9-A8D9-5123B5DC4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8" y="671513"/>
              <a:ext cx="1484312" cy="1466850"/>
            </a:xfrm>
            <a:custGeom>
              <a:avLst/>
              <a:gdLst>
                <a:gd name="T0" fmla="*/ 132 w 1200"/>
                <a:gd name="T1" fmla="*/ 879 h 1185"/>
                <a:gd name="T2" fmla="*/ 31 w 1200"/>
                <a:gd name="T3" fmla="*/ 578 h 1185"/>
                <a:gd name="T4" fmla="*/ 89 w 1200"/>
                <a:gd name="T5" fmla="*/ 247 h 1185"/>
                <a:gd name="T6" fmla="*/ 189 w 1200"/>
                <a:gd name="T7" fmla="*/ 120 h 1185"/>
                <a:gd name="T8" fmla="*/ 326 w 1200"/>
                <a:gd name="T9" fmla="*/ 53 h 1185"/>
                <a:gd name="T10" fmla="*/ 672 w 1200"/>
                <a:gd name="T11" fmla="*/ 55 h 1185"/>
                <a:gd name="T12" fmla="*/ 985 w 1200"/>
                <a:gd name="T13" fmla="*/ 195 h 1185"/>
                <a:gd name="T14" fmla="*/ 1146 w 1200"/>
                <a:gd name="T15" fmla="*/ 486 h 1185"/>
                <a:gd name="T16" fmla="*/ 1137 w 1200"/>
                <a:gd name="T17" fmla="*/ 843 h 1185"/>
                <a:gd name="T18" fmla="*/ 1050 w 1200"/>
                <a:gd name="T19" fmla="*/ 993 h 1185"/>
                <a:gd name="T20" fmla="*/ 897 w 1200"/>
                <a:gd name="T21" fmla="*/ 1101 h 1185"/>
                <a:gd name="T22" fmla="*/ 522 w 1200"/>
                <a:gd name="T23" fmla="*/ 1130 h 1185"/>
                <a:gd name="T24" fmla="*/ 192 w 1200"/>
                <a:gd name="T25" fmla="*/ 949 h 1185"/>
                <a:gd name="T26" fmla="*/ 132 w 1200"/>
                <a:gd name="T27" fmla="*/ 879 h 1185"/>
                <a:gd name="T28" fmla="*/ 112 w 1200"/>
                <a:gd name="T29" fmla="*/ 892 h 1185"/>
                <a:gd name="T30" fmla="*/ 423 w 1200"/>
                <a:gd name="T31" fmla="*/ 1124 h 1185"/>
                <a:gd name="T32" fmla="*/ 814 w 1200"/>
                <a:gd name="T33" fmla="*/ 1154 h 1185"/>
                <a:gd name="T34" fmla="*/ 1121 w 1200"/>
                <a:gd name="T35" fmla="*/ 937 h 1185"/>
                <a:gd name="T36" fmla="*/ 1186 w 1200"/>
                <a:gd name="T37" fmla="*/ 576 h 1185"/>
                <a:gd name="T38" fmla="*/ 1142 w 1200"/>
                <a:gd name="T39" fmla="*/ 391 h 1185"/>
                <a:gd name="T40" fmla="*/ 1056 w 1200"/>
                <a:gd name="T41" fmla="*/ 234 h 1185"/>
                <a:gd name="T42" fmla="*/ 768 w 1200"/>
                <a:gd name="T43" fmla="*/ 56 h 1185"/>
                <a:gd name="T44" fmla="*/ 400 w 1200"/>
                <a:gd name="T45" fmla="*/ 15 h 1185"/>
                <a:gd name="T46" fmla="*/ 243 w 1200"/>
                <a:gd name="T47" fmla="*/ 58 h 1185"/>
                <a:gd name="T48" fmla="*/ 114 w 1200"/>
                <a:gd name="T49" fmla="*/ 162 h 1185"/>
                <a:gd name="T50" fmla="*/ 5 w 1200"/>
                <a:gd name="T51" fmla="*/ 489 h 1185"/>
                <a:gd name="T52" fmla="*/ 73 w 1200"/>
                <a:gd name="T53" fmla="*/ 827 h 1185"/>
                <a:gd name="T54" fmla="*/ 112 w 1200"/>
                <a:gd name="T55" fmla="*/ 892 h 1185"/>
                <a:gd name="T56" fmla="*/ 132 w 1200"/>
                <a:gd name="T57" fmla="*/ 879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00" h="1185">
                  <a:moveTo>
                    <a:pt x="132" y="879"/>
                  </a:moveTo>
                  <a:cubicBezTo>
                    <a:pt x="70" y="793"/>
                    <a:pt x="39" y="684"/>
                    <a:pt x="31" y="578"/>
                  </a:cubicBezTo>
                  <a:cubicBezTo>
                    <a:pt x="21" y="466"/>
                    <a:pt x="36" y="348"/>
                    <a:pt x="89" y="247"/>
                  </a:cubicBezTo>
                  <a:cubicBezTo>
                    <a:pt x="114" y="198"/>
                    <a:pt x="147" y="155"/>
                    <a:pt x="189" y="120"/>
                  </a:cubicBezTo>
                  <a:cubicBezTo>
                    <a:pt x="229" y="88"/>
                    <a:pt x="276" y="66"/>
                    <a:pt x="326" y="53"/>
                  </a:cubicBezTo>
                  <a:cubicBezTo>
                    <a:pt x="438" y="23"/>
                    <a:pt x="560" y="31"/>
                    <a:pt x="672" y="55"/>
                  </a:cubicBezTo>
                  <a:cubicBezTo>
                    <a:pt x="783" y="79"/>
                    <a:pt x="897" y="122"/>
                    <a:pt x="985" y="195"/>
                  </a:cubicBezTo>
                  <a:cubicBezTo>
                    <a:pt x="1071" y="268"/>
                    <a:pt x="1120" y="378"/>
                    <a:pt x="1146" y="486"/>
                  </a:cubicBezTo>
                  <a:cubicBezTo>
                    <a:pt x="1175" y="602"/>
                    <a:pt x="1176" y="729"/>
                    <a:pt x="1137" y="843"/>
                  </a:cubicBezTo>
                  <a:cubicBezTo>
                    <a:pt x="1118" y="898"/>
                    <a:pt x="1089" y="950"/>
                    <a:pt x="1050" y="993"/>
                  </a:cubicBezTo>
                  <a:cubicBezTo>
                    <a:pt x="1008" y="1040"/>
                    <a:pt x="954" y="1075"/>
                    <a:pt x="897" y="1101"/>
                  </a:cubicBezTo>
                  <a:cubicBezTo>
                    <a:pt x="780" y="1153"/>
                    <a:pt x="646" y="1158"/>
                    <a:pt x="522" y="1130"/>
                  </a:cubicBezTo>
                  <a:cubicBezTo>
                    <a:pt x="399" y="1101"/>
                    <a:pt x="282" y="1039"/>
                    <a:pt x="192" y="949"/>
                  </a:cubicBezTo>
                  <a:cubicBezTo>
                    <a:pt x="170" y="927"/>
                    <a:pt x="150" y="904"/>
                    <a:pt x="132" y="879"/>
                  </a:cubicBezTo>
                  <a:cubicBezTo>
                    <a:pt x="123" y="867"/>
                    <a:pt x="103" y="879"/>
                    <a:pt x="112" y="892"/>
                  </a:cubicBezTo>
                  <a:cubicBezTo>
                    <a:pt x="189" y="998"/>
                    <a:pt x="300" y="1077"/>
                    <a:pt x="423" y="1124"/>
                  </a:cubicBezTo>
                  <a:cubicBezTo>
                    <a:pt x="546" y="1171"/>
                    <a:pt x="685" y="1185"/>
                    <a:pt x="814" y="1154"/>
                  </a:cubicBezTo>
                  <a:cubicBezTo>
                    <a:pt x="940" y="1123"/>
                    <a:pt x="1055" y="1050"/>
                    <a:pt x="1121" y="937"/>
                  </a:cubicBezTo>
                  <a:cubicBezTo>
                    <a:pt x="1183" y="829"/>
                    <a:pt x="1200" y="698"/>
                    <a:pt x="1186" y="576"/>
                  </a:cubicBezTo>
                  <a:cubicBezTo>
                    <a:pt x="1179" y="512"/>
                    <a:pt x="1165" y="450"/>
                    <a:pt x="1142" y="391"/>
                  </a:cubicBezTo>
                  <a:cubicBezTo>
                    <a:pt x="1121" y="335"/>
                    <a:pt x="1093" y="281"/>
                    <a:pt x="1056" y="234"/>
                  </a:cubicBezTo>
                  <a:cubicBezTo>
                    <a:pt x="986" y="144"/>
                    <a:pt x="875" y="90"/>
                    <a:pt x="768" y="56"/>
                  </a:cubicBezTo>
                  <a:cubicBezTo>
                    <a:pt x="651" y="18"/>
                    <a:pt x="523" y="0"/>
                    <a:pt x="400" y="15"/>
                  </a:cubicBezTo>
                  <a:cubicBezTo>
                    <a:pt x="346" y="21"/>
                    <a:pt x="292" y="34"/>
                    <a:pt x="243" y="58"/>
                  </a:cubicBezTo>
                  <a:cubicBezTo>
                    <a:pt x="193" y="82"/>
                    <a:pt x="149" y="119"/>
                    <a:pt x="114" y="162"/>
                  </a:cubicBezTo>
                  <a:cubicBezTo>
                    <a:pt x="41" y="255"/>
                    <a:pt x="9" y="373"/>
                    <a:pt x="5" y="489"/>
                  </a:cubicBezTo>
                  <a:cubicBezTo>
                    <a:pt x="0" y="604"/>
                    <a:pt x="21" y="723"/>
                    <a:pt x="73" y="827"/>
                  </a:cubicBezTo>
                  <a:cubicBezTo>
                    <a:pt x="84" y="849"/>
                    <a:pt x="97" y="871"/>
                    <a:pt x="112" y="892"/>
                  </a:cubicBezTo>
                  <a:cubicBezTo>
                    <a:pt x="121" y="904"/>
                    <a:pt x="142" y="892"/>
                    <a:pt x="132" y="87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3" name="Freeform 45">
              <a:extLst>
                <a:ext uri="{FF2B5EF4-FFF2-40B4-BE49-F238E27FC236}">
                  <a16:creationId xmlns:a16="http://schemas.microsoft.com/office/drawing/2014/main" id="{E2398343-A3B5-43E8-88FB-B8F80B16C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804863"/>
              <a:ext cx="1320800" cy="1217613"/>
            </a:xfrm>
            <a:custGeom>
              <a:avLst/>
              <a:gdLst>
                <a:gd name="T0" fmla="*/ 120 w 1068"/>
                <a:gd name="T1" fmla="*/ 746 h 983"/>
                <a:gd name="T2" fmla="*/ 38 w 1068"/>
                <a:gd name="T3" fmla="*/ 449 h 983"/>
                <a:gd name="T4" fmla="*/ 163 w 1068"/>
                <a:gd name="T5" fmla="*/ 147 h 983"/>
                <a:gd name="T6" fmla="*/ 275 w 1068"/>
                <a:gd name="T7" fmla="*/ 57 h 983"/>
                <a:gd name="T8" fmla="*/ 402 w 1068"/>
                <a:gd name="T9" fmla="*/ 28 h 983"/>
                <a:gd name="T10" fmla="*/ 718 w 1068"/>
                <a:gd name="T11" fmla="*/ 62 h 983"/>
                <a:gd name="T12" fmla="*/ 965 w 1068"/>
                <a:gd name="T13" fmla="*/ 264 h 983"/>
                <a:gd name="T14" fmla="*/ 1021 w 1068"/>
                <a:gd name="T15" fmla="*/ 441 h 983"/>
                <a:gd name="T16" fmla="*/ 1028 w 1068"/>
                <a:gd name="T17" fmla="*/ 595 h 983"/>
                <a:gd name="T18" fmla="*/ 925 w 1068"/>
                <a:gd name="T19" fmla="*/ 823 h 983"/>
                <a:gd name="T20" fmla="*/ 712 w 1068"/>
                <a:gd name="T21" fmla="*/ 939 h 983"/>
                <a:gd name="T22" fmla="*/ 444 w 1068"/>
                <a:gd name="T23" fmla="*/ 934 h 983"/>
                <a:gd name="T24" fmla="*/ 178 w 1068"/>
                <a:gd name="T25" fmla="*/ 800 h 983"/>
                <a:gd name="T26" fmla="*/ 120 w 1068"/>
                <a:gd name="T27" fmla="*/ 746 h 983"/>
                <a:gd name="T28" fmla="*/ 103 w 1068"/>
                <a:gd name="T29" fmla="*/ 763 h 983"/>
                <a:gd name="T30" fmla="*/ 372 w 1068"/>
                <a:gd name="T31" fmla="*/ 937 h 983"/>
                <a:gd name="T32" fmla="*/ 657 w 1068"/>
                <a:gd name="T33" fmla="*/ 972 h 983"/>
                <a:gd name="T34" fmla="*/ 902 w 1068"/>
                <a:gd name="T35" fmla="*/ 877 h 983"/>
                <a:gd name="T36" fmla="*/ 1041 w 1068"/>
                <a:gd name="T37" fmla="*/ 662 h 983"/>
                <a:gd name="T38" fmla="*/ 1018 w 1068"/>
                <a:gd name="T39" fmla="*/ 335 h 983"/>
                <a:gd name="T40" fmla="*/ 933 w 1068"/>
                <a:gd name="T41" fmla="*/ 172 h 983"/>
                <a:gd name="T42" fmla="*/ 800 w 1068"/>
                <a:gd name="T43" fmla="*/ 70 h 983"/>
                <a:gd name="T44" fmla="*/ 468 w 1068"/>
                <a:gd name="T45" fmla="*/ 1 h 983"/>
                <a:gd name="T46" fmla="*/ 322 w 1068"/>
                <a:gd name="T47" fmla="*/ 17 h 983"/>
                <a:gd name="T48" fmla="*/ 195 w 1068"/>
                <a:gd name="T49" fmla="*/ 80 h 983"/>
                <a:gd name="T50" fmla="*/ 28 w 1068"/>
                <a:gd name="T51" fmla="*/ 368 h 983"/>
                <a:gd name="T52" fmla="*/ 55 w 1068"/>
                <a:gd name="T53" fmla="*/ 699 h 983"/>
                <a:gd name="T54" fmla="*/ 103 w 1068"/>
                <a:gd name="T55" fmla="*/ 763 h 983"/>
                <a:gd name="T56" fmla="*/ 120 w 1068"/>
                <a:gd name="T57" fmla="*/ 746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8" h="983">
                  <a:moveTo>
                    <a:pt x="120" y="746"/>
                  </a:moveTo>
                  <a:cubicBezTo>
                    <a:pt x="44" y="668"/>
                    <a:pt x="26" y="553"/>
                    <a:pt x="38" y="449"/>
                  </a:cubicBezTo>
                  <a:cubicBezTo>
                    <a:pt x="50" y="341"/>
                    <a:pt x="93" y="231"/>
                    <a:pt x="163" y="147"/>
                  </a:cubicBezTo>
                  <a:cubicBezTo>
                    <a:pt x="194" y="110"/>
                    <a:pt x="231" y="77"/>
                    <a:pt x="275" y="57"/>
                  </a:cubicBezTo>
                  <a:cubicBezTo>
                    <a:pt x="314" y="39"/>
                    <a:pt x="360" y="32"/>
                    <a:pt x="402" y="28"/>
                  </a:cubicBezTo>
                  <a:cubicBezTo>
                    <a:pt x="508" y="18"/>
                    <a:pt x="618" y="28"/>
                    <a:pt x="718" y="62"/>
                  </a:cubicBezTo>
                  <a:cubicBezTo>
                    <a:pt x="822" y="97"/>
                    <a:pt x="917" y="163"/>
                    <a:pt x="965" y="264"/>
                  </a:cubicBezTo>
                  <a:cubicBezTo>
                    <a:pt x="991" y="319"/>
                    <a:pt x="1009" y="380"/>
                    <a:pt x="1021" y="441"/>
                  </a:cubicBezTo>
                  <a:cubicBezTo>
                    <a:pt x="1030" y="491"/>
                    <a:pt x="1034" y="543"/>
                    <a:pt x="1028" y="595"/>
                  </a:cubicBezTo>
                  <a:cubicBezTo>
                    <a:pt x="1020" y="680"/>
                    <a:pt x="985" y="762"/>
                    <a:pt x="925" y="823"/>
                  </a:cubicBezTo>
                  <a:cubicBezTo>
                    <a:pt x="868" y="883"/>
                    <a:pt x="792" y="920"/>
                    <a:pt x="712" y="939"/>
                  </a:cubicBezTo>
                  <a:cubicBezTo>
                    <a:pt x="624" y="959"/>
                    <a:pt x="531" y="955"/>
                    <a:pt x="444" y="934"/>
                  </a:cubicBezTo>
                  <a:cubicBezTo>
                    <a:pt x="347" y="910"/>
                    <a:pt x="256" y="863"/>
                    <a:pt x="178" y="800"/>
                  </a:cubicBezTo>
                  <a:cubicBezTo>
                    <a:pt x="158" y="783"/>
                    <a:pt x="138" y="765"/>
                    <a:pt x="120" y="746"/>
                  </a:cubicBezTo>
                  <a:cubicBezTo>
                    <a:pt x="109" y="735"/>
                    <a:pt x="92" y="752"/>
                    <a:pt x="103" y="763"/>
                  </a:cubicBezTo>
                  <a:cubicBezTo>
                    <a:pt x="178" y="840"/>
                    <a:pt x="270" y="900"/>
                    <a:pt x="372" y="937"/>
                  </a:cubicBezTo>
                  <a:cubicBezTo>
                    <a:pt x="462" y="969"/>
                    <a:pt x="561" y="983"/>
                    <a:pt x="657" y="972"/>
                  </a:cubicBezTo>
                  <a:cubicBezTo>
                    <a:pt x="745" y="962"/>
                    <a:pt x="831" y="932"/>
                    <a:pt x="902" y="877"/>
                  </a:cubicBezTo>
                  <a:cubicBezTo>
                    <a:pt x="971" y="823"/>
                    <a:pt x="1020" y="747"/>
                    <a:pt x="1041" y="662"/>
                  </a:cubicBezTo>
                  <a:cubicBezTo>
                    <a:pt x="1068" y="554"/>
                    <a:pt x="1052" y="440"/>
                    <a:pt x="1018" y="335"/>
                  </a:cubicBezTo>
                  <a:cubicBezTo>
                    <a:pt x="999" y="276"/>
                    <a:pt x="975" y="219"/>
                    <a:pt x="933" y="172"/>
                  </a:cubicBezTo>
                  <a:cubicBezTo>
                    <a:pt x="897" y="129"/>
                    <a:pt x="850" y="95"/>
                    <a:pt x="800" y="70"/>
                  </a:cubicBezTo>
                  <a:cubicBezTo>
                    <a:pt x="698" y="20"/>
                    <a:pt x="581" y="0"/>
                    <a:pt x="468" y="1"/>
                  </a:cubicBezTo>
                  <a:cubicBezTo>
                    <a:pt x="419" y="1"/>
                    <a:pt x="370" y="6"/>
                    <a:pt x="322" y="17"/>
                  </a:cubicBezTo>
                  <a:cubicBezTo>
                    <a:pt x="275" y="27"/>
                    <a:pt x="233" y="49"/>
                    <a:pt x="195" y="80"/>
                  </a:cubicBezTo>
                  <a:cubicBezTo>
                    <a:pt x="110" y="152"/>
                    <a:pt x="55" y="261"/>
                    <a:pt x="28" y="368"/>
                  </a:cubicBezTo>
                  <a:cubicBezTo>
                    <a:pt x="1" y="476"/>
                    <a:pt x="0" y="599"/>
                    <a:pt x="55" y="699"/>
                  </a:cubicBezTo>
                  <a:cubicBezTo>
                    <a:pt x="68" y="723"/>
                    <a:pt x="84" y="744"/>
                    <a:pt x="103" y="763"/>
                  </a:cubicBezTo>
                  <a:cubicBezTo>
                    <a:pt x="113" y="774"/>
                    <a:pt x="130" y="757"/>
                    <a:pt x="120" y="7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4" name="Freeform 46">
              <a:extLst>
                <a:ext uri="{FF2B5EF4-FFF2-40B4-BE49-F238E27FC236}">
                  <a16:creationId xmlns:a16="http://schemas.microsoft.com/office/drawing/2014/main" id="{5A95B4C9-41AE-42ED-B732-43780E324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663" y="1355725"/>
              <a:ext cx="247650" cy="201613"/>
            </a:xfrm>
            <a:custGeom>
              <a:avLst/>
              <a:gdLst>
                <a:gd name="T0" fmla="*/ 71 w 200"/>
                <a:gd name="T1" fmla="*/ 131 h 163"/>
                <a:gd name="T2" fmla="*/ 29 w 200"/>
                <a:gd name="T3" fmla="*/ 67 h 163"/>
                <a:gd name="T4" fmla="*/ 29 w 200"/>
                <a:gd name="T5" fmla="*/ 47 h 163"/>
                <a:gd name="T6" fmla="*/ 44 w 200"/>
                <a:gd name="T7" fmla="*/ 32 h 163"/>
                <a:gd name="T8" fmla="*/ 91 w 200"/>
                <a:gd name="T9" fmla="*/ 25 h 163"/>
                <a:gd name="T10" fmla="*/ 170 w 200"/>
                <a:gd name="T11" fmla="*/ 56 h 163"/>
                <a:gd name="T12" fmla="*/ 174 w 200"/>
                <a:gd name="T13" fmla="*/ 101 h 163"/>
                <a:gd name="T14" fmla="*/ 151 w 200"/>
                <a:gd name="T15" fmla="*/ 130 h 163"/>
                <a:gd name="T16" fmla="*/ 60 w 200"/>
                <a:gd name="T17" fmla="*/ 119 h 163"/>
                <a:gd name="T18" fmla="*/ 43 w 200"/>
                <a:gd name="T19" fmla="*/ 136 h 163"/>
                <a:gd name="T20" fmla="*/ 153 w 200"/>
                <a:gd name="T21" fmla="*/ 154 h 163"/>
                <a:gd name="T22" fmla="*/ 194 w 200"/>
                <a:gd name="T23" fmla="*/ 121 h 163"/>
                <a:gd name="T24" fmla="*/ 196 w 200"/>
                <a:gd name="T25" fmla="*/ 64 h 163"/>
                <a:gd name="T26" fmla="*/ 167 w 200"/>
                <a:gd name="T27" fmla="*/ 14 h 163"/>
                <a:gd name="T28" fmla="*/ 107 w 200"/>
                <a:gd name="T29" fmla="*/ 0 h 163"/>
                <a:gd name="T30" fmla="*/ 5 w 200"/>
                <a:gd name="T31" fmla="*/ 47 h 163"/>
                <a:gd name="T32" fmla="*/ 59 w 200"/>
                <a:gd name="T33" fmla="*/ 152 h 163"/>
                <a:gd name="T34" fmla="*/ 71 w 200"/>
                <a:gd name="T35" fmla="*/ 13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63">
                  <a:moveTo>
                    <a:pt x="71" y="131"/>
                  </a:moveTo>
                  <a:cubicBezTo>
                    <a:pt x="47" y="119"/>
                    <a:pt x="32" y="94"/>
                    <a:pt x="29" y="67"/>
                  </a:cubicBezTo>
                  <a:cubicBezTo>
                    <a:pt x="28" y="61"/>
                    <a:pt x="28" y="53"/>
                    <a:pt x="29" y="47"/>
                  </a:cubicBezTo>
                  <a:cubicBezTo>
                    <a:pt x="31" y="38"/>
                    <a:pt x="36" y="35"/>
                    <a:pt x="44" y="32"/>
                  </a:cubicBezTo>
                  <a:cubicBezTo>
                    <a:pt x="59" y="27"/>
                    <a:pt x="75" y="25"/>
                    <a:pt x="91" y="25"/>
                  </a:cubicBezTo>
                  <a:cubicBezTo>
                    <a:pt x="119" y="23"/>
                    <a:pt x="159" y="23"/>
                    <a:pt x="170" y="56"/>
                  </a:cubicBezTo>
                  <a:cubicBezTo>
                    <a:pt x="174" y="70"/>
                    <a:pt x="175" y="86"/>
                    <a:pt x="174" y="101"/>
                  </a:cubicBezTo>
                  <a:cubicBezTo>
                    <a:pt x="173" y="117"/>
                    <a:pt x="167" y="126"/>
                    <a:pt x="151" y="130"/>
                  </a:cubicBezTo>
                  <a:cubicBezTo>
                    <a:pt x="122" y="137"/>
                    <a:pt x="85" y="141"/>
                    <a:pt x="60" y="119"/>
                  </a:cubicBezTo>
                  <a:cubicBezTo>
                    <a:pt x="49" y="109"/>
                    <a:pt x="32" y="126"/>
                    <a:pt x="43" y="136"/>
                  </a:cubicBezTo>
                  <a:cubicBezTo>
                    <a:pt x="74" y="163"/>
                    <a:pt x="115" y="162"/>
                    <a:pt x="153" y="154"/>
                  </a:cubicBezTo>
                  <a:cubicBezTo>
                    <a:pt x="172" y="150"/>
                    <a:pt x="188" y="141"/>
                    <a:pt x="194" y="121"/>
                  </a:cubicBezTo>
                  <a:cubicBezTo>
                    <a:pt x="200" y="104"/>
                    <a:pt x="198" y="82"/>
                    <a:pt x="196" y="64"/>
                  </a:cubicBezTo>
                  <a:cubicBezTo>
                    <a:pt x="193" y="44"/>
                    <a:pt x="184" y="26"/>
                    <a:pt x="167" y="14"/>
                  </a:cubicBezTo>
                  <a:cubicBezTo>
                    <a:pt x="150" y="2"/>
                    <a:pt x="128" y="0"/>
                    <a:pt x="107" y="0"/>
                  </a:cubicBezTo>
                  <a:cubicBezTo>
                    <a:pt x="72" y="0"/>
                    <a:pt x="10" y="1"/>
                    <a:pt x="5" y="47"/>
                  </a:cubicBezTo>
                  <a:cubicBezTo>
                    <a:pt x="0" y="88"/>
                    <a:pt x="23" y="133"/>
                    <a:pt x="59" y="152"/>
                  </a:cubicBezTo>
                  <a:cubicBezTo>
                    <a:pt x="73" y="159"/>
                    <a:pt x="85" y="139"/>
                    <a:pt x="71" y="1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5" name="Freeform 47">
              <a:extLst>
                <a:ext uri="{FF2B5EF4-FFF2-40B4-BE49-F238E27FC236}">
                  <a16:creationId xmlns:a16="http://schemas.microsoft.com/office/drawing/2014/main" id="{0D756283-BF98-4FC4-9917-94B2A2D4D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626" y="1030288"/>
              <a:ext cx="76200" cy="333375"/>
            </a:xfrm>
            <a:custGeom>
              <a:avLst/>
              <a:gdLst>
                <a:gd name="T0" fmla="*/ 29 w 62"/>
                <a:gd name="T1" fmla="*/ 247 h 269"/>
                <a:gd name="T2" fmla="*/ 24 w 62"/>
                <a:gd name="T3" fmla="*/ 131 h 269"/>
                <a:gd name="T4" fmla="*/ 24 w 62"/>
                <a:gd name="T5" fmla="*/ 75 h 269"/>
                <a:gd name="T6" fmla="*/ 27 w 62"/>
                <a:gd name="T7" fmla="*/ 48 h 269"/>
                <a:gd name="T8" fmla="*/ 30 w 62"/>
                <a:gd name="T9" fmla="*/ 37 h 269"/>
                <a:gd name="T10" fmla="*/ 33 w 62"/>
                <a:gd name="T11" fmla="*/ 31 h 269"/>
                <a:gd name="T12" fmla="*/ 25 w 62"/>
                <a:gd name="T13" fmla="*/ 29 h 269"/>
                <a:gd name="T14" fmla="*/ 28 w 62"/>
                <a:gd name="T15" fmla="*/ 41 h 269"/>
                <a:gd name="T16" fmla="*/ 29 w 62"/>
                <a:gd name="T17" fmla="*/ 52 h 269"/>
                <a:gd name="T18" fmla="*/ 32 w 62"/>
                <a:gd name="T19" fmla="*/ 82 h 269"/>
                <a:gd name="T20" fmla="*/ 36 w 62"/>
                <a:gd name="T21" fmla="*/ 140 h 269"/>
                <a:gd name="T22" fmla="*/ 37 w 62"/>
                <a:gd name="T23" fmla="*/ 198 h 269"/>
                <a:gd name="T24" fmla="*/ 34 w 62"/>
                <a:gd name="T25" fmla="*/ 222 h 269"/>
                <a:gd name="T26" fmla="*/ 27 w 62"/>
                <a:gd name="T27" fmla="*/ 234 h 269"/>
                <a:gd name="T28" fmla="*/ 23 w 62"/>
                <a:gd name="T29" fmla="*/ 238 h 269"/>
                <a:gd name="T30" fmla="*/ 24 w 62"/>
                <a:gd name="T31" fmla="*/ 239 h 269"/>
                <a:gd name="T32" fmla="*/ 12 w 62"/>
                <a:gd name="T33" fmla="*/ 259 h 269"/>
                <a:gd name="T34" fmla="*/ 47 w 62"/>
                <a:gd name="T35" fmla="*/ 247 h 269"/>
                <a:gd name="T36" fmla="*/ 58 w 62"/>
                <a:gd name="T37" fmla="*/ 226 h 269"/>
                <a:gd name="T38" fmla="*/ 61 w 62"/>
                <a:gd name="T39" fmla="*/ 198 h 269"/>
                <a:gd name="T40" fmla="*/ 56 w 62"/>
                <a:gd name="T41" fmla="*/ 80 h 269"/>
                <a:gd name="T42" fmla="*/ 49 w 62"/>
                <a:gd name="T43" fmla="*/ 25 h 269"/>
                <a:gd name="T44" fmla="*/ 18 w 62"/>
                <a:gd name="T45" fmla="*/ 12 h 269"/>
                <a:gd name="T46" fmla="*/ 2 w 62"/>
                <a:gd name="T47" fmla="*/ 57 h 269"/>
                <a:gd name="T48" fmla="*/ 0 w 62"/>
                <a:gd name="T49" fmla="*/ 112 h 269"/>
                <a:gd name="T50" fmla="*/ 5 w 62"/>
                <a:gd name="T51" fmla="*/ 247 h 269"/>
                <a:gd name="T52" fmla="*/ 29 w 62"/>
                <a:gd name="T53" fmla="*/ 24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" h="269">
                  <a:moveTo>
                    <a:pt x="29" y="247"/>
                  </a:moveTo>
                  <a:cubicBezTo>
                    <a:pt x="27" y="209"/>
                    <a:pt x="25" y="170"/>
                    <a:pt x="24" y="131"/>
                  </a:cubicBezTo>
                  <a:cubicBezTo>
                    <a:pt x="24" y="112"/>
                    <a:pt x="24" y="94"/>
                    <a:pt x="24" y="75"/>
                  </a:cubicBezTo>
                  <a:cubicBezTo>
                    <a:pt x="25" y="66"/>
                    <a:pt x="26" y="57"/>
                    <a:pt x="27" y="48"/>
                  </a:cubicBezTo>
                  <a:cubicBezTo>
                    <a:pt x="28" y="45"/>
                    <a:pt x="29" y="41"/>
                    <a:pt x="30" y="37"/>
                  </a:cubicBezTo>
                  <a:cubicBezTo>
                    <a:pt x="31" y="35"/>
                    <a:pt x="32" y="33"/>
                    <a:pt x="33" y="31"/>
                  </a:cubicBezTo>
                  <a:cubicBezTo>
                    <a:pt x="37" y="28"/>
                    <a:pt x="34" y="27"/>
                    <a:pt x="25" y="29"/>
                  </a:cubicBezTo>
                  <a:cubicBezTo>
                    <a:pt x="24" y="30"/>
                    <a:pt x="27" y="38"/>
                    <a:pt x="28" y="41"/>
                  </a:cubicBezTo>
                  <a:cubicBezTo>
                    <a:pt x="28" y="44"/>
                    <a:pt x="29" y="48"/>
                    <a:pt x="29" y="52"/>
                  </a:cubicBezTo>
                  <a:cubicBezTo>
                    <a:pt x="30" y="62"/>
                    <a:pt x="31" y="72"/>
                    <a:pt x="32" y="82"/>
                  </a:cubicBezTo>
                  <a:cubicBezTo>
                    <a:pt x="34" y="101"/>
                    <a:pt x="35" y="121"/>
                    <a:pt x="36" y="140"/>
                  </a:cubicBezTo>
                  <a:cubicBezTo>
                    <a:pt x="36" y="159"/>
                    <a:pt x="37" y="179"/>
                    <a:pt x="37" y="198"/>
                  </a:cubicBezTo>
                  <a:cubicBezTo>
                    <a:pt x="37" y="207"/>
                    <a:pt x="38" y="214"/>
                    <a:pt x="34" y="222"/>
                  </a:cubicBezTo>
                  <a:cubicBezTo>
                    <a:pt x="32" y="226"/>
                    <a:pt x="29" y="230"/>
                    <a:pt x="27" y="234"/>
                  </a:cubicBezTo>
                  <a:cubicBezTo>
                    <a:pt x="26" y="236"/>
                    <a:pt x="24" y="237"/>
                    <a:pt x="23" y="238"/>
                  </a:cubicBezTo>
                  <a:cubicBezTo>
                    <a:pt x="21" y="240"/>
                    <a:pt x="21" y="240"/>
                    <a:pt x="24" y="239"/>
                  </a:cubicBezTo>
                  <a:cubicBezTo>
                    <a:pt x="12" y="230"/>
                    <a:pt x="0" y="251"/>
                    <a:pt x="12" y="259"/>
                  </a:cubicBezTo>
                  <a:cubicBezTo>
                    <a:pt x="26" y="269"/>
                    <a:pt x="39" y="258"/>
                    <a:pt x="47" y="247"/>
                  </a:cubicBezTo>
                  <a:cubicBezTo>
                    <a:pt x="51" y="241"/>
                    <a:pt x="55" y="233"/>
                    <a:pt x="58" y="226"/>
                  </a:cubicBezTo>
                  <a:cubicBezTo>
                    <a:pt x="62" y="217"/>
                    <a:pt x="61" y="208"/>
                    <a:pt x="61" y="198"/>
                  </a:cubicBezTo>
                  <a:cubicBezTo>
                    <a:pt x="60" y="159"/>
                    <a:pt x="59" y="120"/>
                    <a:pt x="56" y="80"/>
                  </a:cubicBezTo>
                  <a:cubicBezTo>
                    <a:pt x="55" y="62"/>
                    <a:pt x="54" y="42"/>
                    <a:pt x="49" y="25"/>
                  </a:cubicBezTo>
                  <a:cubicBezTo>
                    <a:pt x="45" y="11"/>
                    <a:pt x="31" y="0"/>
                    <a:pt x="18" y="12"/>
                  </a:cubicBezTo>
                  <a:cubicBezTo>
                    <a:pt x="6" y="23"/>
                    <a:pt x="4" y="42"/>
                    <a:pt x="2" y="57"/>
                  </a:cubicBezTo>
                  <a:cubicBezTo>
                    <a:pt x="0" y="75"/>
                    <a:pt x="0" y="93"/>
                    <a:pt x="0" y="112"/>
                  </a:cubicBezTo>
                  <a:cubicBezTo>
                    <a:pt x="1" y="157"/>
                    <a:pt x="2" y="202"/>
                    <a:pt x="5" y="247"/>
                  </a:cubicBezTo>
                  <a:cubicBezTo>
                    <a:pt x="6" y="263"/>
                    <a:pt x="30" y="263"/>
                    <a:pt x="29" y="24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6" name="Freeform 48">
              <a:extLst>
                <a:ext uri="{FF2B5EF4-FFF2-40B4-BE49-F238E27FC236}">
                  <a16:creationId xmlns:a16="http://schemas.microsoft.com/office/drawing/2014/main" id="{81D628C0-F67D-47B9-A023-25C331138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450975"/>
              <a:ext cx="379412" cy="231775"/>
            </a:xfrm>
            <a:custGeom>
              <a:avLst/>
              <a:gdLst>
                <a:gd name="T0" fmla="*/ 265 w 306"/>
                <a:gd name="T1" fmla="*/ 7 h 188"/>
                <a:gd name="T2" fmla="*/ 9 w 306"/>
                <a:gd name="T3" fmla="*/ 152 h 188"/>
                <a:gd name="T4" fmla="*/ 12 w 306"/>
                <a:gd name="T5" fmla="*/ 174 h 188"/>
                <a:gd name="T6" fmla="*/ 109 w 306"/>
                <a:gd name="T7" fmla="*/ 159 h 188"/>
                <a:gd name="T8" fmla="*/ 208 w 306"/>
                <a:gd name="T9" fmla="*/ 111 h 188"/>
                <a:gd name="T10" fmla="*/ 258 w 306"/>
                <a:gd name="T11" fmla="*/ 90 h 188"/>
                <a:gd name="T12" fmla="*/ 300 w 306"/>
                <a:gd name="T13" fmla="*/ 65 h 188"/>
                <a:gd name="T14" fmla="*/ 305 w 306"/>
                <a:gd name="T15" fmla="*/ 45 h 188"/>
                <a:gd name="T16" fmla="*/ 300 w 306"/>
                <a:gd name="T17" fmla="*/ 25 h 188"/>
                <a:gd name="T18" fmla="*/ 293 w 306"/>
                <a:gd name="T19" fmla="*/ 6 h 188"/>
                <a:gd name="T20" fmla="*/ 273 w 306"/>
                <a:gd name="T21" fmla="*/ 4 h 188"/>
                <a:gd name="T22" fmla="*/ 285 w 306"/>
                <a:gd name="T23" fmla="*/ 24 h 188"/>
                <a:gd name="T24" fmla="*/ 276 w 306"/>
                <a:gd name="T25" fmla="*/ 26 h 188"/>
                <a:gd name="T26" fmla="*/ 276 w 306"/>
                <a:gd name="T27" fmla="*/ 29 h 188"/>
                <a:gd name="T28" fmla="*/ 278 w 306"/>
                <a:gd name="T29" fmla="*/ 37 h 188"/>
                <a:gd name="T30" fmla="*/ 281 w 306"/>
                <a:gd name="T31" fmla="*/ 52 h 188"/>
                <a:gd name="T32" fmla="*/ 266 w 306"/>
                <a:gd name="T33" fmla="*/ 60 h 188"/>
                <a:gd name="T34" fmla="*/ 247 w 306"/>
                <a:gd name="T35" fmla="*/ 69 h 188"/>
                <a:gd name="T36" fmla="*/ 168 w 306"/>
                <a:gd name="T37" fmla="*/ 102 h 188"/>
                <a:gd name="T38" fmla="*/ 96 w 306"/>
                <a:gd name="T39" fmla="*/ 139 h 188"/>
                <a:gd name="T40" fmla="*/ 19 w 306"/>
                <a:gd name="T41" fmla="*/ 151 h 188"/>
                <a:gd name="T42" fmla="*/ 21 w 306"/>
                <a:gd name="T43" fmla="*/ 173 h 188"/>
                <a:gd name="T44" fmla="*/ 277 w 306"/>
                <a:gd name="T45" fmla="*/ 28 h 188"/>
                <a:gd name="T46" fmla="*/ 265 w 306"/>
                <a:gd name="T47" fmla="*/ 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6" h="188">
                  <a:moveTo>
                    <a:pt x="265" y="7"/>
                  </a:moveTo>
                  <a:cubicBezTo>
                    <a:pt x="179" y="53"/>
                    <a:pt x="91" y="97"/>
                    <a:pt x="9" y="152"/>
                  </a:cubicBezTo>
                  <a:cubicBezTo>
                    <a:pt x="0" y="158"/>
                    <a:pt x="3" y="170"/>
                    <a:pt x="12" y="174"/>
                  </a:cubicBezTo>
                  <a:cubicBezTo>
                    <a:pt x="45" y="188"/>
                    <a:pt x="80" y="175"/>
                    <a:pt x="109" y="159"/>
                  </a:cubicBezTo>
                  <a:cubicBezTo>
                    <a:pt x="142" y="141"/>
                    <a:pt x="174" y="125"/>
                    <a:pt x="208" y="111"/>
                  </a:cubicBezTo>
                  <a:cubicBezTo>
                    <a:pt x="225" y="104"/>
                    <a:pt x="241" y="97"/>
                    <a:pt x="258" y="90"/>
                  </a:cubicBezTo>
                  <a:cubicBezTo>
                    <a:pt x="272" y="84"/>
                    <a:pt x="291" y="78"/>
                    <a:pt x="300" y="65"/>
                  </a:cubicBezTo>
                  <a:cubicBezTo>
                    <a:pt x="305" y="59"/>
                    <a:pt x="306" y="52"/>
                    <a:pt x="305" y="45"/>
                  </a:cubicBezTo>
                  <a:cubicBezTo>
                    <a:pt x="304" y="38"/>
                    <a:pt x="300" y="32"/>
                    <a:pt x="300" y="25"/>
                  </a:cubicBezTo>
                  <a:cubicBezTo>
                    <a:pt x="299" y="17"/>
                    <a:pt x="299" y="11"/>
                    <a:pt x="293" y="6"/>
                  </a:cubicBezTo>
                  <a:cubicBezTo>
                    <a:pt x="287" y="1"/>
                    <a:pt x="280" y="0"/>
                    <a:pt x="273" y="4"/>
                  </a:cubicBezTo>
                  <a:cubicBezTo>
                    <a:pt x="259" y="10"/>
                    <a:pt x="271" y="31"/>
                    <a:pt x="285" y="24"/>
                  </a:cubicBezTo>
                  <a:cubicBezTo>
                    <a:pt x="278" y="20"/>
                    <a:pt x="275" y="21"/>
                    <a:pt x="276" y="26"/>
                  </a:cubicBezTo>
                  <a:cubicBezTo>
                    <a:pt x="276" y="27"/>
                    <a:pt x="276" y="28"/>
                    <a:pt x="276" y="29"/>
                  </a:cubicBezTo>
                  <a:cubicBezTo>
                    <a:pt x="276" y="32"/>
                    <a:pt x="277" y="35"/>
                    <a:pt x="278" y="37"/>
                  </a:cubicBezTo>
                  <a:cubicBezTo>
                    <a:pt x="279" y="42"/>
                    <a:pt x="283" y="47"/>
                    <a:pt x="281" y="52"/>
                  </a:cubicBezTo>
                  <a:cubicBezTo>
                    <a:pt x="278" y="56"/>
                    <a:pt x="270" y="58"/>
                    <a:pt x="266" y="60"/>
                  </a:cubicBezTo>
                  <a:cubicBezTo>
                    <a:pt x="260" y="63"/>
                    <a:pt x="254" y="66"/>
                    <a:pt x="247" y="69"/>
                  </a:cubicBezTo>
                  <a:cubicBezTo>
                    <a:pt x="221" y="80"/>
                    <a:pt x="195" y="90"/>
                    <a:pt x="168" y="102"/>
                  </a:cubicBezTo>
                  <a:cubicBezTo>
                    <a:pt x="143" y="112"/>
                    <a:pt x="120" y="126"/>
                    <a:pt x="96" y="139"/>
                  </a:cubicBezTo>
                  <a:cubicBezTo>
                    <a:pt x="72" y="152"/>
                    <a:pt x="45" y="162"/>
                    <a:pt x="19" y="151"/>
                  </a:cubicBezTo>
                  <a:cubicBezTo>
                    <a:pt x="20" y="158"/>
                    <a:pt x="21" y="166"/>
                    <a:pt x="21" y="173"/>
                  </a:cubicBezTo>
                  <a:cubicBezTo>
                    <a:pt x="103" y="118"/>
                    <a:pt x="191" y="74"/>
                    <a:pt x="277" y="28"/>
                  </a:cubicBezTo>
                  <a:cubicBezTo>
                    <a:pt x="291" y="20"/>
                    <a:pt x="279" y="0"/>
                    <a:pt x="265" y="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7" name="Freeform 49">
              <a:extLst>
                <a:ext uri="{FF2B5EF4-FFF2-40B4-BE49-F238E27FC236}">
                  <a16:creationId xmlns:a16="http://schemas.microsoft.com/office/drawing/2014/main" id="{DDC4C648-DBCA-400D-8124-2A79B6541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995363"/>
              <a:ext cx="120650" cy="95250"/>
            </a:xfrm>
            <a:custGeom>
              <a:avLst/>
              <a:gdLst>
                <a:gd name="T0" fmla="*/ 14 w 98"/>
                <a:gd name="T1" fmla="*/ 28 h 76"/>
                <a:gd name="T2" fmla="*/ 69 w 98"/>
                <a:gd name="T3" fmla="*/ 66 h 76"/>
                <a:gd name="T4" fmla="*/ 86 w 98"/>
                <a:gd name="T5" fmla="*/ 49 h 76"/>
                <a:gd name="T6" fmla="*/ 26 w 98"/>
                <a:gd name="T7" fmla="*/ 8 h 76"/>
                <a:gd name="T8" fmla="*/ 14 w 98"/>
                <a:gd name="T9" fmla="*/ 2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76">
                  <a:moveTo>
                    <a:pt x="14" y="28"/>
                  </a:moveTo>
                  <a:cubicBezTo>
                    <a:pt x="33" y="39"/>
                    <a:pt x="51" y="52"/>
                    <a:pt x="69" y="66"/>
                  </a:cubicBezTo>
                  <a:cubicBezTo>
                    <a:pt x="81" y="76"/>
                    <a:pt x="98" y="59"/>
                    <a:pt x="86" y="49"/>
                  </a:cubicBezTo>
                  <a:cubicBezTo>
                    <a:pt x="67" y="34"/>
                    <a:pt x="47" y="20"/>
                    <a:pt x="26" y="8"/>
                  </a:cubicBezTo>
                  <a:cubicBezTo>
                    <a:pt x="12" y="0"/>
                    <a:pt x="0" y="21"/>
                    <a:pt x="14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8" name="Freeform 50">
              <a:extLst>
                <a:ext uri="{FF2B5EF4-FFF2-40B4-BE49-F238E27FC236}">
                  <a16:creationId xmlns:a16="http://schemas.microsoft.com/office/drawing/2014/main" id="{0FFCFFE8-D626-4517-9DC5-6E5BB6554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1" y="881063"/>
              <a:ext cx="74612" cy="112713"/>
            </a:xfrm>
            <a:custGeom>
              <a:avLst/>
              <a:gdLst>
                <a:gd name="T0" fmla="*/ 8 w 61"/>
                <a:gd name="T1" fmla="*/ 26 h 91"/>
                <a:gd name="T2" fmla="*/ 35 w 61"/>
                <a:gd name="T3" fmla="*/ 76 h 91"/>
                <a:gd name="T4" fmla="*/ 58 w 61"/>
                <a:gd name="T5" fmla="*/ 69 h 91"/>
                <a:gd name="T6" fmla="*/ 28 w 61"/>
                <a:gd name="T7" fmla="*/ 14 h 91"/>
                <a:gd name="T8" fmla="*/ 8 w 61"/>
                <a:gd name="T9" fmla="*/ 2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91">
                  <a:moveTo>
                    <a:pt x="8" y="26"/>
                  </a:moveTo>
                  <a:cubicBezTo>
                    <a:pt x="17" y="41"/>
                    <a:pt x="32" y="57"/>
                    <a:pt x="35" y="76"/>
                  </a:cubicBezTo>
                  <a:cubicBezTo>
                    <a:pt x="38" y="91"/>
                    <a:pt x="61" y="84"/>
                    <a:pt x="58" y="69"/>
                  </a:cubicBezTo>
                  <a:cubicBezTo>
                    <a:pt x="55" y="49"/>
                    <a:pt x="39" y="31"/>
                    <a:pt x="28" y="14"/>
                  </a:cubicBezTo>
                  <a:cubicBezTo>
                    <a:pt x="20" y="0"/>
                    <a:pt x="0" y="12"/>
                    <a:pt x="8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9" name="Freeform 51">
              <a:extLst>
                <a:ext uri="{FF2B5EF4-FFF2-40B4-BE49-F238E27FC236}">
                  <a16:creationId xmlns:a16="http://schemas.microsoft.com/office/drawing/2014/main" id="{BCDECEDE-8BF3-4692-992A-A8311A448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738" y="887413"/>
              <a:ext cx="57150" cy="96838"/>
            </a:xfrm>
            <a:custGeom>
              <a:avLst/>
              <a:gdLst>
                <a:gd name="T0" fmla="*/ 30 w 46"/>
                <a:gd name="T1" fmla="*/ 66 h 79"/>
                <a:gd name="T2" fmla="*/ 41 w 46"/>
                <a:gd name="T3" fmla="*/ 42 h 79"/>
                <a:gd name="T4" fmla="*/ 46 w 46"/>
                <a:gd name="T5" fmla="*/ 15 h 79"/>
                <a:gd name="T6" fmla="*/ 22 w 46"/>
                <a:gd name="T7" fmla="*/ 15 h 79"/>
                <a:gd name="T8" fmla="*/ 18 w 46"/>
                <a:gd name="T9" fmla="*/ 35 h 79"/>
                <a:gd name="T10" fmla="*/ 10 w 46"/>
                <a:gd name="T11" fmla="*/ 54 h 79"/>
                <a:gd name="T12" fmla="*/ 30 w 46"/>
                <a:gd name="T13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9">
                  <a:moveTo>
                    <a:pt x="30" y="66"/>
                  </a:moveTo>
                  <a:cubicBezTo>
                    <a:pt x="36" y="60"/>
                    <a:pt x="38" y="50"/>
                    <a:pt x="41" y="42"/>
                  </a:cubicBezTo>
                  <a:cubicBezTo>
                    <a:pt x="43" y="33"/>
                    <a:pt x="46" y="24"/>
                    <a:pt x="46" y="15"/>
                  </a:cubicBezTo>
                  <a:cubicBezTo>
                    <a:pt x="45" y="0"/>
                    <a:pt x="21" y="0"/>
                    <a:pt x="22" y="15"/>
                  </a:cubicBezTo>
                  <a:cubicBezTo>
                    <a:pt x="22" y="22"/>
                    <a:pt x="20" y="29"/>
                    <a:pt x="18" y="35"/>
                  </a:cubicBezTo>
                  <a:cubicBezTo>
                    <a:pt x="16" y="42"/>
                    <a:pt x="14" y="49"/>
                    <a:pt x="10" y="54"/>
                  </a:cubicBezTo>
                  <a:cubicBezTo>
                    <a:pt x="0" y="67"/>
                    <a:pt x="21" y="79"/>
                    <a:pt x="30" y="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0" name="Freeform 52">
              <a:extLst>
                <a:ext uri="{FF2B5EF4-FFF2-40B4-BE49-F238E27FC236}">
                  <a16:creationId xmlns:a16="http://schemas.microsoft.com/office/drawing/2014/main" id="{B9680051-EE41-4DDA-8DE4-3664D3E6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995363"/>
              <a:ext cx="90487" cy="88900"/>
            </a:xfrm>
            <a:custGeom>
              <a:avLst/>
              <a:gdLst>
                <a:gd name="T0" fmla="*/ 21 w 73"/>
                <a:gd name="T1" fmla="*/ 67 h 72"/>
                <a:gd name="T2" fmla="*/ 61 w 73"/>
                <a:gd name="T3" fmla="*/ 27 h 72"/>
                <a:gd name="T4" fmla="*/ 44 w 73"/>
                <a:gd name="T5" fmla="*/ 10 h 72"/>
                <a:gd name="T6" fmla="*/ 4 w 73"/>
                <a:gd name="T7" fmla="*/ 50 h 72"/>
                <a:gd name="T8" fmla="*/ 4 w 73"/>
                <a:gd name="T9" fmla="*/ 67 h 72"/>
                <a:gd name="T10" fmla="*/ 21 w 73"/>
                <a:gd name="T11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21" y="67"/>
                  </a:moveTo>
                  <a:cubicBezTo>
                    <a:pt x="33" y="53"/>
                    <a:pt x="46" y="39"/>
                    <a:pt x="61" y="27"/>
                  </a:cubicBezTo>
                  <a:cubicBezTo>
                    <a:pt x="73" y="17"/>
                    <a:pt x="56" y="0"/>
                    <a:pt x="44" y="10"/>
                  </a:cubicBezTo>
                  <a:cubicBezTo>
                    <a:pt x="29" y="22"/>
                    <a:pt x="16" y="36"/>
                    <a:pt x="4" y="50"/>
                  </a:cubicBezTo>
                  <a:cubicBezTo>
                    <a:pt x="0" y="55"/>
                    <a:pt x="0" y="62"/>
                    <a:pt x="4" y="67"/>
                  </a:cubicBezTo>
                  <a:cubicBezTo>
                    <a:pt x="9" y="72"/>
                    <a:pt x="17" y="72"/>
                    <a:pt x="21" y="6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1" name="Freeform 53">
              <a:extLst>
                <a:ext uri="{FF2B5EF4-FFF2-40B4-BE49-F238E27FC236}">
                  <a16:creationId xmlns:a16="http://schemas.microsoft.com/office/drawing/2014/main" id="{E2581E9D-4C39-44C0-BFFD-E71F200E0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325" y="1243013"/>
              <a:ext cx="120650" cy="66675"/>
            </a:xfrm>
            <a:custGeom>
              <a:avLst/>
              <a:gdLst>
                <a:gd name="T0" fmla="*/ 15 w 98"/>
                <a:gd name="T1" fmla="*/ 54 h 54"/>
                <a:gd name="T2" fmla="*/ 86 w 98"/>
                <a:gd name="T3" fmla="*/ 30 h 54"/>
                <a:gd name="T4" fmla="*/ 74 w 98"/>
                <a:gd name="T5" fmla="*/ 9 h 54"/>
                <a:gd name="T6" fmla="*/ 15 w 98"/>
                <a:gd name="T7" fmla="*/ 30 h 54"/>
                <a:gd name="T8" fmla="*/ 15 w 98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4">
                  <a:moveTo>
                    <a:pt x="15" y="54"/>
                  </a:moveTo>
                  <a:cubicBezTo>
                    <a:pt x="41" y="53"/>
                    <a:pt x="65" y="45"/>
                    <a:pt x="86" y="30"/>
                  </a:cubicBezTo>
                  <a:cubicBezTo>
                    <a:pt x="98" y="21"/>
                    <a:pt x="86" y="0"/>
                    <a:pt x="74" y="9"/>
                  </a:cubicBezTo>
                  <a:cubicBezTo>
                    <a:pt x="57" y="22"/>
                    <a:pt x="37" y="29"/>
                    <a:pt x="15" y="30"/>
                  </a:cubicBezTo>
                  <a:cubicBezTo>
                    <a:pt x="0" y="30"/>
                    <a:pt x="0" y="54"/>
                    <a:pt x="15" y="5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2" name="Freeform 54">
              <a:extLst>
                <a:ext uri="{FF2B5EF4-FFF2-40B4-BE49-F238E27FC236}">
                  <a16:creationId xmlns:a16="http://schemas.microsoft.com/office/drawing/2014/main" id="{7CEC6BD0-AB2B-49AC-9202-026ADFC99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413" y="1546225"/>
              <a:ext cx="66675" cy="66675"/>
            </a:xfrm>
            <a:custGeom>
              <a:avLst/>
              <a:gdLst>
                <a:gd name="T0" fmla="*/ 2 w 54"/>
                <a:gd name="T1" fmla="*/ 17 h 54"/>
                <a:gd name="T2" fmla="*/ 35 w 54"/>
                <a:gd name="T3" fmla="*/ 52 h 54"/>
                <a:gd name="T4" fmla="*/ 51 w 54"/>
                <a:gd name="T5" fmla="*/ 47 h 54"/>
                <a:gd name="T6" fmla="*/ 47 w 54"/>
                <a:gd name="T7" fmla="*/ 31 h 54"/>
                <a:gd name="T8" fmla="*/ 25 w 54"/>
                <a:gd name="T9" fmla="*/ 11 h 54"/>
                <a:gd name="T10" fmla="*/ 11 w 54"/>
                <a:gd name="T11" fmla="*/ 2 h 54"/>
                <a:gd name="T12" fmla="*/ 2 w 54"/>
                <a:gd name="T13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2" y="17"/>
                  </a:moveTo>
                  <a:cubicBezTo>
                    <a:pt x="9" y="32"/>
                    <a:pt x="19" y="45"/>
                    <a:pt x="35" y="52"/>
                  </a:cubicBezTo>
                  <a:cubicBezTo>
                    <a:pt x="40" y="54"/>
                    <a:pt x="47" y="53"/>
                    <a:pt x="51" y="47"/>
                  </a:cubicBezTo>
                  <a:cubicBezTo>
                    <a:pt x="54" y="42"/>
                    <a:pt x="53" y="34"/>
                    <a:pt x="47" y="31"/>
                  </a:cubicBezTo>
                  <a:cubicBezTo>
                    <a:pt x="37" y="27"/>
                    <a:pt x="29" y="20"/>
                    <a:pt x="25" y="11"/>
                  </a:cubicBezTo>
                  <a:cubicBezTo>
                    <a:pt x="23" y="5"/>
                    <a:pt x="17" y="0"/>
                    <a:pt x="11" y="2"/>
                  </a:cubicBezTo>
                  <a:cubicBezTo>
                    <a:pt x="5" y="4"/>
                    <a:pt x="0" y="11"/>
                    <a:pt x="2" y="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3" name="Freeform 55">
              <a:extLst>
                <a:ext uri="{FF2B5EF4-FFF2-40B4-BE49-F238E27FC236}">
                  <a16:creationId xmlns:a16="http://schemas.microsoft.com/office/drawing/2014/main" id="{0862FF82-9203-4C54-BDD2-C235C2AB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550" y="1724025"/>
              <a:ext cx="114300" cy="103188"/>
            </a:xfrm>
            <a:custGeom>
              <a:avLst/>
              <a:gdLst>
                <a:gd name="T0" fmla="*/ 9 w 92"/>
                <a:gd name="T1" fmla="*/ 25 h 84"/>
                <a:gd name="T2" fmla="*/ 66 w 92"/>
                <a:gd name="T3" fmla="*/ 76 h 84"/>
                <a:gd name="T4" fmla="*/ 78 w 92"/>
                <a:gd name="T5" fmla="*/ 56 h 84"/>
                <a:gd name="T6" fmla="*/ 30 w 92"/>
                <a:gd name="T7" fmla="*/ 12 h 84"/>
                <a:gd name="T8" fmla="*/ 9 w 92"/>
                <a:gd name="T9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4">
                  <a:moveTo>
                    <a:pt x="9" y="25"/>
                  </a:moveTo>
                  <a:cubicBezTo>
                    <a:pt x="24" y="46"/>
                    <a:pt x="43" y="64"/>
                    <a:pt x="66" y="76"/>
                  </a:cubicBezTo>
                  <a:cubicBezTo>
                    <a:pt x="80" y="84"/>
                    <a:pt x="92" y="63"/>
                    <a:pt x="78" y="56"/>
                  </a:cubicBezTo>
                  <a:cubicBezTo>
                    <a:pt x="59" y="45"/>
                    <a:pt x="42" y="31"/>
                    <a:pt x="30" y="12"/>
                  </a:cubicBezTo>
                  <a:cubicBezTo>
                    <a:pt x="21" y="0"/>
                    <a:pt x="0" y="12"/>
                    <a:pt x="9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4" name="Freeform 56">
              <a:extLst>
                <a:ext uri="{FF2B5EF4-FFF2-40B4-BE49-F238E27FC236}">
                  <a16:creationId xmlns:a16="http://schemas.microsoft.com/office/drawing/2014/main" id="{A0B79C0F-5861-492C-92FB-9A9F35D8A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24038"/>
              <a:ext cx="34925" cy="120650"/>
            </a:xfrm>
            <a:custGeom>
              <a:avLst/>
              <a:gdLst>
                <a:gd name="T0" fmla="*/ 4 w 29"/>
                <a:gd name="T1" fmla="*/ 15 h 97"/>
                <a:gd name="T2" fmla="*/ 1 w 29"/>
                <a:gd name="T3" fmla="*/ 82 h 97"/>
                <a:gd name="T4" fmla="*/ 25 w 29"/>
                <a:gd name="T5" fmla="*/ 82 h 97"/>
                <a:gd name="T6" fmla="*/ 28 w 29"/>
                <a:gd name="T7" fmla="*/ 15 h 97"/>
                <a:gd name="T8" fmla="*/ 4 w 29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7">
                  <a:moveTo>
                    <a:pt x="4" y="15"/>
                  </a:moveTo>
                  <a:cubicBezTo>
                    <a:pt x="3" y="37"/>
                    <a:pt x="2" y="59"/>
                    <a:pt x="1" y="82"/>
                  </a:cubicBezTo>
                  <a:cubicBezTo>
                    <a:pt x="0" y="97"/>
                    <a:pt x="24" y="97"/>
                    <a:pt x="25" y="82"/>
                  </a:cubicBezTo>
                  <a:cubicBezTo>
                    <a:pt x="26" y="59"/>
                    <a:pt x="27" y="37"/>
                    <a:pt x="28" y="15"/>
                  </a:cubicBezTo>
                  <a:cubicBezTo>
                    <a:pt x="29" y="0"/>
                    <a:pt x="5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5" name="Freeform 57">
              <a:extLst>
                <a:ext uri="{FF2B5EF4-FFF2-40B4-BE49-F238E27FC236}">
                  <a16:creationId xmlns:a16="http://schemas.microsoft.com/office/drawing/2014/main" id="{45E1C32D-6264-4088-A81E-6AD6DCDB1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1779588"/>
              <a:ext cx="74612" cy="111125"/>
            </a:xfrm>
            <a:custGeom>
              <a:avLst/>
              <a:gdLst>
                <a:gd name="T0" fmla="*/ 29 w 60"/>
                <a:gd name="T1" fmla="*/ 77 h 90"/>
                <a:gd name="T2" fmla="*/ 56 w 60"/>
                <a:gd name="T3" fmla="*/ 22 h 90"/>
                <a:gd name="T4" fmla="*/ 32 w 60"/>
                <a:gd name="T5" fmla="*/ 15 h 90"/>
                <a:gd name="T6" fmla="*/ 8 w 60"/>
                <a:gd name="T7" fmla="*/ 65 h 90"/>
                <a:gd name="T8" fmla="*/ 29 w 60"/>
                <a:gd name="T9" fmla="*/ 7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0">
                  <a:moveTo>
                    <a:pt x="29" y="77"/>
                  </a:moveTo>
                  <a:cubicBezTo>
                    <a:pt x="41" y="61"/>
                    <a:pt x="50" y="42"/>
                    <a:pt x="56" y="22"/>
                  </a:cubicBezTo>
                  <a:cubicBezTo>
                    <a:pt x="60" y="7"/>
                    <a:pt x="36" y="0"/>
                    <a:pt x="32" y="15"/>
                  </a:cubicBezTo>
                  <a:cubicBezTo>
                    <a:pt x="27" y="34"/>
                    <a:pt x="19" y="50"/>
                    <a:pt x="8" y="65"/>
                  </a:cubicBezTo>
                  <a:cubicBezTo>
                    <a:pt x="0" y="78"/>
                    <a:pt x="20" y="90"/>
                    <a:pt x="29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6" name="Freeform 58">
              <a:extLst>
                <a:ext uri="{FF2B5EF4-FFF2-40B4-BE49-F238E27FC236}">
                  <a16:creationId xmlns:a16="http://schemas.microsoft.com/office/drawing/2014/main" id="{FA256E45-CE7B-4D14-A421-38EF4233A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670050"/>
              <a:ext cx="123825" cy="106363"/>
            </a:xfrm>
            <a:custGeom>
              <a:avLst/>
              <a:gdLst>
                <a:gd name="T0" fmla="*/ 24 w 100"/>
                <a:gd name="T1" fmla="*/ 77 h 86"/>
                <a:gd name="T2" fmla="*/ 88 w 100"/>
                <a:gd name="T3" fmla="*/ 30 h 86"/>
                <a:gd name="T4" fmla="*/ 75 w 100"/>
                <a:gd name="T5" fmla="*/ 9 h 86"/>
                <a:gd name="T6" fmla="*/ 12 w 100"/>
                <a:gd name="T7" fmla="*/ 56 h 86"/>
                <a:gd name="T8" fmla="*/ 24 w 100"/>
                <a:gd name="T9" fmla="*/ 7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86">
                  <a:moveTo>
                    <a:pt x="24" y="77"/>
                  </a:moveTo>
                  <a:cubicBezTo>
                    <a:pt x="45" y="61"/>
                    <a:pt x="66" y="45"/>
                    <a:pt x="88" y="30"/>
                  </a:cubicBezTo>
                  <a:cubicBezTo>
                    <a:pt x="100" y="21"/>
                    <a:pt x="88" y="0"/>
                    <a:pt x="75" y="9"/>
                  </a:cubicBezTo>
                  <a:cubicBezTo>
                    <a:pt x="54" y="25"/>
                    <a:pt x="33" y="40"/>
                    <a:pt x="12" y="56"/>
                  </a:cubicBezTo>
                  <a:cubicBezTo>
                    <a:pt x="0" y="65"/>
                    <a:pt x="12" y="86"/>
                    <a:pt x="24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7" name="Freeform 59">
              <a:extLst>
                <a:ext uri="{FF2B5EF4-FFF2-40B4-BE49-F238E27FC236}">
                  <a16:creationId xmlns:a16="http://schemas.microsoft.com/office/drawing/2014/main" id="{98655F4E-63D7-4BB2-B409-AC46CD9B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26" y="1438275"/>
              <a:ext cx="127000" cy="66675"/>
            </a:xfrm>
            <a:custGeom>
              <a:avLst/>
              <a:gdLst>
                <a:gd name="T0" fmla="*/ 21 w 102"/>
                <a:gd name="T1" fmla="*/ 49 h 54"/>
                <a:gd name="T2" fmla="*/ 87 w 102"/>
                <a:gd name="T3" fmla="*/ 28 h 54"/>
                <a:gd name="T4" fmla="*/ 81 w 102"/>
                <a:gd name="T5" fmla="*/ 5 h 54"/>
                <a:gd name="T6" fmla="*/ 15 w 102"/>
                <a:gd name="T7" fmla="*/ 26 h 54"/>
                <a:gd name="T8" fmla="*/ 21 w 102"/>
                <a:gd name="T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4">
                  <a:moveTo>
                    <a:pt x="21" y="49"/>
                  </a:moveTo>
                  <a:cubicBezTo>
                    <a:pt x="43" y="42"/>
                    <a:pt x="65" y="35"/>
                    <a:pt x="87" y="28"/>
                  </a:cubicBezTo>
                  <a:cubicBezTo>
                    <a:pt x="102" y="23"/>
                    <a:pt x="95" y="0"/>
                    <a:pt x="81" y="5"/>
                  </a:cubicBezTo>
                  <a:cubicBezTo>
                    <a:pt x="59" y="12"/>
                    <a:pt x="37" y="19"/>
                    <a:pt x="15" y="26"/>
                  </a:cubicBezTo>
                  <a:cubicBezTo>
                    <a:pt x="0" y="31"/>
                    <a:pt x="6" y="54"/>
                    <a:pt x="21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8" name="Freeform 60">
              <a:extLst>
                <a:ext uri="{FF2B5EF4-FFF2-40B4-BE49-F238E27FC236}">
                  <a16:creationId xmlns:a16="http://schemas.microsoft.com/office/drawing/2014/main" id="{57CDCD00-B442-4C57-8FEF-EEDC4BCE6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1" y="1220788"/>
              <a:ext cx="139700" cy="60325"/>
            </a:xfrm>
            <a:custGeom>
              <a:avLst/>
              <a:gdLst>
                <a:gd name="T0" fmla="*/ 14 w 113"/>
                <a:gd name="T1" fmla="*/ 29 h 49"/>
                <a:gd name="T2" fmla="*/ 98 w 113"/>
                <a:gd name="T3" fmla="*/ 48 h 49"/>
                <a:gd name="T4" fmla="*/ 98 w 113"/>
                <a:gd name="T5" fmla="*/ 24 h 49"/>
                <a:gd name="T6" fmla="*/ 20 w 113"/>
                <a:gd name="T7" fmla="*/ 5 h 49"/>
                <a:gd name="T8" fmla="*/ 14 w 113"/>
                <a:gd name="T9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9">
                  <a:moveTo>
                    <a:pt x="14" y="29"/>
                  </a:moveTo>
                  <a:cubicBezTo>
                    <a:pt x="41" y="39"/>
                    <a:pt x="69" y="45"/>
                    <a:pt x="98" y="48"/>
                  </a:cubicBezTo>
                  <a:cubicBezTo>
                    <a:pt x="113" y="49"/>
                    <a:pt x="113" y="25"/>
                    <a:pt x="98" y="24"/>
                  </a:cubicBezTo>
                  <a:cubicBezTo>
                    <a:pt x="71" y="21"/>
                    <a:pt x="45" y="15"/>
                    <a:pt x="20" y="5"/>
                  </a:cubicBezTo>
                  <a:cubicBezTo>
                    <a:pt x="6" y="0"/>
                    <a:pt x="0" y="23"/>
                    <a:pt x="14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9" name="Freeform 61">
              <a:extLst>
                <a:ext uri="{FF2B5EF4-FFF2-40B4-BE49-F238E27FC236}">
                  <a16:creationId xmlns:a16="http://schemas.microsoft.com/office/drawing/2014/main" id="{AD8BCE0D-58D5-4301-8533-D337A098E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1" y="460375"/>
              <a:ext cx="290512" cy="223838"/>
            </a:xfrm>
            <a:custGeom>
              <a:avLst/>
              <a:gdLst>
                <a:gd name="T0" fmla="*/ 54 w 234"/>
                <a:gd name="T1" fmla="*/ 151 h 180"/>
                <a:gd name="T2" fmla="*/ 38 w 234"/>
                <a:gd name="T3" fmla="*/ 66 h 180"/>
                <a:gd name="T4" fmla="*/ 65 w 234"/>
                <a:gd name="T5" fmla="*/ 33 h 180"/>
                <a:gd name="T6" fmla="*/ 119 w 234"/>
                <a:gd name="T7" fmla="*/ 26 h 180"/>
                <a:gd name="T8" fmla="*/ 192 w 234"/>
                <a:gd name="T9" fmla="*/ 44 h 180"/>
                <a:gd name="T10" fmla="*/ 161 w 234"/>
                <a:gd name="T11" fmla="*/ 114 h 180"/>
                <a:gd name="T12" fmla="*/ 111 w 234"/>
                <a:gd name="T13" fmla="*/ 135 h 180"/>
                <a:gd name="T14" fmla="*/ 86 w 234"/>
                <a:gd name="T15" fmla="*/ 140 h 180"/>
                <a:gd name="T16" fmla="*/ 61 w 234"/>
                <a:gd name="T17" fmla="*/ 147 h 180"/>
                <a:gd name="T18" fmla="*/ 73 w 234"/>
                <a:gd name="T19" fmla="*/ 168 h 180"/>
                <a:gd name="T20" fmla="*/ 98 w 234"/>
                <a:gd name="T21" fmla="*/ 163 h 180"/>
                <a:gd name="T22" fmla="*/ 130 w 234"/>
                <a:gd name="T23" fmla="*/ 154 h 180"/>
                <a:gd name="T24" fmla="*/ 184 w 234"/>
                <a:gd name="T25" fmla="*/ 128 h 180"/>
                <a:gd name="T26" fmla="*/ 213 w 234"/>
                <a:gd name="T27" fmla="*/ 33 h 180"/>
                <a:gd name="T28" fmla="*/ 119 w 234"/>
                <a:gd name="T29" fmla="*/ 2 h 180"/>
                <a:gd name="T30" fmla="*/ 56 w 234"/>
                <a:gd name="T31" fmla="*/ 11 h 180"/>
                <a:gd name="T32" fmla="*/ 18 w 234"/>
                <a:gd name="T33" fmla="*/ 52 h 180"/>
                <a:gd name="T34" fmla="*/ 41 w 234"/>
                <a:gd name="T35" fmla="*/ 171 h 180"/>
                <a:gd name="T36" fmla="*/ 54 w 234"/>
                <a:gd name="T37" fmla="*/ 15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180">
                  <a:moveTo>
                    <a:pt x="54" y="151"/>
                  </a:moveTo>
                  <a:cubicBezTo>
                    <a:pt x="25" y="132"/>
                    <a:pt x="26" y="94"/>
                    <a:pt x="38" y="66"/>
                  </a:cubicBezTo>
                  <a:cubicBezTo>
                    <a:pt x="43" y="53"/>
                    <a:pt x="52" y="39"/>
                    <a:pt x="65" y="33"/>
                  </a:cubicBezTo>
                  <a:cubicBezTo>
                    <a:pt x="81" y="25"/>
                    <a:pt x="102" y="26"/>
                    <a:pt x="119" y="26"/>
                  </a:cubicBezTo>
                  <a:cubicBezTo>
                    <a:pt x="142" y="25"/>
                    <a:pt x="177" y="23"/>
                    <a:pt x="192" y="44"/>
                  </a:cubicBezTo>
                  <a:cubicBezTo>
                    <a:pt x="211" y="71"/>
                    <a:pt x="183" y="102"/>
                    <a:pt x="161" y="114"/>
                  </a:cubicBezTo>
                  <a:cubicBezTo>
                    <a:pt x="145" y="123"/>
                    <a:pt x="128" y="129"/>
                    <a:pt x="111" y="135"/>
                  </a:cubicBezTo>
                  <a:cubicBezTo>
                    <a:pt x="103" y="138"/>
                    <a:pt x="95" y="140"/>
                    <a:pt x="86" y="140"/>
                  </a:cubicBezTo>
                  <a:cubicBezTo>
                    <a:pt x="77" y="141"/>
                    <a:pt x="68" y="142"/>
                    <a:pt x="61" y="147"/>
                  </a:cubicBezTo>
                  <a:cubicBezTo>
                    <a:pt x="48" y="155"/>
                    <a:pt x="60" y="176"/>
                    <a:pt x="73" y="168"/>
                  </a:cubicBezTo>
                  <a:cubicBezTo>
                    <a:pt x="80" y="163"/>
                    <a:pt x="90" y="164"/>
                    <a:pt x="98" y="163"/>
                  </a:cubicBezTo>
                  <a:cubicBezTo>
                    <a:pt x="109" y="162"/>
                    <a:pt x="119" y="158"/>
                    <a:pt x="130" y="154"/>
                  </a:cubicBezTo>
                  <a:cubicBezTo>
                    <a:pt x="148" y="147"/>
                    <a:pt x="168" y="140"/>
                    <a:pt x="184" y="128"/>
                  </a:cubicBezTo>
                  <a:cubicBezTo>
                    <a:pt x="213" y="108"/>
                    <a:pt x="234" y="67"/>
                    <a:pt x="213" y="33"/>
                  </a:cubicBezTo>
                  <a:cubicBezTo>
                    <a:pt x="194" y="2"/>
                    <a:pt x="152" y="0"/>
                    <a:pt x="119" y="2"/>
                  </a:cubicBezTo>
                  <a:cubicBezTo>
                    <a:pt x="98" y="2"/>
                    <a:pt x="75" y="2"/>
                    <a:pt x="56" y="11"/>
                  </a:cubicBezTo>
                  <a:cubicBezTo>
                    <a:pt x="38" y="18"/>
                    <a:pt x="26" y="34"/>
                    <a:pt x="18" y="52"/>
                  </a:cubicBezTo>
                  <a:cubicBezTo>
                    <a:pt x="0" y="92"/>
                    <a:pt x="0" y="145"/>
                    <a:pt x="41" y="171"/>
                  </a:cubicBezTo>
                  <a:cubicBezTo>
                    <a:pt x="55" y="180"/>
                    <a:pt x="67" y="159"/>
                    <a:pt x="54" y="15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0" name="Freeform 62">
              <a:extLst>
                <a:ext uri="{FF2B5EF4-FFF2-40B4-BE49-F238E27FC236}">
                  <a16:creationId xmlns:a16="http://schemas.microsoft.com/office/drawing/2014/main" id="{143972F9-8D05-40EA-B4C5-7DBF66DFD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9988" y="633413"/>
              <a:ext cx="298450" cy="361950"/>
            </a:xfrm>
            <a:custGeom>
              <a:avLst/>
              <a:gdLst>
                <a:gd name="T0" fmla="*/ 61 w 242"/>
                <a:gd name="T1" fmla="*/ 190 h 293"/>
                <a:gd name="T2" fmla="*/ 32 w 242"/>
                <a:gd name="T3" fmla="*/ 63 h 293"/>
                <a:gd name="T4" fmla="*/ 73 w 242"/>
                <a:gd name="T5" fmla="*/ 26 h 293"/>
                <a:gd name="T6" fmla="*/ 139 w 242"/>
                <a:gd name="T7" fmla="*/ 47 h 293"/>
                <a:gd name="T8" fmla="*/ 191 w 242"/>
                <a:gd name="T9" fmla="*/ 92 h 293"/>
                <a:gd name="T10" fmla="*/ 216 w 242"/>
                <a:gd name="T11" fmla="*/ 150 h 293"/>
                <a:gd name="T12" fmla="*/ 217 w 242"/>
                <a:gd name="T13" fmla="*/ 218 h 293"/>
                <a:gd name="T14" fmla="*/ 191 w 242"/>
                <a:gd name="T15" fmla="*/ 264 h 293"/>
                <a:gd name="T16" fmla="*/ 84 w 242"/>
                <a:gd name="T17" fmla="*/ 218 h 293"/>
                <a:gd name="T18" fmla="*/ 61 w 242"/>
                <a:gd name="T19" fmla="*/ 225 h 293"/>
                <a:gd name="T20" fmla="*/ 178 w 242"/>
                <a:gd name="T21" fmla="*/ 290 h 293"/>
                <a:gd name="T22" fmla="*/ 235 w 242"/>
                <a:gd name="T23" fmla="*/ 255 h 293"/>
                <a:gd name="T24" fmla="*/ 241 w 242"/>
                <a:gd name="T25" fmla="*/ 215 h 293"/>
                <a:gd name="T26" fmla="*/ 242 w 242"/>
                <a:gd name="T27" fmla="*/ 173 h 293"/>
                <a:gd name="T28" fmla="*/ 223 w 242"/>
                <a:gd name="T29" fmla="*/ 96 h 293"/>
                <a:gd name="T30" fmla="*/ 163 w 242"/>
                <a:gd name="T31" fmla="*/ 36 h 293"/>
                <a:gd name="T32" fmla="*/ 87 w 242"/>
                <a:gd name="T33" fmla="*/ 1 h 293"/>
                <a:gd name="T34" fmla="*/ 21 w 242"/>
                <a:gd name="T35" fmla="*/ 35 h 293"/>
                <a:gd name="T36" fmla="*/ 4 w 242"/>
                <a:gd name="T37" fmla="*/ 125 h 293"/>
                <a:gd name="T38" fmla="*/ 44 w 242"/>
                <a:gd name="T39" fmla="*/ 207 h 293"/>
                <a:gd name="T40" fmla="*/ 61 w 242"/>
                <a:gd name="T41" fmla="*/ 19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2" h="293">
                  <a:moveTo>
                    <a:pt x="61" y="190"/>
                  </a:moveTo>
                  <a:cubicBezTo>
                    <a:pt x="29" y="161"/>
                    <a:pt x="16" y="103"/>
                    <a:pt x="32" y="63"/>
                  </a:cubicBezTo>
                  <a:cubicBezTo>
                    <a:pt x="40" y="45"/>
                    <a:pt x="54" y="30"/>
                    <a:pt x="73" y="26"/>
                  </a:cubicBezTo>
                  <a:cubicBezTo>
                    <a:pt x="97" y="21"/>
                    <a:pt x="120" y="34"/>
                    <a:pt x="139" y="47"/>
                  </a:cubicBezTo>
                  <a:cubicBezTo>
                    <a:pt x="157" y="60"/>
                    <a:pt x="176" y="75"/>
                    <a:pt x="191" y="92"/>
                  </a:cubicBezTo>
                  <a:cubicBezTo>
                    <a:pt x="205" y="108"/>
                    <a:pt x="212" y="129"/>
                    <a:pt x="216" y="150"/>
                  </a:cubicBezTo>
                  <a:cubicBezTo>
                    <a:pt x="219" y="173"/>
                    <a:pt x="218" y="196"/>
                    <a:pt x="217" y="218"/>
                  </a:cubicBezTo>
                  <a:cubicBezTo>
                    <a:pt x="215" y="239"/>
                    <a:pt x="214" y="258"/>
                    <a:pt x="191" y="264"/>
                  </a:cubicBezTo>
                  <a:cubicBezTo>
                    <a:pt x="154" y="274"/>
                    <a:pt x="99" y="257"/>
                    <a:pt x="84" y="218"/>
                  </a:cubicBezTo>
                  <a:cubicBezTo>
                    <a:pt x="78" y="204"/>
                    <a:pt x="55" y="210"/>
                    <a:pt x="61" y="225"/>
                  </a:cubicBezTo>
                  <a:cubicBezTo>
                    <a:pt x="78" y="270"/>
                    <a:pt x="131" y="293"/>
                    <a:pt x="178" y="290"/>
                  </a:cubicBezTo>
                  <a:cubicBezTo>
                    <a:pt x="202" y="289"/>
                    <a:pt x="226" y="279"/>
                    <a:pt x="235" y="255"/>
                  </a:cubicBezTo>
                  <a:cubicBezTo>
                    <a:pt x="240" y="242"/>
                    <a:pt x="240" y="228"/>
                    <a:pt x="241" y="215"/>
                  </a:cubicBezTo>
                  <a:cubicBezTo>
                    <a:pt x="242" y="201"/>
                    <a:pt x="242" y="187"/>
                    <a:pt x="242" y="173"/>
                  </a:cubicBezTo>
                  <a:cubicBezTo>
                    <a:pt x="241" y="146"/>
                    <a:pt x="236" y="119"/>
                    <a:pt x="223" y="96"/>
                  </a:cubicBezTo>
                  <a:cubicBezTo>
                    <a:pt x="209" y="71"/>
                    <a:pt x="186" y="53"/>
                    <a:pt x="163" y="36"/>
                  </a:cubicBezTo>
                  <a:cubicBezTo>
                    <a:pt x="141" y="18"/>
                    <a:pt x="116" y="2"/>
                    <a:pt x="87" y="1"/>
                  </a:cubicBezTo>
                  <a:cubicBezTo>
                    <a:pt x="60" y="0"/>
                    <a:pt x="36" y="14"/>
                    <a:pt x="21" y="35"/>
                  </a:cubicBezTo>
                  <a:cubicBezTo>
                    <a:pt x="2" y="60"/>
                    <a:pt x="0" y="94"/>
                    <a:pt x="4" y="125"/>
                  </a:cubicBezTo>
                  <a:cubicBezTo>
                    <a:pt x="9" y="155"/>
                    <a:pt x="21" y="186"/>
                    <a:pt x="44" y="207"/>
                  </a:cubicBezTo>
                  <a:cubicBezTo>
                    <a:pt x="55" y="217"/>
                    <a:pt x="72" y="200"/>
                    <a:pt x="61" y="19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1" name="Freeform 63">
              <a:extLst>
                <a:ext uri="{FF2B5EF4-FFF2-40B4-BE49-F238E27FC236}">
                  <a16:creationId xmlns:a16="http://schemas.microsoft.com/office/drawing/2014/main" id="{EFD513A3-AC41-4F26-B769-B91592ED2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1" y="1817688"/>
              <a:ext cx="265112" cy="317500"/>
            </a:xfrm>
            <a:custGeom>
              <a:avLst/>
              <a:gdLst>
                <a:gd name="T0" fmla="*/ 167 w 214"/>
                <a:gd name="T1" fmla="*/ 14 h 256"/>
                <a:gd name="T2" fmla="*/ 132 w 214"/>
                <a:gd name="T3" fmla="*/ 64 h 256"/>
                <a:gd name="T4" fmla="*/ 111 w 214"/>
                <a:gd name="T5" fmla="*/ 87 h 256"/>
                <a:gd name="T6" fmla="*/ 102 w 214"/>
                <a:gd name="T7" fmla="*/ 96 h 256"/>
                <a:gd name="T8" fmla="*/ 95 w 214"/>
                <a:gd name="T9" fmla="*/ 102 h 256"/>
                <a:gd name="T10" fmla="*/ 92 w 214"/>
                <a:gd name="T11" fmla="*/ 105 h 256"/>
                <a:gd name="T12" fmla="*/ 92 w 214"/>
                <a:gd name="T13" fmla="*/ 104 h 256"/>
                <a:gd name="T14" fmla="*/ 70 w 214"/>
                <a:gd name="T15" fmla="*/ 92 h 256"/>
                <a:gd name="T16" fmla="*/ 42 w 214"/>
                <a:gd name="T17" fmla="*/ 92 h 256"/>
                <a:gd name="T18" fmla="*/ 7 w 214"/>
                <a:gd name="T19" fmla="*/ 126 h 256"/>
                <a:gd name="T20" fmla="*/ 2 w 214"/>
                <a:gd name="T21" fmla="*/ 177 h 256"/>
                <a:gd name="T22" fmla="*/ 18 w 214"/>
                <a:gd name="T23" fmla="*/ 226 h 256"/>
                <a:gd name="T24" fmla="*/ 113 w 214"/>
                <a:gd name="T25" fmla="*/ 227 h 256"/>
                <a:gd name="T26" fmla="*/ 139 w 214"/>
                <a:gd name="T27" fmla="*/ 179 h 256"/>
                <a:gd name="T28" fmla="*/ 112 w 214"/>
                <a:gd name="T29" fmla="*/ 142 h 256"/>
                <a:gd name="T30" fmla="*/ 115 w 214"/>
                <a:gd name="T31" fmla="*/ 165 h 256"/>
                <a:gd name="T32" fmla="*/ 159 w 214"/>
                <a:gd name="T33" fmla="*/ 127 h 256"/>
                <a:gd name="T34" fmla="*/ 206 w 214"/>
                <a:gd name="T35" fmla="*/ 76 h 256"/>
                <a:gd name="T36" fmla="*/ 194 w 214"/>
                <a:gd name="T37" fmla="*/ 56 h 256"/>
                <a:gd name="T38" fmla="*/ 180 w 214"/>
                <a:gd name="T39" fmla="*/ 68 h 256"/>
                <a:gd name="T40" fmla="*/ 201 w 214"/>
                <a:gd name="T41" fmla="*/ 80 h 256"/>
                <a:gd name="T42" fmla="*/ 200 w 214"/>
                <a:gd name="T43" fmla="*/ 79 h 256"/>
                <a:gd name="T44" fmla="*/ 189 w 214"/>
                <a:gd name="T45" fmla="*/ 59 h 256"/>
                <a:gd name="T46" fmla="*/ 146 w 214"/>
                <a:gd name="T47" fmla="*/ 105 h 256"/>
                <a:gd name="T48" fmla="*/ 109 w 214"/>
                <a:gd name="T49" fmla="*/ 142 h 256"/>
                <a:gd name="T50" fmla="*/ 112 w 214"/>
                <a:gd name="T51" fmla="*/ 166 h 256"/>
                <a:gd name="T52" fmla="*/ 111 w 214"/>
                <a:gd name="T53" fmla="*/ 191 h 256"/>
                <a:gd name="T54" fmla="*/ 83 w 214"/>
                <a:gd name="T55" fmla="*/ 218 h 256"/>
                <a:gd name="T56" fmla="*/ 44 w 214"/>
                <a:gd name="T57" fmla="*/ 218 h 256"/>
                <a:gd name="T58" fmla="*/ 27 w 214"/>
                <a:gd name="T59" fmla="*/ 182 h 256"/>
                <a:gd name="T60" fmla="*/ 47 w 214"/>
                <a:gd name="T61" fmla="*/ 116 h 256"/>
                <a:gd name="T62" fmla="*/ 67 w 214"/>
                <a:gd name="T63" fmla="*/ 116 h 256"/>
                <a:gd name="T64" fmla="*/ 84 w 214"/>
                <a:gd name="T65" fmla="*/ 127 h 256"/>
                <a:gd name="T66" fmla="*/ 120 w 214"/>
                <a:gd name="T67" fmla="*/ 112 h 256"/>
                <a:gd name="T68" fmla="*/ 187 w 214"/>
                <a:gd name="T69" fmla="*/ 26 h 256"/>
                <a:gd name="T70" fmla="*/ 167 w 214"/>
                <a:gd name="T71" fmla="*/ 1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56">
                  <a:moveTo>
                    <a:pt x="167" y="14"/>
                  </a:moveTo>
                  <a:cubicBezTo>
                    <a:pt x="156" y="32"/>
                    <a:pt x="145" y="48"/>
                    <a:pt x="132" y="64"/>
                  </a:cubicBezTo>
                  <a:cubicBezTo>
                    <a:pt x="125" y="72"/>
                    <a:pt x="118" y="80"/>
                    <a:pt x="111" y="87"/>
                  </a:cubicBezTo>
                  <a:cubicBezTo>
                    <a:pt x="108" y="90"/>
                    <a:pt x="105" y="93"/>
                    <a:pt x="102" y="96"/>
                  </a:cubicBezTo>
                  <a:cubicBezTo>
                    <a:pt x="100" y="98"/>
                    <a:pt x="98" y="100"/>
                    <a:pt x="95" y="102"/>
                  </a:cubicBezTo>
                  <a:cubicBezTo>
                    <a:pt x="94" y="103"/>
                    <a:pt x="93" y="104"/>
                    <a:pt x="92" y="105"/>
                  </a:cubicBezTo>
                  <a:cubicBezTo>
                    <a:pt x="93" y="105"/>
                    <a:pt x="93" y="105"/>
                    <a:pt x="92" y="104"/>
                  </a:cubicBezTo>
                  <a:cubicBezTo>
                    <a:pt x="85" y="99"/>
                    <a:pt x="79" y="94"/>
                    <a:pt x="70" y="92"/>
                  </a:cubicBezTo>
                  <a:cubicBezTo>
                    <a:pt x="61" y="90"/>
                    <a:pt x="51" y="90"/>
                    <a:pt x="42" y="92"/>
                  </a:cubicBezTo>
                  <a:cubicBezTo>
                    <a:pt x="25" y="97"/>
                    <a:pt x="13" y="110"/>
                    <a:pt x="7" y="126"/>
                  </a:cubicBezTo>
                  <a:cubicBezTo>
                    <a:pt x="1" y="142"/>
                    <a:pt x="0" y="160"/>
                    <a:pt x="2" y="177"/>
                  </a:cubicBezTo>
                  <a:cubicBezTo>
                    <a:pt x="4" y="194"/>
                    <a:pt x="7" y="212"/>
                    <a:pt x="18" y="226"/>
                  </a:cubicBezTo>
                  <a:cubicBezTo>
                    <a:pt x="41" y="256"/>
                    <a:pt x="87" y="249"/>
                    <a:pt x="113" y="227"/>
                  </a:cubicBezTo>
                  <a:cubicBezTo>
                    <a:pt x="127" y="215"/>
                    <a:pt x="138" y="197"/>
                    <a:pt x="139" y="179"/>
                  </a:cubicBezTo>
                  <a:cubicBezTo>
                    <a:pt x="141" y="162"/>
                    <a:pt x="131" y="142"/>
                    <a:pt x="112" y="142"/>
                  </a:cubicBezTo>
                  <a:cubicBezTo>
                    <a:pt x="113" y="150"/>
                    <a:pt x="114" y="158"/>
                    <a:pt x="115" y="165"/>
                  </a:cubicBezTo>
                  <a:cubicBezTo>
                    <a:pt x="134" y="158"/>
                    <a:pt x="147" y="143"/>
                    <a:pt x="159" y="127"/>
                  </a:cubicBezTo>
                  <a:cubicBezTo>
                    <a:pt x="173" y="109"/>
                    <a:pt x="188" y="91"/>
                    <a:pt x="206" y="76"/>
                  </a:cubicBezTo>
                  <a:cubicBezTo>
                    <a:pt x="214" y="68"/>
                    <a:pt x="205" y="51"/>
                    <a:pt x="194" y="56"/>
                  </a:cubicBezTo>
                  <a:cubicBezTo>
                    <a:pt x="188" y="58"/>
                    <a:pt x="183" y="62"/>
                    <a:pt x="180" y="68"/>
                  </a:cubicBezTo>
                  <a:cubicBezTo>
                    <a:pt x="174" y="82"/>
                    <a:pt x="194" y="94"/>
                    <a:pt x="201" y="80"/>
                  </a:cubicBezTo>
                  <a:cubicBezTo>
                    <a:pt x="200" y="80"/>
                    <a:pt x="200" y="79"/>
                    <a:pt x="200" y="79"/>
                  </a:cubicBezTo>
                  <a:cubicBezTo>
                    <a:pt x="197" y="72"/>
                    <a:pt x="193" y="66"/>
                    <a:pt x="189" y="59"/>
                  </a:cubicBezTo>
                  <a:cubicBezTo>
                    <a:pt x="173" y="73"/>
                    <a:pt x="159" y="88"/>
                    <a:pt x="146" y="105"/>
                  </a:cubicBezTo>
                  <a:cubicBezTo>
                    <a:pt x="136" y="119"/>
                    <a:pt x="125" y="136"/>
                    <a:pt x="109" y="142"/>
                  </a:cubicBezTo>
                  <a:cubicBezTo>
                    <a:pt x="97" y="147"/>
                    <a:pt x="98" y="166"/>
                    <a:pt x="112" y="166"/>
                  </a:cubicBezTo>
                  <a:cubicBezTo>
                    <a:pt x="120" y="166"/>
                    <a:pt x="113" y="187"/>
                    <a:pt x="111" y="191"/>
                  </a:cubicBezTo>
                  <a:cubicBezTo>
                    <a:pt x="105" y="203"/>
                    <a:pt x="95" y="212"/>
                    <a:pt x="83" y="218"/>
                  </a:cubicBezTo>
                  <a:cubicBezTo>
                    <a:pt x="71" y="223"/>
                    <a:pt x="56" y="225"/>
                    <a:pt x="44" y="218"/>
                  </a:cubicBezTo>
                  <a:cubicBezTo>
                    <a:pt x="32" y="211"/>
                    <a:pt x="29" y="195"/>
                    <a:pt x="27" y="182"/>
                  </a:cubicBezTo>
                  <a:cubicBezTo>
                    <a:pt x="24" y="161"/>
                    <a:pt x="22" y="125"/>
                    <a:pt x="47" y="116"/>
                  </a:cubicBezTo>
                  <a:cubicBezTo>
                    <a:pt x="53" y="114"/>
                    <a:pt x="60" y="114"/>
                    <a:pt x="67" y="116"/>
                  </a:cubicBezTo>
                  <a:cubicBezTo>
                    <a:pt x="73" y="118"/>
                    <a:pt x="78" y="124"/>
                    <a:pt x="84" y="127"/>
                  </a:cubicBezTo>
                  <a:cubicBezTo>
                    <a:pt x="99" y="134"/>
                    <a:pt x="110" y="121"/>
                    <a:pt x="120" y="112"/>
                  </a:cubicBezTo>
                  <a:cubicBezTo>
                    <a:pt x="146" y="87"/>
                    <a:pt x="169" y="58"/>
                    <a:pt x="187" y="26"/>
                  </a:cubicBezTo>
                  <a:cubicBezTo>
                    <a:pt x="195" y="13"/>
                    <a:pt x="174" y="0"/>
                    <a:pt x="167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2" name="Freeform 64">
              <a:extLst>
                <a:ext uri="{FF2B5EF4-FFF2-40B4-BE49-F238E27FC236}">
                  <a16:creationId xmlns:a16="http://schemas.microsoft.com/office/drawing/2014/main" id="{7230A082-3103-42A9-B8FA-CAA3A4B04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3788" y="1997075"/>
              <a:ext cx="236537" cy="287338"/>
            </a:xfrm>
            <a:custGeom>
              <a:avLst/>
              <a:gdLst>
                <a:gd name="T0" fmla="*/ 7 w 191"/>
                <a:gd name="T1" fmla="*/ 40 h 231"/>
                <a:gd name="T2" fmla="*/ 88 w 191"/>
                <a:gd name="T3" fmla="*/ 138 h 231"/>
                <a:gd name="T4" fmla="*/ 100 w 191"/>
                <a:gd name="T5" fmla="*/ 118 h 231"/>
                <a:gd name="T6" fmla="*/ 68 w 191"/>
                <a:gd name="T7" fmla="*/ 129 h 231"/>
                <a:gd name="T8" fmla="*/ 60 w 191"/>
                <a:gd name="T9" fmla="*/ 173 h 231"/>
                <a:gd name="T10" fmla="*/ 107 w 191"/>
                <a:gd name="T11" fmla="*/ 228 h 231"/>
                <a:gd name="T12" fmla="*/ 171 w 191"/>
                <a:gd name="T13" fmla="*/ 177 h 231"/>
                <a:gd name="T14" fmla="*/ 171 w 191"/>
                <a:gd name="T15" fmla="*/ 102 h 231"/>
                <a:gd name="T16" fmla="*/ 104 w 191"/>
                <a:gd name="T17" fmla="*/ 99 h 231"/>
                <a:gd name="T18" fmla="*/ 112 w 191"/>
                <a:gd name="T19" fmla="*/ 120 h 231"/>
                <a:gd name="T20" fmla="*/ 134 w 191"/>
                <a:gd name="T21" fmla="*/ 111 h 231"/>
                <a:gd name="T22" fmla="*/ 134 w 191"/>
                <a:gd name="T23" fmla="*/ 94 h 231"/>
                <a:gd name="T24" fmla="*/ 64 w 191"/>
                <a:gd name="T25" fmla="*/ 12 h 231"/>
                <a:gd name="T26" fmla="*/ 43 w 191"/>
                <a:gd name="T27" fmla="*/ 24 h 231"/>
                <a:gd name="T28" fmla="*/ 117 w 191"/>
                <a:gd name="T29" fmla="*/ 111 h 231"/>
                <a:gd name="T30" fmla="*/ 117 w 191"/>
                <a:gd name="T31" fmla="*/ 94 h 231"/>
                <a:gd name="T32" fmla="*/ 112 w 191"/>
                <a:gd name="T33" fmla="*/ 96 h 231"/>
                <a:gd name="T34" fmla="*/ 121 w 191"/>
                <a:gd name="T35" fmla="*/ 116 h 231"/>
                <a:gd name="T36" fmla="*/ 156 w 191"/>
                <a:gd name="T37" fmla="*/ 122 h 231"/>
                <a:gd name="T38" fmla="*/ 141 w 191"/>
                <a:gd name="T39" fmla="*/ 180 h 231"/>
                <a:gd name="T40" fmla="*/ 90 w 191"/>
                <a:gd name="T41" fmla="*/ 198 h 231"/>
                <a:gd name="T42" fmla="*/ 84 w 191"/>
                <a:gd name="T43" fmla="*/ 166 h 231"/>
                <a:gd name="T44" fmla="*/ 94 w 191"/>
                <a:gd name="T45" fmla="*/ 141 h 231"/>
                <a:gd name="T46" fmla="*/ 105 w 191"/>
                <a:gd name="T47" fmla="*/ 121 h 231"/>
                <a:gd name="T48" fmla="*/ 28 w 191"/>
                <a:gd name="T49" fmla="*/ 28 h 231"/>
                <a:gd name="T50" fmla="*/ 7 w 191"/>
                <a:gd name="T51" fmla="*/ 4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1" h="231">
                  <a:moveTo>
                    <a:pt x="7" y="40"/>
                  </a:moveTo>
                  <a:cubicBezTo>
                    <a:pt x="27" y="78"/>
                    <a:pt x="55" y="112"/>
                    <a:pt x="88" y="138"/>
                  </a:cubicBezTo>
                  <a:cubicBezTo>
                    <a:pt x="92" y="132"/>
                    <a:pt x="96" y="125"/>
                    <a:pt x="100" y="118"/>
                  </a:cubicBezTo>
                  <a:cubicBezTo>
                    <a:pt x="88" y="114"/>
                    <a:pt x="75" y="119"/>
                    <a:pt x="68" y="129"/>
                  </a:cubicBezTo>
                  <a:cubicBezTo>
                    <a:pt x="60" y="142"/>
                    <a:pt x="60" y="159"/>
                    <a:pt x="60" y="173"/>
                  </a:cubicBezTo>
                  <a:cubicBezTo>
                    <a:pt x="60" y="201"/>
                    <a:pt x="75" y="231"/>
                    <a:pt x="107" y="228"/>
                  </a:cubicBezTo>
                  <a:cubicBezTo>
                    <a:pt x="135" y="225"/>
                    <a:pt x="158" y="201"/>
                    <a:pt x="171" y="177"/>
                  </a:cubicBezTo>
                  <a:cubicBezTo>
                    <a:pt x="183" y="155"/>
                    <a:pt x="191" y="123"/>
                    <a:pt x="171" y="102"/>
                  </a:cubicBezTo>
                  <a:cubicBezTo>
                    <a:pt x="153" y="84"/>
                    <a:pt x="123" y="83"/>
                    <a:pt x="104" y="99"/>
                  </a:cubicBezTo>
                  <a:cubicBezTo>
                    <a:pt x="96" y="106"/>
                    <a:pt x="102" y="120"/>
                    <a:pt x="112" y="120"/>
                  </a:cubicBezTo>
                  <a:cubicBezTo>
                    <a:pt x="121" y="119"/>
                    <a:pt x="127" y="116"/>
                    <a:pt x="134" y="111"/>
                  </a:cubicBezTo>
                  <a:cubicBezTo>
                    <a:pt x="139" y="107"/>
                    <a:pt x="138" y="98"/>
                    <a:pt x="134" y="94"/>
                  </a:cubicBezTo>
                  <a:cubicBezTo>
                    <a:pt x="109" y="68"/>
                    <a:pt x="86" y="41"/>
                    <a:pt x="64" y="12"/>
                  </a:cubicBezTo>
                  <a:cubicBezTo>
                    <a:pt x="55" y="0"/>
                    <a:pt x="34" y="12"/>
                    <a:pt x="43" y="24"/>
                  </a:cubicBezTo>
                  <a:cubicBezTo>
                    <a:pt x="66" y="54"/>
                    <a:pt x="91" y="83"/>
                    <a:pt x="117" y="111"/>
                  </a:cubicBezTo>
                  <a:cubicBezTo>
                    <a:pt x="117" y="105"/>
                    <a:pt x="117" y="99"/>
                    <a:pt x="117" y="94"/>
                  </a:cubicBezTo>
                  <a:cubicBezTo>
                    <a:pt x="116" y="95"/>
                    <a:pt x="114" y="96"/>
                    <a:pt x="112" y="96"/>
                  </a:cubicBezTo>
                  <a:cubicBezTo>
                    <a:pt x="115" y="102"/>
                    <a:pt x="118" y="109"/>
                    <a:pt x="121" y="116"/>
                  </a:cubicBezTo>
                  <a:cubicBezTo>
                    <a:pt x="131" y="107"/>
                    <a:pt x="149" y="111"/>
                    <a:pt x="156" y="122"/>
                  </a:cubicBezTo>
                  <a:cubicBezTo>
                    <a:pt x="167" y="140"/>
                    <a:pt x="151" y="166"/>
                    <a:pt x="141" y="180"/>
                  </a:cubicBezTo>
                  <a:cubicBezTo>
                    <a:pt x="131" y="192"/>
                    <a:pt x="105" y="216"/>
                    <a:pt x="90" y="198"/>
                  </a:cubicBezTo>
                  <a:cubicBezTo>
                    <a:pt x="83" y="189"/>
                    <a:pt x="84" y="176"/>
                    <a:pt x="84" y="166"/>
                  </a:cubicBezTo>
                  <a:cubicBezTo>
                    <a:pt x="84" y="160"/>
                    <a:pt x="83" y="138"/>
                    <a:pt x="94" y="141"/>
                  </a:cubicBezTo>
                  <a:cubicBezTo>
                    <a:pt x="105" y="145"/>
                    <a:pt x="115" y="129"/>
                    <a:pt x="105" y="121"/>
                  </a:cubicBezTo>
                  <a:cubicBezTo>
                    <a:pt x="73" y="96"/>
                    <a:pt x="47" y="64"/>
                    <a:pt x="28" y="28"/>
                  </a:cubicBezTo>
                  <a:cubicBezTo>
                    <a:pt x="21" y="14"/>
                    <a:pt x="0" y="26"/>
                    <a:pt x="7" y="4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3" name="Freeform 65">
              <a:extLst>
                <a:ext uri="{FF2B5EF4-FFF2-40B4-BE49-F238E27FC236}">
                  <a16:creationId xmlns:a16="http://schemas.microsoft.com/office/drawing/2014/main" id="{2EC8CFDD-5833-4F22-B2E8-2C42544E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888" y="1366838"/>
              <a:ext cx="115887" cy="127000"/>
            </a:xfrm>
            <a:custGeom>
              <a:avLst/>
              <a:gdLst>
                <a:gd name="T0" fmla="*/ 28 w 93"/>
                <a:gd name="T1" fmla="*/ 88 h 103"/>
                <a:gd name="T2" fmla="*/ 79 w 93"/>
                <a:gd name="T3" fmla="*/ 28 h 103"/>
                <a:gd name="T4" fmla="*/ 67 w 93"/>
                <a:gd name="T5" fmla="*/ 7 h 103"/>
                <a:gd name="T6" fmla="*/ 5 w 93"/>
                <a:gd name="T7" fmla="*/ 82 h 103"/>
                <a:gd name="T8" fmla="*/ 28 w 93"/>
                <a:gd name="T9" fmla="*/ 8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03">
                  <a:moveTo>
                    <a:pt x="28" y="88"/>
                  </a:moveTo>
                  <a:cubicBezTo>
                    <a:pt x="37" y="62"/>
                    <a:pt x="55" y="41"/>
                    <a:pt x="79" y="28"/>
                  </a:cubicBezTo>
                  <a:cubicBezTo>
                    <a:pt x="93" y="21"/>
                    <a:pt x="81" y="0"/>
                    <a:pt x="67" y="7"/>
                  </a:cubicBezTo>
                  <a:cubicBezTo>
                    <a:pt x="38" y="23"/>
                    <a:pt x="16" y="50"/>
                    <a:pt x="5" y="82"/>
                  </a:cubicBezTo>
                  <a:cubicBezTo>
                    <a:pt x="0" y="96"/>
                    <a:pt x="24" y="103"/>
                    <a:pt x="28" y="8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4" name="Freeform 66">
              <a:extLst>
                <a:ext uri="{FF2B5EF4-FFF2-40B4-BE49-F238E27FC236}">
                  <a16:creationId xmlns:a16="http://schemas.microsoft.com/office/drawing/2014/main" id="{0959D9D3-F4E5-4D81-83E2-F8357D87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1" y="1377950"/>
              <a:ext cx="119062" cy="130175"/>
            </a:xfrm>
            <a:custGeom>
              <a:avLst/>
              <a:gdLst>
                <a:gd name="T0" fmla="*/ 29 w 97"/>
                <a:gd name="T1" fmla="*/ 93 h 106"/>
                <a:gd name="T2" fmla="*/ 86 w 97"/>
                <a:gd name="T3" fmla="*/ 27 h 106"/>
                <a:gd name="T4" fmla="*/ 69 w 97"/>
                <a:gd name="T5" fmla="*/ 10 h 106"/>
                <a:gd name="T6" fmla="*/ 8 w 97"/>
                <a:gd name="T7" fmla="*/ 81 h 106"/>
                <a:gd name="T8" fmla="*/ 29 w 97"/>
                <a:gd name="T9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6">
                  <a:moveTo>
                    <a:pt x="29" y="93"/>
                  </a:moveTo>
                  <a:cubicBezTo>
                    <a:pt x="45" y="68"/>
                    <a:pt x="64" y="46"/>
                    <a:pt x="86" y="27"/>
                  </a:cubicBezTo>
                  <a:cubicBezTo>
                    <a:pt x="97" y="17"/>
                    <a:pt x="80" y="0"/>
                    <a:pt x="69" y="10"/>
                  </a:cubicBezTo>
                  <a:cubicBezTo>
                    <a:pt x="45" y="31"/>
                    <a:pt x="25" y="54"/>
                    <a:pt x="8" y="81"/>
                  </a:cubicBezTo>
                  <a:cubicBezTo>
                    <a:pt x="0" y="94"/>
                    <a:pt x="20" y="106"/>
                    <a:pt x="29" y="9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5" name="Freeform 67">
              <a:extLst>
                <a:ext uri="{FF2B5EF4-FFF2-40B4-BE49-F238E27FC236}">
                  <a16:creationId xmlns:a16="http://schemas.microsoft.com/office/drawing/2014/main" id="{B793167B-11F5-48FD-A5B1-0A1708C25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9138" y="1385888"/>
              <a:ext cx="133350" cy="160338"/>
            </a:xfrm>
            <a:custGeom>
              <a:avLst/>
              <a:gdLst>
                <a:gd name="T0" fmla="*/ 28 w 108"/>
                <a:gd name="T1" fmla="*/ 117 h 130"/>
                <a:gd name="T2" fmla="*/ 97 w 108"/>
                <a:gd name="T3" fmla="*/ 27 h 130"/>
                <a:gd name="T4" fmla="*/ 80 w 108"/>
                <a:gd name="T5" fmla="*/ 11 h 130"/>
                <a:gd name="T6" fmla="*/ 7 w 108"/>
                <a:gd name="T7" fmla="*/ 105 h 130"/>
                <a:gd name="T8" fmla="*/ 28 w 108"/>
                <a:gd name="T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30">
                  <a:moveTo>
                    <a:pt x="28" y="117"/>
                  </a:moveTo>
                  <a:cubicBezTo>
                    <a:pt x="47" y="84"/>
                    <a:pt x="69" y="54"/>
                    <a:pt x="97" y="27"/>
                  </a:cubicBezTo>
                  <a:cubicBezTo>
                    <a:pt x="108" y="17"/>
                    <a:pt x="91" y="0"/>
                    <a:pt x="80" y="11"/>
                  </a:cubicBezTo>
                  <a:cubicBezTo>
                    <a:pt x="51" y="38"/>
                    <a:pt x="27" y="70"/>
                    <a:pt x="7" y="105"/>
                  </a:cubicBezTo>
                  <a:cubicBezTo>
                    <a:pt x="0" y="118"/>
                    <a:pt x="21" y="130"/>
                    <a:pt x="28" y="1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6" name="Freeform 68">
              <a:extLst>
                <a:ext uri="{FF2B5EF4-FFF2-40B4-BE49-F238E27FC236}">
                  <a16:creationId xmlns:a16="http://schemas.microsoft.com/office/drawing/2014/main" id="{DBBA4820-22EE-4454-807E-FA5CC3A0E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976313"/>
              <a:ext cx="122237" cy="71438"/>
            </a:xfrm>
            <a:custGeom>
              <a:avLst/>
              <a:gdLst>
                <a:gd name="T0" fmla="*/ 21 w 99"/>
                <a:gd name="T1" fmla="*/ 52 h 58"/>
                <a:gd name="T2" fmla="*/ 84 w 99"/>
                <a:gd name="T3" fmla="*/ 28 h 58"/>
                <a:gd name="T4" fmla="*/ 78 w 99"/>
                <a:gd name="T5" fmla="*/ 5 h 58"/>
                <a:gd name="T6" fmla="*/ 15 w 99"/>
                <a:gd name="T7" fmla="*/ 29 h 58"/>
                <a:gd name="T8" fmla="*/ 21 w 99"/>
                <a:gd name="T9" fmla="*/ 5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8">
                  <a:moveTo>
                    <a:pt x="21" y="52"/>
                  </a:moveTo>
                  <a:cubicBezTo>
                    <a:pt x="42" y="44"/>
                    <a:pt x="63" y="36"/>
                    <a:pt x="84" y="28"/>
                  </a:cubicBezTo>
                  <a:cubicBezTo>
                    <a:pt x="99" y="23"/>
                    <a:pt x="93" y="0"/>
                    <a:pt x="78" y="5"/>
                  </a:cubicBezTo>
                  <a:cubicBezTo>
                    <a:pt x="57" y="13"/>
                    <a:pt x="36" y="21"/>
                    <a:pt x="15" y="29"/>
                  </a:cubicBezTo>
                  <a:cubicBezTo>
                    <a:pt x="0" y="35"/>
                    <a:pt x="6" y="58"/>
                    <a:pt x="21" y="5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7" name="Freeform 69">
              <a:extLst>
                <a:ext uri="{FF2B5EF4-FFF2-40B4-BE49-F238E27FC236}">
                  <a16:creationId xmlns:a16="http://schemas.microsoft.com/office/drawing/2014/main" id="{4573D428-4680-4535-AF4E-50F8B95E3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1047750"/>
              <a:ext cx="109537" cy="74613"/>
            </a:xfrm>
            <a:custGeom>
              <a:avLst/>
              <a:gdLst>
                <a:gd name="T0" fmla="*/ 26 w 89"/>
                <a:gd name="T1" fmla="*/ 53 h 60"/>
                <a:gd name="T2" fmla="*/ 75 w 89"/>
                <a:gd name="T3" fmla="*/ 28 h 60"/>
                <a:gd name="T4" fmla="*/ 63 w 89"/>
                <a:gd name="T5" fmla="*/ 7 h 60"/>
                <a:gd name="T6" fmla="*/ 14 w 89"/>
                <a:gd name="T7" fmla="*/ 32 h 60"/>
                <a:gd name="T8" fmla="*/ 26 w 89"/>
                <a:gd name="T9" fmla="*/ 5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60">
                  <a:moveTo>
                    <a:pt x="26" y="53"/>
                  </a:moveTo>
                  <a:cubicBezTo>
                    <a:pt x="42" y="45"/>
                    <a:pt x="58" y="36"/>
                    <a:pt x="75" y="28"/>
                  </a:cubicBezTo>
                  <a:cubicBezTo>
                    <a:pt x="89" y="21"/>
                    <a:pt x="76" y="0"/>
                    <a:pt x="63" y="7"/>
                  </a:cubicBezTo>
                  <a:cubicBezTo>
                    <a:pt x="46" y="16"/>
                    <a:pt x="30" y="24"/>
                    <a:pt x="14" y="32"/>
                  </a:cubicBezTo>
                  <a:cubicBezTo>
                    <a:pt x="0" y="39"/>
                    <a:pt x="12" y="60"/>
                    <a:pt x="26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8" name="Freeform 70">
              <a:extLst>
                <a:ext uri="{FF2B5EF4-FFF2-40B4-BE49-F238E27FC236}">
                  <a16:creationId xmlns:a16="http://schemas.microsoft.com/office/drawing/2014/main" id="{A0B73503-5FED-43CD-B14A-70BE6C39A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149350"/>
              <a:ext cx="93662" cy="71438"/>
            </a:xfrm>
            <a:custGeom>
              <a:avLst/>
              <a:gdLst>
                <a:gd name="T0" fmla="*/ 22 w 76"/>
                <a:gd name="T1" fmla="*/ 53 h 58"/>
                <a:gd name="T2" fmla="*/ 63 w 76"/>
                <a:gd name="T3" fmla="*/ 28 h 58"/>
                <a:gd name="T4" fmla="*/ 51 w 76"/>
                <a:gd name="T5" fmla="*/ 7 h 58"/>
                <a:gd name="T6" fmla="*/ 5 w 76"/>
                <a:gd name="T7" fmla="*/ 36 h 58"/>
                <a:gd name="T8" fmla="*/ 5 w 76"/>
                <a:gd name="T9" fmla="*/ 53 h 58"/>
                <a:gd name="T10" fmla="*/ 22 w 76"/>
                <a:gd name="T1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58">
                  <a:moveTo>
                    <a:pt x="22" y="53"/>
                  </a:moveTo>
                  <a:cubicBezTo>
                    <a:pt x="35" y="44"/>
                    <a:pt x="48" y="35"/>
                    <a:pt x="63" y="28"/>
                  </a:cubicBezTo>
                  <a:cubicBezTo>
                    <a:pt x="76" y="21"/>
                    <a:pt x="64" y="0"/>
                    <a:pt x="51" y="7"/>
                  </a:cubicBezTo>
                  <a:cubicBezTo>
                    <a:pt x="34" y="15"/>
                    <a:pt x="20" y="25"/>
                    <a:pt x="5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10" y="58"/>
                    <a:pt x="17" y="57"/>
                    <a:pt x="22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9" name="Freeform 71">
              <a:extLst>
                <a:ext uri="{FF2B5EF4-FFF2-40B4-BE49-F238E27FC236}">
                  <a16:creationId xmlns:a16="http://schemas.microsoft.com/office/drawing/2014/main" id="{DDEC22CD-269E-4CD0-8144-5C50D5C2D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1271588"/>
              <a:ext cx="84137" cy="71438"/>
            </a:xfrm>
            <a:custGeom>
              <a:avLst/>
              <a:gdLst>
                <a:gd name="T0" fmla="*/ 27 w 68"/>
                <a:gd name="T1" fmla="*/ 46 h 57"/>
                <a:gd name="T2" fmla="*/ 58 w 68"/>
                <a:gd name="T3" fmla="*/ 25 h 57"/>
                <a:gd name="T4" fmla="*/ 66 w 68"/>
                <a:gd name="T5" fmla="*/ 10 h 57"/>
                <a:gd name="T6" fmla="*/ 51 w 68"/>
                <a:gd name="T7" fmla="*/ 2 h 57"/>
                <a:gd name="T8" fmla="*/ 10 w 68"/>
                <a:gd name="T9" fmla="*/ 29 h 57"/>
                <a:gd name="T10" fmla="*/ 27 w 68"/>
                <a:gd name="T11" fmla="*/ 4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57">
                  <a:moveTo>
                    <a:pt x="27" y="46"/>
                  </a:moveTo>
                  <a:cubicBezTo>
                    <a:pt x="36" y="37"/>
                    <a:pt x="46" y="29"/>
                    <a:pt x="58" y="25"/>
                  </a:cubicBezTo>
                  <a:cubicBezTo>
                    <a:pt x="64" y="23"/>
                    <a:pt x="68" y="17"/>
                    <a:pt x="66" y="10"/>
                  </a:cubicBezTo>
                  <a:cubicBezTo>
                    <a:pt x="64" y="5"/>
                    <a:pt x="57" y="0"/>
                    <a:pt x="51" y="2"/>
                  </a:cubicBezTo>
                  <a:cubicBezTo>
                    <a:pt x="35" y="8"/>
                    <a:pt x="21" y="17"/>
                    <a:pt x="10" y="29"/>
                  </a:cubicBezTo>
                  <a:cubicBezTo>
                    <a:pt x="0" y="40"/>
                    <a:pt x="17" y="57"/>
                    <a:pt x="27" y="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0" name="Freeform 72">
              <a:extLst>
                <a:ext uri="{FF2B5EF4-FFF2-40B4-BE49-F238E27FC236}">
                  <a16:creationId xmlns:a16="http://schemas.microsoft.com/office/drawing/2014/main" id="{6C89F067-88B8-4F98-9852-ABC2CD8FF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1346200"/>
              <a:ext cx="87312" cy="65088"/>
            </a:xfrm>
            <a:custGeom>
              <a:avLst/>
              <a:gdLst>
                <a:gd name="T0" fmla="*/ 25 w 70"/>
                <a:gd name="T1" fmla="*/ 45 h 53"/>
                <a:gd name="T2" fmla="*/ 57 w 70"/>
                <a:gd name="T3" fmla="*/ 28 h 53"/>
                <a:gd name="T4" fmla="*/ 45 w 70"/>
                <a:gd name="T5" fmla="*/ 7 h 53"/>
                <a:gd name="T6" fmla="*/ 13 w 70"/>
                <a:gd name="T7" fmla="*/ 25 h 53"/>
                <a:gd name="T8" fmla="*/ 25 w 70"/>
                <a:gd name="T9" fmla="*/ 4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3">
                  <a:moveTo>
                    <a:pt x="25" y="45"/>
                  </a:moveTo>
                  <a:cubicBezTo>
                    <a:pt x="36" y="40"/>
                    <a:pt x="46" y="34"/>
                    <a:pt x="57" y="28"/>
                  </a:cubicBezTo>
                  <a:cubicBezTo>
                    <a:pt x="70" y="20"/>
                    <a:pt x="58" y="0"/>
                    <a:pt x="45" y="7"/>
                  </a:cubicBezTo>
                  <a:cubicBezTo>
                    <a:pt x="34" y="13"/>
                    <a:pt x="24" y="19"/>
                    <a:pt x="13" y="25"/>
                  </a:cubicBezTo>
                  <a:cubicBezTo>
                    <a:pt x="0" y="32"/>
                    <a:pt x="12" y="53"/>
                    <a:pt x="25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1" name="Freeform 73">
              <a:extLst>
                <a:ext uri="{FF2B5EF4-FFF2-40B4-BE49-F238E27FC236}">
                  <a16:creationId xmlns:a16="http://schemas.microsoft.com/office/drawing/2014/main" id="{B4E5BC57-8CC3-4184-8215-1810DEA27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801" y="1438275"/>
              <a:ext cx="42862" cy="41275"/>
            </a:xfrm>
            <a:custGeom>
              <a:avLst/>
              <a:gdLst>
                <a:gd name="T0" fmla="*/ 22 w 34"/>
                <a:gd name="T1" fmla="*/ 29 h 33"/>
                <a:gd name="T2" fmla="*/ 29 w 34"/>
                <a:gd name="T3" fmla="*/ 22 h 33"/>
                <a:gd name="T4" fmla="*/ 29 w 34"/>
                <a:gd name="T5" fmla="*/ 5 h 33"/>
                <a:gd name="T6" fmla="*/ 12 w 34"/>
                <a:gd name="T7" fmla="*/ 5 h 33"/>
                <a:gd name="T8" fmla="*/ 5 w 34"/>
                <a:gd name="T9" fmla="*/ 12 h 33"/>
                <a:gd name="T10" fmla="*/ 5 w 34"/>
                <a:gd name="T11" fmla="*/ 29 h 33"/>
                <a:gd name="T12" fmla="*/ 22 w 34"/>
                <a:gd name="T13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3">
                  <a:moveTo>
                    <a:pt x="22" y="29"/>
                  </a:moveTo>
                  <a:cubicBezTo>
                    <a:pt x="25" y="26"/>
                    <a:pt x="27" y="24"/>
                    <a:pt x="29" y="22"/>
                  </a:cubicBezTo>
                  <a:cubicBezTo>
                    <a:pt x="34" y="17"/>
                    <a:pt x="34" y="9"/>
                    <a:pt x="29" y="5"/>
                  </a:cubicBezTo>
                  <a:cubicBezTo>
                    <a:pt x="24" y="0"/>
                    <a:pt x="17" y="0"/>
                    <a:pt x="12" y="5"/>
                  </a:cubicBezTo>
                  <a:cubicBezTo>
                    <a:pt x="10" y="7"/>
                    <a:pt x="8" y="9"/>
                    <a:pt x="5" y="12"/>
                  </a:cubicBezTo>
                  <a:cubicBezTo>
                    <a:pt x="1" y="16"/>
                    <a:pt x="0" y="24"/>
                    <a:pt x="5" y="29"/>
                  </a:cubicBezTo>
                  <a:cubicBezTo>
                    <a:pt x="10" y="33"/>
                    <a:pt x="17" y="33"/>
                    <a:pt x="22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2" name="Freeform 74">
              <a:extLst>
                <a:ext uri="{FF2B5EF4-FFF2-40B4-BE49-F238E27FC236}">
                  <a16:creationId xmlns:a16="http://schemas.microsoft.com/office/drawing/2014/main" id="{4AAEE11A-59CF-41F2-9320-092CB35DD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857250"/>
              <a:ext cx="144462" cy="71438"/>
            </a:xfrm>
            <a:custGeom>
              <a:avLst/>
              <a:gdLst>
                <a:gd name="T0" fmla="*/ 16 w 117"/>
                <a:gd name="T1" fmla="*/ 57 h 58"/>
                <a:gd name="T2" fmla="*/ 104 w 117"/>
                <a:gd name="T3" fmla="*/ 29 h 58"/>
                <a:gd name="T4" fmla="*/ 92 w 117"/>
                <a:gd name="T5" fmla="*/ 8 h 58"/>
                <a:gd name="T6" fmla="*/ 16 w 117"/>
                <a:gd name="T7" fmla="*/ 33 h 58"/>
                <a:gd name="T8" fmla="*/ 16 w 117"/>
                <a:gd name="T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58">
                  <a:moveTo>
                    <a:pt x="16" y="57"/>
                  </a:moveTo>
                  <a:cubicBezTo>
                    <a:pt x="47" y="55"/>
                    <a:pt x="77" y="46"/>
                    <a:pt x="104" y="29"/>
                  </a:cubicBezTo>
                  <a:cubicBezTo>
                    <a:pt x="117" y="21"/>
                    <a:pt x="105" y="0"/>
                    <a:pt x="92" y="8"/>
                  </a:cubicBezTo>
                  <a:cubicBezTo>
                    <a:pt x="69" y="23"/>
                    <a:pt x="43" y="31"/>
                    <a:pt x="16" y="33"/>
                  </a:cubicBezTo>
                  <a:cubicBezTo>
                    <a:pt x="0" y="34"/>
                    <a:pt x="0" y="58"/>
                    <a:pt x="16" y="5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3" name="Freeform 75">
              <a:extLst>
                <a:ext uri="{FF2B5EF4-FFF2-40B4-BE49-F238E27FC236}">
                  <a16:creationId xmlns:a16="http://schemas.microsoft.com/office/drawing/2014/main" id="{F7A9C662-1CA7-45E7-BC9F-23A8B5446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793750"/>
              <a:ext cx="58737" cy="42863"/>
            </a:xfrm>
            <a:custGeom>
              <a:avLst/>
              <a:gdLst>
                <a:gd name="T0" fmla="*/ 16 w 48"/>
                <a:gd name="T1" fmla="*/ 32 h 34"/>
                <a:gd name="T2" fmla="*/ 37 w 48"/>
                <a:gd name="T3" fmla="*/ 25 h 34"/>
                <a:gd name="T4" fmla="*/ 46 w 48"/>
                <a:gd name="T5" fmla="*/ 10 h 34"/>
                <a:gd name="T6" fmla="*/ 31 w 48"/>
                <a:gd name="T7" fmla="*/ 2 h 34"/>
                <a:gd name="T8" fmla="*/ 10 w 48"/>
                <a:gd name="T9" fmla="*/ 9 h 34"/>
                <a:gd name="T10" fmla="*/ 2 w 48"/>
                <a:gd name="T11" fmla="*/ 24 h 34"/>
                <a:gd name="T12" fmla="*/ 16 w 48"/>
                <a:gd name="T1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4">
                  <a:moveTo>
                    <a:pt x="16" y="32"/>
                  </a:moveTo>
                  <a:cubicBezTo>
                    <a:pt x="23" y="30"/>
                    <a:pt x="30" y="27"/>
                    <a:pt x="37" y="25"/>
                  </a:cubicBezTo>
                  <a:cubicBezTo>
                    <a:pt x="43" y="23"/>
                    <a:pt x="48" y="17"/>
                    <a:pt x="46" y="10"/>
                  </a:cubicBezTo>
                  <a:cubicBezTo>
                    <a:pt x="44" y="4"/>
                    <a:pt x="37" y="0"/>
                    <a:pt x="31" y="2"/>
                  </a:cubicBezTo>
                  <a:cubicBezTo>
                    <a:pt x="24" y="4"/>
                    <a:pt x="17" y="6"/>
                    <a:pt x="10" y="9"/>
                  </a:cubicBezTo>
                  <a:cubicBezTo>
                    <a:pt x="4" y="11"/>
                    <a:pt x="0" y="17"/>
                    <a:pt x="2" y="24"/>
                  </a:cubicBezTo>
                  <a:cubicBezTo>
                    <a:pt x="3" y="30"/>
                    <a:pt x="10" y="34"/>
                    <a:pt x="16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4" name="Freeform 76">
              <a:extLst>
                <a:ext uri="{FF2B5EF4-FFF2-40B4-BE49-F238E27FC236}">
                  <a16:creationId xmlns:a16="http://schemas.microsoft.com/office/drawing/2014/main" id="{001CA5B0-4CBA-4F66-ABE2-B167732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1" y="528638"/>
              <a:ext cx="101600" cy="77788"/>
            </a:xfrm>
            <a:custGeom>
              <a:avLst/>
              <a:gdLst>
                <a:gd name="T0" fmla="*/ 27 w 82"/>
                <a:gd name="T1" fmla="*/ 48 h 62"/>
                <a:gd name="T2" fmla="*/ 66 w 82"/>
                <a:gd name="T3" fmla="*/ 24 h 62"/>
                <a:gd name="T4" fmla="*/ 66 w 82"/>
                <a:gd name="T5" fmla="*/ 0 h 62"/>
                <a:gd name="T6" fmla="*/ 7 w 82"/>
                <a:gd name="T7" fmla="*/ 36 h 62"/>
                <a:gd name="T8" fmla="*/ 27 w 82"/>
                <a:gd name="T9" fmla="*/ 4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62">
                  <a:moveTo>
                    <a:pt x="27" y="48"/>
                  </a:moveTo>
                  <a:cubicBezTo>
                    <a:pt x="35" y="33"/>
                    <a:pt x="49" y="24"/>
                    <a:pt x="66" y="24"/>
                  </a:cubicBezTo>
                  <a:cubicBezTo>
                    <a:pt x="82" y="24"/>
                    <a:pt x="82" y="0"/>
                    <a:pt x="66" y="0"/>
                  </a:cubicBezTo>
                  <a:cubicBezTo>
                    <a:pt x="41" y="0"/>
                    <a:pt x="18" y="14"/>
                    <a:pt x="7" y="36"/>
                  </a:cubicBezTo>
                  <a:cubicBezTo>
                    <a:pt x="0" y="50"/>
                    <a:pt x="20" y="62"/>
                    <a:pt x="27" y="4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5" name="Freeform 77">
              <a:extLst>
                <a:ext uri="{FF2B5EF4-FFF2-40B4-BE49-F238E27FC236}">
                  <a16:creationId xmlns:a16="http://schemas.microsoft.com/office/drawing/2014/main" id="{AFE09C8C-6836-43A1-9D3B-6043B9D38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1" y="566738"/>
              <a:ext cx="112712" cy="68263"/>
            </a:xfrm>
            <a:custGeom>
              <a:avLst/>
              <a:gdLst>
                <a:gd name="T0" fmla="*/ 27 w 92"/>
                <a:gd name="T1" fmla="*/ 49 h 55"/>
                <a:gd name="T2" fmla="*/ 78 w 92"/>
                <a:gd name="T3" fmla="*/ 27 h 55"/>
                <a:gd name="T4" fmla="*/ 66 w 92"/>
                <a:gd name="T5" fmla="*/ 6 h 55"/>
                <a:gd name="T6" fmla="*/ 15 w 92"/>
                <a:gd name="T7" fmla="*/ 28 h 55"/>
                <a:gd name="T8" fmla="*/ 27 w 92"/>
                <a:gd name="T9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5">
                  <a:moveTo>
                    <a:pt x="27" y="49"/>
                  </a:moveTo>
                  <a:cubicBezTo>
                    <a:pt x="44" y="41"/>
                    <a:pt x="61" y="34"/>
                    <a:pt x="78" y="27"/>
                  </a:cubicBezTo>
                  <a:cubicBezTo>
                    <a:pt x="92" y="21"/>
                    <a:pt x="80" y="0"/>
                    <a:pt x="66" y="6"/>
                  </a:cubicBezTo>
                  <a:cubicBezTo>
                    <a:pt x="49" y="13"/>
                    <a:pt x="32" y="21"/>
                    <a:pt x="15" y="28"/>
                  </a:cubicBezTo>
                  <a:cubicBezTo>
                    <a:pt x="0" y="34"/>
                    <a:pt x="13" y="55"/>
                    <a:pt x="27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6" name="Freeform 78">
              <a:extLst>
                <a:ext uri="{FF2B5EF4-FFF2-40B4-BE49-F238E27FC236}">
                  <a16:creationId xmlns:a16="http://schemas.microsoft.com/office/drawing/2014/main" id="{132624D1-B7AE-4292-91A9-565E4CCEC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93725"/>
              <a:ext cx="58737" cy="47625"/>
            </a:xfrm>
            <a:custGeom>
              <a:avLst/>
              <a:gdLst>
                <a:gd name="T0" fmla="*/ 20 w 47"/>
                <a:gd name="T1" fmla="*/ 36 h 39"/>
                <a:gd name="T2" fmla="*/ 39 w 47"/>
                <a:gd name="T3" fmla="*/ 24 h 39"/>
                <a:gd name="T4" fmla="*/ 43 w 47"/>
                <a:gd name="T5" fmla="*/ 8 h 39"/>
                <a:gd name="T6" fmla="*/ 27 w 47"/>
                <a:gd name="T7" fmla="*/ 3 h 39"/>
                <a:gd name="T8" fmla="*/ 8 w 47"/>
                <a:gd name="T9" fmla="*/ 15 h 39"/>
                <a:gd name="T10" fmla="*/ 4 w 47"/>
                <a:gd name="T11" fmla="*/ 32 h 39"/>
                <a:gd name="T12" fmla="*/ 20 w 47"/>
                <a:gd name="T13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9">
                  <a:moveTo>
                    <a:pt x="20" y="36"/>
                  </a:moveTo>
                  <a:cubicBezTo>
                    <a:pt x="26" y="32"/>
                    <a:pt x="33" y="28"/>
                    <a:pt x="39" y="24"/>
                  </a:cubicBezTo>
                  <a:cubicBezTo>
                    <a:pt x="44" y="21"/>
                    <a:pt x="47" y="13"/>
                    <a:pt x="43" y="8"/>
                  </a:cubicBezTo>
                  <a:cubicBezTo>
                    <a:pt x="40" y="2"/>
                    <a:pt x="32" y="0"/>
                    <a:pt x="27" y="3"/>
                  </a:cubicBezTo>
                  <a:cubicBezTo>
                    <a:pt x="20" y="7"/>
                    <a:pt x="14" y="11"/>
                    <a:pt x="8" y="15"/>
                  </a:cubicBezTo>
                  <a:cubicBezTo>
                    <a:pt x="3" y="19"/>
                    <a:pt x="0" y="26"/>
                    <a:pt x="4" y="32"/>
                  </a:cubicBezTo>
                  <a:cubicBezTo>
                    <a:pt x="7" y="37"/>
                    <a:pt x="14" y="39"/>
                    <a:pt x="20" y="3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7" name="Freeform 79">
              <a:extLst>
                <a:ext uri="{FF2B5EF4-FFF2-40B4-BE49-F238E27FC236}">
                  <a16:creationId xmlns:a16="http://schemas.microsoft.com/office/drawing/2014/main" id="{147ECBA9-9689-4485-831F-089280B2F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3325" y="763588"/>
              <a:ext cx="98425" cy="77788"/>
            </a:xfrm>
            <a:custGeom>
              <a:avLst/>
              <a:gdLst>
                <a:gd name="T0" fmla="*/ 20 w 80"/>
                <a:gd name="T1" fmla="*/ 58 h 63"/>
                <a:gd name="T2" fmla="*/ 69 w 80"/>
                <a:gd name="T3" fmla="*/ 28 h 63"/>
                <a:gd name="T4" fmla="*/ 52 w 80"/>
                <a:gd name="T5" fmla="*/ 11 h 63"/>
                <a:gd name="T6" fmla="*/ 14 w 80"/>
                <a:gd name="T7" fmla="*/ 35 h 63"/>
                <a:gd name="T8" fmla="*/ 20 w 80"/>
                <a:gd name="T9" fmla="*/ 5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63">
                  <a:moveTo>
                    <a:pt x="20" y="58"/>
                  </a:moveTo>
                  <a:cubicBezTo>
                    <a:pt x="39" y="52"/>
                    <a:pt x="55" y="42"/>
                    <a:pt x="69" y="28"/>
                  </a:cubicBezTo>
                  <a:cubicBezTo>
                    <a:pt x="80" y="17"/>
                    <a:pt x="63" y="0"/>
                    <a:pt x="52" y="11"/>
                  </a:cubicBezTo>
                  <a:cubicBezTo>
                    <a:pt x="41" y="22"/>
                    <a:pt x="29" y="30"/>
                    <a:pt x="14" y="35"/>
                  </a:cubicBezTo>
                  <a:cubicBezTo>
                    <a:pt x="0" y="40"/>
                    <a:pt x="6" y="63"/>
                    <a:pt x="20" y="5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8" name="Freeform 80">
              <a:extLst>
                <a:ext uri="{FF2B5EF4-FFF2-40B4-BE49-F238E27FC236}">
                  <a16:creationId xmlns:a16="http://schemas.microsoft.com/office/drawing/2014/main" id="{DEA05963-CB74-487E-9AD6-A47577F09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854075"/>
              <a:ext cx="49212" cy="42863"/>
            </a:xfrm>
            <a:custGeom>
              <a:avLst/>
              <a:gdLst>
                <a:gd name="T0" fmla="*/ 20 w 39"/>
                <a:gd name="T1" fmla="*/ 32 h 35"/>
                <a:gd name="T2" fmla="*/ 31 w 39"/>
                <a:gd name="T3" fmla="*/ 25 h 35"/>
                <a:gd name="T4" fmla="*/ 36 w 39"/>
                <a:gd name="T5" fmla="*/ 8 h 35"/>
                <a:gd name="T6" fmla="*/ 19 w 39"/>
                <a:gd name="T7" fmla="*/ 4 h 35"/>
                <a:gd name="T8" fmla="*/ 7 w 39"/>
                <a:gd name="T9" fmla="*/ 11 h 35"/>
                <a:gd name="T10" fmla="*/ 3 w 39"/>
                <a:gd name="T11" fmla="*/ 28 h 35"/>
                <a:gd name="T12" fmla="*/ 20 w 39"/>
                <a:gd name="T13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5">
                  <a:moveTo>
                    <a:pt x="20" y="32"/>
                  </a:moveTo>
                  <a:cubicBezTo>
                    <a:pt x="23" y="30"/>
                    <a:pt x="27" y="27"/>
                    <a:pt x="31" y="25"/>
                  </a:cubicBezTo>
                  <a:cubicBezTo>
                    <a:pt x="37" y="21"/>
                    <a:pt x="39" y="14"/>
                    <a:pt x="36" y="8"/>
                  </a:cubicBezTo>
                  <a:cubicBezTo>
                    <a:pt x="32" y="3"/>
                    <a:pt x="25" y="0"/>
                    <a:pt x="19" y="4"/>
                  </a:cubicBezTo>
                  <a:cubicBezTo>
                    <a:pt x="15" y="6"/>
                    <a:pt x="11" y="9"/>
                    <a:pt x="7" y="11"/>
                  </a:cubicBezTo>
                  <a:cubicBezTo>
                    <a:pt x="2" y="15"/>
                    <a:pt x="0" y="22"/>
                    <a:pt x="3" y="28"/>
                  </a:cubicBezTo>
                  <a:cubicBezTo>
                    <a:pt x="7" y="33"/>
                    <a:pt x="14" y="35"/>
                    <a:pt x="20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9" name="Freeform 81">
              <a:extLst>
                <a:ext uri="{FF2B5EF4-FFF2-40B4-BE49-F238E27FC236}">
                  <a16:creationId xmlns:a16="http://schemas.microsoft.com/office/drawing/2014/main" id="{8F3D70FF-D43B-494D-9BFC-9594F4DB3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5" y="901700"/>
              <a:ext cx="61912" cy="53975"/>
            </a:xfrm>
            <a:custGeom>
              <a:avLst/>
              <a:gdLst>
                <a:gd name="T0" fmla="*/ 22 w 50"/>
                <a:gd name="T1" fmla="*/ 38 h 43"/>
                <a:gd name="T2" fmla="*/ 40 w 50"/>
                <a:gd name="T3" fmla="*/ 25 h 43"/>
                <a:gd name="T4" fmla="*/ 48 w 50"/>
                <a:gd name="T5" fmla="*/ 10 h 43"/>
                <a:gd name="T6" fmla="*/ 33 w 50"/>
                <a:gd name="T7" fmla="*/ 2 h 43"/>
                <a:gd name="T8" fmla="*/ 5 w 50"/>
                <a:gd name="T9" fmla="*/ 21 h 43"/>
                <a:gd name="T10" fmla="*/ 5 w 50"/>
                <a:gd name="T11" fmla="*/ 38 h 43"/>
                <a:gd name="T12" fmla="*/ 22 w 50"/>
                <a:gd name="T13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2" y="38"/>
                  </a:moveTo>
                  <a:cubicBezTo>
                    <a:pt x="27" y="32"/>
                    <a:pt x="33" y="27"/>
                    <a:pt x="40" y="25"/>
                  </a:cubicBezTo>
                  <a:cubicBezTo>
                    <a:pt x="46" y="23"/>
                    <a:pt x="50" y="16"/>
                    <a:pt x="48" y="10"/>
                  </a:cubicBezTo>
                  <a:cubicBezTo>
                    <a:pt x="46" y="4"/>
                    <a:pt x="40" y="0"/>
                    <a:pt x="33" y="2"/>
                  </a:cubicBezTo>
                  <a:cubicBezTo>
                    <a:pt x="22" y="5"/>
                    <a:pt x="12" y="12"/>
                    <a:pt x="5" y="21"/>
                  </a:cubicBezTo>
                  <a:cubicBezTo>
                    <a:pt x="1" y="26"/>
                    <a:pt x="0" y="33"/>
                    <a:pt x="5" y="38"/>
                  </a:cubicBezTo>
                  <a:cubicBezTo>
                    <a:pt x="9" y="42"/>
                    <a:pt x="18" y="43"/>
                    <a:pt x="22" y="3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40" name="Freeform 82">
              <a:extLst>
                <a:ext uri="{FF2B5EF4-FFF2-40B4-BE49-F238E27FC236}">
                  <a16:creationId xmlns:a16="http://schemas.microsoft.com/office/drawing/2014/main" id="{686C2958-BA5D-497C-B4BF-B252E4F14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944563"/>
              <a:ext cx="36512" cy="36513"/>
            </a:xfrm>
            <a:custGeom>
              <a:avLst/>
              <a:gdLst>
                <a:gd name="T0" fmla="*/ 22 w 29"/>
                <a:gd name="T1" fmla="*/ 24 h 29"/>
                <a:gd name="T2" fmla="*/ 24 w 29"/>
                <a:gd name="T3" fmla="*/ 22 h 29"/>
                <a:gd name="T4" fmla="*/ 24 w 29"/>
                <a:gd name="T5" fmla="*/ 5 h 29"/>
                <a:gd name="T6" fmla="*/ 7 w 29"/>
                <a:gd name="T7" fmla="*/ 5 h 29"/>
                <a:gd name="T8" fmla="*/ 5 w 29"/>
                <a:gd name="T9" fmla="*/ 7 h 29"/>
                <a:gd name="T10" fmla="*/ 5 w 29"/>
                <a:gd name="T11" fmla="*/ 24 h 29"/>
                <a:gd name="T12" fmla="*/ 22 w 29"/>
                <a:gd name="T13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2" y="24"/>
                  </a:moveTo>
                  <a:cubicBezTo>
                    <a:pt x="22" y="23"/>
                    <a:pt x="23" y="23"/>
                    <a:pt x="24" y="22"/>
                  </a:cubicBezTo>
                  <a:cubicBezTo>
                    <a:pt x="28" y="17"/>
                    <a:pt x="29" y="9"/>
                    <a:pt x="24" y="5"/>
                  </a:cubicBezTo>
                  <a:cubicBezTo>
                    <a:pt x="19" y="1"/>
                    <a:pt x="12" y="0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0" y="12"/>
                    <a:pt x="0" y="20"/>
                    <a:pt x="5" y="24"/>
                  </a:cubicBezTo>
                  <a:cubicBezTo>
                    <a:pt x="9" y="29"/>
                    <a:pt x="17" y="29"/>
                    <a:pt x="22" y="2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342" name="文本框 1">
            <a:extLst>
              <a:ext uri="{FF2B5EF4-FFF2-40B4-BE49-F238E27FC236}">
                <a16:creationId xmlns:a16="http://schemas.microsoft.com/office/drawing/2014/main" id="{DA69776A-5C77-4F9F-8C1E-B924A4D71061}"/>
              </a:ext>
            </a:extLst>
          </p:cNvPr>
          <p:cNvSpPr txBox="1"/>
          <p:nvPr/>
        </p:nvSpPr>
        <p:spPr>
          <a:xfrm>
            <a:off x="2701416" y="916541"/>
            <a:ext cx="65431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Amerika Sans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CHÚC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Amerika Sans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CÁC EM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Amerika Sans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HỌC TỐT</a:t>
            </a:r>
            <a:endParaRPr kumimoji="0" lang="zh-CN" altLang="en-US" sz="8800" b="1" i="0" u="none" strike="noStrike" kern="1200" cap="none" spc="300" normalizeH="0" baseline="0" noProof="0" dirty="0">
              <a:ln>
                <a:noFill/>
              </a:ln>
              <a:solidFill>
                <a:srgbClr val="FF7D6C"/>
              </a:solidFill>
              <a:effectLst/>
              <a:uLnTx/>
              <a:uFillTx/>
              <a:latin typeface="UTM Amerika Sans" panose="0204060305050602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0356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8B1C6FF-7982-4B88-B946-35D4F9794534}"/>
              </a:ext>
            </a:extLst>
          </p:cNvPr>
          <p:cNvGrpSpPr/>
          <p:nvPr/>
        </p:nvGrpSpPr>
        <p:grpSpPr>
          <a:xfrm>
            <a:off x="4287425" y="5008643"/>
            <a:ext cx="761990" cy="740599"/>
            <a:chOff x="7926388" y="2433638"/>
            <a:chExt cx="1639887" cy="1593850"/>
          </a:xfrm>
        </p:grpSpPr>
        <p:sp>
          <p:nvSpPr>
            <p:cNvPr id="17" name="Freeform 83">
              <a:extLst>
                <a:ext uri="{FF2B5EF4-FFF2-40B4-BE49-F238E27FC236}">
                  <a16:creationId xmlns:a16="http://schemas.microsoft.com/office/drawing/2014/main" id="{E02FDDE3-A7D9-4C62-A82C-672D5CB14F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" name="Freeform 84">
              <a:extLst>
                <a:ext uri="{FF2B5EF4-FFF2-40B4-BE49-F238E27FC236}">
                  <a16:creationId xmlns:a16="http://schemas.microsoft.com/office/drawing/2014/main" id="{86A0C524-BA3A-449D-A632-8D058097A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" name="Freeform 85">
              <a:extLst>
                <a:ext uri="{FF2B5EF4-FFF2-40B4-BE49-F238E27FC236}">
                  <a16:creationId xmlns:a16="http://schemas.microsoft.com/office/drawing/2014/main" id="{61887F19-3276-419C-A12D-09E2CA2A8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" name="Freeform 86">
              <a:extLst>
                <a:ext uri="{FF2B5EF4-FFF2-40B4-BE49-F238E27FC236}">
                  <a16:creationId xmlns:a16="http://schemas.microsoft.com/office/drawing/2014/main" id="{77AFABF9-AEB0-43A8-AA49-3274C62D7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" name="Freeform 87">
              <a:extLst>
                <a:ext uri="{FF2B5EF4-FFF2-40B4-BE49-F238E27FC236}">
                  <a16:creationId xmlns:a16="http://schemas.microsoft.com/office/drawing/2014/main" id="{3F4AE2B2-EFB1-4390-AECE-42E644CD4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2" name="Freeform 88">
              <a:extLst>
                <a:ext uri="{FF2B5EF4-FFF2-40B4-BE49-F238E27FC236}">
                  <a16:creationId xmlns:a16="http://schemas.microsoft.com/office/drawing/2014/main" id="{716ADB1A-6467-4D21-84BC-ACEA68B93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3" name="Freeform 89">
              <a:extLst>
                <a:ext uri="{FF2B5EF4-FFF2-40B4-BE49-F238E27FC236}">
                  <a16:creationId xmlns:a16="http://schemas.microsoft.com/office/drawing/2014/main" id="{4E6C682A-2D9A-44F4-A294-77427D9EB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" name="Freeform 90">
              <a:extLst>
                <a:ext uri="{FF2B5EF4-FFF2-40B4-BE49-F238E27FC236}">
                  <a16:creationId xmlns:a16="http://schemas.microsoft.com/office/drawing/2014/main" id="{12690C67-4976-4A24-8AE2-0B9D399DE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" name="Freeform 91">
              <a:extLst>
                <a:ext uri="{FF2B5EF4-FFF2-40B4-BE49-F238E27FC236}">
                  <a16:creationId xmlns:a16="http://schemas.microsoft.com/office/drawing/2014/main" id="{4E734220-F18F-490C-A193-977B835C2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" name="Freeform 92">
              <a:extLst>
                <a:ext uri="{FF2B5EF4-FFF2-40B4-BE49-F238E27FC236}">
                  <a16:creationId xmlns:a16="http://schemas.microsoft.com/office/drawing/2014/main" id="{29295375-130F-47D5-8A4D-163BA91EA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" name="Freeform 93">
              <a:extLst>
                <a:ext uri="{FF2B5EF4-FFF2-40B4-BE49-F238E27FC236}">
                  <a16:creationId xmlns:a16="http://schemas.microsoft.com/office/drawing/2014/main" id="{066B46A1-9066-4BE7-8A3C-AE2D94AB5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" name="Freeform 94">
              <a:extLst>
                <a:ext uri="{FF2B5EF4-FFF2-40B4-BE49-F238E27FC236}">
                  <a16:creationId xmlns:a16="http://schemas.microsoft.com/office/drawing/2014/main" id="{997A3087-CD51-4C73-9F77-47C8CAB71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" name="Freeform 95">
              <a:extLst>
                <a:ext uri="{FF2B5EF4-FFF2-40B4-BE49-F238E27FC236}">
                  <a16:creationId xmlns:a16="http://schemas.microsoft.com/office/drawing/2014/main" id="{2549EC6A-86D4-4BB5-AAD0-CEF6E955C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" name="Freeform 96">
              <a:extLst>
                <a:ext uri="{FF2B5EF4-FFF2-40B4-BE49-F238E27FC236}">
                  <a16:creationId xmlns:a16="http://schemas.microsoft.com/office/drawing/2014/main" id="{9F3C6153-BFF4-4B0C-A7C9-9EF24AC92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" name="Freeform 97">
              <a:extLst>
                <a:ext uri="{FF2B5EF4-FFF2-40B4-BE49-F238E27FC236}">
                  <a16:creationId xmlns:a16="http://schemas.microsoft.com/office/drawing/2014/main" id="{DAD8E12D-25A5-4EFF-8F8F-B776B3F01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" name="Freeform 98">
              <a:extLst>
                <a:ext uri="{FF2B5EF4-FFF2-40B4-BE49-F238E27FC236}">
                  <a16:creationId xmlns:a16="http://schemas.microsoft.com/office/drawing/2014/main" id="{E8088F8D-8BE1-4350-A89B-4D088390B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" name="Freeform 99">
              <a:extLst>
                <a:ext uri="{FF2B5EF4-FFF2-40B4-BE49-F238E27FC236}">
                  <a16:creationId xmlns:a16="http://schemas.microsoft.com/office/drawing/2014/main" id="{B4E40A6E-DB84-4E00-8263-ED47F76BA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8B1031B2-F43A-4D67-8518-5D651A1A3484}"/>
              </a:ext>
            </a:extLst>
          </p:cNvPr>
          <p:cNvGrpSpPr/>
          <p:nvPr/>
        </p:nvGrpSpPr>
        <p:grpSpPr>
          <a:xfrm>
            <a:off x="569960" y="5528230"/>
            <a:ext cx="1024994" cy="743859"/>
            <a:chOff x="1023938" y="938213"/>
            <a:chExt cx="1487488" cy="1079500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1A9BFABF-7BA9-41EA-97CD-27B9509E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2692A55E-3DF2-474C-879F-3C9AE998D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238C9EB7-C375-4665-AECA-600B408D8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E5B799AE-EE3A-4127-BC96-6DBD0F705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523BFC46-8215-4C7B-94B1-C5227CCA9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376291B1-5B3C-4C6A-9D64-9EA2E12A4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11CF9004-53BF-40DE-9933-AE9646AA0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07B54430-B0FA-4C6E-A1A8-61B7F20A9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5CEAEB8C-CCED-4B66-BE50-C6688850D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1F419F34-43E3-4952-9848-3680F00A5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C0C15A5C-53AA-4CAA-9FAA-6B529B413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3B953A3C-A34F-43DB-B7F5-D3FAFD66B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3C61ABFB-54C7-4B8A-8CEC-FB4ACDACBFA6}"/>
              </a:ext>
            </a:extLst>
          </p:cNvPr>
          <p:cNvGrpSpPr/>
          <p:nvPr/>
        </p:nvGrpSpPr>
        <p:grpSpPr>
          <a:xfrm>
            <a:off x="8359405" y="5582598"/>
            <a:ext cx="785625" cy="579978"/>
            <a:chOff x="8934450" y="3117850"/>
            <a:chExt cx="1855788" cy="1370013"/>
          </a:xfrm>
        </p:grpSpPr>
        <p:sp>
          <p:nvSpPr>
            <p:cNvPr id="49" name="Freeform 79">
              <a:extLst>
                <a:ext uri="{FF2B5EF4-FFF2-40B4-BE49-F238E27FC236}">
                  <a16:creationId xmlns:a16="http://schemas.microsoft.com/office/drawing/2014/main" id="{755F1F7A-1151-462C-B947-B4251183A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7A0EF923-42E7-469D-9F03-68B68FF9B938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51" name="Freeform 80">
                <a:extLst>
                  <a:ext uri="{FF2B5EF4-FFF2-40B4-BE49-F238E27FC236}">
                    <a16:creationId xmlns:a16="http://schemas.microsoft.com/office/drawing/2014/main" id="{4DBF6D7B-6B89-4E56-B6A6-8074B1A5C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2" name="Freeform 81">
                <a:extLst>
                  <a:ext uri="{FF2B5EF4-FFF2-40B4-BE49-F238E27FC236}">
                    <a16:creationId xmlns:a16="http://schemas.microsoft.com/office/drawing/2014/main" id="{22C6F47C-A0A6-410C-942E-D76AF890E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3" name="Freeform 82">
                <a:extLst>
                  <a:ext uri="{FF2B5EF4-FFF2-40B4-BE49-F238E27FC236}">
                    <a16:creationId xmlns:a16="http://schemas.microsoft.com/office/drawing/2014/main" id="{ADC5C0D2-8530-4A6E-A9FA-6AFA35DB8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4" name="Freeform 83">
                <a:extLst>
                  <a:ext uri="{FF2B5EF4-FFF2-40B4-BE49-F238E27FC236}">
                    <a16:creationId xmlns:a16="http://schemas.microsoft.com/office/drawing/2014/main" id="{50A2FD13-2FCB-45BD-B092-D529A0B68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5" name="Freeform 84">
                <a:extLst>
                  <a:ext uri="{FF2B5EF4-FFF2-40B4-BE49-F238E27FC236}">
                    <a16:creationId xmlns:a16="http://schemas.microsoft.com/office/drawing/2014/main" id="{2321C55A-CF5E-4F78-8183-AC6ADD17D7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6" name="Freeform 85">
                <a:extLst>
                  <a:ext uri="{FF2B5EF4-FFF2-40B4-BE49-F238E27FC236}">
                    <a16:creationId xmlns:a16="http://schemas.microsoft.com/office/drawing/2014/main" id="{FEAC2856-8A64-4602-A03F-23AC25F99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7" name="Freeform 86">
                <a:extLst>
                  <a:ext uri="{FF2B5EF4-FFF2-40B4-BE49-F238E27FC236}">
                    <a16:creationId xmlns:a16="http://schemas.microsoft.com/office/drawing/2014/main" id="{83609CDF-DF16-4966-91EC-31F154420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8" name="Freeform 87">
                <a:extLst>
                  <a:ext uri="{FF2B5EF4-FFF2-40B4-BE49-F238E27FC236}">
                    <a16:creationId xmlns:a16="http://schemas.microsoft.com/office/drawing/2014/main" id="{39D2DCC6-5F9F-4292-B596-CCC942B1BB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9" name="Freeform 88">
                <a:extLst>
                  <a:ext uri="{FF2B5EF4-FFF2-40B4-BE49-F238E27FC236}">
                    <a16:creationId xmlns:a16="http://schemas.microsoft.com/office/drawing/2014/main" id="{5263BAF6-BD3B-482E-BA5C-D7E37CE19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60" name="Freeform 89">
                <a:extLst>
                  <a:ext uri="{FF2B5EF4-FFF2-40B4-BE49-F238E27FC236}">
                    <a16:creationId xmlns:a16="http://schemas.microsoft.com/office/drawing/2014/main" id="{D4160B1C-8438-40FE-8566-07AF8E7378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61" name="Freeform 90">
                <a:extLst>
                  <a:ext uri="{FF2B5EF4-FFF2-40B4-BE49-F238E27FC236}">
                    <a16:creationId xmlns:a16="http://schemas.microsoft.com/office/drawing/2014/main" id="{F0512E33-023C-4086-82C1-347D225A2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62" name="Freeform 91">
                <a:extLst>
                  <a:ext uri="{FF2B5EF4-FFF2-40B4-BE49-F238E27FC236}">
                    <a16:creationId xmlns:a16="http://schemas.microsoft.com/office/drawing/2014/main" id="{6F08F225-5FF7-470F-976C-253654A1E9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63" name="Freeform 92">
                <a:extLst>
                  <a:ext uri="{FF2B5EF4-FFF2-40B4-BE49-F238E27FC236}">
                    <a16:creationId xmlns:a16="http://schemas.microsoft.com/office/drawing/2014/main" id="{50A2479E-18B6-4AB2-9B5A-FAC7D6F62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64" name="Freeform 93">
                <a:extLst>
                  <a:ext uri="{FF2B5EF4-FFF2-40B4-BE49-F238E27FC236}">
                    <a16:creationId xmlns:a16="http://schemas.microsoft.com/office/drawing/2014/main" id="{56D13196-DF2B-4EB8-897C-0C45C6C6F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791D005F-C9E9-452B-992F-AF7797D6FA04}"/>
              </a:ext>
            </a:extLst>
          </p:cNvPr>
          <p:cNvGrpSpPr/>
          <p:nvPr/>
        </p:nvGrpSpPr>
        <p:grpSpPr>
          <a:xfrm>
            <a:off x="3068442" y="5245374"/>
            <a:ext cx="608849" cy="898141"/>
            <a:chOff x="2616200" y="3409950"/>
            <a:chExt cx="1373188" cy="2025651"/>
          </a:xfrm>
        </p:grpSpPr>
        <p:sp>
          <p:nvSpPr>
            <p:cNvPr id="66" name="Freeform 94">
              <a:extLst>
                <a:ext uri="{FF2B5EF4-FFF2-40B4-BE49-F238E27FC236}">
                  <a16:creationId xmlns:a16="http://schemas.microsoft.com/office/drawing/2014/main" id="{3BA54B2A-AE15-4E9D-B1B7-0CD5CE542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7" name="Freeform 95">
              <a:extLst>
                <a:ext uri="{FF2B5EF4-FFF2-40B4-BE49-F238E27FC236}">
                  <a16:creationId xmlns:a16="http://schemas.microsoft.com/office/drawing/2014/main" id="{7337E16B-9E84-46F4-83F0-43DF396F6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8" name="Freeform 96">
              <a:extLst>
                <a:ext uri="{FF2B5EF4-FFF2-40B4-BE49-F238E27FC236}">
                  <a16:creationId xmlns:a16="http://schemas.microsoft.com/office/drawing/2014/main" id="{BCC83B50-5D60-4D3D-9AB8-6C187A87C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9" name="Freeform 97">
              <a:extLst>
                <a:ext uri="{FF2B5EF4-FFF2-40B4-BE49-F238E27FC236}">
                  <a16:creationId xmlns:a16="http://schemas.microsoft.com/office/drawing/2014/main" id="{8F76E5DB-7E35-499E-8E9B-1164F0255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0" name="Freeform 98">
              <a:extLst>
                <a:ext uri="{FF2B5EF4-FFF2-40B4-BE49-F238E27FC236}">
                  <a16:creationId xmlns:a16="http://schemas.microsoft.com/office/drawing/2014/main" id="{4194BBCD-2508-40D7-BF40-9A19B081F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1" name="Freeform 99">
              <a:extLst>
                <a:ext uri="{FF2B5EF4-FFF2-40B4-BE49-F238E27FC236}">
                  <a16:creationId xmlns:a16="http://schemas.microsoft.com/office/drawing/2014/main" id="{DF6BECD0-0F57-47E6-87A1-D0653105A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2" name="Freeform 100">
              <a:extLst>
                <a:ext uri="{FF2B5EF4-FFF2-40B4-BE49-F238E27FC236}">
                  <a16:creationId xmlns:a16="http://schemas.microsoft.com/office/drawing/2014/main" id="{4A66A242-3F85-416A-9D49-EF754A81C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3" name="Freeform 101">
              <a:extLst>
                <a:ext uri="{FF2B5EF4-FFF2-40B4-BE49-F238E27FC236}">
                  <a16:creationId xmlns:a16="http://schemas.microsoft.com/office/drawing/2014/main" id="{9577D729-E462-4F33-AD4F-9F4BBF2C0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4" name="Freeform 102">
              <a:extLst>
                <a:ext uri="{FF2B5EF4-FFF2-40B4-BE49-F238E27FC236}">
                  <a16:creationId xmlns:a16="http://schemas.microsoft.com/office/drawing/2014/main" id="{04DC2E7C-94DB-4C94-A254-2950A81EF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5" name="Freeform 103">
              <a:extLst>
                <a:ext uri="{FF2B5EF4-FFF2-40B4-BE49-F238E27FC236}">
                  <a16:creationId xmlns:a16="http://schemas.microsoft.com/office/drawing/2014/main" id="{3121539B-81A3-4036-A7B9-5744B4417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6" name="Freeform 104">
              <a:extLst>
                <a:ext uri="{FF2B5EF4-FFF2-40B4-BE49-F238E27FC236}">
                  <a16:creationId xmlns:a16="http://schemas.microsoft.com/office/drawing/2014/main" id="{9442E33A-CF76-46DA-849D-C8E0C36CC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7" name="Freeform 105">
              <a:extLst>
                <a:ext uri="{FF2B5EF4-FFF2-40B4-BE49-F238E27FC236}">
                  <a16:creationId xmlns:a16="http://schemas.microsoft.com/office/drawing/2014/main" id="{11DA377D-EB82-4AD0-8F3C-9DA67C87F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8" name="Freeform 106">
              <a:extLst>
                <a:ext uri="{FF2B5EF4-FFF2-40B4-BE49-F238E27FC236}">
                  <a16:creationId xmlns:a16="http://schemas.microsoft.com/office/drawing/2014/main" id="{CD8CE951-4226-4A11-8E17-29497AA5B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9" name="Freeform 107">
              <a:extLst>
                <a:ext uri="{FF2B5EF4-FFF2-40B4-BE49-F238E27FC236}">
                  <a16:creationId xmlns:a16="http://schemas.microsoft.com/office/drawing/2014/main" id="{BD33293F-0A6E-4778-8DDD-5ACE60814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0" name="Freeform 108">
              <a:extLst>
                <a:ext uri="{FF2B5EF4-FFF2-40B4-BE49-F238E27FC236}">
                  <a16:creationId xmlns:a16="http://schemas.microsoft.com/office/drawing/2014/main" id="{085DB3D7-F69D-497B-9919-C4D170EA5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1" name="Freeform 109">
              <a:extLst>
                <a:ext uri="{FF2B5EF4-FFF2-40B4-BE49-F238E27FC236}">
                  <a16:creationId xmlns:a16="http://schemas.microsoft.com/office/drawing/2014/main" id="{C7FF83CC-C842-49D3-87AA-47EA75BC8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2" name="Freeform 110">
              <a:extLst>
                <a:ext uri="{FF2B5EF4-FFF2-40B4-BE49-F238E27FC236}">
                  <a16:creationId xmlns:a16="http://schemas.microsoft.com/office/drawing/2014/main" id="{CF4F318C-F416-4F06-A2FC-F821D59E9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3" name="Freeform 111">
              <a:extLst>
                <a:ext uri="{FF2B5EF4-FFF2-40B4-BE49-F238E27FC236}">
                  <a16:creationId xmlns:a16="http://schemas.microsoft.com/office/drawing/2014/main" id="{76E818C1-A333-4805-9551-F46AE293F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4" name="Freeform 112">
              <a:extLst>
                <a:ext uri="{FF2B5EF4-FFF2-40B4-BE49-F238E27FC236}">
                  <a16:creationId xmlns:a16="http://schemas.microsoft.com/office/drawing/2014/main" id="{60F74758-6A74-435F-A893-F37DC930A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5" name="Freeform 113">
              <a:extLst>
                <a:ext uri="{FF2B5EF4-FFF2-40B4-BE49-F238E27FC236}">
                  <a16:creationId xmlns:a16="http://schemas.microsoft.com/office/drawing/2014/main" id="{CDFF3E28-0D65-482F-930F-311B5881C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6" name="Freeform 114">
              <a:extLst>
                <a:ext uri="{FF2B5EF4-FFF2-40B4-BE49-F238E27FC236}">
                  <a16:creationId xmlns:a16="http://schemas.microsoft.com/office/drawing/2014/main" id="{E1D98340-DCE1-46E8-89D5-CC6E172E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7" name="Freeform 115">
              <a:extLst>
                <a:ext uri="{FF2B5EF4-FFF2-40B4-BE49-F238E27FC236}">
                  <a16:creationId xmlns:a16="http://schemas.microsoft.com/office/drawing/2014/main" id="{C1A3B1F7-4D35-40A8-A68D-711A4D6B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8" name="Freeform 116">
              <a:extLst>
                <a:ext uri="{FF2B5EF4-FFF2-40B4-BE49-F238E27FC236}">
                  <a16:creationId xmlns:a16="http://schemas.microsoft.com/office/drawing/2014/main" id="{A0FC1D35-AC83-4E7F-B58A-35AD93EAD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9" name="Freeform 117">
              <a:extLst>
                <a:ext uri="{FF2B5EF4-FFF2-40B4-BE49-F238E27FC236}">
                  <a16:creationId xmlns:a16="http://schemas.microsoft.com/office/drawing/2014/main" id="{D1534F01-31C6-49A2-9801-28ACB05ED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0" name="Freeform 118">
              <a:extLst>
                <a:ext uri="{FF2B5EF4-FFF2-40B4-BE49-F238E27FC236}">
                  <a16:creationId xmlns:a16="http://schemas.microsoft.com/office/drawing/2014/main" id="{9EB3922D-845A-4A7B-89B7-5F0B7CC18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1" name="Freeform 119">
              <a:extLst>
                <a:ext uri="{FF2B5EF4-FFF2-40B4-BE49-F238E27FC236}">
                  <a16:creationId xmlns:a16="http://schemas.microsoft.com/office/drawing/2014/main" id="{15D91217-5567-4661-9C5F-63B57B7FF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2" name="Freeform 120">
              <a:extLst>
                <a:ext uri="{FF2B5EF4-FFF2-40B4-BE49-F238E27FC236}">
                  <a16:creationId xmlns:a16="http://schemas.microsoft.com/office/drawing/2014/main" id="{F5070716-F592-4DBE-9698-1CE56DCA8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3" name="Freeform 121">
              <a:extLst>
                <a:ext uri="{FF2B5EF4-FFF2-40B4-BE49-F238E27FC236}">
                  <a16:creationId xmlns:a16="http://schemas.microsoft.com/office/drawing/2014/main" id="{4D3B8913-E462-4B08-BE45-F023F12BB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4" name="Freeform 122">
              <a:extLst>
                <a:ext uri="{FF2B5EF4-FFF2-40B4-BE49-F238E27FC236}">
                  <a16:creationId xmlns:a16="http://schemas.microsoft.com/office/drawing/2014/main" id="{09EFC299-0A60-4817-8F6F-B2EAA51D5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5" name="Freeform 123">
              <a:extLst>
                <a:ext uri="{FF2B5EF4-FFF2-40B4-BE49-F238E27FC236}">
                  <a16:creationId xmlns:a16="http://schemas.microsoft.com/office/drawing/2014/main" id="{E7AB75F2-CBF9-4A65-9A91-0C6AB3783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6" name="Freeform 124">
              <a:extLst>
                <a:ext uri="{FF2B5EF4-FFF2-40B4-BE49-F238E27FC236}">
                  <a16:creationId xmlns:a16="http://schemas.microsoft.com/office/drawing/2014/main" id="{B8D886BF-284D-4183-98B6-16FBB837A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E8B0D7B1-35F1-4D32-9F6B-AB7F7C9024ED}"/>
              </a:ext>
            </a:extLst>
          </p:cNvPr>
          <p:cNvGrpSpPr/>
          <p:nvPr/>
        </p:nvGrpSpPr>
        <p:grpSpPr>
          <a:xfrm>
            <a:off x="4939576" y="5782773"/>
            <a:ext cx="665097" cy="691351"/>
            <a:chOff x="2481263" y="1452563"/>
            <a:chExt cx="965200" cy="1003300"/>
          </a:xfrm>
        </p:grpSpPr>
        <p:sp>
          <p:nvSpPr>
            <p:cNvPr id="98" name="Freeform 137">
              <a:extLst>
                <a:ext uri="{FF2B5EF4-FFF2-40B4-BE49-F238E27FC236}">
                  <a16:creationId xmlns:a16="http://schemas.microsoft.com/office/drawing/2014/main" id="{04BEC217-5C96-4704-A027-B011FA5CE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9" name="Freeform 138">
              <a:extLst>
                <a:ext uri="{FF2B5EF4-FFF2-40B4-BE49-F238E27FC236}">
                  <a16:creationId xmlns:a16="http://schemas.microsoft.com/office/drawing/2014/main" id="{2F1F1490-0C30-44AA-953D-8FC254F6C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0" name="Freeform 139">
              <a:extLst>
                <a:ext uri="{FF2B5EF4-FFF2-40B4-BE49-F238E27FC236}">
                  <a16:creationId xmlns:a16="http://schemas.microsoft.com/office/drawing/2014/main" id="{D4E48B44-9242-4C95-9E09-969346FF6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1" name="Freeform 140">
              <a:extLst>
                <a:ext uri="{FF2B5EF4-FFF2-40B4-BE49-F238E27FC236}">
                  <a16:creationId xmlns:a16="http://schemas.microsoft.com/office/drawing/2014/main" id="{59BAEF85-B70C-4A2C-B38C-4CF29BC8B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2" name="Freeform 141">
              <a:extLst>
                <a:ext uri="{FF2B5EF4-FFF2-40B4-BE49-F238E27FC236}">
                  <a16:creationId xmlns:a16="http://schemas.microsoft.com/office/drawing/2014/main" id="{53AC5103-81FD-4E84-B7B4-365542BE4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3" name="Freeform 142">
              <a:extLst>
                <a:ext uri="{FF2B5EF4-FFF2-40B4-BE49-F238E27FC236}">
                  <a16:creationId xmlns:a16="http://schemas.microsoft.com/office/drawing/2014/main" id="{D57880B7-2396-4182-9A90-77D590E21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4" name="Freeform 143">
              <a:extLst>
                <a:ext uri="{FF2B5EF4-FFF2-40B4-BE49-F238E27FC236}">
                  <a16:creationId xmlns:a16="http://schemas.microsoft.com/office/drawing/2014/main" id="{9C4A293D-1B26-4A1C-A9E9-EDD440BC9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5" name="Freeform 144">
              <a:extLst>
                <a:ext uri="{FF2B5EF4-FFF2-40B4-BE49-F238E27FC236}">
                  <a16:creationId xmlns:a16="http://schemas.microsoft.com/office/drawing/2014/main" id="{989AD30A-4B1F-4221-BEF6-B792BBAB5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6" name="Freeform 145">
              <a:extLst>
                <a:ext uri="{FF2B5EF4-FFF2-40B4-BE49-F238E27FC236}">
                  <a16:creationId xmlns:a16="http://schemas.microsoft.com/office/drawing/2014/main" id="{AB29BC0B-6182-408F-A6E0-FC7E21E19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7" name="Freeform 146">
              <a:extLst>
                <a:ext uri="{FF2B5EF4-FFF2-40B4-BE49-F238E27FC236}">
                  <a16:creationId xmlns:a16="http://schemas.microsoft.com/office/drawing/2014/main" id="{E4C201BC-A6F6-4260-966B-A905D9C1B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8" name="Freeform 147">
              <a:extLst>
                <a:ext uri="{FF2B5EF4-FFF2-40B4-BE49-F238E27FC236}">
                  <a16:creationId xmlns:a16="http://schemas.microsoft.com/office/drawing/2014/main" id="{E7F9F9FB-742F-4B93-A73F-295F9896A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9" name="Freeform 148">
              <a:extLst>
                <a:ext uri="{FF2B5EF4-FFF2-40B4-BE49-F238E27FC236}">
                  <a16:creationId xmlns:a16="http://schemas.microsoft.com/office/drawing/2014/main" id="{8F571520-8927-4FD9-86F3-493F83EE6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0" name="Freeform 149">
              <a:extLst>
                <a:ext uri="{FF2B5EF4-FFF2-40B4-BE49-F238E27FC236}">
                  <a16:creationId xmlns:a16="http://schemas.microsoft.com/office/drawing/2014/main" id="{8A6649A1-5852-4BBB-8339-061F11F4A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1" name="Freeform 150">
              <a:extLst>
                <a:ext uri="{FF2B5EF4-FFF2-40B4-BE49-F238E27FC236}">
                  <a16:creationId xmlns:a16="http://schemas.microsoft.com/office/drawing/2014/main" id="{6B2EEC81-4359-44B4-8BA3-CF4487194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12" name="组合 111">
            <a:extLst>
              <a:ext uri="{FF2B5EF4-FFF2-40B4-BE49-F238E27FC236}">
                <a16:creationId xmlns:a16="http://schemas.microsoft.com/office/drawing/2014/main" id="{2EAE997D-B80C-4B1C-82A2-294142B38241}"/>
              </a:ext>
            </a:extLst>
          </p:cNvPr>
          <p:cNvGrpSpPr/>
          <p:nvPr/>
        </p:nvGrpSpPr>
        <p:grpSpPr>
          <a:xfrm>
            <a:off x="11134339" y="5255727"/>
            <a:ext cx="455066" cy="833559"/>
            <a:chOff x="6889750" y="1900238"/>
            <a:chExt cx="660400" cy="1209675"/>
          </a:xfrm>
        </p:grpSpPr>
        <p:sp>
          <p:nvSpPr>
            <p:cNvPr id="113" name="Freeform 116">
              <a:extLst>
                <a:ext uri="{FF2B5EF4-FFF2-40B4-BE49-F238E27FC236}">
                  <a16:creationId xmlns:a16="http://schemas.microsoft.com/office/drawing/2014/main" id="{A2308AF4-5476-4888-81BC-56884E69E9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88" y="1900238"/>
              <a:ext cx="630237" cy="1176338"/>
            </a:xfrm>
            <a:custGeom>
              <a:avLst/>
              <a:gdLst>
                <a:gd name="T0" fmla="*/ 350 w 509"/>
                <a:gd name="T1" fmla="*/ 700 h 949"/>
                <a:gd name="T2" fmla="*/ 388 w 509"/>
                <a:gd name="T3" fmla="*/ 524 h 949"/>
                <a:gd name="T4" fmla="*/ 391 w 509"/>
                <a:gd name="T5" fmla="*/ 515 h 949"/>
                <a:gd name="T6" fmla="*/ 394 w 509"/>
                <a:gd name="T7" fmla="*/ 498 h 949"/>
                <a:gd name="T8" fmla="*/ 395 w 509"/>
                <a:gd name="T9" fmla="*/ 496 h 949"/>
                <a:gd name="T10" fmla="*/ 395 w 509"/>
                <a:gd name="T11" fmla="*/ 492 h 949"/>
                <a:gd name="T12" fmla="*/ 506 w 509"/>
                <a:gd name="T13" fmla="*/ 87 h 949"/>
                <a:gd name="T14" fmla="*/ 490 w 509"/>
                <a:gd name="T15" fmla="*/ 50 h 949"/>
                <a:gd name="T16" fmla="*/ 491 w 509"/>
                <a:gd name="T17" fmla="*/ 49 h 949"/>
                <a:gd name="T18" fmla="*/ 449 w 509"/>
                <a:gd name="T19" fmla="*/ 7 h 949"/>
                <a:gd name="T20" fmla="*/ 222 w 509"/>
                <a:gd name="T21" fmla="*/ 134 h 949"/>
                <a:gd name="T22" fmla="*/ 198 w 509"/>
                <a:gd name="T23" fmla="*/ 159 h 949"/>
                <a:gd name="T24" fmla="*/ 178 w 509"/>
                <a:gd name="T25" fmla="*/ 182 h 949"/>
                <a:gd name="T26" fmla="*/ 173 w 509"/>
                <a:gd name="T27" fmla="*/ 200 h 949"/>
                <a:gd name="T28" fmla="*/ 187 w 509"/>
                <a:gd name="T29" fmla="*/ 258 h 949"/>
                <a:gd name="T30" fmla="*/ 300 w 509"/>
                <a:gd name="T31" fmla="*/ 258 h 949"/>
                <a:gd name="T32" fmla="*/ 276 w 509"/>
                <a:gd name="T33" fmla="*/ 370 h 949"/>
                <a:gd name="T34" fmla="*/ 246 w 509"/>
                <a:gd name="T35" fmla="*/ 494 h 949"/>
                <a:gd name="T36" fmla="*/ 234 w 509"/>
                <a:gd name="T37" fmla="*/ 575 h 949"/>
                <a:gd name="T38" fmla="*/ 230 w 509"/>
                <a:gd name="T39" fmla="*/ 585 h 949"/>
                <a:gd name="T40" fmla="*/ 215 w 509"/>
                <a:gd name="T41" fmla="*/ 646 h 949"/>
                <a:gd name="T42" fmla="*/ 203 w 509"/>
                <a:gd name="T43" fmla="*/ 662 h 949"/>
                <a:gd name="T44" fmla="*/ 186 w 509"/>
                <a:gd name="T45" fmla="*/ 708 h 949"/>
                <a:gd name="T46" fmla="*/ 172 w 509"/>
                <a:gd name="T47" fmla="*/ 742 h 949"/>
                <a:gd name="T48" fmla="*/ 140 w 509"/>
                <a:gd name="T49" fmla="*/ 753 h 949"/>
                <a:gd name="T50" fmla="*/ 122 w 509"/>
                <a:gd name="T51" fmla="*/ 754 h 949"/>
                <a:gd name="T52" fmla="*/ 112 w 509"/>
                <a:gd name="T53" fmla="*/ 756 h 949"/>
                <a:gd name="T54" fmla="*/ 83 w 509"/>
                <a:gd name="T55" fmla="*/ 752 h 949"/>
                <a:gd name="T56" fmla="*/ 65 w 509"/>
                <a:gd name="T57" fmla="*/ 754 h 949"/>
                <a:gd name="T58" fmla="*/ 61 w 509"/>
                <a:gd name="T59" fmla="*/ 753 h 949"/>
                <a:gd name="T60" fmla="*/ 19 w 509"/>
                <a:gd name="T61" fmla="*/ 795 h 949"/>
                <a:gd name="T62" fmla="*/ 20 w 509"/>
                <a:gd name="T63" fmla="*/ 800 h 949"/>
                <a:gd name="T64" fmla="*/ 5 w 509"/>
                <a:gd name="T65" fmla="*/ 855 h 949"/>
                <a:gd name="T66" fmla="*/ 15 w 509"/>
                <a:gd name="T67" fmla="*/ 889 h 949"/>
                <a:gd name="T68" fmla="*/ 47 w 509"/>
                <a:gd name="T69" fmla="*/ 925 h 949"/>
                <a:gd name="T70" fmla="*/ 119 w 509"/>
                <a:gd name="T71" fmla="*/ 919 h 949"/>
                <a:gd name="T72" fmla="*/ 165 w 509"/>
                <a:gd name="T73" fmla="*/ 912 h 949"/>
                <a:gd name="T74" fmla="*/ 167 w 509"/>
                <a:gd name="T75" fmla="*/ 911 h 949"/>
                <a:gd name="T76" fmla="*/ 348 w 509"/>
                <a:gd name="T77" fmla="*/ 932 h 949"/>
                <a:gd name="T78" fmla="*/ 412 w 509"/>
                <a:gd name="T79" fmla="*/ 945 h 949"/>
                <a:gd name="T80" fmla="*/ 455 w 509"/>
                <a:gd name="T81" fmla="*/ 912 h 949"/>
                <a:gd name="T82" fmla="*/ 455 w 509"/>
                <a:gd name="T83" fmla="*/ 844 h 949"/>
                <a:gd name="T84" fmla="*/ 452 w 509"/>
                <a:gd name="T85" fmla="*/ 804 h 949"/>
                <a:gd name="T86" fmla="*/ 450 w 509"/>
                <a:gd name="T87" fmla="*/ 791 h 949"/>
                <a:gd name="T88" fmla="*/ 431 w 509"/>
                <a:gd name="T89" fmla="*/ 768 h 949"/>
                <a:gd name="T90" fmla="*/ 393 w 509"/>
                <a:gd name="T91" fmla="*/ 753 h 949"/>
                <a:gd name="T92" fmla="*/ 364 w 509"/>
                <a:gd name="T93" fmla="*/ 751 h 949"/>
                <a:gd name="T94" fmla="*/ 359 w 509"/>
                <a:gd name="T95" fmla="*/ 751 h 949"/>
                <a:gd name="T96" fmla="*/ 341 w 509"/>
                <a:gd name="T97" fmla="*/ 732 h 949"/>
                <a:gd name="T98" fmla="*/ 345 w 509"/>
                <a:gd name="T99" fmla="*/ 712 h 949"/>
                <a:gd name="T100" fmla="*/ 350 w 509"/>
                <a:gd name="T101" fmla="*/ 700 h 949"/>
                <a:gd name="T102" fmla="*/ 425 w 509"/>
                <a:gd name="T103" fmla="*/ 31 h 949"/>
                <a:gd name="T104" fmla="*/ 425 w 509"/>
                <a:gd name="T105" fmla="*/ 31 h 949"/>
                <a:gd name="T106" fmla="*/ 360 w 509"/>
                <a:gd name="T107" fmla="*/ 753 h 949"/>
                <a:gd name="T108" fmla="*/ 359 w 509"/>
                <a:gd name="T109" fmla="*/ 751 h 949"/>
                <a:gd name="T110" fmla="*/ 360 w 509"/>
                <a:gd name="T111" fmla="*/ 753 h 949"/>
                <a:gd name="T112" fmla="*/ 359 w 509"/>
                <a:gd name="T113" fmla="*/ 751 h 949"/>
                <a:gd name="T114" fmla="*/ 359 w 509"/>
                <a:gd name="T115" fmla="*/ 751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9" h="949">
                  <a:moveTo>
                    <a:pt x="350" y="700"/>
                  </a:moveTo>
                  <a:cubicBezTo>
                    <a:pt x="363" y="642"/>
                    <a:pt x="376" y="583"/>
                    <a:pt x="388" y="524"/>
                  </a:cubicBezTo>
                  <a:cubicBezTo>
                    <a:pt x="390" y="522"/>
                    <a:pt x="391" y="518"/>
                    <a:pt x="391" y="515"/>
                  </a:cubicBezTo>
                  <a:cubicBezTo>
                    <a:pt x="392" y="509"/>
                    <a:pt x="393" y="504"/>
                    <a:pt x="394" y="498"/>
                  </a:cubicBezTo>
                  <a:cubicBezTo>
                    <a:pt x="394" y="497"/>
                    <a:pt x="394" y="497"/>
                    <a:pt x="395" y="496"/>
                  </a:cubicBezTo>
                  <a:cubicBezTo>
                    <a:pt x="395" y="495"/>
                    <a:pt x="395" y="493"/>
                    <a:pt x="395" y="492"/>
                  </a:cubicBezTo>
                  <a:cubicBezTo>
                    <a:pt x="420" y="354"/>
                    <a:pt x="481" y="225"/>
                    <a:pt x="506" y="87"/>
                  </a:cubicBezTo>
                  <a:cubicBezTo>
                    <a:pt x="509" y="70"/>
                    <a:pt x="501" y="57"/>
                    <a:pt x="490" y="50"/>
                  </a:cubicBezTo>
                  <a:cubicBezTo>
                    <a:pt x="490" y="50"/>
                    <a:pt x="491" y="49"/>
                    <a:pt x="491" y="49"/>
                  </a:cubicBezTo>
                  <a:cubicBezTo>
                    <a:pt x="497" y="24"/>
                    <a:pt x="474" y="0"/>
                    <a:pt x="449" y="7"/>
                  </a:cubicBezTo>
                  <a:cubicBezTo>
                    <a:pt x="362" y="31"/>
                    <a:pt x="303" y="100"/>
                    <a:pt x="222" y="134"/>
                  </a:cubicBezTo>
                  <a:cubicBezTo>
                    <a:pt x="210" y="139"/>
                    <a:pt x="201" y="148"/>
                    <a:pt x="198" y="159"/>
                  </a:cubicBezTo>
                  <a:cubicBezTo>
                    <a:pt x="190" y="166"/>
                    <a:pt x="184" y="173"/>
                    <a:pt x="178" y="182"/>
                  </a:cubicBezTo>
                  <a:cubicBezTo>
                    <a:pt x="174" y="188"/>
                    <a:pt x="172" y="194"/>
                    <a:pt x="173" y="200"/>
                  </a:cubicBezTo>
                  <a:cubicBezTo>
                    <a:pt x="153" y="216"/>
                    <a:pt x="165" y="250"/>
                    <a:pt x="187" y="258"/>
                  </a:cubicBezTo>
                  <a:cubicBezTo>
                    <a:pt x="226" y="271"/>
                    <a:pt x="263" y="267"/>
                    <a:pt x="300" y="258"/>
                  </a:cubicBezTo>
                  <a:cubicBezTo>
                    <a:pt x="290" y="295"/>
                    <a:pt x="282" y="332"/>
                    <a:pt x="276" y="370"/>
                  </a:cubicBezTo>
                  <a:cubicBezTo>
                    <a:pt x="264" y="411"/>
                    <a:pt x="253" y="452"/>
                    <a:pt x="246" y="494"/>
                  </a:cubicBezTo>
                  <a:cubicBezTo>
                    <a:pt x="242" y="521"/>
                    <a:pt x="238" y="548"/>
                    <a:pt x="234" y="575"/>
                  </a:cubicBezTo>
                  <a:cubicBezTo>
                    <a:pt x="232" y="578"/>
                    <a:pt x="231" y="581"/>
                    <a:pt x="230" y="585"/>
                  </a:cubicBezTo>
                  <a:cubicBezTo>
                    <a:pt x="224" y="605"/>
                    <a:pt x="219" y="625"/>
                    <a:pt x="215" y="646"/>
                  </a:cubicBezTo>
                  <a:cubicBezTo>
                    <a:pt x="210" y="650"/>
                    <a:pt x="206" y="655"/>
                    <a:pt x="203" y="662"/>
                  </a:cubicBezTo>
                  <a:cubicBezTo>
                    <a:pt x="198" y="677"/>
                    <a:pt x="192" y="693"/>
                    <a:pt x="186" y="708"/>
                  </a:cubicBezTo>
                  <a:cubicBezTo>
                    <a:pt x="183" y="717"/>
                    <a:pt x="179" y="735"/>
                    <a:pt x="172" y="742"/>
                  </a:cubicBezTo>
                  <a:cubicBezTo>
                    <a:pt x="165" y="749"/>
                    <a:pt x="150" y="751"/>
                    <a:pt x="140" y="753"/>
                  </a:cubicBezTo>
                  <a:cubicBezTo>
                    <a:pt x="135" y="752"/>
                    <a:pt x="129" y="752"/>
                    <a:pt x="122" y="754"/>
                  </a:cubicBezTo>
                  <a:cubicBezTo>
                    <a:pt x="119" y="755"/>
                    <a:pt x="115" y="755"/>
                    <a:pt x="112" y="756"/>
                  </a:cubicBezTo>
                  <a:cubicBezTo>
                    <a:pt x="102" y="756"/>
                    <a:pt x="94" y="752"/>
                    <a:pt x="83" y="752"/>
                  </a:cubicBezTo>
                  <a:cubicBezTo>
                    <a:pt x="77" y="751"/>
                    <a:pt x="71" y="752"/>
                    <a:pt x="65" y="754"/>
                  </a:cubicBezTo>
                  <a:cubicBezTo>
                    <a:pt x="64" y="754"/>
                    <a:pt x="62" y="753"/>
                    <a:pt x="61" y="753"/>
                  </a:cubicBezTo>
                  <a:cubicBezTo>
                    <a:pt x="34" y="745"/>
                    <a:pt x="15" y="770"/>
                    <a:pt x="19" y="795"/>
                  </a:cubicBezTo>
                  <a:cubicBezTo>
                    <a:pt x="20" y="796"/>
                    <a:pt x="20" y="798"/>
                    <a:pt x="20" y="800"/>
                  </a:cubicBezTo>
                  <a:cubicBezTo>
                    <a:pt x="6" y="815"/>
                    <a:pt x="1" y="836"/>
                    <a:pt x="5" y="855"/>
                  </a:cubicBezTo>
                  <a:cubicBezTo>
                    <a:pt x="0" y="867"/>
                    <a:pt x="5" y="881"/>
                    <a:pt x="15" y="889"/>
                  </a:cubicBezTo>
                  <a:cubicBezTo>
                    <a:pt x="14" y="906"/>
                    <a:pt x="25" y="924"/>
                    <a:pt x="47" y="925"/>
                  </a:cubicBezTo>
                  <a:cubicBezTo>
                    <a:pt x="72" y="927"/>
                    <a:pt x="95" y="923"/>
                    <a:pt x="119" y="919"/>
                  </a:cubicBezTo>
                  <a:cubicBezTo>
                    <a:pt x="134" y="917"/>
                    <a:pt x="150" y="915"/>
                    <a:pt x="165" y="912"/>
                  </a:cubicBezTo>
                  <a:cubicBezTo>
                    <a:pt x="166" y="912"/>
                    <a:pt x="166" y="912"/>
                    <a:pt x="167" y="911"/>
                  </a:cubicBezTo>
                  <a:cubicBezTo>
                    <a:pt x="227" y="921"/>
                    <a:pt x="288" y="931"/>
                    <a:pt x="348" y="932"/>
                  </a:cubicBezTo>
                  <a:cubicBezTo>
                    <a:pt x="370" y="936"/>
                    <a:pt x="391" y="941"/>
                    <a:pt x="412" y="945"/>
                  </a:cubicBezTo>
                  <a:cubicBezTo>
                    <a:pt x="434" y="949"/>
                    <a:pt x="455" y="936"/>
                    <a:pt x="455" y="912"/>
                  </a:cubicBezTo>
                  <a:cubicBezTo>
                    <a:pt x="455" y="889"/>
                    <a:pt x="455" y="867"/>
                    <a:pt x="455" y="844"/>
                  </a:cubicBezTo>
                  <a:cubicBezTo>
                    <a:pt x="455" y="830"/>
                    <a:pt x="455" y="817"/>
                    <a:pt x="452" y="804"/>
                  </a:cubicBezTo>
                  <a:cubicBezTo>
                    <a:pt x="452" y="800"/>
                    <a:pt x="452" y="796"/>
                    <a:pt x="450" y="791"/>
                  </a:cubicBezTo>
                  <a:cubicBezTo>
                    <a:pt x="447" y="782"/>
                    <a:pt x="440" y="772"/>
                    <a:pt x="431" y="768"/>
                  </a:cubicBezTo>
                  <a:cubicBezTo>
                    <a:pt x="420" y="760"/>
                    <a:pt x="407" y="754"/>
                    <a:pt x="393" y="753"/>
                  </a:cubicBezTo>
                  <a:cubicBezTo>
                    <a:pt x="383" y="751"/>
                    <a:pt x="373" y="750"/>
                    <a:pt x="364" y="751"/>
                  </a:cubicBezTo>
                  <a:cubicBezTo>
                    <a:pt x="361" y="752"/>
                    <a:pt x="360" y="751"/>
                    <a:pt x="359" y="751"/>
                  </a:cubicBezTo>
                  <a:cubicBezTo>
                    <a:pt x="356" y="742"/>
                    <a:pt x="349" y="735"/>
                    <a:pt x="341" y="732"/>
                  </a:cubicBezTo>
                  <a:cubicBezTo>
                    <a:pt x="342" y="725"/>
                    <a:pt x="344" y="718"/>
                    <a:pt x="345" y="712"/>
                  </a:cubicBezTo>
                  <a:cubicBezTo>
                    <a:pt x="348" y="708"/>
                    <a:pt x="350" y="705"/>
                    <a:pt x="350" y="700"/>
                  </a:cubicBezTo>
                  <a:close/>
                  <a:moveTo>
                    <a:pt x="425" y="31"/>
                  </a:moveTo>
                  <a:cubicBezTo>
                    <a:pt x="426" y="29"/>
                    <a:pt x="427" y="29"/>
                    <a:pt x="425" y="31"/>
                  </a:cubicBezTo>
                  <a:close/>
                  <a:moveTo>
                    <a:pt x="360" y="753"/>
                  </a:moveTo>
                  <a:cubicBezTo>
                    <a:pt x="359" y="753"/>
                    <a:pt x="359" y="752"/>
                    <a:pt x="359" y="751"/>
                  </a:cubicBezTo>
                  <a:cubicBezTo>
                    <a:pt x="359" y="752"/>
                    <a:pt x="359" y="753"/>
                    <a:pt x="360" y="753"/>
                  </a:cubicBezTo>
                  <a:close/>
                  <a:moveTo>
                    <a:pt x="359" y="751"/>
                  </a:moveTo>
                  <a:cubicBezTo>
                    <a:pt x="357" y="750"/>
                    <a:pt x="358" y="749"/>
                    <a:pt x="359" y="751"/>
                  </a:cubicBezTo>
                  <a:close/>
                </a:path>
              </a:pathLst>
            </a:custGeom>
            <a:solidFill>
              <a:srgbClr val="F44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4" name="Freeform 117">
              <a:extLst>
                <a:ext uri="{FF2B5EF4-FFF2-40B4-BE49-F238E27FC236}">
                  <a16:creationId xmlns:a16="http://schemas.microsoft.com/office/drawing/2014/main" id="{3E54B45A-F5C5-46C5-B472-67F11B895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1914525"/>
              <a:ext cx="660400" cy="1195388"/>
            </a:xfrm>
            <a:custGeom>
              <a:avLst/>
              <a:gdLst>
                <a:gd name="T0" fmla="*/ 333 w 534"/>
                <a:gd name="T1" fmla="*/ 63 h 965"/>
                <a:gd name="T2" fmla="*/ 212 w 534"/>
                <a:gd name="T3" fmla="*/ 94 h 965"/>
                <a:gd name="T4" fmla="*/ 179 w 534"/>
                <a:gd name="T5" fmla="*/ 176 h 965"/>
                <a:gd name="T6" fmla="*/ 193 w 534"/>
                <a:gd name="T7" fmla="*/ 263 h 965"/>
                <a:gd name="T8" fmla="*/ 301 w 534"/>
                <a:gd name="T9" fmla="*/ 269 h 965"/>
                <a:gd name="T10" fmla="*/ 185 w 534"/>
                <a:gd name="T11" fmla="*/ 722 h 965"/>
                <a:gd name="T12" fmla="*/ 51 w 534"/>
                <a:gd name="T13" fmla="*/ 724 h 965"/>
                <a:gd name="T14" fmla="*/ 9 w 534"/>
                <a:gd name="T15" fmla="*/ 767 h 965"/>
                <a:gd name="T16" fmla="*/ 1 w 534"/>
                <a:gd name="T17" fmla="*/ 902 h 965"/>
                <a:gd name="T18" fmla="*/ 49 w 534"/>
                <a:gd name="T19" fmla="*/ 934 h 965"/>
                <a:gd name="T20" fmla="*/ 212 w 534"/>
                <a:gd name="T21" fmla="*/ 918 h 965"/>
                <a:gd name="T22" fmla="*/ 458 w 534"/>
                <a:gd name="T23" fmla="*/ 956 h 965"/>
                <a:gd name="T24" fmla="*/ 480 w 534"/>
                <a:gd name="T25" fmla="*/ 843 h 965"/>
                <a:gd name="T26" fmla="*/ 476 w 534"/>
                <a:gd name="T27" fmla="*/ 747 h 965"/>
                <a:gd name="T28" fmla="*/ 375 w 534"/>
                <a:gd name="T29" fmla="*/ 731 h 965"/>
                <a:gd name="T30" fmla="*/ 454 w 534"/>
                <a:gd name="T31" fmla="*/ 295 h 965"/>
                <a:gd name="T32" fmla="*/ 529 w 534"/>
                <a:gd name="T33" fmla="*/ 63 h 965"/>
                <a:gd name="T34" fmla="*/ 397 w 534"/>
                <a:gd name="T35" fmla="*/ 8 h 965"/>
                <a:gd name="T36" fmla="*/ 454 w 534"/>
                <a:gd name="T37" fmla="*/ 52 h 965"/>
                <a:gd name="T38" fmla="*/ 510 w 534"/>
                <a:gd name="T39" fmla="*/ 66 h 965"/>
                <a:gd name="T40" fmla="*/ 354 w 534"/>
                <a:gd name="T41" fmla="*/ 660 h 965"/>
                <a:gd name="T42" fmla="*/ 355 w 534"/>
                <a:gd name="T43" fmla="*/ 746 h 965"/>
                <a:gd name="T44" fmla="*/ 458 w 534"/>
                <a:gd name="T45" fmla="*/ 765 h 965"/>
                <a:gd name="T46" fmla="*/ 458 w 534"/>
                <a:gd name="T47" fmla="*/ 820 h 965"/>
                <a:gd name="T48" fmla="*/ 451 w 534"/>
                <a:gd name="T49" fmla="*/ 932 h 965"/>
                <a:gd name="T50" fmla="*/ 34 w 534"/>
                <a:gd name="T51" fmla="*/ 910 h 965"/>
                <a:gd name="T52" fmla="*/ 26 w 534"/>
                <a:gd name="T53" fmla="*/ 890 h 965"/>
                <a:gd name="T54" fmla="*/ 33 w 534"/>
                <a:gd name="T55" fmla="*/ 771 h 965"/>
                <a:gd name="T56" fmla="*/ 51 w 534"/>
                <a:gd name="T57" fmla="*/ 748 h 965"/>
                <a:gd name="T58" fmla="*/ 185 w 534"/>
                <a:gd name="T59" fmla="*/ 746 h 965"/>
                <a:gd name="T60" fmla="*/ 324 w 534"/>
                <a:gd name="T61" fmla="*/ 275 h 965"/>
                <a:gd name="T62" fmla="*/ 193 w 534"/>
                <a:gd name="T63" fmla="*/ 239 h 965"/>
                <a:gd name="T64" fmla="*/ 203 w 534"/>
                <a:gd name="T65" fmla="*/ 176 h 965"/>
                <a:gd name="T66" fmla="*/ 212 w 534"/>
                <a:gd name="T67" fmla="*/ 118 h 965"/>
                <a:gd name="T68" fmla="*/ 384 w 534"/>
                <a:gd name="T69" fmla="*/ 1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4" h="965">
                  <a:moveTo>
                    <a:pt x="384" y="14"/>
                  </a:moveTo>
                  <a:cubicBezTo>
                    <a:pt x="372" y="36"/>
                    <a:pt x="355" y="52"/>
                    <a:pt x="333" y="63"/>
                  </a:cubicBezTo>
                  <a:cubicBezTo>
                    <a:pt x="309" y="76"/>
                    <a:pt x="283" y="84"/>
                    <a:pt x="256" y="89"/>
                  </a:cubicBezTo>
                  <a:cubicBezTo>
                    <a:pt x="242" y="92"/>
                    <a:pt x="227" y="92"/>
                    <a:pt x="212" y="94"/>
                  </a:cubicBezTo>
                  <a:cubicBezTo>
                    <a:pt x="202" y="96"/>
                    <a:pt x="194" y="106"/>
                    <a:pt x="189" y="115"/>
                  </a:cubicBezTo>
                  <a:cubicBezTo>
                    <a:pt x="179" y="133"/>
                    <a:pt x="178" y="156"/>
                    <a:pt x="179" y="176"/>
                  </a:cubicBezTo>
                  <a:cubicBezTo>
                    <a:pt x="179" y="201"/>
                    <a:pt x="183" y="226"/>
                    <a:pt x="181" y="251"/>
                  </a:cubicBezTo>
                  <a:cubicBezTo>
                    <a:pt x="180" y="258"/>
                    <a:pt x="187" y="263"/>
                    <a:pt x="193" y="263"/>
                  </a:cubicBezTo>
                  <a:cubicBezTo>
                    <a:pt x="232" y="266"/>
                    <a:pt x="271" y="273"/>
                    <a:pt x="310" y="283"/>
                  </a:cubicBezTo>
                  <a:cubicBezTo>
                    <a:pt x="307" y="278"/>
                    <a:pt x="304" y="274"/>
                    <a:pt x="301" y="269"/>
                  </a:cubicBezTo>
                  <a:cubicBezTo>
                    <a:pt x="253" y="421"/>
                    <a:pt x="210" y="575"/>
                    <a:pt x="173" y="731"/>
                  </a:cubicBezTo>
                  <a:cubicBezTo>
                    <a:pt x="177" y="728"/>
                    <a:pt x="181" y="725"/>
                    <a:pt x="185" y="722"/>
                  </a:cubicBezTo>
                  <a:cubicBezTo>
                    <a:pt x="154" y="722"/>
                    <a:pt x="124" y="723"/>
                    <a:pt x="94" y="724"/>
                  </a:cubicBezTo>
                  <a:cubicBezTo>
                    <a:pt x="79" y="724"/>
                    <a:pt x="65" y="724"/>
                    <a:pt x="51" y="724"/>
                  </a:cubicBezTo>
                  <a:cubicBezTo>
                    <a:pt x="38" y="725"/>
                    <a:pt x="26" y="726"/>
                    <a:pt x="18" y="736"/>
                  </a:cubicBezTo>
                  <a:cubicBezTo>
                    <a:pt x="11" y="745"/>
                    <a:pt x="10" y="756"/>
                    <a:pt x="9" y="767"/>
                  </a:cubicBezTo>
                  <a:cubicBezTo>
                    <a:pt x="8" y="782"/>
                    <a:pt x="7" y="796"/>
                    <a:pt x="6" y="811"/>
                  </a:cubicBezTo>
                  <a:cubicBezTo>
                    <a:pt x="5" y="841"/>
                    <a:pt x="2" y="872"/>
                    <a:pt x="1" y="902"/>
                  </a:cubicBezTo>
                  <a:cubicBezTo>
                    <a:pt x="0" y="913"/>
                    <a:pt x="3" y="923"/>
                    <a:pt x="12" y="929"/>
                  </a:cubicBezTo>
                  <a:cubicBezTo>
                    <a:pt x="23" y="936"/>
                    <a:pt x="37" y="935"/>
                    <a:pt x="49" y="934"/>
                  </a:cubicBezTo>
                  <a:cubicBezTo>
                    <a:pt x="76" y="933"/>
                    <a:pt x="103" y="927"/>
                    <a:pt x="130" y="922"/>
                  </a:cubicBezTo>
                  <a:cubicBezTo>
                    <a:pt x="157" y="917"/>
                    <a:pt x="184" y="915"/>
                    <a:pt x="212" y="918"/>
                  </a:cubicBezTo>
                  <a:cubicBezTo>
                    <a:pt x="238" y="921"/>
                    <a:pt x="264" y="928"/>
                    <a:pt x="289" y="935"/>
                  </a:cubicBezTo>
                  <a:cubicBezTo>
                    <a:pt x="344" y="950"/>
                    <a:pt x="400" y="965"/>
                    <a:pt x="458" y="956"/>
                  </a:cubicBezTo>
                  <a:cubicBezTo>
                    <a:pt x="461" y="955"/>
                    <a:pt x="465" y="951"/>
                    <a:pt x="466" y="947"/>
                  </a:cubicBezTo>
                  <a:cubicBezTo>
                    <a:pt x="473" y="913"/>
                    <a:pt x="477" y="878"/>
                    <a:pt x="480" y="843"/>
                  </a:cubicBezTo>
                  <a:cubicBezTo>
                    <a:pt x="482" y="825"/>
                    <a:pt x="483" y="807"/>
                    <a:pt x="484" y="789"/>
                  </a:cubicBezTo>
                  <a:cubicBezTo>
                    <a:pt x="484" y="775"/>
                    <a:pt x="484" y="759"/>
                    <a:pt x="476" y="747"/>
                  </a:cubicBezTo>
                  <a:cubicBezTo>
                    <a:pt x="460" y="723"/>
                    <a:pt x="429" y="729"/>
                    <a:pt x="405" y="733"/>
                  </a:cubicBezTo>
                  <a:cubicBezTo>
                    <a:pt x="396" y="735"/>
                    <a:pt x="384" y="735"/>
                    <a:pt x="375" y="731"/>
                  </a:cubicBezTo>
                  <a:cubicBezTo>
                    <a:pt x="363" y="724"/>
                    <a:pt x="371" y="705"/>
                    <a:pt x="372" y="694"/>
                  </a:cubicBezTo>
                  <a:cubicBezTo>
                    <a:pt x="395" y="560"/>
                    <a:pt x="417" y="426"/>
                    <a:pt x="454" y="295"/>
                  </a:cubicBezTo>
                  <a:cubicBezTo>
                    <a:pt x="475" y="221"/>
                    <a:pt x="500" y="148"/>
                    <a:pt x="531" y="78"/>
                  </a:cubicBezTo>
                  <a:cubicBezTo>
                    <a:pt x="533" y="73"/>
                    <a:pt x="534" y="67"/>
                    <a:pt x="529" y="63"/>
                  </a:cubicBezTo>
                  <a:cubicBezTo>
                    <a:pt x="511" y="48"/>
                    <a:pt x="487" y="39"/>
                    <a:pt x="465" y="31"/>
                  </a:cubicBezTo>
                  <a:cubicBezTo>
                    <a:pt x="443" y="22"/>
                    <a:pt x="420" y="13"/>
                    <a:pt x="397" y="8"/>
                  </a:cubicBezTo>
                  <a:cubicBezTo>
                    <a:pt x="382" y="6"/>
                    <a:pt x="375" y="29"/>
                    <a:pt x="391" y="32"/>
                  </a:cubicBezTo>
                  <a:cubicBezTo>
                    <a:pt x="412" y="35"/>
                    <a:pt x="434" y="44"/>
                    <a:pt x="454" y="52"/>
                  </a:cubicBezTo>
                  <a:cubicBezTo>
                    <a:pt x="473" y="59"/>
                    <a:pt x="497" y="68"/>
                    <a:pt x="512" y="80"/>
                  </a:cubicBezTo>
                  <a:cubicBezTo>
                    <a:pt x="512" y="75"/>
                    <a:pt x="511" y="71"/>
                    <a:pt x="510" y="66"/>
                  </a:cubicBezTo>
                  <a:cubicBezTo>
                    <a:pt x="455" y="190"/>
                    <a:pt x="418" y="322"/>
                    <a:pt x="391" y="456"/>
                  </a:cubicBezTo>
                  <a:cubicBezTo>
                    <a:pt x="377" y="524"/>
                    <a:pt x="365" y="592"/>
                    <a:pt x="354" y="660"/>
                  </a:cubicBezTo>
                  <a:cubicBezTo>
                    <a:pt x="351" y="676"/>
                    <a:pt x="348" y="693"/>
                    <a:pt x="346" y="709"/>
                  </a:cubicBezTo>
                  <a:cubicBezTo>
                    <a:pt x="344" y="723"/>
                    <a:pt x="345" y="736"/>
                    <a:pt x="355" y="746"/>
                  </a:cubicBezTo>
                  <a:cubicBezTo>
                    <a:pt x="374" y="763"/>
                    <a:pt x="401" y="757"/>
                    <a:pt x="424" y="754"/>
                  </a:cubicBezTo>
                  <a:cubicBezTo>
                    <a:pt x="435" y="752"/>
                    <a:pt x="453" y="751"/>
                    <a:pt x="458" y="765"/>
                  </a:cubicBezTo>
                  <a:cubicBezTo>
                    <a:pt x="461" y="772"/>
                    <a:pt x="460" y="781"/>
                    <a:pt x="460" y="789"/>
                  </a:cubicBezTo>
                  <a:cubicBezTo>
                    <a:pt x="459" y="799"/>
                    <a:pt x="459" y="809"/>
                    <a:pt x="458" y="820"/>
                  </a:cubicBezTo>
                  <a:cubicBezTo>
                    <a:pt x="456" y="860"/>
                    <a:pt x="450" y="901"/>
                    <a:pt x="443" y="941"/>
                  </a:cubicBezTo>
                  <a:cubicBezTo>
                    <a:pt x="446" y="938"/>
                    <a:pt x="449" y="935"/>
                    <a:pt x="451" y="932"/>
                  </a:cubicBezTo>
                  <a:cubicBezTo>
                    <a:pt x="360" y="948"/>
                    <a:pt x="273" y="892"/>
                    <a:pt x="182" y="893"/>
                  </a:cubicBezTo>
                  <a:cubicBezTo>
                    <a:pt x="132" y="893"/>
                    <a:pt x="84" y="912"/>
                    <a:pt x="34" y="910"/>
                  </a:cubicBezTo>
                  <a:cubicBezTo>
                    <a:pt x="30" y="910"/>
                    <a:pt x="26" y="911"/>
                    <a:pt x="25" y="908"/>
                  </a:cubicBezTo>
                  <a:cubicBezTo>
                    <a:pt x="23" y="903"/>
                    <a:pt x="25" y="894"/>
                    <a:pt x="26" y="890"/>
                  </a:cubicBezTo>
                  <a:cubicBezTo>
                    <a:pt x="26" y="877"/>
                    <a:pt x="27" y="864"/>
                    <a:pt x="28" y="850"/>
                  </a:cubicBezTo>
                  <a:cubicBezTo>
                    <a:pt x="30" y="824"/>
                    <a:pt x="31" y="797"/>
                    <a:pt x="33" y="771"/>
                  </a:cubicBezTo>
                  <a:cubicBezTo>
                    <a:pt x="33" y="766"/>
                    <a:pt x="33" y="758"/>
                    <a:pt x="36" y="753"/>
                  </a:cubicBezTo>
                  <a:cubicBezTo>
                    <a:pt x="39" y="748"/>
                    <a:pt x="45" y="748"/>
                    <a:pt x="51" y="748"/>
                  </a:cubicBezTo>
                  <a:cubicBezTo>
                    <a:pt x="65" y="748"/>
                    <a:pt x="79" y="748"/>
                    <a:pt x="94" y="748"/>
                  </a:cubicBezTo>
                  <a:cubicBezTo>
                    <a:pt x="124" y="747"/>
                    <a:pt x="154" y="746"/>
                    <a:pt x="185" y="746"/>
                  </a:cubicBezTo>
                  <a:cubicBezTo>
                    <a:pt x="190" y="746"/>
                    <a:pt x="195" y="742"/>
                    <a:pt x="196" y="737"/>
                  </a:cubicBezTo>
                  <a:cubicBezTo>
                    <a:pt x="234" y="582"/>
                    <a:pt x="276" y="427"/>
                    <a:pt x="324" y="275"/>
                  </a:cubicBezTo>
                  <a:cubicBezTo>
                    <a:pt x="326" y="269"/>
                    <a:pt x="322" y="262"/>
                    <a:pt x="316" y="260"/>
                  </a:cubicBezTo>
                  <a:cubicBezTo>
                    <a:pt x="276" y="249"/>
                    <a:pt x="235" y="242"/>
                    <a:pt x="193" y="239"/>
                  </a:cubicBezTo>
                  <a:cubicBezTo>
                    <a:pt x="197" y="243"/>
                    <a:pt x="201" y="247"/>
                    <a:pt x="205" y="251"/>
                  </a:cubicBezTo>
                  <a:cubicBezTo>
                    <a:pt x="207" y="226"/>
                    <a:pt x="203" y="201"/>
                    <a:pt x="203" y="176"/>
                  </a:cubicBezTo>
                  <a:cubicBezTo>
                    <a:pt x="202" y="155"/>
                    <a:pt x="203" y="129"/>
                    <a:pt x="221" y="115"/>
                  </a:cubicBezTo>
                  <a:cubicBezTo>
                    <a:pt x="218" y="116"/>
                    <a:pt x="215" y="117"/>
                    <a:pt x="212" y="118"/>
                  </a:cubicBezTo>
                  <a:cubicBezTo>
                    <a:pt x="283" y="113"/>
                    <a:pt x="367" y="94"/>
                    <a:pt x="404" y="26"/>
                  </a:cubicBezTo>
                  <a:cubicBezTo>
                    <a:pt x="412" y="12"/>
                    <a:pt x="391" y="0"/>
                    <a:pt x="384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5" name="Freeform 118">
              <a:extLst>
                <a:ext uri="{FF2B5EF4-FFF2-40B4-BE49-F238E27FC236}">
                  <a16:creationId xmlns:a16="http://schemas.microsoft.com/office/drawing/2014/main" id="{AE701031-A895-4484-A4F0-BB18664CA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0" y="2041525"/>
              <a:ext cx="223837" cy="104775"/>
            </a:xfrm>
            <a:custGeom>
              <a:avLst/>
              <a:gdLst>
                <a:gd name="T0" fmla="*/ 25 w 180"/>
                <a:gd name="T1" fmla="*/ 76 h 84"/>
                <a:gd name="T2" fmla="*/ 165 w 180"/>
                <a:gd name="T3" fmla="*/ 25 h 84"/>
                <a:gd name="T4" fmla="*/ 165 w 180"/>
                <a:gd name="T5" fmla="*/ 1 h 84"/>
                <a:gd name="T6" fmla="*/ 13 w 180"/>
                <a:gd name="T7" fmla="*/ 55 h 84"/>
                <a:gd name="T8" fmla="*/ 25 w 180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84">
                  <a:moveTo>
                    <a:pt x="25" y="76"/>
                  </a:moveTo>
                  <a:cubicBezTo>
                    <a:pt x="66" y="46"/>
                    <a:pt x="114" y="29"/>
                    <a:pt x="165" y="25"/>
                  </a:cubicBezTo>
                  <a:cubicBezTo>
                    <a:pt x="180" y="24"/>
                    <a:pt x="180" y="0"/>
                    <a:pt x="165" y="1"/>
                  </a:cubicBezTo>
                  <a:cubicBezTo>
                    <a:pt x="110" y="5"/>
                    <a:pt x="58" y="23"/>
                    <a:pt x="13" y="55"/>
                  </a:cubicBezTo>
                  <a:cubicBezTo>
                    <a:pt x="0" y="64"/>
                    <a:pt x="12" y="84"/>
                    <a:pt x="25" y="7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6" name="Freeform 119">
              <a:extLst>
                <a:ext uri="{FF2B5EF4-FFF2-40B4-BE49-F238E27FC236}">
                  <a16:creationId xmlns:a16="http://schemas.microsoft.com/office/drawing/2014/main" id="{886050C2-144B-4346-AA67-0D46E7FCC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5" y="2065338"/>
              <a:ext cx="246062" cy="128588"/>
            </a:xfrm>
            <a:custGeom>
              <a:avLst/>
              <a:gdLst>
                <a:gd name="T0" fmla="*/ 25 w 200"/>
                <a:gd name="T1" fmla="*/ 95 h 103"/>
                <a:gd name="T2" fmla="*/ 185 w 200"/>
                <a:gd name="T3" fmla="*/ 28 h 103"/>
                <a:gd name="T4" fmla="*/ 179 w 200"/>
                <a:gd name="T5" fmla="*/ 5 h 103"/>
                <a:gd name="T6" fmla="*/ 13 w 200"/>
                <a:gd name="T7" fmla="*/ 75 h 103"/>
                <a:gd name="T8" fmla="*/ 25 w 200"/>
                <a:gd name="T9" fmla="*/ 9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03">
                  <a:moveTo>
                    <a:pt x="25" y="95"/>
                  </a:moveTo>
                  <a:cubicBezTo>
                    <a:pt x="76" y="68"/>
                    <a:pt x="130" y="46"/>
                    <a:pt x="185" y="28"/>
                  </a:cubicBezTo>
                  <a:cubicBezTo>
                    <a:pt x="200" y="23"/>
                    <a:pt x="193" y="0"/>
                    <a:pt x="179" y="5"/>
                  </a:cubicBezTo>
                  <a:cubicBezTo>
                    <a:pt x="121" y="23"/>
                    <a:pt x="66" y="47"/>
                    <a:pt x="13" y="75"/>
                  </a:cubicBezTo>
                  <a:cubicBezTo>
                    <a:pt x="0" y="82"/>
                    <a:pt x="12" y="103"/>
                    <a:pt x="25" y="9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7" name="Freeform 120">
              <a:extLst>
                <a:ext uri="{FF2B5EF4-FFF2-40B4-BE49-F238E27FC236}">
                  <a16:creationId xmlns:a16="http://schemas.microsoft.com/office/drawing/2014/main" id="{18EC6989-2D9A-4D0F-BEB9-657DA52D3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2154238"/>
              <a:ext cx="176212" cy="95250"/>
            </a:xfrm>
            <a:custGeom>
              <a:avLst/>
              <a:gdLst>
                <a:gd name="T0" fmla="*/ 26 w 143"/>
                <a:gd name="T1" fmla="*/ 69 h 77"/>
                <a:gd name="T2" fmla="*/ 128 w 143"/>
                <a:gd name="T3" fmla="*/ 27 h 77"/>
                <a:gd name="T4" fmla="*/ 121 w 143"/>
                <a:gd name="T5" fmla="*/ 4 h 77"/>
                <a:gd name="T6" fmla="*/ 14 w 143"/>
                <a:gd name="T7" fmla="*/ 49 h 77"/>
                <a:gd name="T8" fmla="*/ 26 w 143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7">
                  <a:moveTo>
                    <a:pt x="26" y="69"/>
                  </a:moveTo>
                  <a:cubicBezTo>
                    <a:pt x="58" y="50"/>
                    <a:pt x="92" y="36"/>
                    <a:pt x="128" y="27"/>
                  </a:cubicBezTo>
                  <a:cubicBezTo>
                    <a:pt x="143" y="23"/>
                    <a:pt x="137" y="0"/>
                    <a:pt x="121" y="4"/>
                  </a:cubicBezTo>
                  <a:cubicBezTo>
                    <a:pt x="84" y="14"/>
                    <a:pt x="47" y="29"/>
                    <a:pt x="14" y="49"/>
                  </a:cubicBezTo>
                  <a:cubicBezTo>
                    <a:pt x="0" y="57"/>
                    <a:pt x="12" y="77"/>
                    <a:pt x="26" y="6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8" name="Freeform 121">
              <a:extLst>
                <a:ext uri="{FF2B5EF4-FFF2-40B4-BE49-F238E27FC236}">
                  <a16:creationId xmlns:a16="http://schemas.microsoft.com/office/drawing/2014/main" id="{A1CDC9E8-9308-4F28-BEED-C389F8166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2279650"/>
              <a:ext cx="150812" cy="98425"/>
            </a:xfrm>
            <a:custGeom>
              <a:avLst/>
              <a:gdLst>
                <a:gd name="T0" fmla="*/ 27 w 122"/>
                <a:gd name="T1" fmla="*/ 68 h 79"/>
                <a:gd name="T2" fmla="*/ 107 w 122"/>
                <a:gd name="T3" fmla="*/ 26 h 79"/>
                <a:gd name="T4" fmla="*/ 100 w 122"/>
                <a:gd name="T5" fmla="*/ 2 h 79"/>
                <a:gd name="T6" fmla="*/ 10 w 122"/>
                <a:gd name="T7" fmla="*/ 51 h 79"/>
                <a:gd name="T8" fmla="*/ 27 w 122"/>
                <a:gd name="T9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79">
                  <a:moveTo>
                    <a:pt x="27" y="68"/>
                  </a:moveTo>
                  <a:cubicBezTo>
                    <a:pt x="49" y="45"/>
                    <a:pt x="76" y="31"/>
                    <a:pt x="107" y="26"/>
                  </a:cubicBezTo>
                  <a:cubicBezTo>
                    <a:pt x="122" y="23"/>
                    <a:pt x="116" y="0"/>
                    <a:pt x="100" y="2"/>
                  </a:cubicBezTo>
                  <a:cubicBezTo>
                    <a:pt x="66" y="8"/>
                    <a:pt x="35" y="26"/>
                    <a:pt x="10" y="51"/>
                  </a:cubicBezTo>
                  <a:cubicBezTo>
                    <a:pt x="0" y="62"/>
                    <a:pt x="17" y="79"/>
                    <a:pt x="27" y="6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9" name="Freeform 122">
              <a:extLst>
                <a:ext uri="{FF2B5EF4-FFF2-40B4-BE49-F238E27FC236}">
                  <a16:creationId xmlns:a16="http://schemas.microsoft.com/office/drawing/2014/main" id="{D4EF1060-EF20-405B-92EA-5C843EE5A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416175"/>
              <a:ext cx="131762" cy="88900"/>
            </a:xfrm>
            <a:custGeom>
              <a:avLst/>
              <a:gdLst>
                <a:gd name="T0" fmla="*/ 24 w 106"/>
                <a:gd name="T1" fmla="*/ 63 h 72"/>
                <a:gd name="T2" fmla="*/ 91 w 106"/>
                <a:gd name="T3" fmla="*/ 28 h 72"/>
                <a:gd name="T4" fmla="*/ 85 w 106"/>
                <a:gd name="T5" fmla="*/ 5 h 72"/>
                <a:gd name="T6" fmla="*/ 12 w 106"/>
                <a:gd name="T7" fmla="*/ 43 h 72"/>
                <a:gd name="T8" fmla="*/ 24 w 106"/>
                <a:gd name="T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72">
                  <a:moveTo>
                    <a:pt x="24" y="63"/>
                  </a:moveTo>
                  <a:cubicBezTo>
                    <a:pt x="45" y="48"/>
                    <a:pt x="67" y="36"/>
                    <a:pt x="91" y="28"/>
                  </a:cubicBezTo>
                  <a:cubicBezTo>
                    <a:pt x="106" y="23"/>
                    <a:pt x="100" y="0"/>
                    <a:pt x="85" y="5"/>
                  </a:cubicBezTo>
                  <a:cubicBezTo>
                    <a:pt x="59" y="14"/>
                    <a:pt x="34" y="26"/>
                    <a:pt x="12" y="43"/>
                  </a:cubicBezTo>
                  <a:cubicBezTo>
                    <a:pt x="0" y="52"/>
                    <a:pt x="12" y="72"/>
                    <a:pt x="24" y="6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0" name="Freeform 123">
              <a:extLst>
                <a:ext uri="{FF2B5EF4-FFF2-40B4-BE49-F238E27FC236}">
                  <a16:creationId xmlns:a16="http://schemas.microsoft.com/office/drawing/2014/main" id="{B37B03DD-A298-4CE7-90E9-72C5D6D13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2522538"/>
              <a:ext cx="171450" cy="112713"/>
            </a:xfrm>
            <a:custGeom>
              <a:avLst/>
              <a:gdLst>
                <a:gd name="T0" fmla="*/ 28 w 139"/>
                <a:gd name="T1" fmla="*/ 81 h 91"/>
                <a:gd name="T2" fmla="*/ 124 w 139"/>
                <a:gd name="T3" fmla="*/ 28 h 91"/>
                <a:gd name="T4" fmla="*/ 118 w 139"/>
                <a:gd name="T5" fmla="*/ 5 h 91"/>
                <a:gd name="T6" fmla="*/ 11 w 139"/>
                <a:gd name="T7" fmla="*/ 64 h 91"/>
                <a:gd name="T8" fmla="*/ 28 w 139"/>
                <a:gd name="T9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91">
                  <a:moveTo>
                    <a:pt x="28" y="81"/>
                  </a:moveTo>
                  <a:cubicBezTo>
                    <a:pt x="56" y="56"/>
                    <a:pt x="89" y="38"/>
                    <a:pt x="124" y="28"/>
                  </a:cubicBezTo>
                  <a:cubicBezTo>
                    <a:pt x="139" y="23"/>
                    <a:pt x="133" y="0"/>
                    <a:pt x="118" y="5"/>
                  </a:cubicBezTo>
                  <a:cubicBezTo>
                    <a:pt x="78" y="16"/>
                    <a:pt x="42" y="37"/>
                    <a:pt x="11" y="64"/>
                  </a:cubicBezTo>
                  <a:cubicBezTo>
                    <a:pt x="0" y="74"/>
                    <a:pt x="17" y="91"/>
                    <a:pt x="28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1" name="Freeform 124">
              <a:extLst>
                <a:ext uri="{FF2B5EF4-FFF2-40B4-BE49-F238E27FC236}">
                  <a16:creationId xmlns:a16="http://schemas.microsoft.com/office/drawing/2014/main" id="{47CD5A1B-2C47-4D6E-A9FC-B07C76561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900" y="2611438"/>
              <a:ext cx="166687" cy="127000"/>
            </a:xfrm>
            <a:custGeom>
              <a:avLst/>
              <a:gdLst>
                <a:gd name="T0" fmla="*/ 28 w 135"/>
                <a:gd name="T1" fmla="*/ 91 h 102"/>
                <a:gd name="T2" fmla="*/ 121 w 135"/>
                <a:gd name="T3" fmla="*/ 27 h 102"/>
                <a:gd name="T4" fmla="*/ 109 w 135"/>
                <a:gd name="T5" fmla="*/ 6 h 102"/>
                <a:gd name="T6" fmla="*/ 11 w 135"/>
                <a:gd name="T7" fmla="*/ 74 h 102"/>
                <a:gd name="T8" fmla="*/ 28 w 135"/>
                <a:gd name="T9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2">
                  <a:moveTo>
                    <a:pt x="28" y="91"/>
                  </a:moveTo>
                  <a:cubicBezTo>
                    <a:pt x="55" y="65"/>
                    <a:pt x="87" y="43"/>
                    <a:pt x="121" y="27"/>
                  </a:cubicBezTo>
                  <a:cubicBezTo>
                    <a:pt x="135" y="20"/>
                    <a:pt x="123" y="0"/>
                    <a:pt x="109" y="6"/>
                  </a:cubicBezTo>
                  <a:cubicBezTo>
                    <a:pt x="73" y="23"/>
                    <a:pt x="40" y="46"/>
                    <a:pt x="11" y="74"/>
                  </a:cubicBezTo>
                  <a:cubicBezTo>
                    <a:pt x="0" y="85"/>
                    <a:pt x="17" y="102"/>
                    <a:pt x="28" y="9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2" name="Freeform 125">
              <a:extLst>
                <a:ext uri="{FF2B5EF4-FFF2-40B4-BE49-F238E27FC236}">
                  <a16:creationId xmlns:a16="http://schemas.microsoft.com/office/drawing/2014/main" id="{7579D401-AEEA-412C-AEB9-EAD23355E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2781300"/>
              <a:ext cx="330200" cy="206375"/>
            </a:xfrm>
            <a:custGeom>
              <a:avLst/>
              <a:gdLst>
                <a:gd name="T0" fmla="*/ 25 w 267"/>
                <a:gd name="T1" fmla="*/ 159 h 167"/>
                <a:gd name="T2" fmla="*/ 254 w 267"/>
                <a:gd name="T3" fmla="*/ 29 h 167"/>
                <a:gd name="T4" fmla="*/ 241 w 267"/>
                <a:gd name="T5" fmla="*/ 8 h 167"/>
                <a:gd name="T6" fmla="*/ 13 w 267"/>
                <a:gd name="T7" fmla="*/ 139 h 167"/>
                <a:gd name="T8" fmla="*/ 25 w 267"/>
                <a:gd name="T9" fmla="*/ 1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67">
                  <a:moveTo>
                    <a:pt x="25" y="159"/>
                  </a:moveTo>
                  <a:cubicBezTo>
                    <a:pt x="101" y="116"/>
                    <a:pt x="177" y="72"/>
                    <a:pt x="254" y="29"/>
                  </a:cubicBezTo>
                  <a:cubicBezTo>
                    <a:pt x="267" y="21"/>
                    <a:pt x="255" y="0"/>
                    <a:pt x="241" y="8"/>
                  </a:cubicBezTo>
                  <a:cubicBezTo>
                    <a:pt x="165" y="51"/>
                    <a:pt x="89" y="95"/>
                    <a:pt x="13" y="139"/>
                  </a:cubicBezTo>
                  <a:cubicBezTo>
                    <a:pt x="0" y="146"/>
                    <a:pt x="12" y="167"/>
                    <a:pt x="25" y="15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3" name="Freeform 126">
              <a:extLst>
                <a:ext uri="{FF2B5EF4-FFF2-40B4-BE49-F238E27FC236}">
                  <a16:creationId xmlns:a16="http://schemas.microsoft.com/office/drawing/2014/main" id="{0BC8E2E6-C172-49DF-AFC6-09EB356A6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988" y="2822575"/>
              <a:ext cx="304800" cy="209550"/>
            </a:xfrm>
            <a:custGeom>
              <a:avLst/>
              <a:gdLst>
                <a:gd name="T0" fmla="*/ 25 w 247"/>
                <a:gd name="T1" fmla="*/ 160 h 169"/>
                <a:gd name="T2" fmla="*/ 234 w 247"/>
                <a:gd name="T3" fmla="*/ 28 h 169"/>
                <a:gd name="T4" fmla="*/ 222 w 247"/>
                <a:gd name="T5" fmla="*/ 8 h 169"/>
                <a:gd name="T6" fmla="*/ 13 w 247"/>
                <a:gd name="T7" fmla="*/ 139 h 169"/>
                <a:gd name="T8" fmla="*/ 25 w 247"/>
                <a:gd name="T9" fmla="*/ 16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69">
                  <a:moveTo>
                    <a:pt x="25" y="160"/>
                  </a:moveTo>
                  <a:cubicBezTo>
                    <a:pt x="93" y="113"/>
                    <a:pt x="162" y="69"/>
                    <a:pt x="234" y="28"/>
                  </a:cubicBezTo>
                  <a:cubicBezTo>
                    <a:pt x="247" y="21"/>
                    <a:pt x="235" y="0"/>
                    <a:pt x="222" y="8"/>
                  </a:cubicBezTo>
                  <a:cubicBezTo>
                    <a:pt x="150" y="48"/>
                    <a:pt x="80" y="92"/>
                    <a:pt x="13" y="139"/>
                  </a:cubicBezTo>
                  <a:cubicBezTo>
                    <a:pt x="0" y="148"/>
                    <a:pt x="12" y="169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4" name="Freeform 127">
              <a:extLst>
                <a:ext uri="{FF2B5EF4-FFF2-40B4-BE49-F238E27FC236}">
                  <a16:creationId xmlns:a16="http://schemas.microsoft.com/office/drawing/2014/main" id="{B1244DFE-F3A8-4F9D-8079-3668522C4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538" y="2847975"/>
              <a:ext cx="200025" cy="161925"/>
            </a:xfrm>
            <a:custGeom>
              <a:avLst/>
              <a:gdLst>
                <a:gd name="T0" fmla="*/ 29 w 162"/>
                <a:gd name="T1" fmla="*/ 120 h 130"/>
                <a:gd name="T2" fmla="*/ 150 w 162"/>
                <a:gd name="T3" fmla="*/ 29 h 130"/>
                <a:gd name="T4" fmla="*/ 138 w 162"/>
                <a:gd name="T5" fmla="*/ 8 h 130"/>
                <a:gd name="T6" fmla="*/ 12 w 162"/>
                <a:gd name="T7" fmla="*/ 103 h 130"/>
                <a:gd name="T8" fmla="*/ 29 w 162"/>
                <a:gd name="T9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0">
                  <a:moveTo>
                    <a:pt x="29" y="120"/>
                  </a:moveTo>
                  <a:cubicBezTo>
                    <a:pt x="67" y="87"/>
                    <a:pt x="107" y="57"/>
                    <a:pt x="150" y="29"/>
                  </a:cubicBezTo>
                  <a:cubicBezTo>
                    <a:pt x="162" y="20"/>
                    <a:pt x="150" y="0"/>
                    <a:pt x="138" y="8"/>
                  </a:cubicBezTo>
                  <a:cubicBezTo>
                    <a:pt x="94" y="37"/>
                    <a:pt x="52" y="69"/>
                    <a:pt x="12" y="103"/>
                  </a:cubicBezTo>
                  <a:cubicBezTo>
                    <a:pt x="0" y="113"/>
                    <a:pt x="17" y="130"/>
                    <a:pt x="29" y="12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5" name="Freeform 128">
              <a:extLst>
                <a:ext uri="{FF2B5EF4-FFF2-40B4-BE49-F238E27FC236}">
                  <a16:creationId xmlns:a16="http://schemas.microsoft.com/office/drawing/2014/main" id="{9F07E89A-BE19-406C-8E59-EE72EB56F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952750"/>
              <a:ext cx="146050" cy="123825"/>
            </a:xfrm>
            <a:custGeom>
              <a:avLst/>
              <a:gdLst>
                <a:gd name="T0" fmla="*/ 30 w 119"/>
                <a:gd name="T1" fmla="*/ 89 h 101"/>
                <a:gd name="T2" fmla="*/ 104 w 119"/>
                <a:gd name="T3" fmla="*/ 27 h 101"/>
                <a:gd name="T4" fmla="*/ 92 w 119"/>
                <a:gd name="T5" fmla="*/ 6 h 101"/>
                <a:gd name="T6" fmla="*/ 9 w 119"/>
                <a:gd name="T7" fmla="*/ 77 h 101"/>
                <a:gd name="T8" fmla="*/ 30 w 119"/>
                <a:gd name="T9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1">
                  <a:moveTo>
                    <a:pt x="30" y="89"/>
                  </a:moveTo>
                  <a:cubicBezTo>
                    <a:pt x="48" y="62"/>
                    <a:pt x="74" y="41"/>
                    <a:pt x="104" y="27"/>
                  </a:cubicBezTo>
                  <a:cubicBezTo>
                    <a:pt x="119" y="20"/>
                    <a:pt x="106" y="0"/>
                    <a:pt x="92" y="6"/>
                  </a:cubicBezTo>
                  <a:cubicBezTo>
                    <a:pt x="58" y="22"/>
                    <a:pt x="30" y="46"/>
                    <a:pt x="9" y="77"/>
                  </a:cubicBezTo>
                  <a:cubicBezTo>
                    <a:pt x="0" y="89"/>
                    <a:pt x="21" y="101"/>
                    <a:pt x="30" y="8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6AC17A0C-F6B1-4B20-A21A-D0637D050690}"/>
              </a:ext>
            </a:extLst>
          </p:cNvPr>
          <p:cNvGrpSpPr/>
          <p:nvPr/>
        </p:nvGrpSpPr>
        <p:grpSpPr>
          <a:xfrm>
            <a:off x="2486488" y="378084"/>
            <a:ext cx="7359720" cy="1158891"/>
            <a:chOff x="5878513" y="906463"/>
            <a:chExt cx="1387475" cy="781050"/>
          </a:xfrm>
        </p:grpSpPr>
        <p:sp>
          <p:nvSpPr>
            <p:cNvPr id="131" name="Freeform 388">
              <a:extLst>
                <a:ext uri="{FF2B5EF4-FFF2-40B4-BE49-F238E27FC236}">
                  <a16:creationId xmlns:a16="http://schemas.microsoft.com/office/drawing/2014/main" id="{15607747-4147-42D0-B984-66D9F2E8B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876" y="1354138"/>
              <a:ext cx="0" cy="9525"/>
            </a:xfrm>
            <a:custGeom>
              <a:avLst/>
              <a:gdLst>
                <a:gd name="T0" fmla="*/ 7 h 7"/>
                <a:gd name="T1" fmla="*/ 0 h 7"/>
                <a:gd name="T2" fmla="*/ 7 h 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7">
                  <a:moveTo>
                    <a:pt x="0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2"/>
                    <a:pt x="0" y="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2" name="Freeform 389">
              <a:extLst>
                <a:ext uri="{FF2B5EF4-FFF2-40B4-BE49-F238E27FC236}">
                  <a16:creationId xmlns:a16="http://schemas.microsoft.com/office/drawing/2014/main" id="{D30295D3-4BA6-4CEC-A782-8AFC3F6D4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13731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3" name="Freeform 390">
              <a:extLst>
                <a:ext uri="{FF2B5EF4-FFF2-40B4-BE49-F238E27FC236}">
                  <a16:creationId xmlns:a16="http://schemas.microsoft.com/office/drawing/2014/main" id="{0DDDAC9B-8E17-471A-9411-CB5F64FDB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51" y="1593851"/>
              <a:ext cx="3175" cy="7938"/>
            </a:xfrm>
            <a:custGeom>
              <a:avLst/>
              <a:gdLst>
                <a:gd name="T0" fmla="*/ 0 w 2"/>
                <a:gd name="T1" fmla="*/ 6 h 6"/>
                <a:gd name="T2" fmla="*/ 2 w 2"/>
                <a:gd name="T3" fmla="*/ 0 h 6"/>
                <a:gd name="T4" fmla="*/ 0 w 2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6">
                  <a:moveTo>
                    <a:pt x="0" y="6"/>
                  </a:moveTo>
                  <a:cubicBezTo>
                    <a:pt x="1" y="3"/>
                    <a:pt x="2" y="1"/>
                    <a:pt x="2" y="0"/>
                  </a:cubicBezTo>
                  <a:cubicBezTo>
                    <a:pt x="1" y="4"/>
                    <a:pt x="0" y="5"/>
                    <a:pt x="0" y="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4" name="Freeform 391">
              <a:extLst>
                <a:ext uri="{FF2B5EF4-FFF2-40B4-BE49-F238E27FC236}">
                  <a16:creationId xmlns:a16="http://schemas.microsoft.com/office/drawing/2014/main" id="{79A25101-C777-4E54-B380-60FBE90C2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5226" y="1446213"/>
              <a:ext cx="1588" cy="1588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5" name="Freeform 392">
              <a:extLst>
                <a:ext uri="{FF2B5EF4-FFF2-40B4-BE49-F238E27FC236}">
                  <a16:creationId xmlns:a16="http://schemas.microsoft.com/office/drawing/2014/main" id="{3F0004B7-56DD-45C6-900E-F5840E435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1247776"/>
              <a:ext cx="0" cy="4763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6" name="Freeform 393">
              <a:extLst>
                <a:ext uri="{FF2B5EF4-FFF2-40B4-BE49-F238E27FC236}">
                  <a16:creationId xmlns:a16="http://schemas.microsoft.com/office/drawing/2014/main" id="{EBB95F96-7F09-4ED2-945F-54EEB93AF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926" y="1460501"/>
              <a:ext cx="1588" cy="1588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7" name="Freeform 394">
              <a:extLst>
                <a:ext uri="{FF2B5EF4-FFF2-40B4-BE49-F238E27FC236}">
                  <a16:creationId xmlns:a16="http://schemas.microsoft.com/office/drawing/2014/main" id="{7C6BB287-1E16-4073-BCE9-C3CD61D84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2963" y="915988"/>
              <a:ext cx="3175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8" name="Freeform 395">
              <a:extLst>
                <a:ext uri="{FF2B5EF4-FFF2-40B4-BE49-F238E27FC236}">
                  <a16:creationId xmlns:a16="http://schemas.microsoft.com/office/drawing/2014/main" id="{2430ED8B-B900-418C-82FF-6FA4F82CB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576" y="1400176"/>
              <a:ext cx="4763" cy="1588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1 h 1"/>
                <a:gd name="T4" fmla="*/ 3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2" y="1"/>
                    <a:pt x="3" y="1"/>
                    <a:pt x="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9" name="Freeform 396">
              <a:extLst>
                <a:ext uri="{FF2B5EF4-FFF2-40B4-BE49-F238E27FC236}">
                  <a16:creationId xmlns:a16="http://schemas.microsoft.com/office/drawing/2014/main" id="{DC7A55DD-9AAF-41ED-BF7E-693E9C7E5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8513" y="906463"/>
              <a:ext cx="1387475" cy="781050"/>
            </a:xfrm>
            <a:custGeom>
              <a:avLst/>
              <a:gdLst>
                <a:gd name="T0" fmla="*/ 49 w 1032"/>
                <a:gd name="T1" fmla="*/ 372 h 580"/>
                <a:gd name="T2" fmla="*/ 46 w 1032"/>
                <a:gd name="T3" fmla="*/ 385 h 580"/>
                <a:gd name="T4" fmla="*/ 31 w 1032"/>
                <a:gd name="T5" fmla="*/ 370 h 580"/>
                <a:gd name="T6" fmla="*/ 31 w 1032"/>
                <a:gd name="T7" fmla="*/ 368 h 580"/>
                <a:gd name="T8" fmla="*/ 48 w 1032"/>
                <a:gd name="T9" fmla="*/ 314 h 580"/>
                <a:gd name="T10" fmla="*/ 46 w 1032"/>
                <a:gd name="T11" fmla="*/ 197 h 580"/>
                <a:gd name="T12" fmla="*/ 45 w 1032"/>
                <a:gd name="T13" fmla="*/ 106 h 580"/>
                <a:gd name="T14" fmla="*/ 44 w 1032"/>
                <a:gd name="T15" fmla="*/ 32 h 580"/>
                <a:gd name="T16" fmla="*/ 31 w 1032"/>
                <a:gd name="T17" fmla="*/ 35 h 580"/>
                <a:gd name="T18" fmla="*/ 149 w 1032"/>
                <a:gd name="T19" fmla="*/ 35 h 580"/>
                <a:gd name="T20" fmla="*/ 306 w 1032"/>
                <a:gd name="T21" fmla="*/ 36 h 580"/>
                <a:gd name="T22" fmla="*/ 396 w 1032"/>
                <a:gd name="T23" fmla="*/ 34 h 580"/>
                <a:gd name="T24" fmla="*/ 513 w 1032"/>
                <a:gd name="T25" fmla="*/ 35 h 580"/>
                <a:gd name="T26" fmla="*/ 674 w 1032"/>
                <a:gd name="T27" fmla="*/ 32 h 580"/>
                <a:gd name="T28" fmla="*/ 805 w 1032"/>
                <a:gd name="T29" fmla="*/ 34 h 580"/>
                <a:gd name="T30" fmla="*/ 835 w 1032"/>
                <a:gd name="T31" fmla="*/ 22 h 580"/>
                <a:gd name="T32" fmla="*/ 986 w 1032"/>
                <a:gd name="T33" fmla="*/ 33 h 580"/>
                <a:gd name="T34" fmla="*/ 1015 w 1032"/>
                <a:gd name="T35" fmla="*/ 28 h 580"/>
                <a:gd name="T36" fmla="*/ 1008 w 1032"/>
                <a:gd name="T37" fmla="*/ 23 h 580"/>
                <a:gd name="T38" fmla="*/ 1015 w 1032"/>
                <a:gd name="T39" fmla="*/ 30 h 580"/>
                <a:gd name="T40" fmla="*/ 1006 w 1032"/>
                <a:gd name="T41" fmla="*/ 60 h 580"/>
                <a:gd name="T42" fmla="*/ 1014 w 1032"/>
                <a:gd name="T43" fmla="*/ 202 h 580"/>
                <a:gd name="T44" fmla="*/ 1014 w 1032"/>
                <a:gd name="T45" fmla="*/ 255 h 580"/>
                <a:gd name="T46" fmla="*/ 1024 w 1032"/>
                <a:gd name="T47" fmla="*/ 267 h 580"/>
                <a:gd name="T48" fmla="*/ 1021 w 1032"/>
                <a:gd name="T49" fmla="*/ 331 h 580"/>
                <a:gd name="T50" fmla="*/ 1029 w 1032"/>
                <a:gd name="T51" fmla="*/ 348 h 580"/>
                <a:gd name="T52" fmla="*/ 1025 w 1032"/>
                <a:gd name="T53" fmla="*/ 213 h 580"/>
                <a:gd name="T54" fmla="*/ 1024 w 1032"/>
                <a:gd name="T55" fmla="*/ 103 h 580"/>
                <a:gd name="T56" fmla="*/ 1015 w 1032"/>
                <a:gd name="T57" fmla="*/ 17 h 580"/>
                <a:gd name="T58" fmla="*/ 1024 w 1032"/>
                <a:gd name="T59" fmla="*/ 23 h 580"/>
                <a:gd name="T60" fmla="*/ 1028 w 1032"/>
                <a:gd name="T61" fmla="*/ 98 h 580"/>
                <a:gd name="T62" fmla="*/ 1027 w 1032"/>
                <a:gd name="T63" fmla="*/ 23 h 580"/>
                <a:gd name="T64" fmla="*/ 977 w 1032"/>
                <a:gd name="T65" fmla="*/ 7 h 580"/>
                <a:gd name="T66" fmla="*/ 843 w 1032"/>
                <a:gd name="T67" fmla="*/ 6 h 580"/>
                <a:gd name="T68" fmla="*/ 726 w 1032"/>
                <a:gd name="T69" fmla="*/ 5 h 580"/>
                <a:gd name="T70" fmla="*/ 558 w 1032"/>
                <a:gd name="T71" fmla="*/ 4 h 580"/>
                <a:gd name="T72" fmla="*/ 481 w 1032"/>
                <a:gd name="T73" fmla="*/ 13 h 580"/>
                <a:gd name="T74" fmla="*/ 401 w 1032"/>
                <a:gd name="T75" fmla="*/ 5 h 580"/>
                <a:gd name="T76" fmla="*/ 31 w 1032"/>
                <a:gd name="T77" fmla="*/ 7 h 580"/>
                <a:gd name="T78" fmla="*/ 15 w 1032"/>
                <a:gd name="T79" fmla="*/ 126 h 580"/>
                <a:gd name="T80" fmla="*/ 18 w 1032"/>
                <a:gd name="T81" fmla="*/ 361 h 580"/>
                <a:gd name="T82" fmla="*/ 31 w 1032"/>
                <a:gd name="T83" fmla="*/ 400 h 580"/>
                <a:gd name="T84" fmla="*/ 239 w 1032"/>
                <a:gd name="T85" fmla="*/ 399 h 580"/>
                <a:gd name="T86" fmla="*/ 385 w 1032"/>
                <a:gd name="T87" fmla="*/ 398 h 580"/>
                <a:gd name="T88" fmla="*/ 436 w 1032"/>
                <a:gd name="T89" fmla="*/ 393 h 580"/>
                <a:gd name="T90" fmla="*/ 512 w 1032"/>
                <a:gd name="T91" fmla="*/ 580 h 580"/>
                <a:gd name="T92" fmla="*/ 581 w 1032"/>
                <a:gd name="T93" fmla="*/ 441 h 580"/>
                <a:gd name="T94" fmla="*/ 593 w 1032"/>
                <a:gd name="T95" fmla="*/ 395 h 580"/>
                <a:gd name="T96" fmla="*/ 849 w 1032"/>
                <a:gd name="T97" fmla="*/ 393 h 580"/>
                <a:gd name="T98" fmla="*/ 852 w 1032"/>
                <a:gd name="T99" fmla="*/ 381 h 580"/>
                <a:gd name="T100" fmla="*/ 795 w 1032"/>
                <a:gd name="T101" fmla="*/ 377 h 580"/>
                <a:gd name="T102" fmla="*/ 615 w 1032"/>
                <a:gd name="T103" fmla="*/ 373 h 580"/>
                <a:gd name="T104" fmla="*/ 577 w 1032"/>
                <a:gd name="T105" fmla="*/ 382 h 580"/>
                <a:gd name="T106" fmla="*/ 525 w 1032"/>
                <a:gd name="T107" fmla="*/ 517 h 580"/>
                <a:gd name="T108" fmla="*/ 537 w 1032"/>
                <a:gd name="T109" fmla="*/ 570 h 580"/>
                <a:gd name="T110" fmla="*/ 538 w 1032"/>
                <a:gd name="T111" fmla="*/ 570 h 580"/>
                <a:gd name="T112" fmla="*/ 510 w 1032"/>
                <a:gd name="T113" fmla="*/ 569 h 580"/>
                <a:gd name="T114" fmla="*/ 497 w 1032"/>
                <a:gd name="T115" fmla="*/ 458 h 580"/>
                <a:gd name="T116" fmla="*/ 467 w 1032"/>
                <a:gd name="T117" fmla="*/ 381 h 580"/>
                <a:gd name="T118" fmla="*/ 437 w 1032"/>
                <a:gd name="T119" fmla="*/ 369 h 580"/>
                <a:gd name="T120" fmla="*/ 185 w 1032"/>
                <a:gd name="T121" fmla="*/ 374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2" h="580">
                  <a:moveTo>
                    <a:pt x="185" y="372"/>
                  </a:moveTo>
                  <a:cubicBezTo>
                    <a:pt x="207" y="371"/>
                    <a:pt x="180" y="369"/>
                    <a:pt x="183" y="368"/>
                  </a:cubicBezTo>
                  <a:cubicBezTo>
                    <a:pt x="177" y="368"/>
                    <a:pt x="165" y="368"/>
                    <a:pt x="171" y="369"/>
                  </a:cubicBezTo>
                  <a:cubicBezTo>
                    <a:pt x="159" y="366"/>
                    <a:pt x="136" y="371"/>
                    <a:pt x="123" y="368"/>
                  </a:cubicBezTo>
                  <a:cubicBezTo>
                    <a:pt x="123" y="369"/>
                    <a:pt x="130" y="370"/>
                    <a:pt x="122" y="370"/>
                  </a:cubicBezTo>
                  <a:cubicBezTo>
                    <a:pt x="109" y="371"/>
                    <a:pt x="110" y="369"/>
                    <a:pt x="104" y="369"/>
                  </a:cubicBezTo>
                  <a:cubicBezTo>
                    <a:pt x="100" y="369"/>
                    <a:pt x="81" y="370"/>
                    <a:pt x="83" y="370"/>
                  </a:cubicBezTo>
                  <a:cubicBezTo>
                    <a:pt x="74" y="370"/>
                    <a:pt x="92" y="372"/>
                    <a:pt x="80" y="374"/>
                  </a:cubicBezTo>
                  <a:cubicBezTo>
                    <a:pt x="72" y="376"/>
                    <a:pt x="61" y="374"/>
                    <a:pt x="51" y="375"/>
                  </a:cubicBezTo>
                  <a:cubicBezTo>
                    <a:pt x="40" y="373"/>
                    <a:pt x="63" y="374"/>
                    <a:pt x="67" y="373"/>
                  </a:cubicBezTo>
                  <a:cubicBezTo>
                    <a:pt x="35" y="374"/>
                    <a:pt x="35" y="374"/>
                    <a:pt x="35" y="374"/>
                  </a:cubicBezTo>
                  <a:cubicBezTo>
                    <a:pt x="25" y="373"/>
                    <a:pt x="39" y="372"/>
                    <a:pt x="49" y="372"/>
                  </a:cubicBezTo>
                  <a:cubicBezTo>
                    <a:pt x="46" y="372"/>
                    <a:pt x="42" y="372"/>
                    <a:pt x="39" y="372"/>
                  </a:cubicBezTo>
                  <a:cubicBezTo>
                    <a:pt x="33" y="372"/>
                    <a:pt x="33" y="372"/>
                    <a:pt x="33" y="372"/>
                  </a:cubicBezTo>
                  <a:cubicBezTo>
                    <a:pt x="31" y="372"/>
                    <a:pt x="31" y="372"/>
                    <a:pt x="31" y="372"/>
                  </a:cubicBezTo>
                  <a:cubicBezTo>
                    <a:pt x="31" y="372"/>
                    <a:pt x="31" y="372"/>
                    <a:pt x="31" y="372"/>
                  </a:cubicBezTo>
                  <a:cubicBezTo>
                    <a:pt x="31" y="372"/>
                    <a:pt x="31" y="372"/>
                    <a:pt x="31" y="372"/>
                  </a:cubicBezTo>
                  <a:cubicBezTo>
                    <a:pt x="31" y="372"/>
                    <a:pt x="31" y="372"/>
                    <a:pt x="31" y="372"/>
                  </a:cubicBezTo>
                  <a:cubicBezTo>
                    <a:pt x="38" y="379"/>
                    <a:pt x="15" y="356"/>
                    <a:pt x="46" y="387"/>
                  </a:cubicBezTo>
                  <a:cubicBezTo>
                    <a:pt x="46" y="387"/>
                    <a:pt x="46" y="387"/>
                    <a:pt x="46" y="387"/>
                  </a:cubicBezTo>
                  <a:cubicBezTo>
                    <a:pt x="46" y="387"/>
                    <a:pt x="46" y="387"/>
                    <a:pt x="46" y="387"/>
                  </a:cubicBezTo>
                  <a:cubicBezTo>
                    <a:pt x="46" y="387"/>
                    <a:pt x="46" y="387"/>
                    <a:pt x="46" y="387"/>
                  </a:cubicBezTo>
                  <a:cubicBezTo>
                    <a:pt x="46" y="386"/>
                    <a:pt x="46" y="386"/>
                    <a:pt x="46" y="386"/>
                  </a:cubicBezTo>
                  <a:cubicBezTo>
                    <a:pt x="46" y="385"/>
                    <a:pt x="46" y="385"/>
                    <a:pt x="46" y="385"/>
                  </a:cubicBezTo>
                  <a:cubicBezTo>
                    <a:pt x="46" y="379"/>
                    <a:pt x="45" y="374"/>
                    <a:pt x="44" y="372"/>
                  </a:cubicBezTo>
                  <a:cubicBezTo>
                    <a:pt x="45" y="364"/>
                    <a:pt x="44" y="359"/>
                    <a:pt x="45" y="352"/>
                  </a:cubicBezTo>
                  <a:cubicBezTo>
                    <a:pt x="46" y="359"/>
                    <a:pt x="49" y="359"/>
                    <a:pt x="49" y="371"/>
                  </a:cubicBezTo>
                  <a:cubicBezTo>
                    <a:pt x="49" y="391"/>
                    <a:pt x="47" y="364"/>
                    <a:pt x="47" y="380"/>
                  </a:cubicBezTo>
                  <a:cubicBezTo>
                    <a:pt x="48" y="382"/>
                    <a:pt x="48" y="382"/>
                    <a:pt x="48" y="382"/>
                  </a:cubicBezTo>
                  <a:cubicBezTo>
                    <a:pt x="48" y="387"/>
                    <a:pt x="48" y="387"/>
                    <a:pt x="48" y="387"/>
                  </a:cubicBezTo>
                  <a:cubicBezTo>
                    <a:pt x="48" y="387"/>
                    <a:pt x="48" y="387"/>
                    <a:pt x="48" y="387"/>
                  </a:cubicBezTo>
                  <a:cubicBezTo>
                    <a:pt x="48" y="387"/>
                    <a:pt x="48" y="387"/>
                    <a:pt x="48" y="387"/>
                  </a:cubicBezTo>
                  <a:cubicBezTo>
                    <a:pt x="52" y="391"/>
                    <a:pt x="15" y="355"/>
                    <a:pt x="31" y="370"/>
                  </a:cubicBezTo>
                  <a:cubicBezTo>
                    <a:pt x="31" y="370"/>
                    <a:pt x="31" y="370"/>
                    <a:pt x="31" y="370"/>
                  </a:cubicBezTo>
                  <a:cubicBezTo>
                    <a:pt x="31" y="370"/>
                    <a:pt x="31" y="370"/>
                    <a:pt x="31" y="370"/>
                  </a:cubicBezTo>
                  <a:cubicBezTo>
                    <a:pt x="31" y="370"/>
                    <a:pt x="31" y="370"/>
                    <a:pt x="31" y="370"/>
                  </a:cubicBezTo>
                  <a:cubicBezTo>
                    <a:pt x="31" y="370"/>
                    <a:pt x="31" y="370"/>
                    <a:pt x="31" y="370"/>
                  </a:cubicBezTo>
                  <a:cubicBezTo>
                    <a:pt x="31" y="370"/>
                    <a:pt x="31" y="370"/>
                    <a:pt x="31" y="370"/>
                  </a:cubicBezTo>
                  <a:cubicBezTo>
                    <a:pt x="32" y="370"/>
                    <a:pt x="32" y="370"/>
                    <a:pt x="32" y="370"/>
                  </a:cubicBezTo>
                  <a:cubicBezTo>
                    <a:pt x="33" y="370"/>
                    <a:pt x="33" y="370"/>
                    <a:pt x="33" y="370"/>
                  </a:cubicBezTo>
                  <a:cubicBezTo>
                    <a:pt x="35" y="370"/>
                    <a:pt x="35" y="370"/>
                    <a:pt x="35" y="370"/>
                  </a:cubicBezTo>
                  <a:cubicBezTo>
                    <a:pt x="39" y="370"/>
                    <a:pt x="42" y="369"/>
                    <a:pt x="46" y="369"/>
                  </a:cubicBezTo>
                  <a:cubicBezTo>
                    <a:pt x="50" y="370"/>
                    <a:pt x="45" y="370"/>
                    <a:pt x="42" y="370"/>
                  </a:cubicBezTo>
                  <a:cubicBezTo>
                    <a:pt x="56" y="370"/>
                    <a:pt x="67" y="371"/>
                    <a:pt x="77" y="369"/>
                  </a:cubicBezTo>
                  <a:cubicBezTo>
                    <a:pt x="68" y="368"/>
                    <a:pt x="56" y="368"/>
                    <a:pt x="46" y="369"/>
                  </a:cubicBezTo>
                  <a:cubicBezTo>
                    <a:pt x="41" y="369"/>
                    <a:pt x="36" y="369"/>
                    <a:pt x="32" y="368"/>
                  </a:cubicBezTo>
                  <a:cubicBezTo>
                    <a:pt x="31" y="368"/>
                    <a:pt x="31" y="368"/>
                    <a:pt x="31" y="368"/>
                  </a:cubicBezTo>
                  <a:cubicBezTo>
                    <a:pt x="31" y="368"/>
                    <a:pt x="31" y="368"/>
                    <a:pt x="31" y="368"/>
                  </a:cubicBezTo>
                  <a:cubicBezTo>
                    <a:pt x="31" y="368"/>
                    <a:pt x="31" y="368"/>
                    <a:pt x="31" y="368"/>
                  </a:cubicBezTo>
                  <a:cubicBezTo>
                    <a:pt x="69" y="406"/>
                    <a:pt x="41" y="379"/>
                    <a:pt x="50" y="387"/>
                  </a:cubicBezTo>
                  <a:cubicBezTo>
                    <a:pt x="50" y="387"/>
                    <a:pt x="50" y="387"/>
                    <a:pt x="50" y="387"/>
                  </a:cubicBezTo>
                  <a:cubicBezTo>
                    <a:pt x="50" y="387"/>
                    <a:pt x="50" y="387"/>
                    <a:pt x="50" y="387"/>
                  </a:cubicBezTo>
                  <a:cubicBezTo>
                    <a:pt x="50" y="387"/>
                    <a:pt x="50" y="387"/>
                    <a:pt x="50" y="387"/>
                  </a:cubicBezTo>
                  <a:cubicBezTo>
                    <a:pt x="50" y="387"/>
                    <a:pt x="50" y="387"/>
                    <a:pt x="50" y="387"/>
                  </a:cubicBezTo>
                  <a:cubicBezTo>
                    <a:pt x="50" y="386"/>
                    <a:pt x="50" y="386"/>
                    <a:pt x="50" y="386"/>
                  </a:cubicBezTo>
                  <a:cubicBezTo>
                    <a:pt x="50" y="383"/>
                    <a:pt x="50" y="383"/>
                    <a:pt x="50" y="383"/>
                  </a:cubicBezTo>
                  <a:cubicBezTo>
                    <a:pt x="50" y="381"/>
                    <a:pt x="50" y="380"/>
                    <a:pt x="50" y="379"/>
                  </a:cubicBezTo>
                  <a:cubicBezTo>
                    <a:pt x="48" y="342"/>
                    <a:pt x="48" y="342"/>
                    <a:pt x="48" y="342"/>
                  </a:cubicBezTo>
                  <a:cubicBezTo>
                    <a:pt x="47" y="342"/>
                    <a:pt x="46" y="355"/>
                    <a:pt x="45" y="344"/>
                  </a:cubicBezTo>
                  <a:cubicBezTo>
                    <a:pt x="47" y="340"/>
                    <a:pt x="48" y="329"/>
                    <a:pt x="48" y="314"/>
                  </a:cubicBezTo>
                  <a:cubicBezTo>
                    <a:pt x="46" y="320"/>
                    <a:pt x="46" y="291"/>
                    <a:pt x="45" y="299"/>
                  </a:cubicBezTo>
                  <a:cubicBezTo>
                    <a:pt x="46" y="305"/>
                    <a:pt x="44" y="309"/>
                    <a:pt x="44" y="310"/>
                  </a:cubicBezTo>
                  <a:cubicBezTo>
                    <a:pt x="44" y="296"/>
                    <a:pt x="42" y="308"/>
                    <a:pt x="42" y="300"/>
                  </a:cubicBezTo>
                  <a:cubicBezTo>
                    <a:pt x="42" y="275"/>
                    <a:pt x="43" y="301"/>
                    <a:pt x="44" y="276"/>
                  </a:cubicBezTo>
                  <a:cubicBezTo>
                    <a:pt x="45" y="281"/>
                    <a:pt x="47" y="295"/>
                    <a:pt x="48" y="309"/>
                  </a:cubicBezTo>
                  <a:cubicBezTo>
                    <a:pt x="49" y="308"/>
                    <a:pt x="48" y="295"/>
                    <a:pt x="49" y="289"/>
                  </a:cubicBezTo>
                  <a:cubicBezTo>
                    <a:pt x="48" y="297"/>
                    <a:pt x="47" y="283"/>
                    <a:pt x="46" y="290"/>
                  </a:cubicBezTo>
                  <a:cubicBezTo>
                    <a:pt x="45" y="270"/>
                    <a:pt x="43" y="246"/>
                    <a:pt x="43" y="222"/>
                  </a:cubicBezTo>
                  <a:cubicBezTo>
                    <a:pt x="46" y="226"/>
                    <a:pt x="45" y="263"/>
                    <a:pt x="49" y="255"/>
                  </a:cubicBezTo>
                  <a:cubicBezTo>
                    <a:pt x="48" y="244"/>
                    <a:pt x="47" y="244"/>
                    <a:pt x="47" y="234"/>
                  </a:cubicBezTo>
                  <a:cubicBezTo>
                    <a:pt x="49" y="226"/>
                    <a:pt x="47" y="206"/>
                    <a:pt x="47" y="189"/>
                  </a:cubicBezTo>
                  <a:cubicBezTo>
                    <a:pt x="46" y="197"/>
                    <a:pt x="46" y="197"/>
                    <a:pt x="46" y="197"/>
                  </a:cubicBezTo>
                  <a:cubicBezTo>
                    <a:pt x="45" y="190"/>
                    <a:pt x="46" y="179"/>
                    <a:pt x="46" y="172"/>
                  </a:cubicBezTo>
                  <a:cubicBezTo>
                    <a:pt x="47" y="174"/>
                    <a:pt x="47" y="174"/>
                    <a:pt x="47" y="174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6" y="165"/>
                    <a:pt x="46" y="165"/>
                    <a:pt x="46" y="165"/>
                  </a:cubicBezTo>
                  <a:cubicBezTo>
                    <a:pt x="45" y="157"/>
                    <a:pt x="46" y="137"/>
                    <a:pt x="46" y="122"/>
                  </a:cubicBezTo>
                  <a:cubicBezTo>
                    <a:pt x="44" y="122"/>
                    <a:pt x="46" y="137"/>
                    <a:pt x="45" y="144"/>
                  </a:cubicBezTo>
                  <a:cubicBezTo>
                    <a:pt x="45" y="146"/>
                    <a:pt x="44" y="160"/>
                    <a:pt x="43" y="154"/>
                  </a:cubicBezTo>
                  <a:cubicBezTo>
                    <a:pt x="43" y="135"/>
                    <a:pt x="42" y="122"/>
                    <a:pt x="42" y="101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0" y="101"/>
                    <a:pt x="41" y="92"/>
                    <a:pt x="41" y="82"/>
                  </a:cubicBezTo>
                  <a:cubicBezTo>
                    <a:pt x="42" y="64"/>
                    <a:pt x="43" y="95"/>
                    <a:pt x="44" y="84"/>
                  </a:cubicBezTo>
                  <a:cubicBezTo>
                    <a:pt x="45" y="91"/>
                    <a:pt x="43" y="104"/>
                    <a:pt x="45" y="106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6" y="85"/>
                    <a:pt x="48" y="74"/>
                    <a:pt x="48" y="67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5" y="73"/>
                    <a:pt x="46" y="66"/>
                    <a:pt x="47" y="63"/>
                  </a:cubicBezTo>
                  <a:cubicBezTo>
                    <a:pt x="44" y="68"/>
                    <a:pt x="44" y="68"/>
                    <a:pt x="44" y="68"/>
                  </a:cubicBezTo>
                  <a:cubicBezTo>
                    <a:pt x="44" y="78"/>
                    <a:pt x="46" y="86"/>
                    <a:pt x="45" y="93"/>
                  </a:cubicBezTo>
                  <a:cubicBezTo>
                    <a:pt x="44" y="75"/>
                    <a:pt x="42" y="79"/>
                    <a:pt x="42" y="56"/>
                  </a:cubicBezTo>
                  <a:cubicBezTo>
                    <a:pt x="43" y="55"/>
                    <a:pt x="42" y="61"/>
                    <a:pt x="43" y="63"/>
                  </a:cubicBezTo>
                  <a:cubicBezTo>
                    <a:pt x="44" y="55"/>
                    <a:pt x="42" y="47"/>
                    <a:pt x="42" y="35"/>
                  </a:cubicBezTo>
                  <a:cubicBezTo>
                    <a:pt x="43" y="42"/>
                    <a:pt x="44" y="53"/>
                    <a:pt x="45" y="44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4" y="32"/>
                    <a:pt x="44" y="34"/>
                    <a:pt x="44" y="32"/>
                  </a:cubicBezTo>
                  <a:cubicBezTo>
                    <a:pt x="45" y="28"/>
                    <a:pt x="44" y="28"/>
                    <a:pt x="44" y="28"/>
                  </a:cubicBezTo>
                  <a:cubicBezTo>
                    <a:pt x="43" y="28"/>
                    <a:pt x="43" y="28"/>
                    <a:pt x="43" y="27"/>
                  </a:cubicBezTo>
                  <a:cubicBezTo>
                    <a:pt x="43" y="26"/>
                    <a:pt x="43" y="26"/>
                    <a:pt x="43" y="25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54" y="12"/>
                    <a:pt x="28" y="38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5" y="36"/>
                    <a:pt x="39" y="36"/>
                    <a:pt x="37" y="37"/>
                  </a:cubicBezTo>
                  <a:cubicBezTo>
                    <a:pt x="52" y="37"/>
                    <a:pt x="45" y="36"/>
                    <a:pt x="58" y="35"/>
                  </a:cubicBezTo>
                  <a:cubicBezTo>
                    <a:pt x="46" y="35"/>
                    <a:pt x="46" y="32"/>
                    <a:pt x="58" y="32"/>
                  </a:cubicBezTo>
                  <a:cubicBezTo>
                    <a:pt x="77" y="32"/>
                    <a:pt x="89" y="31"/>
                    <a:pt x="102" y="33"/>
                  </a:cubicBezTo>
                  <a:cubicBezTo>
                    <a:pt x="110" y="32"/>
                    <a:pt x="110" y="32"/>
                    <a:pt x="110" y="32"/>
                  </a:cubicBezTo>
                  <a:cubicBezTo>
                    <a:pt x="104" y="34"/>
                    <a:pt x="121" y="33"/>
                    <a:pt x="127" y="33"/>
                  </a:cubicBezTo>
                  <a:cubicBezTo>
                    <a:pt x="129" y="35"/>
                    <a:pt x="100" y="33"/>
                    <a:pt x="100" y="36"/>
                  </a:cubicBezTo>
                  <a:cubicBezTo>
                    <a:pt x="112" y="36"/>
                    <a:pt x="106" y="37"/>
                    <a:pt x="103" y="38"/>
                  </a:cubicBezTo>
                  <a:cubicBezTo>
                    <a:pt x="116" y="38"/>
                    <a:pt x="107" y="36"/>
                    <a:pt x="113" y="35"/>
                  </a:cubicBezTo>
                  <a:cubicBezTo>
                    <a:pt x="113" y="35"/>
                    <a:pt x="135" y="35"/>
                    <a:pt x="127" y="36"/>
                  </a:cubicBezTo>
                  <a:cubicBezTo>
                    <a:pt x="139" y="37"/>
                    <a:pt x="140" y="35"/>
                    <a:pt x="149" y="35"/>
                  </a:cubicBezTo>
                  <a:cubicBezTo>
                    <a:pt x="147" y="36"/>
                    <a:pt x="146" y="37"/>
                    <a:pt x="147" y="38"/>
                  </a:cubicBezTo>
                  <a:cubicBezTo>
                    <a:pt x="148" y="37"/>
                    <a:pt x="158" y="38"/>
                    <a:pt x="160" y="38"/>
                  </a:cubicBezTo>
                  <a:cubicBezTo>
                    <a:pt x="158" y="37"/>
                    <a:pt x="164" y="36"/>
                    <a:pt x="154" y="37"/>
                  </a:cubicBezTo>
                  <a:cubicBezTo>
                    <a:pt x="157" y="35"/>
                    <a:pt x="177" y="37"/>
                    <a:pt x="176" y="35"/>
                  </a:cubicBezTo>
                  <a:cubicBezTo>
                    <a:pt x="177" y="37"/>
                    <a:pt x="197" y="36"/>
                    <a:pt x="207" y="37"/>
                  </a:cubicBezTo>
                  <a:cubicBezTo>
                    <a:pt x="206" y="33"/>
                    <a:pt x="188" y="38"/>
                    <a:pt x="185" y="35"/>
                  </a:cubicBezTo>
                  <a:cubicBezTo>
                    <a:pt x="198" y="33"/>
                    <a:pt x="230" y="35"/>
                    <a:pt x="251" y="33"/>
                  </a:cubicBezTo>
                  <a:cubicBezTo>
                    <a:pt x="270" y="34"/>
                    <a:pt x="251" y="34"/>
                    <a:pt x="255" y="36"/>
                  </a:cubicBezTo>
                  <a:cubicBezTo>
                    <a:pt x="238" y="37"/>
                    <a:pt x="234" y="35"/>
                    <a:pt x="219" y="36"/>
                  </a:cubicBezTo>
                  <a:cubicBezTo>
                    <a:pt x="235" y="37"/>
                    <a:pt x="262" y="36"/>
                    <a:pt x="274" y="35"/>
                  </a:cubicBezTo>
                  <a:cubicBezTo>
                    <a:pt x="292" y="35"/>
                    <a:pt x="294" y="39"/>
                    <a:pt x="315" y="38"/>
                  </a:cubicBezTo>
                  <a:cubicBezTo>
                    <a:pt x="312" y="37"/>
                    <a:pt x="313" y="37"/>
                    <a:pt x="306" y="36"/>
                  </a:cubicBezTo>
                  <a:cubicBezTo>
                    <a:pt x="312" y="36"/>
                    <a:pt x="319" y="36"/>
                    <a:pt x="325" y="36"/>
                  </a:cubicBezTo>
                  <a:cubicBezTo>
                    <a:pt x="329" y="35"/>
                    <a:pt x="315" y="35"/>
                    <a:pt x="324" y="34"/>
                  </a:cubicBezTo>
                  <a:cubicBezTo>
                    <a:pt x="327" y="35"/>
                    <a:pt x="334" y="35"/>
                    <a:pt x="333" y="36"/>
                  </a:cubicBezTo>
                  <a:cubicBezTo>
                    <a:pt x="331" y="36"/>
                    <a:pt x="331" y="36"/>
                    <a:pt x="331" y="36"/>
                  </a:cubicBezTo>
                  <a:cubicBezTo>
                    <a:pt x="352" y="35"/>
                    <a:pt x="346" y="39"/>
                    <a:pt x="364" y="36"/>
                  </a:cubicBezTo>
                  <a:cubicBezTo>
                    <a:pt x="363" y="36"/>
                    <a:pt x="359" y="37"/>
                    <a:pt x="354" y="36"/>
                  </a:cubicBezTo>
                  <a:cubicBezTo>
                    <a:pt x="351" y="35"/>
                    <a:pt x="362" y="34"/>
                    <a:pt x="370" y="33"/>
                  </a:cubicBezTo>
                  <a:cubicBezTo>
                    <a:pt x="369" y="34"/>
                    <a:pt x="377" y="33"/>
                    <a:pt x="383" y="34"/>
                  </a:cubicBezTo>
                  <a:cubicBezTo>
                    <a:pt x="387" y="35"/>
                    <a:pt x="369" y="34"/>
                    <a:pt x="366" y="35"/>
                  </a:cubicBezTo>
                  <a:cubicBezTo>
                    <a:pt x="382" y="35"/>
                    <a:pt x="382" y="35"/>
                    <a:pt x="382" y="35"/>
                  </a:cubicBezTo>
                  <a:cubicBezTo>
                    <a:pt x="378" y="35"/>
                    <a:pt x="378" y="35"/>
                    <a:pt x="378" y="35"/>
                  </a:cubicBezTo>
                  <a:cubicBezTo>
                    <a:pt x="396" y="34"/>
                    <a:pt x="396" y="34"/>
                    <a:pt x="396" y="34"/>
                  </a:cubicBezTo>
                  <a:cubicBezTo>
                    <a:pt x="384" y="34"/>
                    <a:pt x="390" y="32"/>
                    <a:pt x="395" y="32"/>
                  </a:cubicBezTo>
                  <a:cubicBezTo>
                    <a:pt x="407" y="32"/>
                    <a:pt x="419" y="32"/>
                    <a:pt x="418" y="34"/>
                  </a:cubicBezTo>
                  <a:cubicBezTo>
                    <a:pt x="419" y="32"/>
                    <a:pt x="434" y="32"/>
                    <a:pt x="444" y="32"/>
                  </a:cubicBezTo>
                  <a:cubicBezTo>
                    <a:pt x="433" y="31"/>
                    <a:pt x="443" y="31"/>
                    <a:pt x="446" y="30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45" y="32"/>
                    <a:pt x="467" y="33"/>
                    <a:pt x="463" y="34"/>
                  </a:cubicBezTo>
                  <a:cubicBezTo>
                    <a:pt x="458" y="36"/>
                    <a:pt x="447" y="35"/>
                    <a:pt x="437" y="35"/>
                  </a:cubicBezTo>
                  <a:cubicBezTo>
                    <a:pt x="456" y="38"/>
                    <a:pt x="464" y="33"/>
                    <a:pt x="480" y="35"/>
                  </a:cubicBezTo>
                  <a:cubicBezTo>
                    <a:pt x="480" y="36"/>
                    <a:pt x="478" y="36"/>
                    <a:pt x="471" y="36"/>
                  </a:cubicBezTo>
                  <a:cubicBezTo>
                    <a:pt x="474" y="37"/>
                    <a:pt x="486" y="35"/>
                    <a:pt x="497" y="36"/>
                  </a:cubicBezTo>
                  <a:cubicBezTo>
                    <a:pt x="494" y="35"/>
                    <a:pt x="488" y="34"/>
                    <a:pt x="499" y="33"/>
                  </a:cubicBezTo>
                  <a:cubicBezTo>
                    <a:pt x="513" y="35"/>
                    <a:pt x="513" y="35"/>
                    <a:pt x="513" y="35"/>
                  </a:cubicBezTo>
                  <a:cubicBezTo>
                    <a:pt x="530" y="35"/>
                    <a:pt x="519" y="33"/>
                    <a:pt x="533" y="32"/>
                  </a:cubicBezTo>
                  <a:cubicBezTo>
                    <a:pt x="524" y="31"/>
                    <a:pt x="524" y="31"/>
                    <a:pt x="524" y="31"/>
                  </a:cubicBezTo>
                  <a:cubicBezTo>
                    <a:pt x="525" y="29"/>
                    <a:pt x="543" y="31"/>
                    <a:pt x="543" y="29"/>
                  </a:cubicBezTo>
                  <a:cubicBezTo>
                    <a:pt x="534" y="29"/>
                    <a:pt x="530" y="30"/>
                    <a:pt x="521" y="30"/>
                  </a:cubicBezTo>
                  <a:cubicBezTo>
                    <a:pt x="517" y="28"/>
                    <a:pt x="532" y="29"/>
                    <a:pt x="537" y="28"/>
                  </a:cubicBezTo>
                  <a:cubicBezTo>
                    <a:pt x="556" y="29"/>
                    <a:pt x="552" y="29"/>
                    <a:pt x="566" y="30"/>
                  </a:cubicBezTo>
                  <a:cubicBezTo>
                    <a:pt x="567" y="33"/>
                    <a:pt x="543" y="33"/>
                    <a:pt x="546" y="37"/>
                  </a:cubicBezTo>
                  <a:cubicBezTo>
                    <a:pt x="564" y="37"/>
                    <a:pt x="591" y="36"/>
                    <a:pt x="603" y="37"/>
                  </a:cubicBezTo>
                  <a:cubicBezTo>
                    <a:pt x="619" y="36"/>
                    <a:pt x="617" y="34"/>
                    <a:pt x="615" y="32"/>
                  </a:cubicBezTo>
                  <a:cubicBezTo>
                    <a:pt x="622" y="32"/>
                    <a:pt x="625" y="32"/>
                    <a:pt x="629" y="32"/>
                  </a:cubicBezTo>
                  <a:cubicBezTo>
                    <a:pt x="622" y="33"/>
                    <a:pt x="622" y="33"/>
                    <a:pt x="622" y="33"/>
                  </a:cubicBezTo>
                  <a:cubicBezTo>
                    <a:pt x="642" y="32"/>
                    <a:pt x="653" y="32"/>
                    <a:pt x="674" y="32"/>
                  </a:cubicBezTo>
                  <a:cubicBezTo>
                    <a:pt x="686" y="31"/>
                    <a:pt x="681" y="29"/>
                    <a:pt x="679" y="28"/>
                  </a:cubicBezTo>
                  <a:cubicBezTo>
                    <a:pt x="692" y="28"/>
                    <a:pt x="692" y="28"/>
                    <a:pt x="692" y="28"/>
                  </a:cubicBezTo>
                  <a:cubicBezTo>
                    <a:pt x="690" y="28"/>
                    <a:pt x="690" y="28"/>
                    <a:pt x="690" y="28"/>
                  </a:cubicBezTo>
                  <a:cubicBezTo>
                    <a:pt x="692" y="26"/>
                    <a:pt x="704" y="26"/>
                    <a:pt x="713" y="26"/>
                  </a:cubicBezTo>
                  <a:cubicBezTo>
                    <a:pt x="713" y="27"/>
                    <a:pt x="707" y="27"/>
                    <a:pt x="708" y="28"/>
                  </a:cubicBezTo>
                  <a:cubicBezTo>
                    <a:pt x="715" y="28"/>
                    <a:pt x="727" y="28"/>
                    <a:pt x="733" y="28"/>
                  </a:cubicBezTo>
                  <a:cubicBezTo>
                    <a:pt x="733" y="28"/>
                    <a:pt x="728" y="30"/>
                    <a:pt x="719" y="29"/>
                  </a:cubicBezTo>
                  <a:cubicBezTo>
                    <a:pt x="718" y="29"/>
                    <a:pt x="718" y="29"/>
                    <a:pt x="717" y="29"/>
                  </a:cubicBezTo>
                  <a:cubicBezTo>
                    <a:pt x="702" y="30"/>
                    <a:pt x="702" y="30"/>
                    <a:pt x="702" y="30"/>
                  </a:cubicBezTo>
                  <a:cubicBezTo>
                    <a:pt x="720" y="29"/>
                    <a:pt x="730" y="31"/>
                    <a:pt x="730" y="33"/>
                  </a:cubicBezTo>
                  <a:cubicBezTo>
                    <a:pt x="748" y="32"/>
                    <a:pt x="715" y="31"/>
                    <a:pt x="737" y="30"/>
                  </a:cubicBezTo>
                  <a:cubicBezTo>
                    <a:pt x="764" y="34"/>
                    <a:pt x="789" y="29"/>
                    <a:pt x="805" y="34"/>
                  </a:cubicBezTo>
                  <a:cubicBezTo>
                    <a:pt x="817" y="33"/>
                    <a:pt x="833" y="31"/>
                    <a:pt x="853" y="31"/>
                  </a:cubicBezTo>
                  <a:cubicBezTo>
                    <a:pt x="853" y="30"/>
                    <a:pt x="866" y="31"/>
                    <a:pt x="864" y="29"/>
                  </a:cubicBezTo>
                  <a:cubicBezTo>
                    <a:pt x="845" y="27"/>
                    <a:pt x="828" y="32"/>
                    <a:pt x="813" y="29"/>
                  </a:cubicBezTo>
                  <a:cubicBezTo>
                    <a:pt x="805" y="30"/>
                    <a:pt x="807" y="31"/>
                    <a:pt x="804" y="32"/>
                  </a:cubicBezTo>
                  <a:cubicBezTo>
                    <a:pt x="796" y="32"/>
                    <a:pt x="789" y="32"/>
                    <a:pt x="788" y="31"/>
                  </a:cubicBezTo>
                  <a:cubicBezTo>
                    <a:pt x="805" y="30"/>
                    <a:pt x="793" y="27"/>
                    <a:pt x="815" y="27"/>
                  </a:cubicBezTo>
                  <a:cubicBezTo>
                    <a:pt x="812" y="26"/>
                    <a:pt x="794" y="26"/>
                    <a:pt x="786" y="26"/>
                  </a:cubicBezTo>
                  <a:cubicBezTo>
                    <a:pt x="788" y="25"/>
                    <a:pt x="786" y="24"/>
                    <a:pt x="780" y="24"/>
                  </a:cubicBezTo>
                  <a:cubicBezTo>
                    <a:pt x="786" y="22"/>
                    <a:pt x="799" y="21"/>
                    <a:pt x="806" y="20"/>
                  </a:cubicBezTo>
                  <a:cubicBezTo>
                    <a:pt x="803" y="21"/>
                    <a:pt x="808" y="21"/>
                    <a:pt x="806" y="22"/>
                  </a:cubicBezTo>
                  <a:cubicBezTo>
                    <a:pt x="829" y="20"/>
                    <a:pt x="829" y="20"/>
                    <a:pt x="829" y="20"/>
                  </a:cubicBezTo>
                  <a:cubicBezTo>
                    <a:pt x="837" y="21"/>
                    <a:pt x="838" y="22"/>
                    <a:pt x="835" y="22"/>
                  </a:cubicBezTo>
                  <a:cubicBezTo>
                    <a:pt x="848" y="23"/>
                    <a:pt x="870" y="21"/>
                    <a:pt x="870" y="23"/>
                  </a:cubicBezTo>
                  <a:cubicBezTo>
                    <a:pt x="886" y="23"/>
                    <a:pt x="864" y="22"/>
                    <a:pt x="863" y="21"/>
                  </a:cubicBezTo>
                  <a:cubicBezTo>
                    <a:pt x="864" y="21"/>
                    <a:pt x="864" y="21"/>
                    <a:pt x="864" y="21"/>
                  </a:cubicBezTo>
                  <a:cubicBezTo>
                    <a:pt x="847" y="21"/>
                    <a:pt x="847" y="21"/>
                    <a:pt x="847" y="21"/>
                  </a:cubicBezTo>
                  <a:cubicBezTo>
                    <a:pt x="845" y="19"/>
                    <a:pt x="867" y="22"/>
                    <a:pt x="870" y="19"/>
                  </a:cubicBezTo>
                  <a:cubicBezTo>
                    <a:pt x="872" y="15"/>
                    <a:pt x="894" y="21"/>
                    <a:pt x="907" y="20"/>
                  </a:cubicBezTo>
                  <a:cubicBezTo>
                    <a:pt x="893" y="24"/>
                    <a:pt x="893" y="24"/>
                    <a:pt x="893" y="24"/>
                  </a:cubicBezTo>
                  <a:cubicBezTo>
                    <a:pt x="905" y="23"/>
                    <a:pt x="905" y="23"/>
                    <a:pt x="905" y="23"/>
                  </a:cubicBezTo>
                  <a:cubicBezTo>
                    <a:pt x="898" y="24"/>
                    <a:pt x="898" y="26"/>
                    <a:pt x="887" y="28"/>
                  </a:cubicBezTo>
                  <a:cubicBezTo>
                    <a:pt x="904" y="28"/>
                    <a:pt x="929" y="29"/>
                    <a:pt x="940" y="28"/>
                  </a:cubicBezTo>
                  <a:cubicBezTo>
                    <a:pt x="944" y="30"/>
                    <a:pt x="946" y="31"/>
                    <a:pt x="944" y="32"/>
                  </a:cubicBezTo>
                  <a:cubicBezTo>
                    <a:pt x="961" y="30"/>
                    <a:pt x="971" y="33"/>
                    <a:pt x="986" y="33"/>
                  </a:cubicBezTo>
                  <a:cubicBezTo>
                    <a:pt x="1001" y="32"/>
                    <a:pt x="970" y="31"/>
                    <a:pt x="981" y="30"/>
                  </a:cubicBezTo>
                  <a:cubicBezTo>
                    <a:pt x="986" y="30"/>
                    <a:pt x="995" y="30"/>
                    <a:pt x="999" y="29"/>
                  </a:cubicBezTo>
                  <a:cubicBezTo>
                    <a:pt x="994" y="30"/>
                    <a:pt x="977" y="29"/>
                    <a:pt x="966" y="28"/>
                  </a:cubicBezTo>
                  <a:cubicBezTo>
                    <a:pt x="975" y="28"/>
                    <a:pt x="974" y="27"/>
                    <a:pt x="976" y="26"/>
                  </a:cubicBezTo>
                  <a:cubicBezTo>
                    <a:pt x="962" y="26"/>
                    <a:pt x="962" y="26"/>
                    <a:pt x="962" y="26"/>
                  </a:cubicBezTo>
                  <a:cubicBezTo>
                    <a:pt x="962" y="23"/>
                    <a:pt x="979" y="25"/>
                    <a:pt x="986" y="24"/>
                  </a:cubicBezTo>
                  <a:cubicBezTo>
                    <a:pt x="982" y="26"/>
                    <a:pt x="984" y="26"/>
                    <a:pt x="980" y="28"/>
                  </a:cubicBezTo>
                  <a:cubicBezTo>
                    <a:pt x="986" y="28"/>
                    <a:pt x="994" y="28"/>
                    <a:pt x="1001" y="28"/>
                  </a:cubicBezTo>
                  <a:cubicBezTo>
                    <a:pt x="1005" y="28"/>
                    <a:pt x="1009" y="28"/>
                    <a:pt x="1012" y="28"/>
                  </a:cubicBezTo>
                  <a:cubicBezTo>
                    <a:pt x="1015" y="28"/>
                    <a:pt x="1015" y="28"/>
                    <a:pt x="1015" y="28"/>
                  </a:cubicBezTo>
                  <a:cubicBezTo>
                    <a:pt x="1015" y="28"/>
                    <a:pt x="1015" y="28"/>
                    <a:pt x="1015" y="28"/>
                  </a:cubicBezTo>
                  <a:cubicBezTo>
                    <a:pt x="1015" y="28"/>
                    <a:pt x="1015" y="28"/>
                    <a:pt x="1015" y="28"/>
                  </a:cubicBezTo>
                  <a:cubicBezTo>
                    <a:pt x="1015" y="28"/>
                    <a:pt x="1015" y="28"/>
                    <a:pt x="1015" y="28"/>
                  </a:cubicBezTo>
                  <a:cubicBezTo>
                    <a:pt x="1019" y="32"/>
                    <a:pt x="1009" y="22"/>
                    <a:pt x="1010" y="23"/>
                  </a:cubicBezTo>
                  <a:cubicBezTo>
                    <a:pt x="1010" y="23"/>
                    <a:pt x="1010" y="23"/>
                    <a:pt x="1010" y="23"/>
                  </a:cubicBezTo>
                  <a:cubicBezTo>
                    <a:pt x="1010" y="23"/>
                    <a:pt x="1010" y="23"/>
                    <a:pt x="1010" y="23"/>
                  </a:cubicBezTo>
                  <a:cubicBezTo>
                    <a:pt x="1010" y="24"/>
                    <a:pt x="1010" y="24"/>
                    <a:pt x="1010" y="24"/>
                  </a:cubicBezTo>
                  <a:cubicBezTo>
                    <a:pt x="1010" y="24"/>
                    <a:pt x="1010" y="24"/>
                    <a:pt x="1010" y="24"/>
                  </a:cubicBezTo>
                  <a:cubicBezTo>
                    <a:pt x="1010" y="25"/>
                    <a:pt x="1010" y="25"/>
                    <a:pt x="1010" y="25"/>
                  </a:cubicBezTo>
                  <a:cubicBezTo>
                    <a:pt x="1010" y="30"/>
                    <a:pt x="1010" y="30"/>
                    <a:pt x="1010" y="30"/>
                  </a:cubicBezTo>
                  <a:cubicBezTo>
                    <a:pt x="1009" y="33"/>
                    <a:pt x="1009" y="32"/>
                    <a:pt x="1009" y="29"/>
                  </a:cubicBezTo>
                  <a:cubicBezTo>
                    <a:pt x="1009" y="28"/>
                    <a:pt x="1009" y="26"/>
                    <a:pt x="1009" y="25"/>
                  </a:cubicBezTo>
                  <a:cubicBezTo>
                    <a:pt x="1008" y="24"/>
                    <a:pt x="1008" y="24"/>
                    <a:pt x="1008" y="24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3" y="17"/>
                    <a:pt x="1016" y="31"/>
                    <a:pt x="1015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4" y="30"/>
                    <a:pt x="1014" y="30"/>
                    <a:pt x="1014" y="30"/>
                  </a:cubicBezTo>
                  <a:cubicBezTo>
                    <a:pt x="1013" y="30"/>
                    <a:pt x="1013" y="30"/>
                    <a:pt x="1013" y="30"/>
                  </a:cubicBezTo>
                  <a:cubicBezTo>
                    <a:pt x="1014" y="30"/>
                    <a:pt x="1014" y="30"/>
                    <a:pt x="1014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5" y="30"/>
                    <a:pt x="1015" y="30"/>
                    <a:pt x="1015" y="30"/>
                  </a:cubicBezTo>
                  <a:cubicBezTo>
                    <a:pt x="1012" y="27"/>
                    <a:pt x="1022" y="38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3"/>
                    <a:pt x="1008" y="23"/>
                    <a:pt x="1008" y="23"/>
                  </a:cubicBezTo>
                  <a:cubicBezTo>
                    <a:pt x="1008" y="24"/>
                    <a:pt x="1008" y="24"/>
                    <a:pt x="1008" y="24"/>
                  </a:cubicBezTo>
                  <a:cubicBezTo>
                    <a:pt x="1008" y="29"/>
                    <a:pt x="1008" y="29"/>
                    <a:pt x="1008" y="29"/>
                  </a:cubicBezTo>
                  <a:cubicBezTo>
                    <a:pt x="1008" y="32"/>
                    <a:pt x="1008" y="35"/>
                    <a:pt x="1007" y="36"/>
                  </a:cubicBezTo>
                  <a:cubicBezTo>
                    <a:pt x="1006" y="34"/>
                    <a:pt x="1007" y="28"/>
                    <a:pt x="1007" y="24"/>
                  </a:cubicBezTo>
                  <a:cubicBezTo>
                    <a:pt x="1006" y="60"/>
                    <a:pt x="1006" y="60"/>
                    <a:pt x="1006" y="60"/>
                  </a:cubicBezTo>
                  <a:cubicBezTo>
                    <a:pt x="1006" y="60"/>
                    <a:pt x="1005" y="51"/>
                    <a:pt x="1006" y="46"/>
                  </a:cubicBezTo>
                  <a:cubicBezTo>
                    <a:pt x="1005" y="57"/>
                    <a:pt x="1005" y="65"/>
                    <a:pt x="1008" y="78"/>
                  </a:cubicBezTo>
                  <a:cubicBezTo>
                    <a:pt x="1007" y="90"/>
                    <a:pt x="1006" y="104"/>
                    <a:pt x="1005" y="100"/>
                  </a:cubicBezTo>
                  <a:cubicBezTo>
                    <a:pt x="1005" y="106"/>
                    <a:pt x="1006" y="102"/>
                    <a:pt x="1007" y="102"/>
                  </a:cubicBezTo>
                  <a:cubicBezTo>
                    <a:pt x="1006" y="119"/>
                    <a:pt x="1009" y="121"/>
                    <a:pt x="1009" y="131"/>
                  </a:cubicBezTo>
                  <a:cubicBezTo>
                    <a:pt x="1010" y="123"/>
                    <a:pt x="1010" y="123"/>
                    <a:pt x="1010" y="123"/>
                  </a:cubicBezTo>
                  <a:cubicBezTo>
                    <a:pt x="1009" y="139"/>
                    <a:pt x="1013" y="127"/>
                    <a:pt x="1012" y="141"/>
                  </a:cubicBezTo>
                  <a:cubicBezTo>
                    <a:pt x="1010" y="139"/>
                    <a:pt x="1008" y="140"/>
                    <a:pt x="1007" y="142"/>
                  </a:cubicBezTo>
                  <a:cubicBezTo>
                    <a:pt x="1008" y="145"/>
                    <a:pt x="1007" y="154"/>
                    <a:pt x="1007" y="160"/>
                  </a:cubicBezTo>
                  <a:cubicBezTo>
                    <a:pt x="1009" y="156"/>
                    <a:pt x="1008" y="173"/>
                    <a:pt x="1010" y="163"/>
                  </a:cubicBezTo>
                  <a:cubicBezTo>
                    <a:pt x="1011" y="178"/>
                    <a:pt x="1009" y="184"/>
                    <a:pt x="1011" y="195"/>
                  </a:cubicBezTo>
                  <a:cubicBezTo>
                    <a:pt x="1011" y="188"/>
                    <a:pt x="1012" y="207"/>
                    <a:pt x="1014" y="202"/>
                  </a:cubicBezTo>
                  <a:cubicBezTo>
                    <a:pt x="1014" y="216"/>
                    <a:pt x="1012" y="225"/>
                    <a:pt x="1010" y="221"/>
                  </a:cubicBezTo>
                  <a:cubicBezTo>
                    <a:pt x="1010" y="217"/>
                    <a:pt x="1011" y="209"/>
                    <a:pt x="1010" y="209"/>
                  </a:cubicBezTo>
                  <a:cubicBezTo>
                    <a:pt x="1010" y="235"/>
                    <a:pt x="1010" y="235"/>
                    <a:pt x="1010" y="235"/>
                  </a:cubicBezTo>
                  <a:cubicBezTo>
                    <a:pt x="1009" y="241"/>
                    <a:pt x="1009" y="249"/>
                    <a:pt x="1007" y="250"/>
                  </a:cubicBezTo>
                  <a:cubicBezTo>
                    <a:pt x="1009" y="258"/>
                    <a:pt x="1006" y="274"/>
                    <a:pt x="1008" y="280"/>
                  </a:cubicBezTo>
                  <a:cubicBezTo>
                    <a:pt x="1007" y="272"/>
                    <a:pt x="1009" y="265"/>
                    <a:pt x="1009" y="262"/>
                  </a:cubicBezTo>
                  <a:cubicBezTo>
                    <a:pt x="1009" y="266"/>
                    <a:pt x="1009" y="266"/>
                    <a:pt x="1009" y="266"/>
                  </a:cubicBezTo>
                  <a:cubicBezTo>
                    <a:pt x="1009" y="265"/>
                    <a:pt x="1009" y="264"/>
                    <a:pt x="1009" y="263"/>
                  </a:cubicBezTo>
                  <a:cubicBezTo>
                    <a:pt x="1012" y="274"/>
                    <a:pt x="1012" y="274"/>
                    <a:pt x="1012" y="274"/>
                  </a:cubicBezTo>
                  <a:cubicBezTo>
                    <a:pt x="1014" y="264"/>
                    <a:pt x="1010" y="273"/>
                    <a:pt x="1011" y="258"/>
                  </a:cubicBezTo>
                  <a:cubicBezTo>
                    <a:pt x="1013" y="245"/>
                    <a:pt x="1015" y="287"/>
                    <a:pt x="1016" y="273"/>
                  </a:cubicBezTo>
                  <a:cubicBezTo>
                    <a:pt x="1017" y="262"/>
                    <a:pt x="1015" y="264"/>
                    <a:pt x="1014" y="255"/>
                  </a:cubicBezTo>
                  <a:cubicBezTo>
                    <a:pt x="1014" y="258"/>
                    <a:pt x="1014" y="258"/>
                    <a:pt x="1014" y="258"/>
                  </a:cubicBezTo>
                  <a:cubicBezTo>
                    <a:pt x="1012" y="237"/>
                    <a:pt x="1012" y="237"/>
                    <a:pt x="1012" y="237"/>
                  </a:cubicBezTo>
                  <a:cubicBezTo>
                    <a:pt x="1013" y="236"/>
                    <a:pt x="1014" y="242"/>
                    <a:pt x="1014" y="242"/>
                  </a:cubicBezTo>
                  <a:cubicBezTo>
                    <a:pt x="1014" y="217"/>
                    <a:pt x="1016" y="214"/>
                    <a:pt x="1016" y="187"/>
                  </a:cubicBezTo>
                  <a:cubicBezTo>
                    <a:pt x="1016" y="189"/>
                    <a:pt x="1013" y="194"/>
                    <a:pt x="1012" y="182"/>
                  </a:cubicBezTo>
                  <a:cubicBezTo>
                    <a:pt x="1011" y="173"/>
                    <a:pt x="1013" y="172"/>
                    <a:pt x="1013" y="165"/>
                  </a:cubicBezTo>
                  <a:cubicBezTo>
                    <a:pt x="1014" y="170"/>
                    <a:pt x="1015" y="173"/>
                    <a:pt x="1014" y="179"/>
                  </a:cubicBezTo>
                  <a:cubicBezTo>
                    <a:pt x="1016" y="179"/>
                    <a:pt x="1016" y="179"/>
                    <a:pt x="1016" y="179"/>
                  </a:cubicBezTo>
                  <a:cubicBezTo>
                    <a:pt x="1019" y="199"/>
                    <a:pt x="1021" y="188"/>
                    <a:pt x="1021" y="215"/>
                  </a:cubicBezTo>
                  <a:cubicBezTo>
                    <a:pt x="1023" y="217"/>
                    <a:pt x="1024" y="236"/>
                    <a:pt x="1023" y="251"/>
                  </a:cubicBezTo>
                  <a:cubicBezTo>
                    <a:pt x="1024" y="244"/>
                    <a:pt x="1024" y="244"/>
                    <a:pt x="1024" y="244"/>
                  </a:cubicBezTo>
                  <a:cubicBezTo>
                    <a:pt x="1027" y="259"/>
                    <a:pt x="1022" y="247"/>
                    <a:pt x="1024" y="267"/>
                  </a:cubicBezTo>
                  <a:cubicBezTo>
                    <a:pt x="1022" y="275"/>
                    <a:pt x="1019" y="290"/>
                    <a:pt x="1017" y="279"/>
                  </a:cubicBezTo>
                  <a:cubicBezTo>
                    <a:pt x="1016" y="293"/>
                    <a:pt x="1017" y="297"/>
                    <a:pt x="1017" y="310"/>
                  </a:cubicBezTo>
                  <a:cubicBezTo>
                    <a:pt x="1015" y="318"/>
                    <a:pt x="1015" y="306"/>
                    <a:pt x="1013" y="307"/>
                  </a:cubicBezTo>
                  <a:cubicBezTo>
                    <a:pt x="1013" y="317"/>
                    <a:pt x="1014" y="328"/>
                    <a:pt x="1015" y="321"/>
                  </a:cubicBezTo>
                  <a:cubicBezTo>
                    <a:pt x="1014" y="339"/>
                    <a:pt x="1014" y="339"/>
                    <a:pt x="1014" y="339"/>
                  </a:cubicBezTo>
                  <a:cubicBezTo>
                    <a:pt x="1014" y="339"/>
                    <a:pt x="1014" y="333"/>
                    <a:pt x="1014" y="330"/>
                  </a:cubicBezTo>
                  <a:cubicBezTo>
                    <a:pt x="1013" y="337"/>
                    <a:pt x="1015" y="350"/>
                    <a:pt x="1015" y="354"/>
                  </a:cubicBezTo>
                  <a:cubicBezTo>
                    <a:pt x="1015" y="352"/>
                    <a:pt x="1015" y="348"/>
                    <a:pt x="1015" y="346"/>
                  </a:cubicBezTo>
                  <a:cubicBezTo>
                    <a:pt x="1016" y="353"/>
                    <a:pt x="1017" y="366"/>
                    <a:pt x="1017" y="367"/>
                  </a:cubicBezTo>
                  <a:cubicBezTo>
                    <a:pt x="1016" y="357"/>
                    <a:pt x="1019" y="356"/>
                    <a:pt x="1017" y="345"/>
                  </a:cubicBezTo>
                  <a:cubicBezTo>
                    <a:pt x="1018" y="346"/>
                    <a:pt x="1019" y="348"/>
                    <a:pt x="1019" y="353"/>
                  </a:cubicBezTo>
                  <a:cubicBezTo>
                    <a:pt x="1020" y="344"/>
                    <a:pt x="1020" y="335"/>
                    <a:pt x="1021" y="331"/>
                  </a:cubicBezTo>
                  <a:cubicBezTo>
                    <a:pt x="1020" y="339"/>
                    <a:pt x="1022" y="344"/>
                    <a:pt x="1022" y="346"/>
                  </a:cubicBezTo>
                  <a:cubicBezTo>
                    <a:pt x="1023" y="339"/>
                    <a:pt x="1022" y="325"/>
                    <a:pt x="1021" y="320"/>
                  </a:cubicBezTo>
                  <a:cubicBezTo>
                    <a:pt x="1024" y="319"/>
                    <a:pt x="1021" y="294"/>
                    <a:pt x="1024" y="303"/>
                  </a:cubicBezTo>
                  <a:cubicBezTo>
                    <a:pt x="1023" y="301"/>
                    <a:pt x="1023" y="291"/>
                    <a:pt x="1023" y="286"/>
                  </a:cubicBezTo>
                  <a:cubicBezTo>
                    <a:pt x="1024" y="286"/>
                    <a:pt x="1025" y="300"/>
                    <a:pt x="1026" y="305"/>
                  </a:cubicBezTo>
                  <a:cubicBezTo>
                    <a:pt x="1027" y="332"/>
                    <a:pt x="1024" y="305"/>
                    <a:pt x="1024" y="311"/>
                  </a:cubicBezTo>
                  <a:cubicBezTo>
                    <a:pt x="1024" y="332"/>
                    <a:pt x="1024" y="332"/>
                    <a:pt x="1024" y="332"/>
                  </a:cubicBezTo>
                  <a:cubicBezTo>
                    <a:pt x="1024" y="330"/>
                    <a:pt x="1025" y="340"/>
                    <a:pt x="1025" y="327"/>
                  </a:cubicBezTo>
                  <a:cubicBezTo>
                    <a:pt x="1027" y="333"/>
                    <a:pt x="1028" y="346"/>
                    <a:pt x="1027" y="356"/>
                  </a:cubicBezTo>
                  <a:cubicBezTo>
                    <a:pt x="1027" y="359"/>
                    <a:pt x="1027" y="351"/>
                    <a:pt x="1027" y="349"/>
                  </a:cubicBezTo>
                  <a:cubicBezTo>
                    <a:pt x="1028" y="351"/>
                    <a:pt x="1031" y="364"/>
                    <a:pt x="1031" y="347"/>
                  </a:cubicBezTo>
                  <a:cubicBezTo>
                    <a:pt x="1031" y="352"/>
                    <a:pt x="1030" y="339"/>
                    <a:pt x="1029" y="348"/>
                  </a:cubicBezTo>
                  <a:cubicBezTo>
                    <a:pt x="1029" y="341"/>
                    <a:pt x="1030" y="323"/>
                    <a:pt x="1031" y="330"/>
                  </a:cubicBezTo>
                  <a:cubicBezTo>
                    <a:pt x="1031" y="322"/>
                    <a:pt x="1030" y="306"/>
                    <a:pt x="1029" y="300"/>
                  </a:cubicBezTo>
                  <a:cubicBezTo>
                    <a:pt x="1031" y="298"/>
                    <a:pt x="1030" y="305"/>
                    <a:pt x="1030" y="309"/>
                  </a:cubicBezTo>
                  <a:cubicBezTo>
                    <a:pt x="1030" y="285"/>
                    <a:pt x="1030" y="285"/>
                    <a:pt x="1030" y="285"/>
                  </a:cubicBezTo>
                  <a:cubicBezTo>
                    <a:pt x="1029" y="292"/>
                    <a:pt x="1029" y="292"/>
                    <a:pt x="1029" y="292"/>
                  </a:cubicBezTo>
                  <a:cubicBezTo>
                    <a:pt x="1029" y="275"/>
                    <a:pt x="1027" y="264"/>
                    <a:pt x="1026" y="250"/>
                  </a:cubicBezTo>
                  <a:cubicBezTo>
                    <a:pt x="1028" y="252"/>
                    <a:pt x="1028" y="263"/>
                    <a:pt x="1029" y="272"/>
                  </a:cubicBezTo>
                  <a:cubicBezTo>
                    <a:pt x="1031" y="264"/>
                    <a:pt x="1028" y="267"/>
                    <a:pt x="1028" y="252"/>
                  </a:cubicBezTo>
                  <a:cubicBezTo>
                    <a:pt x="1028" y="250"/>
                    <a:pt x="1029" y="250"/>
                    <a:pt x="1029" y="251"/>
                  </a:cubicBezTo>
                  <a:cubicBezTo>
                    <a:pt x="1028" y="239"/>
                    <a:pt x="1028" y="239"/>
                    <a:pt x="1028" y="239"/>
                  </a:cubicBezTo>
                  <a:cubicBezTo>
                    <a:pt x="1028" y="236"/>
                    <a:pt x="1028" y="238"/>
                    <a:pt x="1028" y="239"/>
                  </a:cubicBezTo>
                  <a:cubicBezTo>
                    <a:pt x="1026" y="220"/>
                    <a:pt x="1026" y="240"/>
                    <a:pt x="1025" y="213"/>
                  </a:cubicBezTo>
                  <a:cubicBezTo>
                    <a:pt x="1024" y="229"/>
                    <a:pt x="1026" y="227"/>
                    <a:pt x="1026" y="240"/>
                  </a:cubicBezTo>
                  <a:cubicBezTo>
                    <a:pt x="1024" y="248"/>
                    <a:pt x="1023" y="225"/>
                    <a:pt x="1023" y="221"/>
                  </a:cubicBezTo>
                  <a:cubicBezTo>
                    <a:pt x="1023" y="208"/>
                    <a:pt x="1026" y="207"/>
                    <a:pt x="1024" y="190"/>
                  </a:cubicBezTo>
                  <a:cubicBezTo>
                    <a:pt x="1025" y="202"/>
                    <a:pt x="1026" y="191"/>
                    <a:pt x="1026" y="207"/>
                  </a:cubicBezTo>
                  <a:cubicBezTo>
                    <a:pt x="1027" y="216"/>
                    <a:pt x="1027" y="202"/>
                    <a:pt x="1028" y="201"/>
                  </a:cubicBezTo>
                  <a:cubicBezTo>
                    <a:pt x="1028" y="196"/>
                    <a:pt x="1026" y="203"/>
                    <a:pt x="1026" y="191"/>
                  </a:cubicBezTo>
                  <a:cubicBezTo>
                    <a:pt x="1027" y="192"/>
                    <a:pt x="1027" y="192"/>
                    <a:pt x="1027" y="192"/>
                  </a:cubicBezTo>
                  <a:cubicBezTo>
                    <a:pt x="1025" y="172"/>
                    <a:pt x="1025" y="172"/>
                    <a:pt x="1025" y="172"/>
                  </a:cubicBezTo>
                  <a:cubicBezTo>
                    <a:pt x="1026" y="154"/>
                    <a:pt x="1022" y="131"/>
                    <a:pt x="1025" y="119"/>
                  </a:cubicBezTo>
                  <a:cubicBezTo>
                    <a:pt x="1023" y="122"/>
                    <a:pt x="1023" y="122"/>
                    <a:pt x="1023" y="122"/>
                  </a:cubicBezTo>
                  <a:cubicBezTo>
                    <a:pt x="1022" y="110"/>
                    <a:pt x="1022" y="94"/>
                    <a:pt x="1022" y="86"/>
                  </a:cubicBezTo>
                  <a:cubicBezTo>
                    <a:pt x="1023" y="88"/>
                    <a:pt x="1023" y="95"/>
                    <a:pt x="1024" y="103"/>
                  </a:cubicBezTo>
                  <a:cubicBezTo>
                    <a:pt x="1024" y="83"/>
                    <a:pt x="1023" y="65"/>
                    <a:pt x="1021" y="51"/>
                  </a:cubicBezTo>
                  <a:cubicBezTo>
                    <a:pt x="1020" y="61"/>
                    <a:pt x="1020" y="62"/>
                    <a:pt x="1019" y="72"/>
                  </a:cubicBezTo>
                  <a:cubicBezTo>
                    <a:pt x="1016" y="58"/>
                    <a:pt x="1020" y="56"/>
                    <a:pt x="1019" y="39"/>
                  </a:cubicBezTo>
                  <a:cubicBezTo>
                    <a:pt x="1021" y="38"/>
                    <a:pt x="1021" y="44"/>
                    <a:pt x="1023" y="40"/>
                  </a:cubicBezTo>
                  <a:cubicBezTo>
                    <a:pt x="1022" y="36"/>
                    <a:pt x="1022" y="31"/>
                    <a:pt x="1021" y="26"/>
                  </a:cubicBezTo>
                  <a:cubicBezTo>
                    <a:pt x="1021" y="25"/>
                    <a:pt x="1021" y="25"/>
                    <a:pt x="1021" y="25"/>
                  </a:cubicBezTo>
                  <a:cubicBezTo>
                    <a:pt x="1021" y="24"/>
                    <a:pt x="1021" y="24"/>
                    <a:pt x="1021" y="24"/>
                  </a:cubicBezTo>
                  <a:cubicBezTo>
                    <a:pt x="1021" y="23"/>
                    <a:pt x="1021" y="23"/>
                    <a:pt x="1021" y="23"/>
                  </a:cubicBezTo>
                  <a:cubicBezTo>
                    <a:pt x="1021" y="23"/>
                    <a:pt x="1021" y="23"/>
                    <a:pt x="1021" y="23"/>
                  </a:cubicBezTo>
                  <a:cubicBezTo>
                    <a:pt x="1021" y="23"/>
                    <a:pt x="1021" y="23"/>
                    <a:pt x="1021" y="23"/>
                  </a:cubicBezTo>
                  <a:cubicBezTo>
                    <a:pt x="1023" y="25"/>
                    <a:pt x="1009" y="11"/>
                    <a:pt x="1015" y="17"/>
                  </a:cubicBezTo>
                  <a:cubicBezTo>
                    <a:pt x="1015" y="17"/>
                    <a:pt x="1015" y="17"/>
                    <a:pt x="1015" y="17"/>
                  </a:cubicBezTo>
                  <a:cubicBezTo>
                    <a:pt x="1015" y="17"/>
                    <a:pt x="1015" y="17"/>
                    <a:pt x="1015" y="17"/>
                  </a:cubicBezTo>
                  <a:cubicBezTo>
                    <a:pt x="1015" y="17"/>
                    <a:pt x="1015" y="17"/>
                    <a:pt x="1015" y="17"/>
                  </a:cubicBezTo>
                  <a:cubicBezTo>
                    <a:pt x="1014" y="17"/>
                    <a:pt x="1014" y="17"/>
                    <a:pt x="1014" y="17"/>
                  </a:cubicBezTo>
                  <a:cubicBezTo>
                    <a:pt x="1011" y="17"/>
                    <a:pt x="1011" y="17"/>
                    <a:pt x="1011" y="17"/>
                  </a:cubicBezTo>
                  <a:cubicBezTo>
                    <a:pt x="1008" y="17"/>
                    <a:pt x="1006" y="17"/>
                    <a:pt x="1004" y="18"/>
                  </a:cubicBezTo>
                  <a:cubicBezTo>
                    <a:pt x="1002" y="17"/>
                    <a:pt x="1003" y="16"/>
                    <a:pt x="1006" y="15"/>
                  </a:cubicBezTo>
                  <a:cubicBezTo>
                    <a:pt x="1008" y="15"/>
                    <a:pt x="1011" y="15"/>
                    <a:pt x="1014" y="14"/>
                  </a:cubicBezTo>
                  <a:cubicBezTo>
                    <a:pt x="1015" y="14"/>
                    <a:pt x="1015" y="14"/>
                    <a:pt x="1015" y="14"/>
                  </a:cubicBezTo>
                  <a:cubicBezTo>
                    <a:pt x="1007" y="6"/>
                    <a:pt x="1026" y="25"/>
                    <a:pt x="1024" y="23"/>
                  </a:cubicBezTo>
                  <a:cubicBezTo>
                    <a:pt x="1024" y="23"/>
                    <a:pt x="1024" y="23"/>
                    <a:pt x="1024" y="23"/>
                  </a:cubicBezTo>
                  <a:cubicBezTo>
                    <a:pt x="1024" y="23"/>
                    <a:pt x="1024" y="23"/>
                    <a:pt x="1024" y="23"/>
                  </a:cubicBezTo>
                  <a:cubicBezTo>
                    <a:pt x="1024" y="23"/>
                    <a:pt x="1024" y="23"/>
                    <a:pt x="1024" y="23"/>
                  </a:cubicBezTo>
                  <a:cubicBezTo>
                    <a:pt x="1024" y="23"/>
                    <a:pt x="1024" y="23"/>
                    <a:pt x="1024" y="23"/>
                  </a:cubicBezTo>
                  <a:cubicBezTo>
                    <a:pt x="1024" y="24"/>
                    <a:pt x="1024" y="24"/>
                    <a:pt x="1024" y="24"/>
                  </a:cubicBezTo>
                  <a:cubicBezTo>
                    <a:pt x="1024" y="24"/>
                    <a:pt x="1024" y="24"/>
                    <a:pt x="1024" y="24"/>
                  </a:cubicBezTo>
                  <a:cubicBezTo>
                    <a:pt x="1024" y="25"/>
                    <a:pt x="1024" y="25"/>
                    <a:pt x="1024" y="25"/>
                  </a:cubicBezTo>
                  <a:cubicBezTo>
                    <a:pt x="1024" y="27"/>
                    <a:pt x="1024" y="27"/>
                    <a:pt x="1024" y="27"/>
                  </a:cubicBezTo>
                  <a:cubicBezTo>
                    <a:pt x="1024" y="29"/>
                    <a:pt x="1024" y="31"/>
                    <a:pt x="1024" y="33"/>
                  </a:cubicBezTo>
                  <a:cubicBezTo>
                    <a:pt x="1023" y="47"/>
                    <a:pt x="1026" y="62"/>
                    <a:pt x="1024" y="73"/>
                  </a:cubicBezTo>
                  <a:cubicBezTo>
                    <a:pt x="1025" y="66"/>
                    <a:pt x="1025" y="66"/>
                    <a:pt x="1025" y="66"/>
                  </a:cubicBezTo>
                  <a:cubicBezTo>
                    <a:pt x="1026" y="79"/>
                    <a:pt x="1025" y="88"/>
                    <a:pt x="1026" y="99"/>
                  </a:cubicBezTo>
                  <a:cubicBezTo>
                    <a:pt x="1026" y="99"/>
                    <a:pt x="1026" y="99"/>
                    <a:pt x="1026" y="99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28" y="98"/>
                    <a:pt x="1028" y="98"/>
                    <a:pt x="1028" y="98"/>
                  </a:cubicBezTo>
                  <a:cubicBezTo>
                    <a:pt x="1029" y="102"/>
                    <a:pt x="1031" y="115"/>
                    <a:pt x="1031" y="119"/>
                  </a:cubicBezTo>
                  <a:cubicBezTo>
                    <a:pt x="1031" y="100"/>
                    <a:pt x="1028" y="99"/>
                    <a:pt x="1026" y="89"/>
                  </a:cubicBezTo>
                  <a:cubicBezTo>
                    <a:pt x="1026" y="72"/>
                    <a:pt x="1029" y="65"/>
                    <a:pt x="1028" y="54"/>
                  </a:cubicBezTo>
                  <a:cubicBezTo>
                    <a:pt x="1029" y="53"/>
                    <a:pt x="1030" y="43"/>
                    <a:pt x="1030" y="51"/>
                  </a:cubicBezTo>
                  <a:cubicBezTo>
                    <a:pt x="1031" y="61"/>
                    <a:pt x="1030" y="67"/>
                    <a:pt x="1031" y="68"/>
                  </a:cubicBezTo>
                  <a:cubicBezTo>
                    <a:pt x="1031" y="58"/>
                    <a:pt x="1032" y="62"/>
                    <a:pt x="1032" y="47"/>
                  </a:cubicBezTo>
                  <a:cubicBezTo>
                    <a:pt x="1031" y="45"/>
                    <a:pt x="1030" y="42"/>
                    <a:pt x="1029" y="37"/>
                  </a:cubicBezTo>
                  <a:cubicBezTo>
                    <a:pt x="1029" y="35"/>
                    <a:pt x="1028" y="32"/>
                    <a:pt x="1028" y="30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27" y="24"/>
                    <a:pt x="1027" y="24"/>
                    <a:pt x="1027" y="24"/>
                  </a:cubicBezTo>
                  <a:cubicBezTo>
                    <a:pt x="1027" y="23"/>
                    <a:pt x="1027" y="23"/>
                    <a:pt x="1027" y="23"/>
                  </a:cubicBezTo>
                  <a:cubicBezTo>
                    <a:pt x="1027" y="23"/>
                    <a:pt x="1027" y="23"/>
                    <a:pt x="1027" y="23"/>
                  </a:cubicBezTo>
                  <a:cubicBezTo>
                    <a:pt x="1030" y="26"/>
                    <a:pt x="1004" y="0"/>
                    <a:pt x="1015" y="11"/>
                  </a:cubicBezTo>
                  <a:cubicBezTo>
                    <a:pt x="1015" y="11"/>
                    <a:pt x="1015" y="11"/>
                    <a:pt x="1015" y="11"/>
                  </a:cubicBezTo>
                  <a:cubicBezTo>
                    <a:pt x="1015" y="11"/>
                    <a:pt x="1015" y="11"/>
                    <a:pt x="1015" y="11"/>
                  </a:cubicBezTo>
                  <a:cubicBezTo>
                    <a:pt x="1015" y="11"/>
                    <a:pt x="1015" y="11"/>
                    <a:pt x="1015" y="11"/>
                  </a:cubicBezTo>
                  <a:cubicBezTo>
                    <a:pt x="1015" y="11"/>
                    <a:pt x="1015" y="11"/>
                    <a:pt x="1015" y="11"/>
                  </a:cubicBezTo>
                  <a:cubicBezTo>
                    <a:pt x="1014" y="11"/>
                    <a:pt x="1014" y="11"/>
                    <a:pt x="1014" y="11"/>
                  </a:cubicBezTo>
                  <a:cubicBezTo>
                    <a:pt x="1013" y="11"/>
                    <a:pt x="1013" y="11"/>
                    <a:pt x="1013" y="11"/>
                  </a:cubicBezTo>
                  <a:cubicBezTo>
                    <a:pt x="1002" y="12"/>
                    <a:pt x="987" y="12"/>
                    <a:pt x="978" y="12"/>
                  </a:cubicBezTo>
                  <a:cubicBezTo>
                    <a:pt x="989" y="12"/>
                    <a:pt x="1001" y="10"/>
                    <a:pt x="998" y="9"/>
                  </a:cubicBezTo>
                  <a:cubicBezTo>
                    <a:pt x="991" y="10"/>
                    <a:pt x="975" y="7"/>
                    <a:pt x="979" y="10"/>
                  </a:cubicBezTo>
                  <a:cubicBezTo>
                    <a:pt x="965" y="9"/>
                    <a:pt x="943" y="10"/>
                    <a:pt x="941" y="7"/>
                  </a:cubicBezTo>
                  <a:cubicBezTo>
                    <a:pt x="954" y="7"/>
                    <a:pt x="966" y="8"/>
                    <a:pt x="977" y="7"/>
                  </a:cubicBezTo>
                  <a:cubicBezTo>
                    <a:pt x="974" y="7"/>
                    <a:pt x="971" y="7"/>
                    <a:pt x="973" y="6"/>
                  </a:cubicBezTo>
                  <a:cubicBezTo>
                    <a:pt x="989" y="7"/>
                    <a:pt x="989" y="7"/>
                    <a:pt x="989" y="7"/>
                  </a:cubicBezTo>
                  <a:cubicBezTo>
                    <a:pt x="977" y="5"/>
                    <a:pt x="979" y="5"/>
                    <a:pt x="964" y="5"/>
                  </a:cubicBezTo>
                  <a:cubicBezTo>
                    <a:pt x="965" y="5"/>
                    <a:pt x="967" y="6"/>
                    <a:pt x="965" y="6"/>
                  </a:cubicBezTo>
                  <a:cubicBezTo>
                    <a:pt x="961" y="6"/>
                    <a:pt x="957" y="6"/>
                    <a:pt x="953" y="6"/>
                  </a:cubicBezTo>
                  <a:cubicBezTo>
                    <a:pt x="952" y="4"/>
                    <a:pt x="952" y="4"/>
                    <a:pt x="952" y="4"/>
                  </a:cubicBezTo>
                  <a:cubicBezTo>
                    <a:pt x="941" y="5"/>
                    <a:pt x="919" y="2"/>
                    <a:pt x="898" y="4"/>
                  </a:cubicBezTo>
                  <a:cubicBezTo>
                    <a:pt x="900" y="3"/>
                    <a:pt x="900" y="3"/>
                    <a:pt x="900" y="3"/>
                  </a:cubicBezTo>
                  <a:cubicBezTo>
                    <a:pt x="883" y="3"/>
                    <a:pt x="881" y="7"/>
                    <a:pt x="863" y="7"/>
                  </a:cubicBezTo>
                  <a:cubicBezTo>
                    <a:pt x="868" y="6"/>
                    <a:pt x="866" y="5"/>
                    <a:pt x="865" y="4"/>
                  </a:cubicBezTo>
                  <a:cubicBezTo>
                    <a:pt x="856" y="5"/>
                    <a:pt x="851" y="4"/>
                    <a:pt x="842" y="3"/>
                  </a:cubicBezTo>
                  <a:cubicBezTo>
                    <a:pt x="853" y="4"/>
                    <a:pt x="835" y="5"/>
                    <a:pt x="843" y="6"/>
                  </a:cubicBezTo>
                  <a:cubicBezTo>
                    <a:pt x="843" y="8"/>
                    <a:pt x="824" y="8"/>
                    <a:pt x="815" y="8"/>
                  </a:cubicBezTo>
                  <a:cubicBezTo>
                    <a:pt x="809" y="5"/>
                    <a:pt x="844" y="6"/>
                    <a:pt x="830" y="4"/>
                  </a:cubicBezTo>
                  <a:cubicBezTo>
                    <a:pt x="821" y="4"/>
                    <a:pt x="818" y="5"/>
                    <a:pt x="825" y="5"/>
                  </a:cubicBezTo>
                  <a:cubicBezTo>
                    <a:pt x="813" y="5"/>
                    <a:pt x="795" y="5"/>
                    <a:pt x="786" y="3"/>
                  </a:cubicBezTo>
                  <a:cubicBezTo>
                    <a:pt x="772" y="5"/>
                    <a:pt x="766" y="4"/>
                    <a:pt x="757" y="7"/>
                  </a:cubicBezTo>
                  <a:cubicBezTo>
                    <a:pt x="765" y="7"/>
                    <a:pt x="765" y="5"/>
                    <a:pt x="775" y="6"/>
                  </a:cubicBezTo>
                  <a:cubicBezTo>
                    <a:pt x="764" y="8"/>
                    <a:pt x="764" y="8"/>
                    <a:pt x="764" y="8"/>
                  </a:cubicBezTo>
                  <a:cubicBezTo>
                    <a:pt x="750" y="8"/>
                    <a:pt x="739" y="6"/>
                    <a:pt x="730" y="6"/>
                  </a:cubicBezTo>
                  <a:cubicBezTo>
                    <a:pt x="740" y="5"/>
                    <a:pt x="740" y="5"/>
                    <a:pt x="740" y="5"/>
                  </a:cubicBezTo>
                  <a:cubicBezTo>
                    <a:pt x="739" y="5"/>
                    <a:pt x="739" y="5"/>
                    <a:pt x="739" y="5"/>
                  </a:cubicBezTo>
                  <a:cubicBezTo>
                    <a:pt x="743" y="5"/>
                    <a:pt x="756" y="5"/>
                    <a:pt x="754" y="4"/>
                  </a:cubicBezTo>
                  <a:cubicBezTo>
                    <a:pt x="745" y="5"/>
                    <a:pt x="738" y="4"/>
                    <a:pt x="726" y="5"/>
                  </a:cubicBezTo>
                  <a:cubicBezTo>
                    <a:pt x="727" y="5"/>
                    <a:pt x="727" y="5"/>
                    <a:pt x="727" y="5"/>
                  </a:cubicBezTo>
                  <a:cubicBezTo>
                    <a:pt x="706" y="6"/>
                    <a:pt x="690" y="2"/>
                    <a:pt x="677" y="5"/>
                  </a:cubicBezTo>
                  <a:cubicBezTo>
                    <a:pt x="681" y="5"/>
                    <a:pt x="688" y="7"/>
                    <a:pt x="686" y="7"/>
                  </a:cubicBezTo>
                  <a:cubicBezTo>
                    <a:pt x="681" y="7"/>
                    <a:pt x="668" y="7"/>
                    <a:pt x="669" y="6"/>
                  </a:cubicBezTo>
                  <a:cubicBezTo>
                    <a:pt x="673" y="5"/>
                    <a:pt x="673" y="5"/>
                    <a:pt x="673" y="5"/>
                  </a:cubicBezTo>
                  <a:cubicBezTo>
                    <a:pt x="661" y="5"/>
                    <a:pt x="654" y="5"/>
                    <a:pt x="650" y="5"/>
                  </a:cubicBezTo>
                  <a:cubicBezTo>
                    <a:pt x="646" y="7"/>
                    <a:pt x="650" y="8"/>
                    <a:pt x="641" y="8"/>
                  </a:cubicBezTo>
                  <a:cubicBezTo>
                    <a:pt x="620" y="7"/>
                    <a:pt x="650" y="5"/>
                    <a:pt x="635" y="4"/>
                  </a:cubicBezTo>
                  <a:cubicBezTo>
                    <a:pt x="616" y="6"/>
                    <a:pt x="616" y="6"/>
                    <a:pt x="616" y="6"/>
                  </a:cubicBezTo>
                  <a:cubicBezTo>
                    <a:pt x="611" y="4"/>
                    <a:pt x="611" y="4"/>
                    <a:pt x="611" y="4"/>
                  </a:cubicBezTo>
                  <a:cubicBezTo>
                    <a:pt x="582" y="3"/>
                    <a:pt x="560" y="7"/>
                    <a:pt x="528" y="7"/>
                  </a:cubicBezTo>
                  <a:cubicBezTo>
                    <a:pt x="528" y="5"/>
                    <a:pt x="550" y="4"/>
                    <a:pt x="558" y="4"/>
                  </a:cubicBezTo>
                  <a:cubicBezTo>
                    <a:pt x="549" y="2"/>
                    <a:pt x="535" y="5"/>
                    <a:pt x="522" y="4"/>
                  </a:cubicBezTo>
                  <a:cubicBezTo>
                    <a:pt x="510" y="3"/>
                    <a:pt x="501" y="5"/>
                    <a:pt x="503" y="6"/>
                  </a:cubicBezTo>
                  <a:cubicBezTo>
                    <a:pt x="488" y="7"/>
                    <a:pt x="492" y="5"/>
                    <a:pt x="490" y="5"/>
                  </a:cubicBezTo>
                  <a:cubicBezTo>
                    <a:pt x="485" y="7"/>
                    <a:pt x="467" y="6"/>
                    <a:pt x="455" y="7"/>
                  </a:cubicBezTo>
                  <a:cubicBezTo>
                    <a:pt x="454" y="5"/>
                    <a:pt x="454" y="5"/>
                    <a:pt x="454" y="5"/>
                  </a:cubicBezTo>
                  <a:cubicBezTo>
                    <a:pt x="436" y="7"/>
                    <a:pt x="436" y="7"/>
                    <a:pt x="436" y="7"/>
                  </a:cubicBezTo>
                  <a:cubicBezTo>
                    <a:pt x="440" y="7"/>
                    <a:pt x="436" y="8"/>
                    <a:pt x="436" y="9"/>
                  </a:cubicBezTo>
                  <a:cubicBezTo>
                    <a:pt x="431" y="9"/>
                    <a:pt x="431" y="9"/>
                    <a:pt x="431" y="9"/>
                  </a:cubicBezTo>
                  <a:cubicBezTo>
                    <a:pt x="449" y="12"/>
                    <a:pt x="472" y="6"/>
                    <a:pt x="491" y="10"/>
                  </a:cubicBezTo>
                  <a:cubicBezTo>
                    <a:pt x="485" y="11"/>
                    <a:pt x="493" y="11"/>
                    <a:pt x="487" y="12"/>
                  </a:cubicBezTo>
                  <a:cubicBezTo>
                    <a:pt x="483" y="12"/>
                    <a:pt x="482" y="11"/>
                    <a:pt x="481" y="11"/>
                  </a:cubicBezTo>
                  <a:cubicBezTo>
                    <a:pt x="478" y="12"/>
                    <a:pt x="471" y="13"/>
                    <a:pt x="481" y="13"/>
                  </a:cubicBezTo>
                  <a:cubicBezTo>
                    <a:pt x="480" y="15"/>
                    <a:pt x="460" y="15"/>
                    <a:pt x="446" y="16"/>
                  </a:cubicBezTo>
                  <a:cubicBezTo>
                    <a:pt x="435" y="14"/>
                    <a:pt x="458" y="13"/>
                    <a:pt x="463" y="12"/>
                  </a:cubicBezTo>
                  <a:cubicBezTo>
                    <a:pt x="458" y="12"/>
                    <a:pt x="454" y="13"/>
                    <a:pt x="446" y="13"/>
                  </a:cubicBezTo>
                  <a:cubicBezTo>
                    <a:pt x="448" y="11"/>
                    <a:pt x="448" y="11"/>
                    <a:pt x="448" y="11"/>
                  </a:cubicBezTo>
                  <a:cubicBezTo>
                    <a:pt x="429" y="12"/>
                    <a:pt x="443" y="12"/>
                    <a:pt x="438" y="14"/>
                  </a:cubicBezTo>
                  <a:cubicBezTo>
                    <a:pt x="433" y="17"/>
                    <a:pt x="421" y="14"/>
                    <a:pt x="416" y="14"/>
                  </a:cubicBezTo>
                  <a:cubicBezTo>
                    <a:pt x="422" y="14"/>
                    <a:pt x="422" y="14"/>
                    <a:pt x="422" y="14"/>
                  </a:cubicBezTo>
                  <a:cubicBezTo>
                    <a:pt x="407" y="13"/>
                    <a:pt x="404" y="15"/>
                    <a:pt x="390" y="15"/>
                  </a:cubicBezTo>
                  <a:cubicBezTo>
                    <a:pt x="384" y="13"/>
                    <a:pt x="384" y="13"/>
                    <a:pt x="384" y="13"/>
                  </a:cubicBezTo>
                  <a:cubicBezTo>
                    <a:pt x="401" y="15"/>
                    <a:pt x="404" y="11"/>
                    <a:pt x="414" y="12"/>
                  </a:cubicBezTo>
                  <a:cubicBezTo>
                    <a:pt x="390" y="10"/>
                    <a:pt x="419" y="8"/>
                    <a:pt x="427" y="6"/>
                  </a:cubicBezTo>
                  <a:cubicBezTo>
                    <a:pt x="416" y="6"/>
                    <a:pt x="407" y="6"/>
                    <a:pt x="401" y="5"/>
                  </a:cubicBezTo>
                  <a:cubicBezTo>
                    <a:pt x="386" y="8"/>
                    <a:pt x="369" y="4"/>
                    <a:pt x="354" y="7"/>
                  </a:cubicBezTo>
                  <a:cubicBezTo>
                    <a:pt x="346" y="7"/>
                    <a:pt x="361" y="6"/>
                    <a:pt x="353" y="6"/>
                  </a:cubicBezTo>
                  <a:cubicBezTo>
                    <a:pt x="337" y="5"/>
                    <a:pt x="320" y="6"/>
                    <a:pt x="303" y="7"/>
                  </a:cubicBezTo>
                  <a:cubicBezTo>
                    <a:pt x="295" y="7"/>
                    <a:pt x="296" y="6"/>
                    <a:pt x="294" y="5"/>
                  </a:cubicBezTo>
                  <a:cubicBezTo>
                    <a:pt x="252" y="4"/>
                    <a:pt x="236" y="9"/>
                    <a:pt x="190" y="8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87" y="6"/>
                    <a:pt x="179" y="6"/>
                    <a:pt x="175" y="7"/>
                  </a:cubicBezTo>
                  <a:cubicBezTo>
                    <a:pt x="163" y="4"/>
                    <a:pt x="134" y="9"/>
                    <a:pt x="119" y="6"/>
                  </a:cubicBezTo>
                  <a:cubicBezTo>
                    <a:pt x="98" y="5"/>
                    <a:pt x="97" y="8"/>
                    <a:pt x="82" y="9"/>
                  </a:cubicBezTo>
                  <a:cubicBezTo>
                    <a:pt x="82" y="8"/>
                    <a:pt x="86" y="6"/>
                    <a:pt x="78" y="6"/>
                  </a:cubicBezTo>
                  <a:cubicBezTo>
                    <a:pt x="65" y="6"/>
                    <a:pt x="53" y="7"/>
                    <a:pt x="40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3"/>
                    <a:pt x="0" y="38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77"/>
                    <a:pt x="15" y="102"/>
                    <a:pt x="16" y="131"/>
                  </a:cubicBezTo>
                  <a:cubicBezTo>
                    <a:pt x="15" y="130"/>
                    <a:pt x="15" y="128"/>
                    <a:pt x="15" y="126"/>
                  </a:cubicBezTo>
                  <a:cubicBezTo>
                    <a:pt x="15" y="163"/>
                    <a:pt x="18" y="199"/>
                    <a:pt x="17" y="230"/>
                  </a:cubicBezTo>
                  <a:cubicBezTo>
                    <a:pt x="17" y="236"/>
                    <a:pt x="18" y="253"/>
                    <a:pt x="19" y="248"/>
                  </a:cubicBezTo>
                  <a:cubicBezTo>
                    <a:pt x="19" y="240"/>
                    <a:pt x="21" y="240"/>
                    <a:pt x="22" y="240"/>
                  </a:cubicBezTo>
                  <a:cubicBezTo>
                    <a:pt x="24" y="267"/>
                    <a:pt x="20" y="253"/>
                    <a:pt x="20" y="272"/>
                  </a:cubicBezTo>
                  <a:cubicBezTo>
                    <a:pt x="18" y="277"/>
                    <a:pt x="19" y="260"/>
                    <a:pt x="16" y="260"/>
                  </a:cubicBezTo>
                  <a:cubicBezTo>
                    <a:pt x="18" y="286"/>
                    <a:pt x="18" y="286"/>
                    <a:pt x="18" y="286"/>
                  </a:cubicBezTo>
                  <a:cubicBezTo>
                    <a:pt x="17" y="301"/>
                    <a:pt x="19" y="316"/>
                    <a:pt x="17" y="329"/>
                  </a:cubicBezTo>
                  <a:cubicBezTo>
                    <a:pt x="18" y="323"/>
                    <a:pt x="15" y="327"/>
                    <a:pt x="16" y="318"/>
                  </a:cubicBezTo>
                  <a:cubicBezTo>
                    <a:pt x="16" y="319"/>
                    <a:pt x="17" y="318"/>
                    <a:pt x="17" y="320"/>
                  </a:cubicBezTo>
                  <a:cubicBezTo>
                    <a:pt x="17" y="297"/>
                    <a:pt x="16" y="308"/>
                    <a:pt x="15" y="288"/>
                  </a:cubicBezTo>
                  <a:cubicBezTo>
                    <a:pt x="16" y="305"/>
                    <a:pt x="16" y="329"/>
                    <a:pt x="16" y="344"/>
                  </a:cubicBezTo>
                  <a:cubicBezTo>
                    <a:pt x="17" y="341"/>
                    <a:pt x="16" y="356"/>
                    <a:pt x="18" y="361"/>
                  </a:cubicBezTo>
                  <a:cubicBezTo>
                    <a:pt x="17" y="362"/>
                    <a:pt x="17" y="362"/>
                    <a:pt x="17" y="362"/>
                  </a:cubicBezTo>
                  <a:cubicBezTo>
                    <a:pt x="18" y="362"/>
                    <a:pt x="19" y="371"/>
                    <a:pt x="19" y="374"/>
                  </a:cubicBezTo>
                  <a:cubicBezTo>
                    <a:pt x="17" y="378"/>
                    <a:pt x="17" y="378"/>
                    <a:pt x="17" y="378"/>
                  </a:cubicBezTo>
                  <a:cubicBezTo>
                    <a:pt x="17" y="385"/>
                    <a:pt x="18" y="376"/>
                    <a:pt x="18" y="383"/>
                  </a:cubicBezTo>
                  <a:cubicBezTo>
                    <a:pt x="18" y="384"/>
                    <a:pt x="18" y="385"/>
                    <a:pt x="18" y="387"/>
                  </a:cubicBezTo>
                  <a:cubicBezTo>
                    <a:pt x="18" y="387"/>
                    <a:pt x="18" y="387"/>
                    <a:pt x="18" y="387"/>
                  </a:cubicBezTo>
                  <a:cubicBezTo>
                    <a:pt x="16" y="385"/>
                    <a:pt x="42" y="411"/>
                    <a:pt x="31" y="400"/>
                  </a:cubicBezTo>
                  <a:cubicBezTo>
                    <a:pt x="31" y="400"/>
                    <a:pt x="31" y="400"/>
                    <a:pt x="31" y="400"/>
                  </a:cubicBezTo>
                  <a:cubicBezTo>
                    <a:pt x="31" y="400"/>
                    <a:pt x="31" y="400"/>
                    <a:pt x="31" y="400"/>
                  </a:cubicBezTo>
                  <a:cubicBezTo>
                    <a:pt x="31" y="400"/>
                    <a:pt x="31" y="400"/>
                    <a:pt x="31" y="400"/>
                  </a:cubicBezTo>
                  <a:cubicBezTo>
                    <a:pt x="31" y="400"/>
                    <a:pt x="31" y="400"/>
                    <a:pt x="31" y="400"/>
                  </a:cubicBezTo>
                  <a:cubicBezTo>
                    <a:pt x="31" y="400"/>
                    <a:pt x="31" y="400"/>
                    <a:pt x="31" y="400"/>
                  </a:cubicBezTo>
                  <a:cubicBezTo>
                    <a:pt x="32" y="400"/>
                    <a:pt x="32" y="400"/>
                    <a:pt x="32" y="400"/>
                  </a:cubicBezTo>
                  <a:cubicBezTo>
                    <a:pt x="34" y="400"/>
                    <a:pt x="34" y="400"/>
                    <a:pt x="34" y="400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2" y="400"/>
                    <a:pt x="47" y="400"/>
                    <a:pt x="52" y="400"/>
                  </a:cubicBezTo>
                  <a:cubicBezTo>
                    <a:pt x="62" y="400"/>
                    <a:pt x="71" y="400"/>
                    <a:pt x="72" y="402"/>
                  </a:cubicBezTo>
                  <a:cubicBezTo>
                    <a:pt x="84" y="401"/>
                    <a:pt x="87" y="400"/>
                    <a:pt x="99" y="400"/>
                  </a:cubicBezTo>
                  <a:cubicBezTo>
                    <a:pt x="98" y="401"/>
                    <a:pt x="95" y="401"/>
                    <a:pt x="95" y="402"/>
                  </a:cubicBezTo>
                  <a:cubicBezTo>
                    <a:pt x="120" y="402"/>
                    <a:pt x="151" y="401"/>
                    <a:pt x="175" y="403"/>
                  </a:cubicBezTo>
                  <a:cubicBezTo>
                    <a:pt x="195" y="402"/>
                    <a:pt x="211" y="402"/>
                    <a:pt x="224" y="400"/>
                  </a:cubicBezTo>
                  <a:cubicBezTo>
                    <a:pt x="219" y="400"/>
                    <a:pt x="203" y="400"/>
                    <a:pt x="213" y="398"/>
                  </a:cubicBezTo>
                  <a:cubicBezTo>
                    <a:pt x="218" y="398"/>
                    <a:pt x="226" y="398"/>
                    <a:pt x="234" y="397"/>
                  </a:cubicBezTo>
                  <a:cubicBezTo>
                    <a:pt x="232" y="399"/>
                    <a:pt x="255" y="399"/>
                    <a:pt x="239" y="399"/>
                  </a:cubicBezTo>
                  <a:cubicBezTo>
                    <a:pt x="243" y="402"/>
                    <a:pt x="274" y="399"/>
                    <a:pt x="274" y="401"/>
                  </a:cubicBezTo>
                  <a:cubicBezTo>
                    <a:pt x="277" y="401"/>
                    <a:pt x="300" y="401"/>
                    <a:pt x="309" y="400"/>
                  </a:cubicBezTo>
                  <a:cubicBezTo>
                    <a:pt x="311" y="401"/>
                    <a:pt x="297" y="400"/>
                    <a:pt x="297" y="401"/>
                  </a:cubicBezTo>
                  <a:cubicBezTo>
                    <a:pt x="307" y="401"/>
                    <a:pt x="307" y="401"/>
                    <a:pt x="307" y="401"/>
                  </a:cubicBezTo>
                  <a:cubicBezTo>
                    <a:pt x="307" y="402"/>
                    <a:pt x="307" y="402"/>
                    <a:pt x="307" y="402"/>
                  </a:cubicBezTo>
                  <a:cubicBezTo>
                    <a:pt x="327" y="402"/>
                    <a:pt x="331" y="399"/>
                    <a:pt x="343" y="399"/>
                  </a:cubicBezTo>
                  <a:cubicBezTo>
                    <a:pt x="343" y="399"/>
                    <a:pt x="343" y="399"/>
                    <a:pt x="343" y="399"/>
                  </a:cubicBezTo>
                  <a:cubicBezTo>
                    <a:pt x="351" y="399"/>
                    <a:pt x="351" y="399"/>
                    <a:pt x="351" y="399"/>
                  </a:cubicBezTo>
                  <a:cubicBezTo>
                    <a:pt x="341" y="401"/>
                    <a:pt x="341" y="401"/>
                    <a:pt x="341" y="401"/>
                  </a:cubicBezTo>
                  <a:cubicBezTo>
                    <a:pt x="354" y="400"/>
                    <a:pt x="361" y="399"/>
                    <a:pt x="375" y="398"/>
                  </a:cubicBezTo>
                  <a:cubicBezTo>
                    <a:pt x="377" y="399"/>
                    <a:pt x="377" y="399"/>
                    <a:pt x="377" y="399"/>
                  </a:cubicBezTo>
                  <a:cubicBezTo>
                    <a:pt x="385" y="398"/>
                    <a:pt x="385" y="398"/>
                    <a:pt x="385" y="398"/>
                  </a:cubicBezTo>
                  <a:cubicBezTo>
                    <a:pt x="384" y="398"/>
                    <a:pt x="383" y="398"/>
                    <a:pt x="384" y="399"/>
                  </a:cubicBezTo>
                  <a:cubicBezTo>
                    <a:pt x="392" y="397"/>
                    <a:pt x="411" y="397"/>
                    <a:pt x="419" y="396"/>
                  </a:cubicBezTo>
                  <a:cubicBezTo>
                    <a:pt x="424" y="396"/>
                    <a:pt x="429" y="399"/>
                    <a:pt x="437" y="397"/>
                  </a:cubicBezTo>
                  <a:cubicBezTo>
                    <a:pt x="436" y="399"/>
                    <a:pt x="436" y="399"/>
                    <a:pt x="436" y="399"/>
                  </a:cubicBezTo>
                  <a:cubicBezTo>
                    <a:pt x="416" y="400"/>
                    <a:pt x="428" y="398"/>
                    <a:pt x="408" y="398"/>
                  </a:cubicBezTo>
                  <a:cubicBezTo>
                    <a:pt x="416" y="400"/>
                    <a:pt x="430" y="401"/>
                    <a:pt x="446" y="401"/>
                  </a:cubicBezTo>
                  <a:cubicBezTo>
                    <a:pt x="449" y="401"/>
                    <a:pt x="449" y="401"/>
                    <a:pt x="449" y="401"/>
                  </a:cubicBezTo>
                  <a:cubicBezTo>
                    <a:pt x="449" y="401"/>
                    <a:pt x="449" y="401"/>
                    <a:pt x="449" y="401"/>
                  </a:cubicBezTo>
                  <a:cubicBezTo>
                    <a:pt x="449" y="401"/>
                    <a:pt x="449" y="401"/>
                    <a:pt x="449" y="401"/>
                  </a:cubicBezTo>
                  <a:cubicBezTo>
                    <a:pt x="460" y="409"/>
                    <a:pt x="434" y="391"/>
                    <a:pt x="436" y="393"/>
                  </a:cubicBezTo>
                  <a:cubicBezTo>
                    <a:pt x="436" y="393"/>
                    <a:pt x="436" y="393"/>
                    <a:pt x="436" y="393"/>
                  </a:cubicBezTo>
                  <a:cubicBezTo>
                    <a:pt x="436" y="393"/>
                    <a:pt x="436" y="393"/>
                    <a:pt x="436" y="393"/>
                  </a:cubicBezTo>
                  <a:cubicBezTo>
                    <a:pt x="436" y="393"/>
                    <a:pt x="436" y="393"/>
                    <a:pt x="436" y="393"/>
                  </a:cubicBezTo>
                  <a:cubicBezTo>
                    <a:pt x="437" y="393"/>
                    <a:pt x="437" y="393"/>
                    <a:pt x="437" y="393"/>
                  </a:cubicBezTo>
                  <a:cubicBezTo>
                    <a:pt x="437" y="395"/>
                    <a:pt x="437" y="395"/>
                    <a:pt x="437" y="395"/>
                  </a:cubicBezTo>
                  <a:cubicBezTo>
                    <a:pt x="439" y="401"/>
                    <a:pt x="439" y="401"/>
                    <a:pt x="439" y="401"/>
                  </a:cubicBezTo>
                  <a:cubicBezTo>
                    <a:pt x="444" y="412"/>
                    <a:pt x="444" y="412"/>
                    <a:pt x="444" y="412"/>
                  </a:cubicBezTo>
                  <a:cubicBezTo>
                    <a:pt x="447" y="419"/>
                    <a:pt x="450" y="426"/>
                    <a:pt x="453" y="433"/>
                  </a:cubicBezTo>
                  <a:cubicBezTo>
                    <a:pt x="463" y="453"/>
                    <a:pt x="474" y="488"/>
                    <a:pt x="481" y="496"/>
                  </a:cubicBezTo>
                  <a:cubicBezTo>
                    <a:pt x="479" y="494"/>
                    <a:pt x="479" y="494"/>
                    <a:pt x="479" y="494"/>
                  </a:cubicBezTo>
                  <a:cubicBezTo>
                    <a:pt x="492" y="530"/>
                    <a:pt x="492" y="530"/>
                    <a:pt x="492" y="530"/>
                  </a:cubicBezTo>
                  <a:cubicBezTo>
                    <a:pt x="498" y="544"/>
                    <a:pt x="504" y="560"/>
                    <a:pt x="510" y="574"/>
                  </a:cubicBezTo>
                  <a:cubicBezTo>
                    <a:pt x="512" y="579"/>
                    <a:pt x="512" y="579"/>
                    <a:pt x="512" y="579"/>
                  </a:cubicBezTo>
                  <a:cubicBezTo>
                    <a:pt x="512" y="580"/>
                    <a:pt x="512" y="580"/>
                    <a:pt x="512" y="580"/>
                  </a:cubicBezTo>
                  <a:cubicBezTo>
                    <a:pt x="512" y="580"/>
                    <a:pt x="512" y="580"/>
                    <a:pt x="512" y="580"/>
                  </a:cubicBezTo>
                  <a:cubicBezTo>
                    <a:pt x="512" y="580"/>
                    <a:pt x="512" y="580"/>
                    <a:pt x="512" y="580"/>
                  </a:cubicBezTo>
                  <a:cubicBezTo>
                    <a:pt x="523" y="580"/>
                    <a:pt x="487" y="580"/>
                    <a:pt x="537" y="579"/>
                  </a:cubicBezTo>
                  <a:cubicBezTo>
                    <a:pt x="537" y="579"/>
                    <a:pt x="537" y="579"/>
                    <a:pt x="537" y="579"/>
                  </a:cubicBezTo>
                  <a:cubicBezTo>
                    <a:pt x="537" y="579"/>
                    <a:pt x="537" y="579"/>
                    <a:pt x="537" y="579"/>
                  </a:cubicBezTo>
                  <a:cubicBezTo>
                    <a:pt x="537" y="579"/>
                    <a:pt x="537" y="579"/>
                    <a:pt x="537" y="579"/>
                  </a:cubicBezTo>
                  <a:cubicBezTo>
                    <a:pt x="538" y="578"/>
                    <a:pt x="538" y="578"/>
                    <a:pt x="538" y="578"/>
                  </a:cubicBezTo>
                  <a:cubicBezTo>
                    <a:pt x="539" y="575"/>
                    <a:pt x="539" y="575"/>
                    <a:pt x="539" y="575"/>
                  </a:cubicBezTo>
                  <a:cubicBezTo>
                    <a:pt x="542" y="565"/>
                    <a:pt x="542" y="565"/>
                    <a:pt x="542" y="565"/>
                  </a:cubicBezTo>
                  <a:cubicBezTo>
                    <a:pt x="545" y="558"/>
                    <a:pt x="547" y="552"/>
                    <a:pt x="548" y="546"/>
                  </a:cubicBezTo>
                  <a:cubicBezTo>
                    <a:pt x="552" y="540"/>
                    <a:pt x="552" y="540"/>
                    <a:pt x="552" y="540"/>
                  </a:cubicBezTo>
                  <a:cubicBezTo>
                    <a:pt x="557" y="515"/>
                    <a:pt x="580" y="458"/>
                    <a:pt x="581" y="441"/>
                  </a:cubicBezTo>
                  <a:cubicBezTo>
                    <a:pt x="587" y="428"/>
                    <a:pt x="581" y="446"/>
                    <a:pt x="581" y="447"/>
                  </a:cubicBezTo>
                  <a:cubicBezTo>
                    <a:pt x="585" y="438"/>
                    <a:pt x="588" y="420"/>
                    <a:pt x="594" y="411"/>
                  </a:cubicBezTo>
                  <a:cubicBezTo>
                    <a:pt x="595" y="411"/>
                    <a:pt x="590" y="425"/>
                    <a:pt x="592" y="419"/>
                  </a:cubicBezTo>
                  <a:cubicBezTo>
                    <a:pt x="596" y="413"/>
                    <a:pt x="595" y="408"/>
                    <a:pt x="599" y="401"/>
                  </a:cubicBezTo>
                  <a:cubicBezTo>
                    <a:pt x="598" y="402"/>
                    <a:pt x="598" y="399"/>
                    <a:pt x="600" y="393"/>
                  </a:cubicBezTo>
                  <a:cubicBezTo>
                    <a:pt x="600" y="391"/>
                    <a:pt x="600" y="391"/>
                    <a:pt x="600" y="391"/>
                  </a:cubicBezTo>
                  <a:cubicBezTo>
                    <a:pt x="600" y="390"/>
                    <a:pt x="600" y="390"/>
                    <a:pt x="600" y="390"/>
                  </a:cubicBezTo>
                  <a:cubicBezTo>
                    <a:pt x="600" y="390"/>
                    <a:pt x="600" y="390"/>
                    <a:pt x="600" y="390"/>
                  </a:cubicBezTo>
                  <a:cubicBezTo>
                    <a:pt x="600" y="390"/>
                    <a:pt x="600" y="390"/>
                    <a:pt x="600" y="390"/>
                  </a:cubicBezTo>
                  <a:cubicBezTo>
                    <a:pt x="600" y="390"/>
                    <a:pt x="600" y="390"/>
                    <a:pt x="600" y="390"/>
                  </a:cubicBezTo>
                  <a:cubicBezTo>
                    <a:pt x="597" y="392"/>
                    <a:pt x="608" y="385"/>
                    <a:pt x="593" y="395"/>
                  </a:cubicBezTo>
                  <a:cubicBezTo>
                    <a:pt x="593" y="395"/>
                    <a:pt x="593" y="395"/>
                    <a:pt x="593" y="395"/>
                  </a:cubicBezTo>
                  <a:cubicBezTo>
                    <a:pt x="593" y="395"/>
                    <a:pt x="593" y="395"/>
                    <a:pt x="593" y="395"/>
                  </a:cubicBezTo>
                  <a:cubicBezTo>
                    <a:pt x="594" y="395"/>
                    <a:pt x="594" y="395"/>
                    <a:pt x="594" y="395"/>
                  </a:cubicBezTo>
                  <a:cubicBezTo>
                    <a:pt x="594" y="395"/>
                    <a:pt x="594" y="395"/>
                    <a:pt x="594" y="395"/>
                  </a:cubicBezTo>
                  <a:cubicBezTo>
                    <a:pt x="599" y="395"/>
                    <a:pt x="599" y="395"/>
                    <a:pt x="599" y="395"/>
                  </a:cubicBezTo>
                  <a:cubicBezTo>
                    <a:pt x="603" y="394"/>
                    <a:pt x="606" y="394"/>
                    <a:pt x="609" y="394"/>
                  </a:cubicBezTo>
                  <a:cubicBezTo>
                    <a:pt x="607" y="394"/>
                    <a:pt x="607" y="394"/>
                    <a:pt x="606" y="394"/>
                  </a:cubicBezTo>
                  <a:cubicBezTo>
                    <a:pt x="604" y="393"/>
                    <a:pt x="614" y="393"/>
                    <a:pt x="619" y="393"/>
                  </a:cubicBezTo>
                  <a:cubicBezTo>
                    <a:pt x="619" y="393"/>
                    <a:pt x="618" y="393"/>
                    <a:pt x="617" y="393"/>
                  </a:cubicBezTo>
                  <a:cubicBezTo>
                    <a:pt x="684" y="391"/>
                    <a:pt x="760" y="391"/>
                    <a:pt x="830" y="392"/>
                  </a:cubicBezTo>
                  <a:cubicBezTo>
                    <a:pt x="817" y="393"/>
                    <a:pt x="817" y="393"/>
                    <a:pt x="817" y="393"/>
                  </a:cubicBezTo>
                  <a:cubicBezTo>
                    <a:pt x="827" y="392"/>
                    <a:pt x="845" y="393"/>
                    <a:pt x="850" y="393"/>
                  </a:cubicBezTo>
                  <a:cubicBezTo>
                    <a:pt x="849" y="393"/>
                    <a:pt x="849" y="393"/>
                    <a:pt x="849" y="393"/>
                  </a:cubicBezTo>
                  <a:cubicBezTo>
                    <a:pt x="867" y="395"/>
                    <a:pt x="870" y="391"/>
                    <a:pt x="884" y="394"/>
                  </a:cubicBezTo>
                  <a:cubicBezTo>
                    <a:pt x="881" y="394"/>
                    <a:pt x="881" y="394"/>
                    <a:pt x="881" y="394"/>
                  </a:cubicBezTo>
                  <a:cubicBezTo>
                    <a:pt x="904" y="394"/>
                    <a:pt x="917" y="396"/>
                    <a:pt x="939" y="395"/>
                  </a:cubicBezTo>
                  <a:cubicBezTo>
                    <a:pt x="957" y="396"/>
                    <a:pt x="955" y="397"/>
                    <a:pt x="967" y="398"/>
                  </a:cubicBezTo>
                  <a:cubicBezTo>
                    <a:pt x="977" y="398"/>
                    <a:pt x="981" y="397"/>
                    <a:pt x="982" y="396"/>
                  </a:cubicBezTo>
                  <a:cubicBezTo>
                    <a:pt x="977" y="396"/>
                    <a:pt x="977" y="396"/>
                    <a:pt x="977" y="396"/>
                  </a:cubicBezTo>
                  <a:cubicBezTo>
                    <a:pt x="972" y="395"/>
                    <a:pt x="988" y="395"/>
                    <a:pt x="995" y="394"/>
                  </a:cubicBezTo>
                  <a:cubicBezTo>
                    <a:pt x="990" y="392"/>
                    <a:pt x="992" y="389"/>
                    <a:pt x="972" y="387"/>
                  </a:cubicBezTo>
                  <a:cubicBezTo>
                    <a:pt x="957" y="388"/>
                    <a:pt x="958" y="383"/>
                    <a:pt x="941" y="384"/>
                  </a:cubicBezTo>
                  <a:cubicBezTo>
                    <a:pt x="932" y="387"/>
                    <a:pt x="917" y="382"/>
                    <a:pt x="902" y="384"/>
                  </a:cubicBezTo>
                  <a:cubicBezTo>
                    <a:pt x="910" y="382"/>
                    <a:pt x="884" y="383"/>
                    <a:pt x="897" y="381"/>
                  </a:cubicBezTo>
                  <a:cubicBezTo>
                    <a:pt x="891" y="380"/>
                    <a:pt x="864" y="383"/>
                    <a:pt x="852" y="381"/>
                  </a:cubicBezTo>
                  <a:cubicBezTo>
                    <a:pt x="854" y="381"/>
                    <a:pt x="854" y="380"/>
                    <a:pt x="857" y="380"/>
                  </a:cubicBezTo>
                  <a:cubicBezTo>
                    <a:pt x="840" y="381"/>
                    <a:pt x="845" y="378"/>
                    <a:pt x="833" y="378"/>
                  </a:cubicBezTo>
                  <a:cubicBezTo>
                    <a:pt x="833" y="380"/>
                    <a:pt x="833" y="380"/>
                    <a:pt x="833" y="380"/>
                  </a:cubicBezTo>
                  <a:cubicBezTo>
                    <a:pt x="829" y="381"/>
                    <a:pt x="827" y="380"/>
                    <a:pt x="823" y="380"/>
                  </a:cubicBezTo>
                  <a:cubicBezTo>
                    <a:pt x="826" y="380"/>
                    <a:pt x="833" y="381"/>
                    <a:pt x="830" y="382"/>
                  </a:cubicBezTo>
                  <a:cubicBezTo>
                    <a:pt x="824" y="383"/>
                    <a:pt x="819" y="383"/>
                    <a:pt x="813" y="383"/>
                  </a:cubicBezTo>
                  <a:cubicBezTo>
                    <a:pt x="813" y="382"/>
                    <a:pt x="817" y="382"/>
                    <a:pt x="820" y="382"/>
                  </a:cubicBezTo>
                  <a:cubicBezTo>
                    <a:pt x="820" y="382"/>
                    <a:pt x="807" y="382"/>
                    <a:pt x="806" y="381"/>
                  </a:cubicBezTo>
                  <a:cubicBezTo>
                    <a:pt x="810" y="380"/>
                    <a:pt x="817" y="380"/>
                    <a:pt x="821" y="379"/>
                  </a:cubicBezTo>
                  <a:cubicBezTo>
                    <a:pt x="803" y="378"/>
                    <a:pt x="819" y="378"/>
                    <a:pt x="811" y="377"/>
                  </a:cubicBezTo>
                  <a:cubicBezTo>
                    <a:pt x="813" y="379"/>
                    <a:pt x="795" y="378"/>
                    <a:pt x="786" y="378"/>
                  </a:cubicBezTo>
                  <a:cubicBezTo>
                    <a:pt x="785" y="377"/>
                    <a:pt x="793" y="378"/>
                    <a:pt x="795" y="377"/>
                  </a:cubicBezTo>
                  <a:cubicBezTo>
                    <a:pt x="777" y="373"/>
                    <a:pt x="768" y="378"/>
                    <a:pt x="744" y="377"/>
                  </a:cubicBezTo>
                  <a:cubicBezTo>
                    <a:pt x="745" y="377"/>
                    <a:pt x="748" y="377"/>
                    <a:pt x="749" y="376"/>
                  </a:cubicBezTo>
                  <a:cubicBezTo>
                    <a:pt x="738" y="377"/>
                    <a:pt x="730" y="375"/>
                    <a:pt x="723" y="376"/>
                  </a:cubicBezTo>
                  <a:cubicBezTo>
                    <a:pt x="713" y="376"/>
                    <a:pt x="721" y="374"/>
                    <a:pt x="705" y="374"/>
                  </a:cubicBezTo>
                  <a:cubicBezTo>
                    <a:pt x="710" y="376"/>
                    <a:pt x="686" y="373"/>
                    <a:pt x="685" y="376"/>
                  </a:cubicBezTo>
                  <a:cubicBezTo>
                    <a:pt x="673" y="374"/>
                    <a:pt x="673" y="374"/>
                    <a:pt x="673" y="374"/>
                  </a:cubicBezTo>
                  <a:cubicBezTo>
                    <a:pt x="662" y="376"/>
                    <a:pt x="676" y="379"/>
                    <a:pt x="654" y="379"/>
                  </a:cubicBezTo>
                  <a:cubicBezTo>
                    <a:pt x="635" y="378"/>
                    <a:pt x="656" y="375"/>
                    <a:pt x="645" y="373"/>
                  </a:cubicBezTo>
                  <a:cubicBezTo>
                    <a:pt x="640" y="375"/>
                    <a:pt x="640" y="375"/>
                    <a:pt x="640" y="375"/>
                  </a:cubicBezTo>
                  <a:cubicBezTo>
                    <a:pt x="630" y="374"/>
                    <a:pt x="630" y="374"/>
                    <a:pt x="630" y="374"/>
                  </a:cubicBezTo>
                  <a:cubicBezTo>
                    <a:pt x="632" y="374"/>
                    <a:pt x="632" y="374"/>
                    <a:pt x="632" y="374"/>
                  </a:cubicBezTo>
                  <a:cubicBezTo>
                    <a:pt x="626" y="374"/>
                    <a:pt x="615" y="374"/>
                    <a:pt x="615" y="373"/>
                  </a:cubicBezTo>
                  <a:cubicBezTo>
                    <a:pt x="616" y="372"/>
                    <a:pt x="623" y="372"/>
                    <a:pt x="623" y="372"/>
                  </a:cubicBezTo>
                  <a:cubicBezTo>
                    <a:pt x="619" y="372"/>
                    <a:pt x="609" y="371"/>
                    <a:pt x="600" y="371"/>
                  </a:cubicBezTo>
                  <a:cubicBezTo>
                    <a:pt x="596" y="371"/>
                    <a:pt x="596" y="371"/>
                    <a:pt x="596" y="371"/>
                  </a:cubicBezTo>
                  <a:cubicBezTo>
                    <a:pt x="594" y="371"/>
                    <a:pt x="594" y="371"/>
                    <a:pt x="594" y="371"/>
                  </a:cubicBezTo>
                  <a:cubicBezTo>
                    <a:pt x="594" y="371"/>
                    <a:pt x="594" y="371"/>
                    <a:pt x="594" y="371"/>
                  </a:cubicBezTo>
                  <a:cubicBezTo>
                    <a:pt x="593" y="371"/>
                    <a:pt x="593" y="371"/>
                    <a:pt x="593" y="371"/>
                  </a:cubicBezTo>
                  <a:cubicBezTo>
                    <a:pt x="593" y="371"/>
                    <a:pt x="593" y="371"/>
                    <a:pt x="593" y="371"/>
                  </a:cubicBezTo>
                  <a:cubicBezTo>
                    <a:pt x="593" y="371"/>
                    <a:pt x="593" y="371"/>
                    <a:pt x="593" y="371"/>
                  </a:cubicBezTo>
                  <a:cubicBezTo>
                    <a:pt x="593" y="371"/>
                    <a:pt x="593" y="371"/>
                    <a:pt x="593" y="371"/>
                  </a:cubicBezTo>
                  <a:cubicBezTo>
                    <a:pt x="562" y="393"/>
                    <a:pt x="584" y="377"/>
                    <a:pt x="577" y="382"/>
                  </a:cubicBezTo>
                  <a:cubicBezTo>
                    <a:pt x="577" y="382"/>
                    <a:pt x="577" y="382"/>
                    <a:pt x="577" y="382"/>
                  </a:cubicBezTo>
                  <a:cubicBezTo>
                    <a:pt x="577" y="382"/>
                    <a:pt x="577" y="382"/>
                    <a:pt x="577" y="382"/>
                  </a:cubicBezTo>
                  <a:cubicBezTo>
                    <a:pt x="575" y="388"/>
                    <a:pt x="575" y="388"/>
                    <a:pt x="575" y="388"/>
                  </a:cubicBezTo>
                  <a:cubicBezTo>
                    <a:pt x="574" y="392"/>
                    <a:pt x="573" y="396"/>
                    <a:pt x="573" y="399"/>
                  </a:cubicBezTo>
                  <a:cubicBezTo>
                    <a:pt x="570" y="404"/>
                    <a:pt x="566" y="415"/>
                    <a:pt x="566" y="413"/>
                  </a:cubicBezTo>
                  <a:cubicBezTo>
                    <a:pt x="565" y="418"/>
                    <a:pt x="556" y="437"/>
                    <a:pt x="555" y="444"/>
                  </a:cubicBezTo>
                  <a:cubicBezTo>
                    <a:pt x="554" y="443"/>
                    <a:pt x="551" y="449"/>
                    <a:pt x="550" y="455"/>
                  </a:cubicBezTo>
                  <a:cubicBezTo>
                    <a:pt x="553" y="448"/>
                    <a:pt x="552" y="453"/>
                    <a:pt x="551" y="458"/>
                  </a:cubicBezTo>
                  <a:cubicBezTo>
                    <a:pt x="547" y="464"/>
                    <a:pt x="542" y="482"/>
                    <a:pt x="539" y="484"/>
                  </a:cubicBezTo>
                  <a:cubicBezTo>
                    <a:pt x="536" y="494"/>
                    <a:pt x="539" y="491"/>
                    <a:pt x="540" y="494"/>
                  </a:cubicBezTo>
                  <a:cubicBezTo>
                    <a:pt x="536" y="500"/>
                    <a:pt x="529" y="520"/>
                    <a:pt x="528" y="516"/>
                  </a:cubicBezTo>
                  <a:cubicBezTo>
                    <a:pt x="530" y="511"/>
                    <a:pt x="535" y="499"/>
                    <a:pt x="533" y="500"/>
                  </a:cubicBezTo>
                  <a:cubicBezTo>
                    <a:pt x="528" y="510"/>
                    <a:pt x="532" y="505"/>
                    <a:pt x="529" y="514"/>
                  </a:cubicBezTo>
                  <a:cubicBezTo>
                    <a:pt x="529" y="513"/>
                    <a:pt x="525" y="519"/>
                    <a:pt x="525" y="517"/>
                  </a:cubicBezTo>
                  <a:cubicBezTo>
                    <a:pt x="524" y="522"/>
                    <a:pt x="521" y="529"/>
                    <a:pt x="518" y="536"/>
                  </a:cubicBezTo>
                  <a:cubicBezTo>
                    <a:pt x="523" y="525"/>
                    <a:pt x="517" y="544"/>
                    <a:pt x="521" y="538"/>
                  </a:cubicBezTo>
                  <a:cubicBezTo>
                    <a:pt x="523" y="526"/>
                    <a:pt x="523" y="526"/>
                    <a:pt x="523" y="526"/>
                  </a:cubicBezTo>
                  <a:cubicBezTo>
                    <a:pt x="528" y="513"/>
                    <a:pt x="525" y="524"/>
                    <a:pt x="527" y="519"/>
                  </a:cubicBezTo>
                  <a:cubicBezTo>
                    <a:pt x="519" y="542"/>
                    <a:pt x="523" y="539"/>
                    <a:pt x="517" y="561"/>
                  </a:cubicBezTo>
                  <a:cubicBezTo>
                    <a:pt x="516" y="563"/>
                    <a:pt x="514" y="565"/>
                    <a:pt x="513" y="568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23" y="570"/>
                    <a:pt x="487" y="571"/>
                    <a:pt x="537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69"/>
                    <a:pt x="537" y="569"/>
                    <a:pt x="537" y="569"/>
                  </a:cubicBezTo>
                  <a:cubicBezTo>
                    <a:pt x="536" y="568"/>
                    <a:pt x="536" y="567"/>
                    <a:pt x="536" y="566"/>
                  </a:cubicBezTo>
                  <a:cubicBezTo>
                    <a:pt x="536" y="567"/>
                    <a:pt x="537" y="568"/>
                    <a:pt x="537" y="569"/>
                  </a:cubicBezTo>
                  <a:cubicBezTo>
                    <a:pt x="537" y="569"/>
                    <a:pt x="537" y="569"/>
                    <a:pt x="537" y="569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8" y="570"/>
                    <a:pt x="538" y="570"/>
                    <a:pt x="538" y="570"/>
                  </a:cubicBezTo>
                  <a:cubicBezTo>
                    <a:pt x="538" y="570"/>
                    <a:pt x="538" y="570"/>
                    <a:pt x="538" y="570"/>
                  </a:cubicBezTo>
                  <a:cubicBezTo>
                    <a:pt x="538" y="570"/>
                    <a:pt x="538" y="570"/>
                    <a:pt x="538" y="570"/>
                  </a:cubicBezTo>
                  <a:cubicBezTo>
                    <a:pt x="543" y="570"/>
                    <a:pt x="488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70"/>
                    <a:pt x="512" y="570"/>
                    <a:pt x="512" y="570"/>
                  </a:cubicBezTo>
                  <a:cubicBezTo>
                    <a:pt x="512" y="569"/>
                    <a:pt x="512" y="568"/>
                    <a:pt x="511" y="568"/>
                  </a:cubicBezTo>
                  <a:cubicBezTo>
                    <a:pt x="511" y="568"/>
                    <a:pt x="511" y="568"/>
                    <a:pt x="510" y="569"/>
                  </a:cubicBezTo>
                  <a:cubicBezTo>
                    <a:pt x="510" y="569"/>
                    <a:pt x="510" y="569"/>
                    <a:pt x="510" y="569"/>
                  </a:cubicBezTo>
                  <a:cubicBezTo>
                    <a:pt x="510" y="569"/>
                    <a:pt x="510" y="569"/>
                    <a:pt x="510" y="569"/>
                  </a:cubicBezTo>
                  <a:cubicBezTo>
                    <a:pt x="510" y="569"/>
                    <a:pt x="510" y="569"/>
                    <a:pt x="510" y="569"/>
                  </a:cubicBezTo>
                  <a:cubicBezTo>
                    <a:pt x="510" y="569"/>
                    <a:pt x="510" y="569"/>
                    <a:pt x="510" y="569"/>
                  </a:cubicBezTo>
                  <a:cubicBezTo>
                    <a:pt x="510" y="569"/>
                    <a:pt x="510" y="569"/>
                    <a:pt x="510" y="569"/>
                  </a:cubicBezTo>
                  <a:cubicBezTo>
                    <a:pt x="510" y="569"/>
                    <a:pt x="510" y="569"/>
                    <a:pt x="510" y="569"/>
                  </a:cubicBezTo>
                  <a:cubicBezTo>
                    <a:pt x="569" y="568"/>
                    <a:pt x="526" y="569"/>
                    <a:pt x="539" y="569"/>
                  </a:cubicBezTo>
                  <a:cubicBezTo>
                    <a:pt x="539" y="569"/>
                    <a:pt x="539" y="569"/>
                    <a:pt x="539" y="569"/>
                  </a:cubicBezTo>
                  <a:cubicBezTo>
                    <a:pt x="539" y="569"/>
                    <a:pt x="539" y="569"/>
                    <a:pt x="539" y="569"/>
                  </a:cubicBezTo>
                  <a:cubicBezTo>
                    <a:pt x="539" y="568"/>
                    <a:pt x="539" y="568"/>
                    <a:pt x="539" y="568"/>
                  </a:cubicBezTo>
                  <a:cubicBezTo>
                    <a:pt x="539" y="567"/>
                    <a:pt x="539" y="567"/>
                    <a:pt x="539" y="567"/>
                  </a:cubicBezTo>
                  <a:cubicBezTo>
                    <a:pt x="533" y="556"/>
                    <a:pt x="532" y="545"/>
                    <a:pt x="528" y="535"/>
                  </a:cubicBezTo>
                  <a:cubicBezTo>
                    <a:pt x="531" y="544"/>
                    <a:pt x="528" y="540"/>
                    <a:pt x="526" y="537"/>
                  </a:cubicBezTo>
                  <a:cubicBezTo>
                    <a:pt x="517" y="517"/>
                    <a:pt x="524" y="529"/>
                    <a:pt x="521" y="520"/>
                  </a:cubicBezTo>
                  <a:cubicBezTo>
                    <a:pt x="508" y="488"/>
                    <a:pt x="503" y="467"/>
                    <a:pt x="491" y="442"/>
                  </a:cubicBezTo>
                  <a:cubicBezTo>
                    <a:pt x="494" y="455"/>
                    <a:pt x="494" y="455"/>
                    <a:pt x="494" y="455"/>
                  </a:cubicBezTo>
                  <a:cubicBezTo>
                    <a:pt x="497" y="458"/>
                    <a:pt x="497" y="458"/>
                    <a:pt x="497" y="458"/>
                  </a:cubicBezTo>
                  <a:cubicBezTo>
                    <a:pt x="500" y="468"/>
                    <a:pt x="493" y="458"/>
                    <a:pt x="489" y="453"/>
                  </a:cubicBezTo>
                  <a:cubicBezTo>
                    <a:pt x="489" y="452"/>
                    <a:pt x="483" y="436"/>
                    <a:pt x="486" y="442"/>
                  </a:cubicBezTo>
                  <a:cubicBezTo>
                    <a:pt x="479" y="427"/>
                    <a:pt x="479" y="427"/>
                    <a:pt x="479" y="427"/>
                  </a:cubicBezTo>
                  <a:cubicBezTo>
                    <a:pt x="480" y="430"/>
                    <a:pt x="484" y="440"/>
                    <a:pt x="480" y="433"/>
                  </a:cubicBezTo>
                  <a:cubicBezTo>
                    <a:pt x="479" y="428"/>
                    <a:pt x="473" y="412"/>
                    <a:pt x="478" y="421"/>
                  </a:cubicBezTo>
                  <a:cubicBezTo>
                    <a:pt x="475" y="413"/>
                    <a:pt x="470" y="403"/>
                    <a:pt x="470" y="406"/>
                  </a:cubicBezTo>
                  <a:cubicBezTo>
                    <a:pt x="464" y="393"/>
                    <a:pt x="472" y="406"/>
                    <a:pt x="475" y="411"/>
                  </a:cubicBezTo>
                  <a:cubicBezTo>
                    <a:pt x="471" y="401"/>
                    <a:pt x="473" y="402"/>
                    <a:pt x="475" y="405"/>
                  </a:cubicBezTo>
                  <a:cubicBezTo>
                    <a:pt x="469" y="391"/>
                    <a:pt x="469" y="391"/>
                    <a:pt x="469" y="391"/>
                  </a:cubicBezTo>
                  <a:cubicBezTo>
                    <a:pt x="471" y="394"/>
                    <a:pt x="472" y="393"/>
                    <a:pt x="473" y="396"/>
                  </a:cubicBezTo>
                  <a:cubicBezTo>
                    <a:pt x="472" y="391"/>
                    <a:pt x="470" y="388"/>
                    <a:pt x="468" y="384"/>
                  </a:cubicBezTo>
                  <a:cubicBezTo>
                    <a:pt x="467" y="381"/>
                    <a:pt x="467" y="381"/>
                    <a:pt x="467" y="381"/>
                  </a:cubicBezTo>
                  <a:cubicBezTo>
                    <a:pt x="467" y="380"/>
                    <a:pt x="467" y="380"/>
                    <a:pt x="467" y="380"/>
                  </a:cubicBezTo>
                  <a:cubicBezTo>
                    <a:pt x="467" y="380"/>
                    <a:pt x="467" y="380"/>
                    <a:pt x="467" y="380"/>
                  </a:cubicBezTo>
                  <a:cubicBezTo>
                    <a:pt x="482" y="391"/>
                    <a:pt x="445" y="366"/>
                    <a:pt x="449" y="368"/>
                  </a:cubicBezTo>
                  <a:cubicBezTo>
                    <a:pt x="449" y="368"/>
                    <a:pt x="449" y="368"/>
                    <a:pt x="449" y="368"/>
                  </a:cubicBezTo>
                  <a:cubicBezTo>
                    <a:pt x="449" y="368"/>
                    <a:pt x="449" y="368"/>
                    <a:pt x="449" y="368"/>
                  </a:cubicBezTo>
                  <a:cubicBezTo>
                    <a:pt x="449" y="368"/>
                    <a:pt x="449" y="368"/>
                    <a:pt x="449" y="368"/>
                  </a:cubicBezTo>
                  <a:cubicBezTo>
                    <a:pt x="449" y="368"/>
                    <a:pt x="449" y="368"/>
                    <a:pt x="449" y="368"/>
                  </a:cubicBezTo>
                  <a:cubicBezTo>
                    <a:pt x="449" y="368"/>
                    <a:pt x="449" y="368"/>
                    <a:pt x="449" y="368"/>
                  </a:cubicBezTo>
                  <a:cubicBezTo>
                    <a:pt x="448" y="368"/>
                    <a:pt x="448" y="368"/>
                    <a:pt x="448" y="368"/>
                  </a:cubicBezTo>
                  <a:cubicBezTo>
                    <a:pt x="447" y="368"/>
                    <a:pt x="447" y="368"/>
                    <a:pt x="447" y="368"/>
                  </a:cubicBezTo>
                  <a:cubicBezTo>
                    <a:pt x="445" y="368"/>
                    <a:pt x="443" y="368"/>
                    <a:pt x="440" y="368"/>
                  </a:cubicBezTo>
                  <a:cubicBezTo>
                    <a:pt x="437" y="369"/>
                    <a:pt x="437" y="369"/>
                    <a:pt x="437" y="369"/>
                  </a:cubicBezTo>
                  <a:cubicBezTo>
                    <a:pt x="409" y="368"/>
                    <a:pt x="412" y="368"/>
                    <a:pt x="386" y="368"/>
                  </a:cubicBezTo>
                  <a:cubicBezTo>
                    <a:pt x="390" y="369"/>
                    <a:pt x="390" y="369"/>
                    <a:pt x="390" y="369"/>
                  </a:cubicBezTo>
                  <a:cubicBezTo>
                    <a:pt x="371" y="371"/>
                    <a:pt x="376" y="367"/>
                    <a:pt x="349" y="368"/>
                  </a:cubicBezTo>
                  <a:cubicBezTo>
                    <a:pt x="335" y="369"/>
                    <a:pt x="325" y="369"/>
                    <a:pt x="327" y="371"/>
                  </a:cubicBezTo>
                  <a:cubicBezTo>
                    <a:pt x="318" y="372"/>
                    <a:pt x="316" y="371"/>
                    <a:pt x="313" y="370"/>
                  </a:cubicBezTo>
                  <a:cubicBezTo>
                    <a:pt x="306" y="371"/>
                    <a:pt x="292" y="373"/>
                    <a:pt x="281" y="372"/>
                  </a:cubicBezTo>
                  <a:cubicBezTo>
                    <a:pt x="288" y="371"/>
                    <a:pt x="294" y="371"/>
                    <a:pt x="301" y="370"/>
                  </a:cubicBezTo>
                  <a:cubicBezTo>
                    <a:pt x="299" y="368"/>
                    <a:pt x="278" y="370"/>
                    <a:pt x="267" y="369"/>
                  </a:cubicBezTo>
                  <a:cubicBezTo>
                    <a:pt x="259" y="370"/>
                    <a:pt x="234" y="372"/>
                    <a:pt x="220" y="374"/>
                  </a:cubicBezTo>
                  <a:cubicBezTo>
                    <a:pt x="226" y="375"/>
                    <a:pt x="224" y="378"/>
                    <a:pt x="212" y="379"/>
                  </a:cubicBezTo>
                  <a:cubicBezTo>
                    <a:pt x="214" y="378"/>
                    <a:pt x="195" y="378"/>
                    <a:pt x="186" y="377"/>
                  </a:cubicBezTo>
                  <a:cubicBezTo>
                    <a:pt x="191" y="376"/>
                    <a:pt x="167" y="374"/>
                    <a:pt x="185" y="374"/>
                  </a:cubicBezTo>
                  <a:cubicBezTo>
                    <a:pt x="191" y="375"/>
                    <a:pt x="193" y="376"/>
                    <a:pt x="200" y="376"/>
                  </a:cubicBezTo>
                  <a:cubicBezTo>
                    <a:pt x="196" y="374"/>
                    <a:pt x="184" y="373"/>
                    <a:pt x="172" y="372"/>
                  </a:cubicBezTo>
                  <a:cubicBezTo>
                    <a:pt x="173" y="371"/>
                    <a:pt x="179" y="371"/>
                    <a:pt x="186" y="371"/>
                  </a:cubicBezTo>
                  <a:cubicBezTo>
                    <a:pt x="182" y="371"/>
                    <a:pt x="184" y="371"/>
                    <a:pt x="185" y="37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0" name="Freeform 397">
              <a:extLst>
                <a:ext uri="{FF2B5EF4-FFF2-40B4-BE49-F238E27FC236}">
                  <a16:creationId xmlns:a16="http://schemas.microsoft.com/office/drawing/2014/main" id="{1759D39A-3BA3-4328-AB37-066F3BC85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1244601"/>
              <a:ext cx="0" cy="4763"/>
            </a:xfrm>
            <a:custGeom>
              <a:avLst/>
              <a:gdLst>
                <a:gd name="T0" fmla="*/ 2 h 3"/>
                <a:gd name="T1" fmla="*/ 0 h 3"/>
                <a:gd name="T2" fmla="*/ 3 h 3"/>
                <a:gd name="T3" fmla="*/ 2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1" name="Freeform 398">
              <a:extLst>
                <a:ext uri="{FF2B5EF4-FFF2-40B4-BE49-F238E27FC236}">
                  <a16:creationId xmlns:a16="http://schemas.microsoft.com/office/drawing/2014/main" id="{A34F1C1D-0967-47A9-8408-AE793F0A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6" y="1128713"/>
              <a:ext cx="1588" cy="4763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0"/>
                    <a:pt x="0" y="0"/>
                  </a:cubicBezTo>
                  <a:cubicBezTo>
                    <a:pt x="0" y="1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2" name="Freeform 399">
              <a:extLst>
                <a:ext uri="{FF2B5EF4-FFF2-40B4-BE49-F238E27FC236}">
                  <a16:creationId xmlns:a16="http://schemas.microsoft.com/office/drawing/2014/main" id="{F776514C-30C3-4EC4-8665-92BBE7B6E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3" y="957263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3" name="Freeform 400">
              <a:extLst>
                <a:ext uri="{FF2B5EF4-FFF2-40B4-BE49-F238E27FC236}">
                  <a16:creationId xmlns:a16="http://schemas.microsoft.com/office/drawing/2014/main" id="{28F0084F-B52A-4AD4-9A8F-CBA2BE9A9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826" y="1265238"/>
              <a:ext cx="0" cy="4763"/>
            </a:xfrm>
            <a:custGeom>
              <a:avLst/>
              <a:gdLst>
                <a:gd name="T0" fmla="*/ 1 w 1"/>
                <a:gd name="T1" fmla="*/ 4 h 4"/>
                <a:gd name="T2" fmla="*/ 0 w 1"/>
                <a:gd name="T3" fmla="*/ 0 h 4"/>
                <a:gd name="T4" fmla="*/ 1 w 1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295222" y="1266308"/>
            <a:ext cx="102723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Kiến thức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Củng cố KT về so sánh 2 PS cùng MS, so sánh PS với 1.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2. Kĩ năng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HS thực hiện so sánh được 2 PS cùng MS, so sánh các PS với 1 và vận dụng so sánh để sắp thứ tự phân số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-152400" algn="l"/>
              </a:tabLst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3. Thái độ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Tích cực, tự giác học bài, trình bày bài sạch sẽ, khoa học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4. Góp phần phát triển các kĩ năng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Năng lực tự học, NL giải quyết vấn đề và sáng tạo, NL tư duy - lập luận logic.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* BT cần làm: Bài 1, bài 2 (5 ý cuối), bài 3 (a, c).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55" name="文本框 1">
            <a:extLst>
              <a:ext uri="{FF2B5EF4-FFF2-40B4-BE49-F238E27FC236}">
                <a16:creationId xmlns:a16="http://schemas.microsoft.com/office/drawing/2014/main" id="{DA69776A-5C77-4F9F-8C1E-B924A4D71061}"/>
              </a:ext>
            </a:extLst>
          </p:cNvPr>
          <p:cNvSpPr txBox="1"/>
          <p:nvPr/>
        </p:nvSpPr>
        <p:spPr>
          <a:xfrm>
            <a:off x="1840767" y="461288"/>
            <a:ext cx="8819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YÊU CẦU CẦN ĐẠT</a:t>
            </a:r>
            <a:endParaRPr kumimoji="0" lang="zh-CN" altLang="en-US" sz="40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4BACC6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UTM Chickenhawk" panose="0204060305050602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2977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30448E-1B7B-4523-A37B-57A96FB54E04}"/>
              </a:ext>
            </a:extLst>
          </p:cNvPr>
          <p:cNvSpPr txBox="1"/>
          <p:nvPr/>
        </p:nvSpPr>
        <p:spPr>
          <a:xfrm>
            <a:off x="1635887" y="420609"/>
            <a:ext cx="10001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NỘI</a:t>
            </a: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A9F7FF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 DUNG </a:t>
            </a: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BÀI </a:t>
            </a: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A9F7FF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HỌC</a:t>
            </a:r>
            <a:endParaRPr kumimoji="0" lang="zh-CN" altLang="en-US" sz="7200" b="1" i="0" u="none" strike="noStrike" kern="1200" cap="none" spc="300" normalizeH="0" baseline="0" noProof="0" dirty="0">
              <a:ln>
                <a:noFill/>
              </a:ln>
              <a:solidFill>
                <a:srgbClr val="A9F7FF"/>
              </a:solidFill>
              <a:effectLst/>
              <a:uLnTx/>
              <a:uFillTx/>
              <a:latin typeface="UTM Chickenhawk" panose="0204060305050602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482AEA52-CA74-4064-B6BD-8282FCBA9987}"/>
              </a:ext>
            </a:extLst>
          </p:cNvPr>
          <p:cNvGrpSpPr/>
          <p:nvPr/>
        </p:nvGrpSpPr>
        <p:grpSpPr>
          <a:xfrm>
            <a:off x="6905737" y="1628478"/>
            <a:ext cx="1599956" cy="1614117"/>
            <a:chOff x="7399338" y="533400"/>
            <a:chExt cx="1887537" cy="1671638"/>
          </a:xfrm>
        </p:grpSpPr>
        <p:sp>
          <p:nvSpPr>
            <p:cNvPr id="4" name="Freeform 130">
              <a:extLst>
                <a:ext uri="{FF2B5EF4-FFF2-40B4-BE49-F238E27FC236}">
                  <a16:creationId xmlns:a16="http://schemas.microsoft.com/office/drawing/2014/main" id="{0390227F-76C2-4E97-9D2F-BDDB4D9427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7275" y="566738"/>
              <a:ext cx="860425" cy="1576388"/>
            </a:xfrm>
            <a:custGeom>
              <a:avLst/>
              <a:gdLst>
                <a:gd name="T0" fmla="*/ 685 w 695"/>
                <a:gd name="T1" fmla="*/ 833 h 1274"/>
                <a:gd name="T2" fmla="*/ 687 w 695"/>
                <a:gd name="T3" fmla="*/ 785 h 1274"/>
                <a:gd name="T4" fmla="*/ 683 w 695"/>
                <a:gd name="T5" fmla="*/ 737 h 1274"/>
                <a:gd name="T6" fmla="*/ 664 w 695"/>
                <a:gd name="T7" fmla="*/ 709 h 1274"/>
                <a:gd name="T8" fmla="*/ 600 w 695"/>
                <a:gd name="T9" fmla="*/ 614 h 1274"/>
                <a:gd name="T10" fmla="*/ 342 w 695"/>
                <a:gd name="T11" fmla="*/ 302 h 1274"/>
                <a:gd name="T12" fmla="*/ 342 w 695"/>
                <a:gd name="T13" fmla="*/ 302 h 1274"/>
                <a:gd name="T14" fmla="*/ 327 w 695"/>
                <a:gd name="T15" fmla="*/ 266 h 1274"/>
                <a:gd name="T16" fmla="*/ 139 w 695"/>
                <a:gd name="T17" fmla="*/ 65 h 1274"/>
                <a:gd name="T18" fmla="*/ 97 w 695"/>
                <a:gd name="T19" fmla="*/ 21 h 1274"/>
                <a:gd name="T20" fmla="*/ 21 w 695"/>
                <a:gd name="T21" fmla="*/ 21 h 1274"/>
                <a:gd name="T22" fmla="*/ 21 w 695"/>
                <a:gd name="T23" fmla="*/ 97 h 1274"/>
                <a:gd name="T24" fmla="*/ 28 w 695"/>
                <a:gd name="T25" fmla="*/ 104 h 1274"/>
                <a:gd name="T26" fmla="*/ 43 w 695"/>
                <a:gd name="T27" fmla="*/ 314 h 1274"/>
                <a:gd name="T28" fmla="*/ 62 w 695"/>
                <a:gd name="T29" fmla="*/ 355 h 1274"/>
                <a:gd name="T30" fmla="*/ 124 w 695"/>
                <a:gd name="T31" fmla="*/ 535 h 1274"/>
                <a:gd name="T32" fmla="*/ 143 w 695"/>
                <a:gd name="T33" fmla="*/ 554 h 1274"/>
                <a:gd name="T34" fmla="*/ 281 w 695"/>
                <a:gd name="T35" fmla="*/ 731 h 1274"/>
                <a:gd name="T36" fmla="*/ 342 w 695"/>
                <a:gd name="T37" fmla="*/ 834 h 1274"/>
                <a:gd name="T38" fmla="*/ 482 w 695"/>
                <a:gd name="T39" fmla="*/ 1097 h 1274"/>
                <a:gd name="T40" fmla="*/ 542 w 695"/>
                <a:gd name="T41" fmla="*/ 1242 h 1274"/>
                <a:gd name="T42" fmla="*/ 609 w 695"/>
                <a:gd name="T43" fmla="*/ 1264 h 1274"/>
                <a:gd name="T44" fmla="*/ 642 w 695"/>
                <a:gd name="T45" fmla="*/ 1212 h 1274"/>
                <a:gd name="T46" fmla="*/ 647 w 695"/>
                <a:gd name="T47" fmla="*/ 1201 h 1274"/>
                <a:gd name="T48" fmla="*/ 686 w 695"/>
                <a:gd name="T49" fmla="*/ 869 h 1274"/>
                <a:gd name="T50" fmla="*/ 685 w 695"/>
                <a:gd name="T51" fmla="*/ 833 h 1274"/>
                <a:gd name="T52" fmla="*/ 314 w 695"/>
                <a:gd name="T53" fmla="*/ 477 h 1274"/>
                <a:gd name="T54" fmla="*/ 321 w 695"/>
                <a:gd name="T55" fmla="*/ 486 h 1274"/>
                <a:gd name="T56" fmla="*/ 319 w 695"/>
                <a:gd name="T57" fmla="*/ 489 h 1274"/>
                <a:gd name="T58" fmla="*/ 314 w 695"/>
                <a:gd name="T59" fmla="*/ 477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5" h="1274">
                  <a:moveTo>
                    <a:pt x="685" y="833"/>
                  </a:moveTo>
                  <a:cubicBezTo>
                    <a:pt x="693" y="819"/>
                    <a:pt x="695" y="802"/>
                    <a:pt x="687" y="785"/>
                  </a:cubicBezTo>
                  <a:cubicBezTo>
                    <a:pt x="693" y="770"/>
                    <a:pt x="694" y="753"/>
                    <a:pt x="683" y="737"/>
                  </a:cubicBezTo>
                  <a:cubicBezTo>
                    <a:pt x="677" y="728"/>
                    <a:pt x="671" y="718"/>
                    <a:pt x="664" y="709"/>
                  </a:cubicBezTo>
                  <a:cubicBezTo>
                    <a:pt x="653" y="674"/>
                    <a:pt x="631" y="630"/>
                    <a:pt x="600" y="614"/>
                  </a:cubicBezTo>
                  <a:cubicBezTo>
                    <a:pt x="522" y="503"/>
                    <a:pt x="439" y="396"/>
                    <a:pt x="342" y="302"/>
                  </a:cubicBezTo>
                  <a:cubicBezTo>
                    <a:pt x="342" y="302"/>
                    <a:pt x="342" y="302"/>
                    <a:pt x="342" y="302"/>
                  </a:cubicBezTo>
                  <a:cubicBezTo>
                    <a:pt x="341" y="290"/>
                    <a:pt x="335" y="277"/>
                    <a:pt x="327" y="266"/>
                  </a:cubicBezTo>
                  <a:cubicBezTo>
                    <a:pt x="269" y="195"/>
                    <a:pt x="210" y="125"/>
                    <a:pt x="139" y="65"/>
                  </a:cubicBezTo>
                  <a:cubicBezTo>
                    <a:pt x="126" y="50"/>
                    <a:pt x="112" y="35"/>
                    <a:pt x="97" y="21"/>
                  </a:cubicBezTo>
                  <a:cubicBezTo>
                    <a:pt x="77" y="0"/>
                    <a:pt x="41" y="0"/>
                    <a:pt x="21" y="21"/>
                  </a:cubicBezTo>
                  <a:cubicBezTo>
                    <a:pt x="0" y="42"/>
                    <a:pt x="1" y="76"/>
                    <a:pt x="21" y="97"/>
                  </a:cubicBezTo>
                  <a:cubicBezTo>
                    <a:pt x="23" y="100"/>
                    <a:pt x="25" y="102"/>
                    <a:pt x="28" y="104"/>
                  </a:cubicBezTo>
                  <a:cubicBezTo>
                    <a:pt x="30" y="175"/>
                    <a:pt x="36" y="245"/>
                    <a:pt x="43" y="314"/>
                  </a:cubicBezTo>
                  <a:cubicBezTo>
                    <a:pt x="45" y="330"/>
                    <a:pt x="51" y="345"/>
                    <a:pt x="62" y="355"/>
                  </a:cubicBezTo>
                  <a:cubicBezTo>
                    <a:pt x="72" y="417"/>
                    <a:pt x="94" y="478"/>
                    <a:pt x="124" y="535"/>
                  </a:cubicBezTo>
                  <a:cubicBezTo>
                    <a:pt x="129" y="543"/>
                    <a:pt x="136" y="549"/>
                    <a:pt x="143" y="554"/>
                  </a:cubicBezTo>
                  <a:cubicBezTo>
                    <a:pt x="189" y="613"/>
                    <a:pt x="235" y="672"/>
                    <a:pt x="281" y="731"/>
                  </a:cubicBezTo>
                  <a:cubicBezTo>
                    <a:pt x="302" y="765"/>
                    <a:pt x="322" y="799"/>
                    <a:pt x="342" y="834"/>
                  </a:cubicBezTo>
                  <a:cubicBezTo>
                    <a:pt x="391" y="920"/>
                    <a:pt x="438" y="1008"/>
                    <a:pt x="482" y="1097"/>
                  </a:cubicBezTo>
                  <a:cubicBezTo>
                    <a:pt x="501" y="1146"/>
                    <a:pt x="520" y="1195"/>
                    <a:pt x="542" y="1242"/>
                  </a:cubicBezTo>
                  <a:cubicBezTo>
                    <a:pt x="553" y="1266"/>
                    <a:pt x="587" y="1274"/>
                    <a:pt x="609" y="1264"/>
                  </a:cubicBezTo>
                  <a:cubicBezTo>
                    <a:pt x="632" y="1254"/>
                    <a:pt x="642" y="1235"/>
                    <a:pt x="642" y="1212"/>
                  </a:cubicBezTo>
                  <a:cubicBezTo>
                    <a:pt x="644" y="1208"/>
                    <a:pt x="646" y="1205"/>
                    <a:pt x="647" y="1201"/>
                  </a:cubicBezTo>
                  <a:cubicBezTo>
                    <a:pt x="690" y="1096"/>
                    <a:pt x="689" y="980"/>
                    <a:pt x="686" y="869"/>
                  </a:cubicBezTo>
                  <a:cubicBezTo>
                    <a:pt x="686" y="857"/>
                    <a:pt x="685" y="845"/>
                    <a:pt x="685" y="833"/>
                  </a:cubicBezTo>
                  <a:close/>
                  <a:moveTo>
                    <a:pt x="314" y="477"/>
                  </a:moveTo>
                  <a:cubicBezTo>
                    <a:pt x="316" y="480"/>
                    <a:pt x="319" y="483"/>
                    <a:pt x="321" y="486"/>
                  </a:cubicBezTo>
                  <a:cubicBezTo>
                    <a:pt x="320" y="487"/>
                    <a:pt x="320" y="488"/>
                    <a:pt x="319" y="489"/>
                  </a:cubicBezTo>
                  <a:cubicBezTo>
                    <a:pt x="317" y="485"/>
                    <a:pt x="315" y="481"/>
                    <a:pt x="314" y="477"/>
                  </a:cubicBezTo>
                  <a:close/>
                </a:path>
              </a:pathLst>
            </a:custGeom>
            <a:solidFill>
              <a:srgbClr val="92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" name="Freeform 134">
              <a:extLst>
                <a:ext uri="{FF2B5EF4-FFF2-40B4-BE49-F238E27FC236}">
                  <a16:creationId xmlns:a16="http://schemas.microsoft.com/office/drawing/2014/main" id="{7FC6A194-7BE4-47E2-9FBE-76B32B4B3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338" y="533400"/>
              <a:ext cx="879475" cy="1570038"/>
            </a:xfrm>
            <a:custGeom>
              <a:avLst/>
              <a:gdLst>
                <a:gd name="T0" fmla="*/ 92 w 710"/>
                <a:gd name="T1" fmla="*/ 429 h 1267"/>
                <a:gd name="T2" fmla="*/ 87 w 710"/>
                <a:gd name="T3" fmla="*/ 293 h 1267"/>
                <a:gd name="T4" fmla="*/ 76 w 710"/>
                <a:gd name="T5" fmla="*/ 226 h 1267"/>
                <a:gd name="T6" fmla="*/ 68 w 710"/>
                <a:gd name="T7" fmla="*/ 158 h 1267"/>
                <a:gd name="T8" fmla="*/ 52 w 710"/>
                <a:gd name="T9" fmla="*/ 95 h 1267"/>
                <a:gd name="T10" fmla="*/ 40 w 710"/>
                <a:gd name="T11" fmla="*/ 66 h 1267"/>
                <a:gd name="T12" fmla="*/ 30 w 710"/>
                <a:gd name="T13" fmla="*/ 41 h 1267"/>
                <a:gd name="T14" fmla="*/ 74 w 710"/>
                <a:gd name="T15" fmla="*/ 39 h 1267"/>
                <a:gd name="T16" fmla="*/ 117 w 710"/>
                <a:gd name="T17" fmla="*/ 72 h 1267"/>
                <a:gd name="T18" fmla="*/ 205 w 710"/>
                <a:gd name="T19" fmla="*/ 150 h 1267"/>
                <a:gd name="T20" fmla="*/ 295 w 710"/>
                <a:gd name="T21" fmla="*/ 249 h 1267"/>
                <a:gd name="T22" fmla="*/ 409 w 710"/>
                <a:gd name="T23" fmla="*/ 386 h 1267"/>
                <a:gd name="T24" fmla="*/ 559 w 710"/>
                <a:gd name="T25" fmla="*/ 579 h 1267"/>
                <a:gd name="T26" fmla="*/ 616 w 710"/>
                <a:gd name="T27" fmla="*/ 647 h 1267"/>
                <a:gd name="T28" fmla="*/ 651 w 710"/>
                <a:gd name="T29" fmla="*/ 692 h 1267"/>
                <a:gd name="T30" fmla="*/ 673 w 710"/>
                <a:gd name="T31" fmla="*/ 728 h 1267"/>
                <a:gd name="T32" fmla="*/ 682 w 710"/>
                <a:gd name="T33" fmla="*/ 810 h 1267"/>
                <a:gd name="T34" fmla="*/ 680 w 710"/>
                <a:gd name="T35" fmla="*/ 901 h 1267"/>
                <a:gd name="T36" fmla="*/ 666 w 710"/>
                <a:gd name="T37" fmla="*/ 1014 h 1267"/>
                <a:gd name="T38" fmla="*/ 655 w 710"/>
                <a:gd name="T39" fmla="*/ 1091 h 1267"/>
                <a:gd name="T40" fmla="*/ 612 w 710"/>
                <a:gd name="T41" fmla="*/ 1201 h 1267"/>
                <a:gd name="T42" fmla="*/ 590 w 710"/>
                <a:gd name="T43" fmla="*/ 1241 h 1267"/>
                <a:gd name="T44" fmla="*/ 610 w 710"/>
                <a:gd name="T45" fmla="*/ 1253 h 1267"/>
                <a:gd name="T46" fmla="*/ 671 w 710"/>
                <a:gd name="T47" fmla="*/ 1124 h 1267"/>
                <a:gd name="T48" fmla="*/ 684 w 710"/>
                <a:gd name="T49" fmla="*/ 1059 h 1267"/>
                <a:gd name="T50" fmla="*/ 698 w 710"/>
                <a:gd name="T51" fmla="*/ 951 h 1267"/>
                <a:gd name="T52" fmla="*/ 702 w 710"/>
                <a:gd name="T53" fmla="*/ 753 h 1267"/>
                <a:gd name="T54" fmla="*/ 695 w 710"/>
                <a:gd name="T55" fmla="*/ 719 h 1267"/>
                <a:gd name="T56" fmla="*/ 669 w 710"/>
                <a:gd name="T57" fmla="*/ 675 h 1267"/>
                <a:gd name="T58" fmla="*/ 595 w 710"/>
                <a:gd name="T59" fmla="*/ 586 h 1267"/>
                <a:gd name="T60" fmla="*/ 528 w 710"/>
                <a:gd name="T61" fmla="*/ 501 h 1267"/>
                <a:gd name="T62" fmla="*/ 435 w 710"/>
                <a:gd name="T63" fmla="*/ 381 h 1267"/>
                <a:gd name="T64" fmla="*/ 335 w 710"/>
                <a:gd name="T65" fmla="*/ 258 h 1267"/>
                <a:gd name="T66" fmla="*/ 246 w 710"/>
                <a:gd name="T67" fmla="*/ 158 h 1267"/>
                <a:gd name="T68" fmla="*/ 197 w 710"/>
                <a:gd name="T69" fmla="*/ 110 h 1267"/>
                <a:gd name="T70" fmla="*/ 148 w 710"/>
                <a:gd name="T71" fmla="*/ 69 h 1267"/>
                <a:gd name="T72" fmla="*/ 56 w 710"/>
                <a:gd name="T73" fmla="*/ 5 h 1267"/>
                <a:gd name="T74" fmla="*/ 10 w 710"/>
                <a:gd name="T75" fmla="*/ 26 h 1267"/>
                <a:gd name="T76" fmla="*/ 21 w 710"/>
                <a:gd name="T77" fmla="*/ 81 h 1267"/>
                <a:gd name="T78" fmla="*/ 41 w 710"/>
                <a:gd name="T79" fmla="*/ 145 h 1267"/>
                <a:gd name="T80" fmla="*/ 50 w 710"/>
                <a:gd name="T81" fmla="*/ 216 h 1267"/>
                <a:gd name="T82" fmla="*/ 72 w 710"/>
                <a:gd name="T83" fmla="*/ 356 h 1267"/>
                <a:gd name="T84" fmla="*/ 69 w 710"/>
                <a:gd name="T85" fmla="*/ 423 h 1267"/>
                <a:gd name="T86" fmla="*/ 92 w 710"/>
                <a:gd name="T87" fmla="*/ 429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10" h="1267">
                  <a:moveTo>
                    <a:pt x="92" y="429"/>
                  </a:moveTo>
                  <a:cubicBezTo>
                    <a:pt x="103" y="385"/>
                    <a:pt x="95" y="338"/>
                    <a:pt x="87" y="293"/>
                  </a:cubicBezTo>
                  <a:cubicBezTo>
                    <a:pt x="83" y="271"/>
                    <a:pt x="79" y="249"/>
                    <a:pt x="76" y="226"/>
                  </a:cubicBezTo>
                  <a:cubicBezTo>
                    <a:pt x="72" y="203"/>
                    <a:pt x="72" y="181"/>
                    <a:pt x="68" y="158"/>
                  </a:cubicBezTo>
                  <a:cubicBezTo>
                    <a:pt x="65" y="137"/>
                    <a:pt x="59" y="116"/>
                    <a:pt x="52" y="95"/>
                  </a:cubicBezTo>
                  <a:cubicBezTo>
                    <a:pt x="48" y="85"/>
                    <a:pt x="44" y="76"/>
                    <a:pt x="40" y="66"/>
                  </a:cubicBezTo>
                  <a:cubicBezTo>
                    <a:pt x="37" y="59"/>
                    <a:pt x="29" y="50"/>
                    <a:pt x="30" y="41"/>
                  </a:cubicBezTo>
                  <a:cubicBezTo>
                    <a:pt x="33" y="17"/>
                    <a:pt x="63" y="32"/>
                    <a:pt x="74" y="39"/>
                  </a:cubicBezTo>
                  <a:cubicBezTo>
                    <a:pt x="90" y="48"/>
                    <a:pt x="104" y="59"/>
                    <a:pt x="117" y="72"/>
                  </a:cubicBezTo>
                  <a:cubicBezTo>
                    <a:pt x="145" y="99"/>
                    <a:pt x="177" y="123"/>
                    <a:pt x="205" y="150"/>
                  </a:cubicBezTo>
                  <a:cubicBezTo>
                    <a:pt x="236" y="182"/>
                    <a:pt x="265" y="216"/>
                    <a:pt x="295" y="249"/>
                  </a:cubicBezTo>
                  <a:cubicBezTo>
                    <a:pt x="334" y="294"/>
                    <a:pt x="372" y="339"/>
                    <a:pt x="409" y="386"/>
                  </a:cubicBezTo>
                  <a:cubicBezTo>
                    <a:pt x="459" y="450"/>
                    <a:pt x="509" y="515"/>
                    <a:pt x="559" y="579"/>
                  </a:cubicBezTo>
                  <a:cubicBezTo>
                    <a:pt x="577" y="603"/>
                    <a:pt x="597" y="624"/>
                    <a:pt x="616" y="647"/>
                  </a:cubicBezTo>
                  <a:cubicBezTo>
                    <a:pt x="628" y="662"/>
                    <a:pt x="640" y="676"/>
                    <a:pt x="651" y="692"/>
                  </a:cubicBezTo>
                  <a:cubicBezTo>
                    <a:pt x="659" y="703"/>
                    <a:pt x="668" y="715"/>
                    <a:pt x="673" y="728"/>
                  </a:cubicBezTo>
                  <a:cubicBezTo>
                    <a:pt x="682" y="753"/>
                    <a:pt x="681" y="784"/>
                    <a:pt x="682" y="810"/>
                  </a:cubicBezTo>
                  <a:cubicBezTo>
                    <a:pt x="683" y="840"/>
                    <a:pt x="683" y="871"/>
                    <a:pt x="680" y="901"/>
                  </a:cubicBezTo>
                  <a:cubicBezTo>
                    <a:pt x="677" y="939"/>
                    <a:pt x="671" y="977"/>
                    <a:pt x="666" y="1014"/>
                  </a:cubicBezTo>
                  <a:cubicBezTo>
                    <a:pt x="663" y="1040"/>
                    <a:pt x="659" y="1065"/>
                    <a:pt x="655" y="1091"/>
                  </a:cubicBezTo>
                  <a:cubicBezTo>
                    <a:pt x="647" y="1131"/>
                    <a:pt x="631" y="1165"/>
                    <a:pt x="612" y="1201"/>
                  </a:cubicBezTo>
                  <a:cubicBezTo>
                    <a:pt x="604" y="1215"/>
                    <a:pt x="597" y="1228"/>
                    <a:pt x="590" y="1241"/>
                  </a:cubicBezTo>
                  <a:cubicBezTo>
                    <a:pt x="582" y="1255"/>
                    <a:pt x="603" y="1267"/>
                    <a:pt x="610" y="1253"/>
                  </a:cubicBezTo>
                  <a:cubicBezTo>
                    <a:pt x="633" y="1212"/>
                    <a:pt x="659" y="1170"/>
                    <a:pt x="671" y="1124"/>
                  </a:cubicBezTo>
                  <a:cubicBezTo>
                    <a:pt x="677" y="1102"/>
                    <a:pt x="681" y="1081"/>
                    <a:pt x="684" y="1059"/>
                  </a:cubicBezTo>
                  <a:cubicBezTo>
                    <a:pt x="689" y="1023"/>
                    <a:pt x="693" y="987"/>
                    <a:pt x="698" y="951"/>
                  </a:cubicBezTo>
                  <a:cubicBezTo>
                    <a:pt x="707" y="885"/>
                    <a:pt x="710" y="819"/>
                    <a:pt x="702" y="753"/>
                  </a:cubicBezTo>
                  <a:cubicBezTo>
                    <a:pt x="700" y="741"/>
                    <a:pt x="699" y="729"/>
                    <a:pt x="695" y="719"/>
                  </a:cubicBezTo>
                  <a:cubicBezTo>
                    <a:pt x="688" y="703"/>
                    <a:pt x="678" y="689"/>
                    <a:pt x="669" y="675"/>
                  </a:cubicBezTo>
                  <a:cubicBezTo>
                    <a:pt x="646" y="644"/>
                    <a:pt x="620" y="615"/>
                    <a:pt x="595" y="586"/>
                  </a:cubicBezTo>
                  <a:cubicBezTo>
                    <a:pt x="572" y="558"/>
                    <a:pt x="550" y="530"/>
                    <a:pt x="528" y="501"/>
                  </a:cubicBezTo>
                  <a:cubicBezTo>
                    <a:pt x="497" y="461"/>
                    <a:pt x="466" y="421"/>
                    <a:pt x="435" y="381"/>
                  </a:cubicBezTo>
                  <a:cubicBezTo>
                    <a:pt x="403" y="339"/>
                    <a:pt x="369" y="298"/>
                    <a:pt x="335" y="258"/>
                  </a:cubicBezTo>
                  <a:cubicBezTo>
                    <a:pt x="306" y="225"/>
                    <a:pt x="276" y="191"/>
                    <a:pt x="246" y="158"/>
                  </a:cubicBezTo>
                  <a:cubicBezTo>
                    <a:pt x="230" y="142"/>
                    <a:pt x="214" y="126"/>
                    <a:pt x="197" y="110"/>
                  </a:cubicBezTo>
                  <a:cubicBezTo>
                    <a:pt x="181" y="96"/>
                    <a:pt x="164" y="83"/>
                    <a:pt x="148" y="69"/>
                  </a:cubicBezTo>
                  <a:cubicBezTo>
                    <a:pt x="121" y="43"/>
                    <a:pt x="93" y="14"/>
                    <a:pt x="56" y="5"/>
                  </a:cubicBezTo>
                  <a:cubicBezTo>
                    <a:pt x="37" y="0"/>
                    <a:pt x="18" y="9"/>
                    <a:pt x="10" y="26"/>
                  </a:cubicBezTo>
                  <a:cubicBezTo>
                    <a:pt x="0" y="46"/>
                    <a:pt x="12" y="63"/>
                    <a:pt x="21" y="81"/>
                  </a:cubicBezTo>
                  <a:cubicBezTo>
                    <a:pt x="30" y="102"/>
                    <a:pt x="36" y="123"/>
                    <a:pt x="41" y="145"/>
                  </a:cubicBezTo>
                  <a:cubicBezTo>
                    <a:pt x="46" y="168"/>
                    <a:pt x="48" y="192"/>
                    <a:pt x="50" y="216"/>
                  </a:cubicBezTo>
                  <a:cubicBezTo>
                    <a:pt x="55" y="263"/>
                    <a:pt x="68" y="309"/>
                    <a:pt x="72" y="356"/>
                  </a:cubicBezTo>
                  <a:cubicBezTo>
                    <a:pt x="74" y="379"/>
                    <a:pt x="74" y="401"/>
                    <a:pt x="69" y="423"/>
                  </a:cubicBezTo>
                  <a:cubicBezTo>
                    <a:pt x="65" y="438"/>
                    <a:pt x="88" y="445"/>
                    <a:pt x="92" y="4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48F1E93F-BC81-4D8C-B11C-21E40E95396C}"/>
                </a:ext>
              </a:extLst>
            </p:cNvPr>
            <p:cNvGrpSpPr/>
            <p:nvPr/>
          </p:nvGrpSpPr>
          <p:grpSpPr>
            <a:xfrm>
              <a:off x="7451725" y="606425"/>
              <a:ext cx="1835150" cy="1598613"/>
              <a:chOff x="7451725" y="606425"/>
              <a:chExt cx="1835150" cy="1598613"/>
            </a:xfrm>
          </p:grpSpPr>
          <p:sp>
            <p:nvSpPr>
              <p:cNvPr id="7" name="Freeform 129">
                <a:extLst>
                  <a:ext uri="{FF2B5EF4-FFF2-40B4-BE49-F238E27FC236}">
                    <a16:creationId xmlns:a16="http://schemas.microsoft.com/office/drawing/2014/main" id="{431B73D9-8512-497D-B95A-348F3A4A67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7813" y="701675"/>
                <a:ext cx="1371600" cy="1465263"/>
              </a:xfrm>
              <a:custGeom>
                <a:avLst/>
                <a:gdLst>
                  <a:gd name="T0" fmla="*/ 1089 w 1109"/>
                  <a:gd name="T1" fmla="*/ 988 h 1183"/>
                  <a:gd name="T2" fmla="*/ 1055 w 1109"/>
                  <a:gd name="T3" fmla="*/ 934 h 1183"/>
                  <a:gd name="T4" fmla="*/ 1048 w 1109"/>
                  <a:gd name="T5" fmla="*/ 912 h 1183"/>
                  <a:gd name="T6" fmla="*/ 1048 w 1109"/>
                  <a:gd name="T7" fmla="*/ 912 h 1183"/>
                  <a:gd name="T8" fmla="*/ 1015 w 1109"/>
                  <a:gd name="T9" fmla="*/ 783 h 1183"/>
                  <a:gd name="T10" fmla="*/ 1006 w 1109"/>
                  <a:gd name="T11" fmla="*/ 767 h 1183"/>
                  <a:gd name="T12" fmla="*/ 1000 w 1109"/>
                  <a:gd name="T13" fmla="*/ 746 h 1183"/>
                  <a:gd name="T14" fmla="*/ 616 w 1109"/>
                  <a:gd name="T15" fmla="*/ 186 h 1183"/>
                  <a:gd name="T16" fmla="*/ 504 w 1109"/>
                  <a:gd name="T17" fmla="*/ 21 h 1183"/>
                  <a:gd name="T18" fmla="*/ 433 w 1109"/>
                  <a:gd name="T19" fmla="*/ 17 h 1183"/>
                  <a:gd name="T20" fmla="*/ 423 w 1109"/>
                  <a:gd name="T21" fmla="*/ 28 h 1183"/>
                  <a:gd name="T22" fmla="*/ 249 w 1109"/>
                  <a:gd name="T23" fmla="*/ 119 h 1183"/>
                  <a:gd name="T24" fmla="*/ 161 w 1109"/>
                  <a:gd name="T25" fmla="*/ 152 h 1183"/>
                  <a:gd name="T26" fmla="*/ 87 w 1109"/>
                  <a:gd name="T27" fmla="*/ 159 h 1183"/>
                  <a:gd name="T28" fmla="*/ 13 w 1109"/>
                  <a:gd name="T29" fmla="*/ 178 h 1183"/>
                  <a:gd name="T30" fmla="*/ 33 w 1109"/>
                  <a:gd name="T31" fmla="*/ 252 h 1183"/>
                  <a:gd name="T32" fmla="*/ 82 w 1109"/>
                  <a:gd name="T33" fmla="*/ 266 h 1183"/>
                  <a:gd name="T34" fmla="*/ 107 w 1109"/>
                  <a:gd name="T35" fmla="*/ 320 h 1183"/>
                  <a:gd name="T36" fmla="*/ 123 w 1109"/>
                  <a:gd name="T37" fmla="*/ 332 h 1183"/>
                  <a:gd name="T38" fmla="*/ 287 w 1109"/>
                  <a:gd name="T39" fmla="*/ 582 h 1183"/>
                  <a:gd name="T40" fmla="*/ 310 w 1109"/>
                  <a:gd name="T41" fmla="*/ 620 h 1183"/>
                  <a:gd name="T42" fmla="*/ 305 w 1109"/>
                  <a:gd name="T43" fmla="*/ 643 h 1183"/>
                  <a:gd name="T44" fmla="*/ 308 w 1109"/>
                  <a:gd name="T45" fmla="*/ 689 h 1183"/>
                  <a:gd name="T46" fmla="*/ 305 w 1109"/>
                  <a:gd name="T47" fmla="*/ 700 h 1183"/>
                  <a:gd name="T48" fmla="*/ 303 w 1109"/>
                  <a:gd name="T49" fmla="*/ 715 h 1183"/>
                  <a:gd name="T50" fmla="*/ 303 w 1109"/>
                  <a:gd name="T51" fmla="*/ 715 h 1183"/>
                  <a:gd name="T52" fmla="*/ 302 w 1109"/>
                  <a:gd name="T53" fmla="*/ 718 h 1183"/>
                  <a:gd name="T54" fmla="*/ 299 w 1109"/>
                  <a:gd name="T55" fmla="*/ 746 h 1183"/>
                  <a:gd name="T56" fmla="*/ 236 w 1109"/>
                  <a:gd name="T57" fmla="*/ 1089 h 1183"/>
                  <a:gd name="T58" fmla="*/ 238 w 1109"/>
                  <a:gd name="T59" fmla="*/ 1122 h 1183"/>
                  <a:gd name="T60" fmla="*/ 239 w 1109"/>
                  <a:gd name="T61" fmla="*/ 1132 h 1183"/>
                  <a:gd name="T62" fmla="*/ 292 w 1109"/>
                  <a:gd name="T63" fmla="*/ 1179 h 1183"/>
                  <a:gd name="T64" fmla="*/ 408 w 1109"/>
                  <a:gd name="T65" fmla="*/ 1175 h 1183"/>
                  <a:gd name="T66" fmla="*/ 439 w 1109"/>
                  <a:gd name="T67" fmla="*/ 1176 h 1183"/>
                  <a:gd name="T68" fmla="*/ 732 w 1109"/>
                  <a:gd name="T69" fmla="*/ 1111 h 1183"/>
                  <a:gd name="T70" fmla="*/ 764 w 1109"/>
                  <a:gd name="T71" fmla="*/ 1104 h 1183"/>
                  <a:gd name="T72" fmla="*/ 777 w 1109"/>
                  <a:gd name="T73" fmla="*/ 1103 h 1183"/>
                  <a:gd name="T74" fmla="*/ 802 w 1109"/>
                  <a:gd name="T75" fmla="*/ 1096 h 1183"/>
                  <a:gd name="T76" fmla="*/ 877 w 1109"/>
                  <a:gd name="T77" fmla="*/ 1079 h 1183"/>
                  <a:gd name="T78" fmla="*/ 947 w 1109"/>
                  <a:gd name="T79" fmla="*/ 1064 h 1183"/>
                  <a:gd name="T80" fmla="*/ 975 w 1109"/>
                  <a:gd name="T81" fmla="*/ 1056 h 1183"/>
                  <a:gd name="T82" fmla="*/ 1042 w 1109"/>
                  <a:gd name="T83" fmla="*/ 1069 h 1183"/>
                  <a:gd name="T84" fmla="*/ 1089 w 1109"/>
                  <a:gd name="T85" fmla="*/ 988 h 1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09" h="1183">
                    <a:moveTo>
                      <a:pt x="1089" y="988"/>
                    </a:moveTo>
                    <a:cubicBezTo>
                      <a:pt x="1078" y="970"/>
                      <a:pt x="1066" y="952"/>
                      <a:pt x="1055" y="934"/>
                    </a:cubicBezTo>
                    <a:cubicBezTo>
                      <a:pt x="1054" y="926"/>
                      <a:pt x="1052" y="919"/>
                      <a:pt x="1048" y="912"/>
                    </a:cubicBezTo>
                    <a:cubicBezTo>
                      <a:pt x="1048" y="912"/>
                      <a:pt x="1048" y="912"/>
                      <a:pt x="1048" y="912"/>
                    </a:cubicBezTo>
                    <a:cubicBezTo>
                      <a:pt x="1058" y="872"/>
                      <a:pt x="1035" y="817"/>
                      <a:pt x="1015" y="783"/>
                    </a:cubicBezTo>
                    <a:cubicBezTo>
                      <a:pt x="1012" y="778"/>
                      <a:pt x="1009" y="772"/>
                      <a:pt x="1006" y="767"/>
                    </a:cubicBezTo>
                    <a:cubicBezTo>
                      <a:pt x="1005" y="760"/>
                      <a:pt x="1003" y="753"/>
                      <a:pt x="1000" y="746"/>
                    </a:cubicBezTo>
                    <a:cubicBezTo>
                      <a:pt x="906" y="536"/>
                      <a:pt x="738" y="376"/>
                      <a:pt x="616" y="186"/>
                    </a:cubicBezTo>
                    <a:cubicBezTo>
                      <a:pt x="580" y="131"/>
                      <a:pt x="553" y="67"/>
                      <a:pt x="504" y="21"/>
                    </a:cubicBezTo>
                    <a:cubicBezTo>
                      <a:pt x="485" y="3"/>
                      <a:pt x="455" y="0"/>
                      <a:pt x="433" y="17"/>
                    </a:cubicBezTo>
                    <a:cubicBezTo>
                      <a:pt x="429" y="20"/>
                      <a:pt x="426" y="24"/>
                      <a:pt x="423" y="28"/>
                    </a:cubicBezTo>
                    <a:cubicBezTo>
                      <a:pt x="367" y="63"/>
                      <a:pt x="309" y="94"/>
                      <a:pt x="249" y="119"/>
                    </a:cubicBezTo>
                    <a:cubicBezTo>
                      <a:pt x="220" y="131"/>
                      <a:pt x="191" y="143"/>
                      <a:pt x="161" y="152"/>
                    </a:cubicBezTo>
                    <a:cubicBezTo>
                      <a:pt x="137" y="159"/>
                      <a:pt x="107" y="168"/>
                      <a:pt x="87" y="159"/>
                    </a:cubicBezTo>
                    <a:cubicBezTo>
                      <a:pt x="61" y="147"/>
                      <a:pt x="29" y="151"/>
                      <a:pt x="13" y="178"/>
                    </a:cubicBezTo>
                    <a:cubicBezTo>
                      <a:pt x="0" y="201"/>
                      <a:pt x="6" y="240"/>
                      <a:pt x="33" y="252"/>
                    </a:cubicBezTo>
                    <a:cubicBezTo>
                      <a:pt x="49" y="260"/>
                      <a:pt x="65" y="264"/>
                      <a:pt x="82" y="266"/>
                    </a:cubicBezTo>
                    <a:cubicBezTo>
                      <a:pt x="79" y="286"/>
                      <a:pt x="87" y="306"/>
                      <a:pt x="107" y="320"/>
                    </a:cubicBezTo>
                    <a:cubicBezTo>
                      <a:pt x="112" y="324"/>
                      <a:pt x="117" y="328"/>
                      <a:pt x="123" y="332"/>
                    </a:cubicBezTo>
                    <a:cubicBezTo>
                      <a:pt x="180" y="414"/>
                      <a:pt x="234" y="497"/>
                      <a:pt x="287" y="582"/>
                    </a:cubicBezTo>
                    <a:cubicBezTo>
                      <a:pt x="295" y="595"/>
                      <a:pt x="303" y="607"/>
                      <a:pt x="310" y="620"/>
                    </a:cubicBezTo>
                    <a:cubicBezTo>
                      <a:pt x="307" y="627"/>
                      <a:pt x="305" y="635"/>
                      <a:pt x="305" y="643"/>
                    </a:cubicBezTo>
                    <a:cubicBezTo>
                      <a:pt x="307" y="658"/>
                      <a:pt x="308" y="674"/>
                      <a:pt x="308" y="689"/>
                    </a:cubicBezTo>
                    <a:cubicBezTo>
                      <a:pt x="307" y="693"/>
                      <a:pt x="305" y="696"/>
                      <a:pt x="305" y="700"/>
                    </a:cubicBezTo>
                    <a:cubicBezTo>
                      <a:pt x="304" y="705"/>
                      <a:pt x="304" y="710"/>
                      <a:pt x="303" y="715"/>
                    </a:cubicBezTo>
                    <a:cubicBezTo>
                      <a:pt x="303" y="715"/>
                      <a:pt x="303" y="715"/>
                      <a:pt x="303" y="715"/>
                    </a:cubicBezTo>
                    <a:cubicBezTo>
                      <a:pt x="303" y="716"/>
                      <a:pt x="303" y="717"/>
                      <a:pt x="302" y="718"/>
                    </a:cubicBezTo>
                    <a:cubicBezTo>
                      <a:pt x="301" y="727"/>
                      <a:pt x="300" y="737"/>
                      <a:pt x="299" y="746"/>
                    </a:cubicBezTo>
                    <a:cubicBezTo>
                      <a:pt x="283" y="861"/>
                      <a:pt x="262" y="976"/>
                      <a:pt x="236" y="1089"/>
                    </a:cubicBezTo>
                    <a:cubicBezTo>
                      <a:pt x="233" y="1100"/>
                      <a:pt x="234" y="1112"/>
                      <a:pt x="238" y="1122"/>
                    </a:cubicBezTo>
                    <a:cubicBezTo>
                      <a:pt x="238" y="1125"/>
                      <a:pt x="238" y="1129"/>
                      <a:pt x="239" y="1132"/>
                    </a:cubicBezTo>
                    <a:cubicBezTo>
                      <a:pt x="243" y="1160"/>
                      <a:pt x="264" y="1176"/>
                      <a:pt x="292" y="1179"/>
                    </a:cubicBezTo>
                    <a:cubicBezTo>
                      <a:pt x="331" y="1183"/>
                      <a:pt x="370" y="1181"/>
                      <a:pt x="408" y="1175"/>
                    </a:cubicBezTo>
                    <a:cubicBezTo>
                      <a:pt x="418" y="1178"/>
                      <a:pt x="429" y="1178"/>
                      <a:pt x="439" y="1176"/>
                    </a:cubicBezTo>
                    <a:cubicBezTo>
                      <a:pt x="537" y="1154"/>
                      <a:pt x="635" y="1133"/>
                      <a:pt x="732" y="1111"/>
                    </a:cubicBezTo>
                    <a:cubicBezTo>
                      <a:pt x="743" y="1109"/>
                      <a:pt x="753" y="1107"/>
                      <a:pt x="764" y="1104"/>
                    </a:cubicBezTo>
                    <a:cubicBezTo>
                      <a:pt x="768" y="1104"/>
                      <a:pt x="773" y="1103"/>
                      <a:pt x="777" y="1103"/>
                    </a:cubicBezTo>
                    <a:cubicBezTo>
                      <a:pt x="786" y="1102"/>
                      <a:pt x="794" y="1100"/>
                      <a:pt x="802" y="1096"/>
                    </a:cubicBezTo>
                    <a:cubicBezTo>
                      <a:pt x="827" y="1090"/>
                      <a:pt x="852" y="1085"/>
                      <a:pt x="877" y="1079"/>
                    </a:cubicBezTo>
                    <a:cubicBezTo>
                      <a:pt x="900" y="1074"/>
                      <a:pt x="924" y="1069"/>
                      <a:pt x="947" y="1064"/>
                    </a:cubicBezTo>
                    <a:cubicBezTo>
                      <a:pt x="957" y="1062"/>
                      <a:pt x="967" y="1059"/>
                      <a:pt x="975" y="1056"/>
                    </a:cubicBezTo>
                    <a:cubicBezTo>
                      <a:pt x="997" y="1063"/>
                      <a:pt x="1018" y="1067"/>
                      <a:pt x="1042" y="1069"/>
                    </a:cubicBezTo>
                    <a:cubicBezTo>
                      <a:pt x="1083" y="1073"/>
                      <a:pt x="1109" y="1021"/>
                      <a:pt x="1089" y="988"/>
                    </a:cubicBezTo>
                    <a:close/>
                  </a:path>
                </a:pathLst>
              </a:custGeom>
              <a:solidFill>
                <a:srgbClr val="FFF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8" name="Freeform 131">
                <a:extLst>
                  <a:ext uri="{FF2B5EF4-FFF2-40B4-BE49-F238E27FC236}">
                    <a16:creationId xmlns:a16="http://schemas.microsoft.com/office/drawing/2014/main" id="{7768D440-D1D0-4333-8655-EEE1C0A07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80300" y="698500"/>
                <a:ext cx="1806575" cy="1444625"/>
              </a:xfrm>
              <a:custGeom>
                <a:avLst/>
                <a:gdLst>
                  <a:gd name="T0" fmla="*/ 351 w 1460"/>
                  <a:gd name="T1" fmla="*/ 207 h 1166"/>
                  <a:gd name="T2" fmla="*/ 595 w 1460"/>
                  <a:gd name="T3" fmla="*/ 143 h 1166"/>
                  <a:gd name="T4" fmla="*/ 678 w 1460"/>
                  <a:gd name="T5" fmla="*/ 96 h 1166"/>
                  <a:gd name="T6" fmla="*/ 739 w 1460"/>
                  <a:gd name="T7" fmla="*/ 62 h 1166"/>
                  <a:gd name="T8" fmla="*/ 779 w 1460"/>
                  <a:gd name="T9" fmla="*/ 41 h 1166"/>
                  <a:gd name="T10" fmla="*/ 824 w 1460"/>
                  <a:gd name="T11" fmla="*/ 30 h 1166"/>
                  <a:gd name="T12" fmla="*/ 856 w 1460"/>
                  <a:gd name="T13" fmla="*/ 53 h 1166"/>
                  <a:gd name="T14" fmla="*/ 888 w 1460"/>
                  <a:gd name="T15" fmla="*/ 94 h 1166"/>
                  <a:gd name="T16" fmla="*/ 951 w 1460"/>
                  <a:gd name="T17" fmla="*/ 176 h 1166"/>
                  <a:gd name="T18" fmla="*/ 1065 w 1460"/>
                  <a:gd name="T19" fmla="*/ 325 h 1166"/>
                  <a:gd name="T20" fmla="*/ 1267 w 1460"/>
                  <a:gd name="T21" fmla="*/ 620 h 1166"/>
                  <a:gd name="T22" fmla="*/ 1319 w 1460"/>
                  <a:gd name="T23" fmla="*/ 706 h 1166"/>
                  <a:gd name="T24" fmla="*/ 1372 w 1460"/>
                  <a:gd name="T25" fmla="*/ 789 h 1166"/>
                  <a:gd name="T26" fmla="*/ 1435 w 1460"/>
                  <a:gd name="T27" fmla="*/ 853 h 1166"/>
                  <a:gd name="T28" fmla="*/ 1435 w 1460"/>
                  <a:gd name="T29" fmla="*/ 853 h 1166"/>
                  <a:gd name="T30" fmla="*/ 1433 w 1460"/>
                  <a:gd name="T31" fmla="*/ 847 h 1166"/>
                  <a:gd name="T32" fmla="*/ 1437 w 1460"/>
                  <a:gd name="T33" fmla="*/ 839 h 1166"/>
                  <a:gd name="T34" fmla="*/ 1354 w 1460"/>
                  <a:gd name="T35" fmla="*/ 907 h 1166"/>
                  <a:gd name="T36" fmla="*/ 1171 w 1460"/>
                  <a:gd name="T37" fmla="*/ 1012 h 1166"/>
                  <a:gd name="T38" fmla="*/ 956 w 1460"/>
                  <a:gd name="T39" fmla="*/ 1071 h 1166"/>
                  <a:gd name="T40" fmla="*/ 840 w 1460"/>
                  <a:gd name="T41" fmla="*/ 1098 h 1166"/>
                  <a:gd name="T42" fmla="*/ 728 w 1460"/>
                  <a:gd name="T43" fmla="*/ 1123 h 1166"/>
                  <a:gd name="T44" fmla="*/ 608 w 1460"/>
                  <a:gd name="T45" fmla="*/ 1127 h 1166"/>
                  <a:gd name="T46" fmla="*/ 498 w 1460"/>
                  <a:gd name="T47" fmla="*/ 1141 h 1166"/>
                  <a:gd name="T48" fmla="*/ 511 w 1460"/>
                  <a:gd name="T49" fmla="*/ 1146 h 1166"/>
                  <a:gd name="T50" fmla="*/ 309 w 1460"/>
                  <a:gd name="T51" fmla="*/ 786 h 1166"/>
                  <a:gd name="T52" fmla="*/ 217 w 1460"/>
                  <a:gd name="T53" fmla="*/ 613 h 1166"/>
                  <a:gd name="T54" fmla="*/ 114 w 1460"/>
                  <a:gd name="T55" fmla="*/ 464 h 1166"/>
                  <a:gd name="T56" fmla="*/ 27 w 1460"/>
                  <a:gd name="T57" fmla="*/ 290 h 1166"/>
                  <a:gd name="T58" fmla="*/ 4 w 1460"/>
                  <a:gd name="T59" fmla="*/ 296 h 1166"/>
                  <a:gd name="T60" fmla="*/ 181 w 1460"/>
                  <a:gd name="T61" fmla="*/ 602 h 1166"/>
                  <a:gd name="T62" fmla="*/ 275 w 1460"/>
                  <a:gd name="T63" fmla="*/ 772 h 1166"/>
                  <a:gd name="T64" fmla="*/ 371 w 1460"/>
                  <a:gd name="T65" fmla="*/ 954 h 1166"/>
                  <a:gd name="T66" fmla="*/ 490 w 1460"/>
                  <a:gd name="T67" fmla="*/ 1159 h 1166"/>
                  <a:gd name="T68" fmla="*/ 504 w 1460"/>
                  <a:gd name="T69" fmla="*/ 1164 h 1166"/>
                  <a:gd name="T70" fmla="*/ 654 w 1460"/>
                  <a:gd name="T71" fmla="*/ 1152 h 1166"/>
                  <a:gd name="T72" fmla="*/ 820 w 1460"/>
                  <a:gd name="T73" fmla="*/ 1128 h 1166"/>
                  <a:gd name="T74" fmla="*/ 1154 w 1460"/>
                  <a:gd name="T75" fmla="*/ 1043 h 1166"/>
                  <a:gd name="T76" fmla="*/ 1301 w 1460"/>
                  <a:gd name="T77" fmla="*/ 974 h 1166"/>
                  <a:gd name="T78" fmla="*/ 1402 w 1460"/>
                  <a:gd name="T79" fmla="*/ 898 h 1166"/>
                  <a:gd name="T80" fmla="*/ 1439 w 1460"/>
                  <a:gd name="T81" fmla="*/ 868 h 1166"/>
                  <a:gd name="T82" fmla="*/ 1457 w 1460"/>
                  <a:gd name="T83" fmla="*/ 844 h 1166"/>
                  <a:gd name="T84" fmla="*/ 1446 w 1460"/>
                  <a:gd name="T85" fmla="*/ 831 h 1166"/>
                  <a:gd name="T86" fmla="*/ 1431 w 1460"/>
                  <a:gd name="T87" fmla="*/ 819 h 1166"/>
                  <a:gd name="T88" fmla="*/ 1365 w 1460"/>
                  <a:gd name="T89" fmla="*/ 737 h 1166"/>
                  <a:gd name="T90" fmla="*/ 1283 w 1460"/>
                  <a:gd name="T91" fmla="*/ 600 h 1166"/>
                  <a:gd name="T92" fmla="*/ 1128 w 1460"/>
                  <a:gd name="T93" fmla="*/ 370 h 1166"/>
                  <a:gd name="T94" fmla="*/ 955 w 1460"/>
                  <a:gd name="T95" fmla="*/ 143 h 1166"/>
                  <a:gd name="T96" fmla="*/ 905 w 1460"/>
                  <a:gd name="T97" fmla="*/ 77 h 1166"/>
                  <a:gd name="T98" fmla="*/ 858 w 1460"/>
                  <a:gd name="T99" fmla="*/ 22 h 1166"/>
                  <a:gd name="T100" fmla="*/ 792 w 1460"/>
                  <a:gd name="T101" fmla="*/ 9 h 1166"/>
                  <a:gd name="T102" fmla="*/ 730 w 1460"/>
                  <a:gd name="T103" fmla="*/ 40 h 1166"/>
                  <a:gd name="T104" fmla="*/ 580 w 1460"/>
                  <a:gd name="T105" fmla="*/ 124 h 1166"/>
                  <a:gd name="T106" fmla="*/ 416 w 1460"/>
                  <a:gd name="T107" fmla="*/ 171 h 1166"/>
                  <a:gd name="T108" fmla="*/ 345 w 1460"/>
                  <a:gd name="T109" fmla="*/ 184 h 1166"/>
                  <a:gd name="T110" fmla="*/ 351 w 1460"/>
                  <a:gd name="T111" fmla="*/ 207 h 1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60" h="1166">
                    <a:moveTo>
                      <a:pt x="351" y="207"/>
                    </a:moveTo>
                    <a:cubicBezTo>
                      <a:pt x="433" y="193"/>
                      <a:pt x="520" y="181"/>
                      <a:pt x="595" y="143"/>
                    </a:cubicBezTo>
                    <a:cubicBezTo>
                      <a:pt x="623" y="129"/>
                      <a:pt x="650" y="112"/>
                      <a:pt x="678" y="96"/>
                    </a:cubicBezTo>
                    <a:cubicBezTo>
                      <a:pt x="698" y="84"/>
                      <a:pt x="719" y="73"/>
                      <a:pt x="739" y="62"/>
                    </a:cubicBezTo>
                    <a:cubicBezTo>
                      <a:pt x="752" y="55"/>
                      <a:pt x="765" y="48"/>
                      <a:pt x="779" y="41"/>
                    </a:cubicBezTo>
                    <a:cubicBezTo>
                      <a:pt x="793" y="34"/>
                      <a:pt x="807" y="26"/>
                      <a:pt x="824" y="30"/>
                    </a:cubicBezTo>
                    <a:cubicBezTo>
                      <a:pt x="837" y="33"/>
                      <a:pt x="847" y="43"/>
                      <a:pt x="856" y="53"/>
                    </a:cubicBezTo>
                    <a:cubicBezTo>
                      <a:pt x="867" y="66"/>
                      <a:pt x="877" y="80"/>
                      <a:pt x="888" y="94"/>
                    </a:cubicBezTo>
                    <a:cubicBezTo>
                      <a:pt x="909" y="121"/>
                      <a:pt x="930" y="149"/>
                      <a:pt x="951" y="176"/>
                    </a:cubicBezTo>
                    <a:cubicBezTo>
                      <a:pt x="989" y="225"/>
                      <a:pt x="1027" y="275"/>
                      <a:pt x="1065" y="325"/>
                    </a:cubicBezTo>
                    <a:cubicBezTo>
                      <a:pt x="1136" y="420"/>
                      <a:pt x="1204" y="518"/>
                      <a:pt x="1267" y="620"/>
                    </a:cubicBezTo>
                    <a:cubicBezTo>
                      <a:pt x="1285" y="648"/>
                      <a:pt x="1302" y="677"/>
                      <a:pt x="1319" y="706"/>
                    </a:cubicBezTo>
                    <a:cubicBezTo>
                      <a:pt x="1336" y="734"/>
                      <a:pt x="1352" y="763"/>
                      <a:pt x="1372" y="789"/>
                    </a:cubicBezTo>
                    <a:cubicBezTo>
                      <a:pt x="1390" y="814"/>
                      <a:pt x="1411" y="834"/>
                      <a:pt x="1435" y="853"/>
                    </a:cubicBezTo>
                    <a:cubicBezTo>
                      <a:pt x="1432" y="851"/>
                      <a:pt x="1435" y="852"/>
                      <a:pt x="1435" y="853"/>
                    </a:cubicBezTo>
                    <a:cubicBezTo>
                      <a:pt x="1435" y="852"/>
                      <a:pt x="1434" y="851"/>
                      <a:pt x="1433" y="847"/>
                    </a:cubicBezTo>
                    <a:cubicBezTo>
                      <a:pt x="1435" y="845"/>
                      <a:pt x="1436" y="842"/>
                      <a:pt x="1437" y="839"/>
                    </a:cubicBezTo>
                    <a:cubicBezTo>
                      <a:pt x="1409" y="862"/>
                      <a:pt x="1382" y="884"/>
                      <a:pt x="1354" y="907"/>
                    </a:cubicBezTo>
                    <a:cubicBezTo>
                      <a:pt x="1298" y="951"/>
                      <a:pt x="1238" y="987"/>
                      <a:pt x="1171" y="1012"/>
                    </a:cubicBezTo>
                    <a:cubicBezTo>
                      <a:pt x="1101" y="1037"/>
                      <a:pt x="1028" y="1054"/>
                      <a:pt x="956" y="1071"/>
                    </a:cubicBezTo>
                    <a:cubicBezTo>
                      <a:pt x="918" y="1080"/>
                      <a:pt x="879" y="1089"/>
                      <a:pt x="840" y="1098"/>
                    </a:cubicBezTo>
                    <a:cubicBezTo>
                      <a:pt x="803" y="1107"/>
                      <a:pt x="766" y="1117"/>
                      <a:pt x="728" y="1123"/>
                    </a:cubicBezTo>
                    <a:cubicBezTo>
                      <a:pt x="688" y="1130"/>
                      <a:pt x="648" y="1128"/>
                      <a:pt x="608" y="1127"/>
                    </a:cubicBezTo>
                    <a:cubicBezTo>
                      <a:pt x="571" y="1126"/>
                      <a:pt x="532" y="1126"/>
                      <a:pt x="498" y="1141"/>
                    </a:cubicBezTo>
                    <a:cubicBezTo>
                      <a:pt x="502" y="1143"/>
                      <a:pt x="507" y="1145"/>
                      <a:pt x="511" y="1146"/>
                    </a:cubicBezTo>
                    <a:cubicBezTo>
                      <a:pt x="441" y="1028"/>
                      <a:pt x="371" y="909"/>
                      <a:pt x="309" y="786"/>
                    </a:cubicBezTo>
                    <a:cubicBezTo>
                      <a:pt x="279" y="727"/>
                      <a:pt x="252" y="668"/>
                      <a:pt x="217" y="613"/>
                    </a:cubicBezTo>
                    <a:cubicBezTo>
                      <a:pt x="184" y="562"/>
                      <a:pt x="148" y="514"/>
                      <a:pt x="114" y="464"/>
                    </a:cubicBezTo>
                    <a:cubicBezTo>
                      <a:pt x="78" y="410"/>
                      <a:pt x="44" y="353"/>
                      <a:pt x="27" y="290"/>
                    </a:cubicBezTo>
                    <a:cubicBezTo>
                      <a:pt x="23" y="275"/>
                      <a:pt x="0" y="282"/>
                      <a:pt x="4" y="296"/>
                    </a:cubicBezTo>
                    <a:cubicBezTo>
                      <a:pt x="35" y="412"/>
                      <a:pt x="116" y="505"/>
                      <a:pt x="181" y="602"/>
                    </a:cubicBezTo>
                    <a:cubicBezTo>
                      <a:pt x="217" y="656"/>
                      <a:pt x="247" y="714"/>
                      <a:pt x="275" y="772"/>
                    </a:cubicBezTo>
                    <a:cubicBezTo>
                      <a:pt x="306" y="834"/>
                      <a:pt x="338" y="894"/>
                      <a:pt x="371" y="954"/>
                    </a:cubicBezTo>
                    <a:cubicBezTo>
                      <a:pt x="410" y="1023"/>
                      <a:pt x="450" y="1091"/>
                      <a:pt x="490" y="1159"/>
                    </a:cubicBezTo>
                    <a:cubicBezTo>
                      <a:pt x="493" y="1163"/>
                      <a:pt x="499" y="1166"/>
                      <a:pt x="504" y="1164"/>
                    </a:cubicBezTo>
                    <a:cubicBezTo>
                      <a:pt x="551" y="1144"/>
                      <a:pt x="604" y="1151"/>
                      <a:pt x="654" y="1152"/>
                    </a:cubicBezTo>
                    <a:cubicBezTo>
                      <a:pt x="711" y="1153"/>
                      <a:pt x="764" y="1141"/>
                      <a:pt x="820" y="1128"/>
                    </a:cubicBezTo>
                    <a:cubicBezTo>
                      <a:pt x="931" y="1102"/>
                      <a:pt x="1045" y="1079"/>
                      <a:pt x="1154" y="1043"/>
                    </a:cubicBezTo>
                    <a:cubicBezTo>
                      <a:pt x="1206" y="1025"/>
                      <a:pt x="1255" y="1004"/>
                      <a:pt x="1301" y="974"/>
                    </a:cubicBezTo>
                    <a:cubicBezTo>
                      <a:pt x="1337" y="951"/>
                      <a:pt x="1369" y="925"/>
                      <a:pt x="1402" y="898"/>
                    </a:cubicBezTo>
                    <a:cubicBezTo>
                      <a:pt x="1415" y="888"/>
                      <a:pt x="1427" y="878"/>
                      <a:pt x="1439" y="868"/>
                    </a:cubicBezTo>
                    <a:cubicBezTo>
                      <a:pt x="1447" y="862"/>
                      <a:pt x="1460" y="855"/>
                      <a:pt x="1457" y="844"/>
                    </a:cubicBezTo>
                    <a:cubicBezTo>
                      <a:pt x="1456" y="838"/>
                      <a:pt x="1451" y="835"/>
                      <a:pt x="1446" y="831"/>
                    </a:cubicBezTo>
                    <a:cubicBezTo>
                      <a:pt x="1439" y="826"/>
                      <a:pt x="1437" y="825"/>
                      <a:pt x="1431" y="819"/>
                    </a:cubicBezTo>
                    <a:cubicBezTo>
                      <a:pt x="1404" y="796"/>
                      <a:pt x="1384" y="767"/>
                      <a:pt x="1365" y="737"/>
                    </a:cubicBezTo>
                    <a:cubicBezTo>
                      <a:pt x="1337" y="692"/>
                      <a:pt x="1312" y="645"/>
                      <a:pt x="1283" y="600"/>
                    </a:cubicBezTo>
                    <a:cubicBezTo>
                      <a:pt x="1235" y="522"/>
                      <a:pt x="1183" y="445"/>
                      <a:pt x="1128" y="370"/>
                    </a:cubicBezTo>
                    <a:cubicBezTo>
                      <a:pt x="1072" y="293"/>
                      <a:pt x="1014" y="218"/>
                      <a:pt x="955" y="143"/>
                    </a:cubicBezTo>
                    <a:cubicBezTo>
                      <a:pt x="938" y="121"/>
                      <a:pt x="921" y="99"/>
                      <a:pt x="905" y="77"/>
                    </a:cubicBezTo>
                    <a:cubicBezTo>
                      <a:pt x="890" y="58"/>
                      <a:pt x="877" y="37"/>
                      <a:pt x="858" y="22"/>
                    </a:cubicBezTo>
                    <a:cubicBezTo>
                      <a:pt x="839" y="6"/>
                      <a:pt x="816" y="0"/>
                      <a:pt x="792" y="9"/>
                    </a:cubicBezTo>
                    <a:cubicBezTo>
                      <a:pt x="771" y="16"/>
                      <a:pt x="750" y="29"/>
                      <a:pt x="730" y="40"/>
                    </a:cubicBezTo>
                    <a:cubicBezTo>
                      <a:pt x="679" y="67"/>
                      <a:pt x="631" y="99"/>
                      <a:pt x="580" y="124"/>
                    </a:cubicBezTo>
                    <a:cubicBezTo>
                      <a:pt x="529" y="149"/>
                      <a:pt x="472" y="161"/>
                      <a:pt x="416" y="171"/>
                    </a:cubicBezTo>
                    <a:cubicBezTo>
                      <a:pt x="392" y="176"/>
                      <a:pt x="369" y="180"/>
                      <a:pt x="345" y="184"/>
                    </a:cubicBezTo>
                    <a:cubicBezTo>
                      <a:pt x="329" y="186"/>
                      <a:pt x="336" y="209"/>
                      <a:pt x="351" y="207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" name="Freeform 132">
                <a:extLst>
                  <a:ext uri="{FF2B5EF4-FFF2-40B4-BE49-F238E27FC236}">
                    <a16:creationId xmlns:a16="http://schemas.microsoft.com/office/drawing/2014/main" id="{ACADB67D-02C1-4BEE-BCDF-3C7197937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7200" y="1906588"/>
                <a:ext cx="1192212" cy="298450"/>
              </a:xfrm>
              <a:custGeom>
                <a:avLst/>
                <a:gdLst>
                  <a:gd name="T0" fmla="*/ 15 w 963"/>
                  <a:gd name="T1" fmla="*/ 178 h 241"/>
                  <a:gd name="T2" fmla="*/ 5 w 963"/>
                  <a:gd name="T3" fmla="*/ 209 h 241"/>
                  <a:gd name="T4" fmla="*/ 36 w 963"/>
                  <a:gd name="T5" fmla="*/ 231 h 241"/>
                  <a:gd name="T6" fmla="*/ 135 w 963"/>
                  <a:gd name="T7" fmla="*/ 240 h 241"/>
                  <a:gd name="T8" fmla="*/ 336 w 963"/>
                  <a:gd name="T9" fmla="*/ 221 h 241"/>
                  <a:gd name="T10" fmla="*/ 539 w 963"/>
                  <a:gd name="T11" fmla="*/ 181 h 241"/>
                  <a:gd name="T12" fmla="*/ 745 w 963"/>
                  <a:gd name="T13" fmla="*/ 152 h 241"/>
                  <a:gd name="T14" fmla="*/ 948 w 963"/>
                  <a:gd name="T15" fmla="*/ 131 h 241"/>
                  <a:gd name="T16" fmla="*/ 959 w 963"/>
                  <a:gd name="T17" fmla="*/ 113 h 241"/>
                  <a:gd name="T18" fmla="*/ 898 w 963"/>
                  <a:gd name="T19" fmla="*/ 12 h 241"/>
                  <a:gd name="T20" fmla="*/ 877 w 963"/>
                  <a:gd name="T21" fmla="*/ 24 h 241"/>
                  <a:gd name="T22" fmla="*/ 938 w 963"/>
                  <a:gd name="T23" fmla="*/ 125 h 241"/>
                  <a:gd name="T24" fmla="*/ 948 w 963"/>
                  <a:gd name="T25" fmla="*/ 107 h 241"/>
                  <a:gd name="T26" fmla="*/ 595 w 963"/>
                  <a:gd name="T27" fmla="*/ 147 h 241"/>
                  <a:gd name="T28" fmla="*/ 218 w 963"/>
                  <a:gd name="T29" fmla="*/ 213 h 241"/>
                  <a:gd name="T30" fmla="*/ 112 w 963"/>
                  <a:gd name="T31" fmla="*/ 215 h 241"/>
                  <a:gd name="T32" fmla="*/ 59 w 963"/>
                  <a:gd name="T33" fmla="*/ 211 h 241"/>
                  <a:gd name="T34" fmla="*/ 37 w 963"/>
                  <a:gd name="T35" fmla="*/ 206 h 241"/>
                  <a:gd name="T36" fmla="*/ 28 w 963"/>
                  <a:gd name="T37" fmla="*/ 199 h 241"/>
                  <a:gd name="T38" fmla="*/ 15 w 963"/>
                  <a:gd name="T39" fmla="*/ 178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63" h="241">
                    <a:moveTo>
                      <a:pt x="15" y="178"/>
                    </a:moveTo>
                    <a:cubicBezTo>
                      <a:pt x="5" y="185"/>
                      <a:pt x="0" y="197"/>
                      <a:pt x="5" y="209"/>
                    </a:cubicBezTo>
                    <a:cubicBezTo>
                      <a:pt x="10" y="222"/>
                      <a:pt x="24" y="228"/>
                      <a:pt x="36" y="231"/>
                    </a:cubicBezTo>
                    <a:cubicBezTo>
                      <a:pt x="68" y="239"/>
                      <a:pt x="103" y="239"/>
                      <a:pt x="135" y="240"/>
                    </a:cubicBezTo>
                    <a:cubicBezTo>
                      <a:pt x="202" y="241"/>
                      <a:pt x="270" y="232"/>
                      <a:pt x="336" y="221"/>
                    </a:cubicBezTo>
                    <a:cubicBezTo>
                      <a:pt x="404" y="209"/>
                      <a:pt x="471" y="194"/>
                      <a:pt x="539" y="181"/>
                    </a:cubicBezTo>
                    <a:cubicBezTo>
                      <a:pt x="607" y="168"/>
                      <a:pt x="676" y="159"/>
                      <a:pt x="745" y="152"/>
                    </a:cubicBezTo>
                    <a:cubicBezTo>
                      <a:pt x="813" y="145"/>
                      <a:pt x="881" y="138"/>
                      <a:pt x="948" y="131"/>
                    </a:cubicBezTo>
                    <a:cubicBezTo>
                      <a:pt x="958" y="130"/>
                      <a:pt x="963" y="121"/>
                      <a:pt x="959" y="113"/>
                    </a:cubicBezTo>
                    <a:cubicBezTo>
                      <a:pt x="941" y="77"/>
                      <a:pt x="921" y="45"/>
                      <a:pt x="898" y="12"/>
                    </a:cubicBezTo>
                    <a:cubicBezTo>
                      <a:pt x="889" y="0"/>
                      <a:pt x="868" y="12"/>
                      <a:pt x="877" y="24"/>
                    </a:cubicBezTo>
                    <a:cubicBezTo>
                      <a:pt x="900" y="57"/>
                      <a:pt x="921" y="89"/>
                      <a:pt x="938" y="125"/>
                    </a:cubicBezTo>
                    <a:cubicBezTo>
                      <a:pt x="941" y="119"/>
                      <a:pt x="945" y="113"/>
                      <a:pt x="948" y="107"/>
                    </a:cubicBezTo>
                    <a:cubicBezTo>
                      <a:pt x="830" y="119"/>
                      <a:pt x="712" y="128"/>
                      <a:pt x="595" y="147"/>
                    </a:cubicBezTo>
                    <a:cubicBezTo>
                      <a:pt x="469" y="168"/>
                      <a:pt x="345" y="202"/>
                      <a:pt x="218" y="213"/>
                    </a:cubicBezTo>
                    <a:cubicBezTo>
                      <a:pt x="183" y="216"/>
                      <a:pt x="147" y="217"/>
                      <a:pt x="112" y="215"/>
                    </a:cubicBezTo>
                    <a:cubicBezTo>
                      <a:pt x="94" y="214"/>
                      <a:pt x="77" y="213"/>
                      <a:pt x="59" y="211"/>
                    </a:cubicBezTo>
                    <a:cubicBezTo>
                      <a:pt x="52" y="210"/>
                      <a:pt x="44" y="209"/>
                      <a:pt x="37" y="206"/>
                    </a:cubicBezTo>
                    <a:cubicBezTo>
                      <a:pt x="35" y="205"/>
                      <a:pt x="25" y="201"/>
                      <a:pt x="28" y="199"/>
                    </a:cubicBezTo>
                    <a:cubicBezTo>
                      <a:pt x="40" y="190"/>
                      <a:pt x="28" y="169"/>
                      <a:pt x="15" y="178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" name="Freeform 133">
                <a:extLst>
                  <a:ext uri="{FF2B5EF4-FFF2-40B4-BE49-F238E27FC236}">
                    <a16:creationId xmlns:a16="http://schemas.microsoft.com/office/drawing/2014/main" id="{24F19A5C-EBFC-4780-A6A5-F0D8B7B3F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8163" y="1790700"/>
                <a:ext cx="1098550" cy="382588"/>
              </a:xfrm>
              <a:custGeom>
                <a:avLst/>
                <a:gdLst>
                  <a:gd name="T0" fmla="*/ 16 w 888"/>
                  <a:gd name="T1" fmla="*/ 301 h 309"/>
                  <a:gd name="T2" fmla="*/ 263 w 888"/>
                  <a:gd name="T3" fmla="*/ 280 h 309"/>
                  <a:gd name="T4" fmla="*/ 503 w 888"/>
                  <a:gd name="T5" fmla="*/ 226 h 309"/>
                  <a:gd name="T6" fmla="*/ 627 w 888"/>
                  <a:gd name="T7" fmla="*/ 189 h 309"/>
                  <a:gd name="T8" fmla="*/ 763 w 888"/>
                  <a:gd name="T9" fmla="*/ 144 h 309"/>
                  <a:gd name="T10" fmla="*/ 877 w 888"/>
                  <a:gd name="T11" fmla="*/ 109 h 309"/>
                  <a:gd name="T12" fmla="*/ 886 w 888"/>
                  <a:gd name="T13" fmla="*/ 94 h 309"/>
                  <a:gd name="T14" fmla="*/ 859 w 888"/>
                  <a:gd name="T15" fmla="*/ 14 h 309"/>
                  <a:gd name="T16" fmla="*/ 835 w 888"/>
                  <a:gd name="T17" fmla="*/ 21 h 309"/>
                  <a:gd name="T18" fmla="*/ 863 w 888"/>
                  <a:gd name="T19" fmla="*/ 101 h 309"/>
                  <a:gd name="T20" fmla="*/ 871 w 888"/>
                  <a:gd name="T21" fmla="*/ 86 h 309"/>
                  <a:gd name="T22" fmla="*/ 775 w 888"/>
                  <a:gd name="T23" fmla="*/ 115 h 309"/>
                  <a:gd name="T24" fmla="*/ 638 w 888"/>
                  <a:gd name="T25" fmla="*/ 160 h 309"/>
                  <a:gd name="T26" fmla="*/ 584 w 888"/>
                  <a:gd name="T27" fmla="*/ 177 h 309"/>
                  <a:gd name="T28" fmla="*/ 527 w 888"/>
                  <a:gd name="T29" fmla="*/ 193 h 309"/>
                  <a:gd name="T30" fmla="*/ 417 w 888"/>
                  <a:gd name="T31" fmla="*/ 226 h 309"/>
                  <a:gd name="T32" fmla="*/ 295 w 888"/>
                  <a:gd name="T33" fmla="*/ 250 h 309"/>
                  <a:gd name="T34" fmla="*/ 16 w 888"/>
                  <a:gd name="T35" fmla="*/ 277 h 309"/>
                  <a:gd name="T36" fmla="*/ 16 w 888"/>
                  <a:gd name="T37" fmla="*/ 301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88" h="309">
                    <a:moveTo>
                      <a:pt x="16" y="301"/>
                    </a:moveTo>
                    <a:cubicBezTo>
                      <a:pt x="99" y="309"/>
                      <a:pt x="182" y="295"/>
                      <a:pt x="263" y="280"/>
                    </a:cubicBezTo>
                    <a:cubicBezTo>
                      <a:pt x="343" y="265"/>
                      <a:pt x="425" y="253"/>
                      <a:pt x="503" y="226"/>
                    </a:cubicBezTo>
                    <a:cubicBezTo>
                      <a:pt x="544" y="212"/>
                      <a:pt x="586" y="202"/>
                      <a:pt x="627" y="189"/>
                    </a:cubicBezTo>
                    <a:cubicBezTo>
                      <a:pt x="673" y="175"/>
                      <a:pt x="718" y="159"/>
                      <a:pt x="763" y="144"/>
                    </a:cubicBezTo>
                    <a:cubicBezTo>
                      <a:pt x="801" y="132"/>
                      <a:pt x="839" y="117"/>
                      <a:pt x="877" y="109"/>
                    </a:cubicBezTo>
                    <a:cubicBezTo>
                      <a:pt x="884" y="108"/>
                      <a:pt x="888" y="100"/>
                      <a:pt x="886" y="94"/>
                    </a:cubicBezTo>
                    <a:cubicBezTo>
                      <a:pt x="877" y="68"/>
                      <a:pt x="868" y="41"/>
                      <a:pt x="859" y="14"/>
                    </a:cubicBezTo>
                    <a:cubicBezTo>
                      <a:pt x="854" y="0"/>
                      <a:pt x="830" y="6"/>
                      <a:pt x="835" y="21"/>
                    </a:cubicBezTo>
                    <a:cubicBezTo>
                      <a:pt x="844" y="47"/>
                      <a:pt x="854" y="74"/>
                      <a:pt x="863" y="101"/>
                    </a:cubicBezTo>
                    <a:cubicBezTo>
                      <a:pt x="865" y="96"/>
                      <a:pt x="868" y="91"/>
                      <a:pt x="871" y="86"/>
                    </a:cubicBezTo>
                    <a:cubicBezTo>
                      <a:pt x="838" y="93"/>
                      <a:pt x="806" y="105"/>
                      <a:pt x="775" y="115"/>
                    </a:cubicBezTo>
                    <a:cubicBezTo>
                      <a:pt x="729" y="130"/>
                      <a:pt x="684" y="146"/>
                      <a:pt x="638" y="160"/>
                    </a:cubicBezTo>
                    <a:cubicBezTo>
                      <a:pt x="620" y="166"/>
                      <a:pt x="602" y="172"/>
                      <a:pt x="584" y="177"/>
                    </a:cubicBezTo>
                    <a:cubicBezTo>
                      <a:pt x="565" y="183"/>
                      <a:pt x="546" y="187"/>
                      <a:pt x="527" y="193"/>
                    </a:cubicBezTo>
                    <a:cubicBezTo>
                      <a:pt x="490" y="204"/>
                      <a:pt x="455" y="218"/>
                      <a:pt x="417" y="226"/>
                    </a:cubicBezTo>
                    <a:cubicBezTo>
                      <a:pt x="376" y="235"/>
                      <a:pt x="336" y="242"/>
                      <a:pt x="295" y="250"/>
                    </a:cubicBezTo>
                    <a:cubicBezTo>
                      <a:pt x="203" y="267"/>
                      <a:pt x="110" y="287"/>
                      <a:pt x="16" y="277"/>
                    </a:cubicBezTo>
                    <a:cubicBezTo>
                      <a:pt x="0" y="275"/>
                      <a:pt x="0" y="299"/>
                      <a:pt x="16" y="30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" name="Freeform 135">
                <a:extLst>
                  <a:ext uri="{FF2B5EF4-FFF2-40B4-BE49-F238E27FC236}">
                    <a16:creationId xmlns:a16="http://schemas.microsoft.com/office/drawing/2014/main" id="{EBFBF704-F7C1-479A-8D27-A56FB9552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1725" y="606425"/>
                <a:ext cx="107950" cy="90488"/>
              </a:xfrm>
              <a:custGeom>
                <a:avLst/>
                <a:gdLst>
                  <a:gd name="T0" fmla="*/ 24 w 87"/>
                  <a:gd name="T1" fmla="*/ 65 h 74"/>
                  <a:gd name="T2" fmla="*/ 75 w 87"/>
                  <a:gd name="T3" fmla="*/ 30 h 74"/>
                  <a:gd name="T4" fmla="*/ 62 w 87"/>
                  <a:gd name="T5" fmla="*/ 9 h 74"/>
                  <a:gd name="T6" fmla="*/ 12 w 87"/>
                  <a:gd name="T7" fmla="*/ 45 h 74"/>
                  <a:gd name="T8" fmla="*/ 24 w 87"/>
                  <a:gd name="T9" fmla="*/ 6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4">
                    <a:moveTo>
                      <a:pt x="24" y="65"/>
                    </a:moveTo>
                    <a:cubicBezTo>
                      <a:pt x="41" y="54"/>
                      <a:pt x="58" y="42"/>
                      <a:pt x="75" y="30"/>
                    </a:cubicBezTo>
                    <a:cubicBezTo>
                      <a:pt x="87" y="21"/>
                      <a:pt x="75" y="0"/>
                      <a:pt x="62" y="9"/>
                    </a:cubicBezTo>
                    <a:cubicBezTo>
                      <a:pt x="46" y="21"/>
                      <a:pt x="29" y="33"/>
                      <a:pt x="12" y="45"/>
                    </a:cubicBezTo>
                    <a:cubicBezTo>
                      <a:pt x="0" y="53"/>
                      <a:pt x="12" y="74"/>
                      <a:pt x="24" y="65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2" name="Freeform 136">
                <a:extLst>
                  <a:ext uri="{FF2B5EF4-FFF2-40B4-BE49-F238E27FC236}">
                    <a16:creationId xmlns:a16="http://schemas.microsoft.com/office/drawing/2014/main" id="{568F2A6C-A30C-4FD9-9413-90A8B1CCC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3950" y="671513"/>
                <a:ext cx="107950" cy="95250"/>
              </a:xfrm>
              <a:custGeom>
                <a:avLst/>
                <a:gdLst>
                  <a:gd name="T0" fmla="*/ 24 w 87"/>
                  <a:gd name="T1" fmla="*/ 67 h 77"/>
                  <a:gd name="T2" fmla="*/ 75 w 87"/>
                  <a:gd name="T3" fmla="*/ 30 h 77"/>
                  <a:gd name="T4" fmla="*/ 63 w 87"/>
                  <a:gd name="T5" fmla="*/ 9 h 77"/>
                  <a:gd name="T6" fmla="*/ 12 w 87"/>
                  <a:gd name="T7" fmla="*/ 47 h 77"/>
                  <a:gd name="T8" fmla="*/ 24 w 87"/>
                  <a:gd name="T9" fmla="*/ 6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7">
                    <a:moveTo>
                      <a:pt x="24" y="67"/>
                    </a:moveTo>
                    <a:cubicBezTo>
                      <a:pt x="41" y="55"/>
                      <a:pt x="58" y="43"/>
                      <a:pt x="75" y="30"/>
                    </a:cubicBezTo>
                    <a:cubicBezTo>
                      <a:pt x="87" y="21"/>
                      <a:pt x="75" y="0"/>
                      <a:pt x="63" y="9"/>
                    </a:cubicBezTo>
                    <a:cubicBezTo>
                      <a:pt x="46" y="22"/>
                      <a:pt x="29" y="34"/>
                      <a:pt x="12" y="47"/>
                    </a:cubicBezTo>
                    <a:cubicBezTo>
                      <a:pt x="0" y="56"/>
                      <a:pt x="12" y="77"/>
                      <a:pt x="24" y="67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3" name="Freeform 137">
                <a:extLst>
                  <a:ext uri="{FF2B5EF4-FFF2-40B4-BE49-F238E27FC236}">
                    <a16:creationId xmlns:a16="http://schemas.microsoft.com/office/drawing/2014/main" id="{2E5B96AF-0888-4197-8F5A-5F98E035A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700088"/>
                <a:ext cx="131762" cy="117475"/>
              </a:xfrm>
              <a:custGeom>
                <a:avLst/>
                <a:gdLst>
                  <a:gd name="T0" fmla="*/ 31 w 106"/>
                  <a:gd name="T1" fmla="*/ 83 h 95"/>
                  <a:gd name="T2" fmla="*/ 93 w 106"/>
                  <a:gd name="T3" fmla="*/ 29 h 95"/>
                  <a:gd name="T4" fmla="*/ 81 w 106"/>
                  <a:gd name="T5" fmla="*/ 8 h 95"/>
                  <a:gd name="T6" fmla="*/ 10 w 106"/>
                  <a:gd name="T7" fmla="*/ 71 h 95"/>
                  <a:gd name="T8" fmla="*/ 31 w 106"/>
                  <a:gd name="T9" fmla="*/ 8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95">
                    <a:moveTo>
                      <a:pt x="31" y="83"/>
                    </a:moveTo>
                    <a:cubicBezTo>
                      <a:pt x="47" y="61"/>
                      <a:pt x="69" y="43"/>
                      <a:pt x="93" y="29"/>
                    </a:cubicBezTo>
                    <a:cubicBezTo>
                      <a:pt x="106" y="21"/>
                      <a:pt x="94" y="0"/>
                      <a:pt x="81" y="8"/>
                    </a:cubicBezTo>
                    <a:cubicBezTo>
                      <a:pt x="53" y="24"/>
                      <a:pt x="29" y="46"/>
                      <a:pt x="10" y="71"/>
                    </a:cubicBezTo>
                    <a:cubicBezTo>
                      <a:pt x="0" y="83"/>
                      <a:pt x="21" y="95"/>
                      <a:pt x="31" y="83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4" name="Freeform 138">
                <a:extLst>
                  <a:ext uri="{FF2B5EF4-FFF2-40B4-BE49-F238E27FC236}">
                    <a16:creationId xmlns:a16="http://schemas.microsoft.com/office/drawing/2014/main" id="{83516EE7-01BA-496B-92E6-2CEFABEC4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25" y="752475"/>
                <a:ext cx="179387" cy="169863"/>
              </a:xfrm>
              <a:custGeom>
                <a:avLst/>
                <a:gdLst>
                  <a:gd name="T0" fmla="*/ 29 w 145"/>
                  <a:gd name="T1" fmla="*/ 123 h 136"/>
                  <a:gd name="T2" fmla="*/ 132 w 145"/>
                  <a:gd name="T3" fmla="*/ 29 h 136"/>
                  <a:gd name="T4" fmla="*/ 120 w 145"/>
                  <a:gd name="T5" fmla="*/ 8 h 136"/>
                  <a:gd name="T6" fmla="*/ 9 w 145"/>
                  <a:gd name="T7" fmla="*/ 111 h 136"/>
                  <a:gd name="T8" fmla="*/ 29 w 145"/>
                  <a:gd name="T9" fmla="*/ 123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36">
                    <a:moveTo>
                      <a:pt x="29" y="123"/>
                    </a:moveTo>
                    <a:cubicBezTo>
                      <a:pt x="56" y="84"/>
                      <a:pt x="91" y="52"/>
                      <a:pt x="132" y="29"/>
                    </a:cubicBezTo>
                    <a:cubicBezTo>
                      <a:pt x="145" y="21"/>
                      <a:pt x="133" y="0"/>
                      <a:pt x="120" y="8"/>
                    </a:cubicBezTo>
                    <a:cubicBezTo>
                      <a:pt x="75" y="33"/>
                      <a:pt x="37" y="68"/>
                      <a:pt x="9" y="111"/>
                    </a:cubicBezTo>
                    <a:cubicBezTo>
                      <a:pt x="0" y="123"/>
                      <a:pt x="21" y="136"/>
                      <a:pt x="29" y="123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5" name="Freeform 139">
                <a:extLst>
                  <a:ext uri="{FF2B5EF4-FFF2-40B4-BE49-F238E27FC236}">
                    <a16:creationId xmlns:a16="http://schemas.microsoft.com/office/drawing/2014/main" id="{F37276BB-6E89-4BC1-853A-80C526780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2525" y="808038"/>
                <a:ext cx="263525" cy="225425"/>
              </a:xfrm>
              <a:custGeom>
                <a:avLst/>
                <a:gdLst>
                  <a:gd name="T0" fmla="*/ 30 w 213"/>
                  <a:gd name="T1" fmla="*/ 170 h 182"/>
                  <a:gd name="T2" fmla="*/ 199 w 213"/>
                  <a:gd name="T3" fmla="*/ 28 h 182"/>
                  <a:gd name="T4" fmla="*/ 187 w 213"/>
                  <a:gd name="T5" fmla="*/ 7 h 182"/>
                  <a:gd name="T6" fmla="*/ 9 w 213"/>
                  <a:gd name="T7" fmla="*/ 158 h 182"/>
                  <a:gd name="T8" fmla="*/ 30 w 213"/>
                  <a:gd name="T9" fmla="*/ 17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182">
                    <a:moveTo>
                      <a:pt x="30" y="170"/>
                    </a:moveTo>
                    <a:cubicBezTo>
                      <a:pt x="75" y="111"/>
                      <a:pt x="133" y="62"/>
                      <a:pt x="199" y="28"/>
                    </a:cubicBezTo>
                    <a:cubicBezTo>
                      <a:pt x="213" y="21"/>
                      <a:pt x="201" y="0"/>
                      <a:pt x="187" y="7"/>
                    </a:cubicBezTo>
                    <a:cubicBezTo>
                      <a:pt x="117" y="44"/>
                      <a:pt x="57" y="95"/>
                      <a:pt x="9" y="158"/>
                    </a:cubicBezTo>
                    <a:cubicBezTo>
                      <a:pt x="0" y="170"/>
                      <a:pt x="21" y="182"/>
                      <a:pt x="30" y="170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6" name="Freeform 140">
                <a:extLst>
                  <a:ext uri="{FF2B5EF4-FFF2-40B4-BE49-F238E27FC236}">
                    <a16:creationId xmlns:a16="http://schemas.microsoft.com/office/drawing/2014/main" id="{744AB561-EE4C-46E1-BF7A-B0E80C78EB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7925" y="931863"/>
                <a:ext cx="212725" cy="206375"/>
              </a:xfrm>
              <a:custGeom>
                <a:avLst/>
                <a:gdLst>
                  <a:gd name="T0" fmla="*/ 27 w 172"/>
                  <a:gd name="T1" fmla="*/ 155 h 167"/>
                  <a:gd name="T2" fmla="*/ 159 w 172"/>
                  <a:gd name="T3" fmla="*/ 30 h 167"/>
                  <a:gd name="T4" fmla="*/ 147 w 172"/>
                  <a:gd name="T5" fmla="*/ 9 h 167"/>
                  <a:gd name="T6" fmla="*/ 10 w 172"/>
                  <a:gd name="T7" fmla="*/ 138 h 167"/>
                  <a:gd name="T8" fmla="*/ 27 w 172"/>
                  <a:gd name="T9" fmla="*/ 155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167">
                    <a:moveTo>
                      <a:pt x="27" y="155"/>
                    </a:moveTo>
                    <a:cubicBezTo>
                      <a:pt x="65" y="107"/>
                      <a:pt x="109" y="65"/>
                      <a:pt x="159" y="30"/>
                    </a:cubicBezTo>
                    <a:cubicBezTo>
                      <a:pt x="172" y="21"/>
                      <a:pt x="160" y="0"/>
                      <a:pt x="147" y="9"/>
                    </a:cubicBezTo>
                    <a:cubicBezTo>
                      <a:pt x="95" y="46"/>
                      <a:pt x="49" y="89"/>
                      <a:pt x="10" y="138"/>
                    </a:cubicBezTo>
                    <a:cubicBezTo>
                      <a:pt x="0" y="150"/>
                      <a:pt x="17" y="167"/>
                      <a:pt x="27" y="155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7" name="Freeform 141">
                <a:extLst>
                  <a:ext uri="{FF2B5EF4-FFF2-40B4-BE49-F238E27FC236}">
                    <a16:creationId xmlns:a16="http://schemas.microsoft.com/office/drawing/2014/main" id="{DCFF7978-B551-4121-A440-CE1357F0B7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5713" y="1031875"/>
                <a:ext cx="174625" cy="168275"/>
              </a:xfrm>
              <a:custGeom>
                <a:avLst/>
                <a:gdLst>
                  <a:gd name="T0" fmla="*/ 27 w 142"/>
                  <a:gd name="T1" fmla="*/ 124 h 136"/>
                  <a:gd name="T2" fmla="*/ 134 w 142"/>
                  <a:gd name="T3" fmla="*/ 25 h 136"/>
                  <a:gd name="T4" fmla="*/ 138 w 142"/>
                  <a:gd name="T5" fmla="*/ 8 h 136"/>
                  <a:gd name="T6" fmla="*/ 122 w 142"/>
                  <a:gd name="T7" fmla="*/ 4 h 136"/>
                  <a:gd name="T8" fmla="*/ 10 w 142"/>
                  <a:gd name="T9" fmla="*/ 107 h 136"/>
                  <a:gd name="T10" fmla="*/ 27 w 142"/>
                  <a:gd name="T11" fmla="*/ 124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2" h="136">
                    <a:moveTo>
                      <a:pt x="27" y="124"/>
                    </a:moveTo>
                    <a:cubicBezTo>
                      <a:pt x="60" y="88"/>
                      <a:pt x="95" y="55"/>
                      <a:pt x="134" y="25"/>
                    </a:cubicBezTo>
                    <a:cubicBezTo>
                      <a:pt x="139" y="21"/>
                      <a:pt x="142" y="15"/>
                      <a:pt x="138" y="8"/>
                    </a:cubicBezTo>
                    <a:cubicBezTo>
                      <a:pt x="135" y="3"/>
                      <a:pt x="127" y="0"/>
                      <a:pt x="122" y="4"/>
                    </a:cubicBezTo>
                    <a:cubicBezTo>
                      <a:pt x="82" y="35"/>
                      <a:pt x="44" y="70"/>
                      <a:pt x="10" y="107"/>
                    </a:cubicBezTo>
                    <a:cubicBezTo>
                      <a:pt x="0" y="119"/>
                      <a:pt x="17" y="136"/>
                      <a:pt x="27" y="124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8" name="Freeform 142">
                <a:extLst>
                  <a:ext uri="{FF2B5EF4-FFF2-40B4-BE49-F238E27FC236}">
                    <a16:creationId xmlns:a16="http://schemas.microsoft.com/office/drawing/2014/main" id="{CE04EB2D-E290-4DA9-AFD4-CB217721A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1152525"/>
                <a:ext cx="149225" cy="136525"/>
              </a:xfrm>
              <a:custGeom>
                <a:avLst/>
                <a:gdLst>
                  <a:gd name="T0" fmla="*/ 28 w 121"/>
                  <a:gd name="T1" fmla="*/ 101 h 111"/>
                  <a:gd name="T2" fmla="*/ 109 w 121"/>
                  <a:gd name="T3" fmla="*/ 27 h 111"/>
                  <a:gd name="T4" fmla="*/ 92 w 121"/>
                  <a:gd name="T5" fmla="*/ 10 h 111"/>
                  <a:gd name="T6" fmla="*/ 12 w 121"/>
                  <a:gd name="T7" fmla="*/ 84 h 111"/>
                  <a:gd name="T8" fmla="*/ 28 w 121"/>
                  <a:gd name="T9" fmla="*/ 10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11">
                    <a:moveTo>
                      <a:pt x="28" y="101"/>
                    </a:moveTo>
                    <a:cubicBezTo>
                      <a:pt x="55" y="76"/>
                      <a:pt x="82" y="52"/>
                      <a:pt x="109" y="27"/>
                    </a:cubicBezTo>
                    <a:cubicBezTo>
                      <a:pt x="121" y="17"/>
                      <a:pt x="104" y="0"/>
                      <a:pt x="92" y="10"/>
                    </a:cubicBezTo>
                    <a:cubicBezTo>
                      <a:pt x="65" y="35"/>
                      <a:pt x="38" y="60"/>
                      <a:pt x="12" y="84"/>
                    </a:cubicBezTo>
                    <a:cubicBezTo>
                      <a:pt x="0" y="95"/>
                      <a:pt x="17" y="111"/>
                      <a:pt x="28" y="10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9" name="Freeform 143">
                <a:extLst>
                  <a:ext uri="{FF2B5EF4-FFF2-40B4-BE49-F238E27FC236}">
                    <a16:creationId xmlns:a16="http://schemas.microsoft.com/office/drawing/2014/main" id="{3835BBC9-2A77-4EFD-929B-D47C03FFD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8113" y="1208088"/>
                <a:ext cx="179387" cy="174625"/>
              </a:xfrm>
              <a:custGeom>
                <a:avLst/>
                <a:gdLst>
                  <a:gd name="T0" fmla="*/ 30 w 145"/>
                  <a:gd name="T1" fmla="*/ 129 h 142"/>
                  <a:gd name="T2" fmla="*/ 133 w 145"/>
                  <a:gd name="T3" fmla="*/ 30 h 142"/>
                  <a:gd name="T4" fmla="*/ 120 w 145"/>
                  <a:gd name="T5" fmla="*/ 9 h 142"/>
                  <a:gd name="T6" fmla="*/ 9 w 145"/>
                  <a:gd name="T7" fmla="*/ 117 h 142"/>
                  <a:gd name="T8" fmla="*/ 30 w 145"/>
                  <a:gd name="T9" fmla="*/ 12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42">
                    <a:moveTo>
                      <a:pt x="30" y="129"/>
                    </a:moveTo>
                    <a:cubicBezTo>
                      <a:pt x="59" y="91"/>
                      <a:pt x="93" y="57"/>
                      <a:pt x="133" y="30"/>
                    </a:cubicBezTo>
                    <a:cubicBezTo>
                      <a:pt x="145" y="21"/>
                      <a:pt x="133" y="0"/>
                      <a:pt x="120" y="9"/>
                    </a:cubicBezTo>
                    <a:cubicBezTo>
                      <a:pt x="78" y="39"/>
                      <a:pt x="41" y="75"/>
                      <a:pt x="9" y="117"/>
                    </a:cubicBezTo>
                    <a:cubicBezTo>
                      <a:pt x="0" y="130"/>
                      <a:pt x="21" y="142"/>
                      <a:pt x="30" y="129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0" name="Freeform 144">
                <a:extLst>
                  <a:ext uri="{FF2B5EF4-FFF2-40B4-BE49-F238E27FC236}">
                    <a16:creationId xmlns:a16="http://schemas.microsoft.com/office/drawing/2014/main" id="{D8720855-33A7-482A-9F8D-E85675E31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3675" y="1325563"/>
                <a:ext cx="195262" cy="177800"/>
              </a:xfrm>
              <a:custGeom>
                <a:avLst/>
                <a:gdLst>
                  <a:gd name="T0" fmla="*/ 30 w 158"/>
                  <a:gd name="T1" fmla="*/ 131 h 144"/>
                  <a:gd name="T2" fmla="*/ 144 w 158"/>
                  <a:gd name="T3" fmla="*/ 28 h 144"/>
                  <a:gd name="T4" fmla="*/ 132 w 158"/>
                  <a:gd name="T5" fmla="*/ 7 h 144"/>
                  <a:gd name="T6" fmla="*/ 9 w 158"/>
                  <a:gd name="T7" fmla="*/ 119 h 144"/>
                  <a:gd name="T8" fmla="*/ 30 w 158"/>
                  <a:gd name="T9" fmla="*/ 13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44">
                    <a:moveTo>
                      <a:pt x="30" y="131"/>
                    </a:moveTo>
                    <a:cubicBezTo>
                      <a:pt x="59" y="88"/>
                      <a:pt x="98" y="52"/>
                      <a:pt x="144" y="28"/>
                    </a:cubicBezTo>
                    <a:cubicBezTo>
                      <a:pt x="158" y="20"/>
                      <a:pt x="146" y="0"/>
                      <a:pt x="132" y="7"/>
                    </a:cubicBezTo>
                    <a:cubicBezTo>
                      <a:pt x="82" y="34"/>
                      <a:pt x="40" y="72"/>
                      <a:pt x="9" y="119"/>
                    </a:cubicBezTo>
                    <a:cubicBezTo>
                      <a:pt x="0" y="132"/>
                      <a:pt x="21" y="144"/>
                      <a:pt x="30" y="13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1" name="Freeform 145">
                <a:extLst>
                  <a:ext uri="{FF2B5EF4-FFF2-40B4-BE49-F238E27FC236}">
                    <a16:creationId xmlns:a16="http://schemas.microsoft.com/office/drawing/2014/main" id="{06F1AC44-6C05-430F-B5C3-3D64CF9C60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8925" y="1414463"/>
                <a:ext cx="150812" cy="153988"/>
              </a:xfrm>
              <a:custGeom>
                <a:avLst/>
                <a:gdLst>
                  <a:gd name="T0" fmla="*/ 27 w 122"/>
                  <a:gd name="T1" fmla="*/ 112 h 124"/>
                  <a:gd name="T2" fmla="*/ 110 w 122"/>
                  <a:gd name="T3" fmla="*/ 26 h 124"/>
                  <a:gd name="T4" fmla="*/ 93 w 122"/>
                  <a:gd name="T5" fmla="*/ 9 h 124"/>
                  <a:gd name="T6" fmla="*/ 10 w 122"/>
                  <a:gd name="T7" fmla="*/ 95 h 124"/>
                  <a:gd name="T8" fmla="*/ 27 w 122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4">
                    <a:moveTo>
                      <a:pt x="27" y="112"/>
                    </a:moveTo>
                    <a:cubicBezTo>
                      <a:pt x="52" y="80"/>
                      <a:pt x="80" y="52"/>
                      <a:pt x="110" y="26"/>
                    </a:cubicBezTo>
                    <a:cubicBezTo>
                      <a:pt x="122" y="16"/>
                      <a:pt x="105" y="0"/>
                      <a:pt x="93" y="9"/>
                    </a:cubicBezTo>
                    <a:cubicBezTo>
                      <a:pt x="63" y="35"/>
                      <a:pt x="35" y="63"/>
                      <a:pt x="10" y="95"/>
                    </a:cubicBezTo>
                    <a:cubicBezTo>
                      <a:pt x="0" y="106"/>
                      <a:pt x="17" y="124"/>
                      <a:pt x="27" y="112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2" name="Freeform 146">
                <a:extLst>
                  <a:ext uri="{FF2B5EF4-FFF2-40B4-BE49-F238E27FC236}">
                    <a16:creationId xmlns:a16="http://schemas.microsoft.com/office/drawing/2014/main" id="{D5A5726E-3A3C-4E35-8554-067274360A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1150" y="1535113"/>
                <a:ext cx="163512" cy="182563"/>
              </a:xfrm>
              <a:custGeom>
                <a:avLst/>
                <a:gdLst>
                  <a:gd name="T0" fmla="*/ 30 w 132"/>
                  <a:gd name="T1" fmla="*/ 135 h 148"/>
                  <a:gd name="T2" fmla="*/ 121 w 132"/>
                  <a:gd name="T3" fmla="*/ 28 h 148"/>
                  <a:gd name="T4" fmla="*/ 104 w 132"/>
                  <a:gd name="T5" fmla="*/ 11 h 148"/>
                  <a:gd name="T6" fmla="*/ 9 w 132"/>
                  <a:gd name="T7" fmla="*/ 123 h 148"/>
                  <a:gd name="T8" fmla="*/ 30 w 132"/>
                  <a:gd name="T9" fmla="*/ 13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148">
                    <a:moveTo>
                      <a:pt x="30" y="135"/>
                    </a:moveTo>
                    <a:cubicBezTo>
                      <a:pt x="58" y="97"/>
                      <a:pt x="88" y="62"/>
                      <a:pt x="121" y="28"/>
                    </a:cubicBezTo>
                    <a:cubicBezTo>
                      <a:pt x="132" y="17"/>
                      <a:pt x="115" y="0"/>
                      <a:pt x="104" y="11"/>
                    </a:cubicBezTo>
                    <a:cubicBezTo>
                      <a:pt x="70" y="46"/>
                      <a:pt x="38" y="84"/>
                      <a:pt x="9" y="123"/>
                    </a:cubicBezTo>
                    <a:cubicBezTo>
                      <a:pt x="0" y="136"/>
                      <a:pt x="21" y="148"/>
                      <a:pt x="30" y="135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3" name="Freeform 147">
                <a:extLst>
                  <a:ext uri="{FF2B5EF4-FFF2-40B4-BE49-F238E27FC236}">
                    <a16:creationId xmlns:a16="http://schemas.microsoft.com/office/drawing/2014/main" id="{204B6B90-3137-47A1-829B-714611BBB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1950" y="1652588"/>
                <a:ext cx="180975" cy="192088"/>
              </a:xfrm>
              <a:custGeom>
                <a:avLst/>
                <a:gdLst>
                  <a:gd name="T0" fmla="*/ 27 w 146"/>
                  <a:gd name="T1" fmla="*/ 141 h 155"/>
                  <a:gd name="T2" fmla="*/ 133 w 146"/>
                  <a:gd name="T3" fmla="*/ 29 h 155"/>
                  <a:gd name="T4" fmla="*/ 121 w 146"/>
                  <a:gd name="T5" fmla="*/ 8 h 155"/>
                  <a:gd name="T6" fmla="*/ 7 w 146"/>
                  <a:gd name="T7" fmla="*/ 129 h 155"/>
                  <a:gd name="T8" fmla="*/ 27 w 146"/>
                  <a:gd name="T9" fmla="*/ 14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55">
                    <a:moveTo>
                      <a:pt x="27" y="141"/>
                    </a:moveTo>
                    <a:cubicBezTo>
                      <a:pt x="52" y="95"/>
                      <a:pt x="88" y="56"/>
                      <a:pt x="133" y="29"/>
                    </a:cubicBezTo>
                    <a:cubicBezTo>
                      <a:pt x="146" y="21"/>
                      <a:pt x="134" y="0"/>
                      <a:pt x="121" y="8"/>
                    </a:cubicBezTo>
                    <a:cubicBezTo>
                      <a:pt x="73" y="37"/>
                      <a:pt x="33" y="79"/>
                      <a:pt x="7" y="129"/>
                    </a:cubicBezTo>
                    <a:cubicBezTo>
                      <a:pt x="0" y="143"/>
                      <a:pt x="20" y="155"/>
                      <a:pt x="27" y="14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4" name="Freeform 148">
                <a:extLst>
                  <a:ext uri="{FF2B5EF4-FFF2-40B4-BE49-F238E27FC236}">
                    <a16:creationId xmlns:a16="http://schemas.microsoft.com/office/drawing/2014/main" id="{25AF17CA-2535-47EB-96DD-FD09F9FF7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3388" y="1825625"/>
                <a:ext cx="119062" cy="136525"/>
              </a:xfrm>
              <a:custGeom>
                <a:avLst/>
                <a:gdLst>
                  <a:gd name="T0" fmla="*/ 29 w 97"/>
                  <a:gd name="T1" fmla="*/ 97 h 110"/>
                  <a:gd name="T2" fmla="*/ 86 w 97"/>
                  <a:gd name="T3" fmla="*/ 28 h 110"/>
                  <a:gd name="T4" fmla="*/ 69 w 97"/>
                  <a:gd name="T5" fmla="*/ 11 h 110"/>
                  <a:gd name="T6" fmla="*/ 8 w 97"/>
                  <a:gd name="T7" fmla="*/ 85 h 110"/>
                  <a:gd name="T8" fmla="*/ 29 w 97"/>
                  <a:gd name="T9" fmla="*/ 9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10">
                    <a:moveTo>
                      <a:pt x="29" y="97"/>
                    </a:moveTo>
                    <a:cubicBezTo>
                      <a:pt x="46" y="72"/>
                      <a:pt x="65" y="49"/>
                      <a:pt x="86" y="28"/>
                    </a:cubicBezTo>
                    <a:cubicBezTo>
                      <a:pt x="97" y="17"/>
                      <a:pt x="80" y="0"/>
                      <a:pt x="69" y="11"/>
                    </a:cubicBezTo>
                    <a:cubicBezTo>
                      <a:pt x="46" y="34"/>
                      <a:pt x="26" y="59"/>
                      <a:pt x="8" y="85"/>
                    </a:cubicBezTo>
                    <a:cubicBezTo>
                      <a:pt x="0" y="98"/>
                      <a:pt x="20" y="110"/>
                      <a:pt x="29" y="97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5" name="Freeform 149">
                <a:extLst>
                  <a:ext uri="{FF2B5EF4-FFF2-40B4-BE49-F238E27FC236}">
                    <a16:creationId xmlns:a16="http://schemas.microsoft.com/office/drawing/2014/main" id="{C784DE68-104B-4067-B784-3CD77A294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7838" y="1978025"/>
                <a:ext cx="52387" cy="57150"/>
              </a:xfrm>
              <a:custGeom>
                <a:avLst/>
                <a:gdLst>
                  <a:gd name="T0" fmla="*/ 25 w 42"/>
                  <a:gd name="T1" fmla="*/ 38 h 46"/>
                  <a:gd name="T2" fmla="*/ 38 w 42"/>
                  <a:gd name="T3" fmla="*/ 20 h 46"/>
                  <a:gd name="T4" fmla="*/ 34 w 42"/>
                  <a:gd name="T5" fmla="*/ 3 h 46"/>
                  <a:gd name="T6" fmla="*/ 17 w 42"/>
                  <a:gd name="T7" fmla="*/ 8 h 46"/>
                  <a:gd name="T8" fmla="*/ 4 w 42"/>
                  <a:gd name="T9" fmla="*/ 26 h 46"/>
                  <a:gd name="T10" fmla="*/ 8 w 42"/>
                  <a:gd name="T11" fmla="*/ 43 h 46"/>
                  <a:gd name="T12" fmla="*/ 25 w 42"/>
                  <a:gd name="T13" fmla="*/ 3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6">
                    <a:moveTo>
                      <a:pt x="25" y="38"/>
                    </a:moveTo>
                    <a:cubicBezTo>
                      <a:pt x="29" y="32"/>
                      <a:pt x="34" y="26"/>
                      <a:pt x="38" y="20"/>
                    </a:cubicBezTo>
                    <a:cubicBezTo>
                      <a:pt x="42" y="15"/>
                      <a:pt x="39" y="6"/>
                      <a:pt x="34" y="3"/>
                    </a:cubicBezTo>
                    <a:cubicBezTo>
                      <a:pt x="28" y="0"/>
                      <a:pt x="21" y="2"/>
                      <a:pt x="17" y="8"/>
                    </a:cubicBezTo>
                    <a:cubicBezTo>
                      <a:pt x="13" y="14"/>
                      <a:pt x="9" y="20"/>
                      <a:pt x="4" y="26"/>
                    </a:cubicBezTo>
                    <a:cubicBezTo>
                      <a:pt x="0" y="31"/>
                      <a:pt x="3" y="40"/>
                      <a:pt x="8" y="43"/>
                    </a:cubicBezTo>
                    <a:cubicBezTo>
                      <a:pt x="15" y="46"/>
                      <a:pt x="21" y="44"/>
                      <a:pt x="25" y="38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6" name="Freeform 150">
                <a:extLst>
                  <a:ext uri="{FF2B5EF4-FFF2-40B4-BE49-F238E27FC236}">
                    <a16:creationId xmlns:a16="http://schemas.microsoft.com/office/drawing/2014/main" id="{5CF89855-2B0C-4502-9321-B2928F1BF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8000" y="896938"/>
                <a:ext cx="407987" cy="244475"/>
              </a:xfrm>
              <a:custGeom>
                <a:avLst/>
                <a:gdLst>
                  <a:gd name="T0" fmla="*/ 13 w 330"/>
                  <a:gd name="T1" fmla="*/ 181 h 198"/>
                  <a:gd name="T2" fmla="*/ 106 w 330"/>
                  <a:gd name="T3" fmla="*/ 165 h 198"/>
                  <a:gd name="T4" fmla="*/ 138 w 330"/>
                  <a:gd name="T5" fmla="*/ 128 h 198"/>
                  <a:gd name="T6" fmla="*/ 170 w 330"/>
                  <a:gd name="T7" fmla="*/ 97 h 198"/>
                  <a:gd name="T8" fmla="*/ 222 w 330"/>
                  <a:gd name="T9" fmla="*/ 102 h 198"/>
                  <a:gd name="T10" fmla="*/ 269 w 330"/>
                  <a:gd name="T11" fmla="*/ 92 h 198"/>
                  <a:gd name="T12" fmla="*/ 295 w 330"/>
                  <a:gd name="T13" fmla="*/ 59 h 198"/>
                  <a:gd name="T14" fmla="*/ 317 w 330"/>
                  <a:gd name="T15" fmla="*/ 28 h 198"/>
                  <a:gd name="T16" fmla="*/ 305 w 330"/>
                  <a:gd name="T17" fmla="*/ 8 h 198"/>
                  <a:gd name="T18" fmla="*/ 280 w 330"/>
                  <a:gd name="T19" fmla="*/ 35 h 198"/>
                  <a:gd name="T20" fmla="*/ 261 w 330"/>
                  <a:gd name="T21" fmla="*/ 67 h 198"/>
                  <a:gd name="T22" fmla="*/ 169 w 330"/>
                  <a:gd name="T23" fmla="*/ 73 h 198"/>
                  <a:gd name="T24" fmla="*/ 106 w 330"/>
                  <a:gd name="T25" fmla="*/ 130 h 198"/>
                  <a:gd name="T26" fmla="*/ 25 w 330"/>
                  <a:gd name="T27" fmla="*/ 160 h 198"/>
                  <a:gd name="T28" fmla="*/ 13 w 330"/>
                  <a:gd name="T29" fmla="*/ 181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0" h="198">
                    <a:moveTo>
                      <a:pt x="13" y="181"/>
                    </a:moveTo>
                    <a:cubicBezTo>
                      <a:pt x="44" y="198"/>
                      <a:pt x="80" y="187"/>
                      <a:pt x="106" y="165"/>
                    </a:cubicBezTo>
                    <a:cubicBezTo>
                      <a:pt x="119" y="154"/>
                      <a:pt x="128" y="141"/>
                      <a:pt x="138" y="128"/>
                    </a:cubicBezTo>
                    <a:cubicBezTo>
                      <a:pt x="146" y="116"/>
                      <a:pt x="155" y="102"/>
                      <a:pt x="170" y="97"/>
                    </a:cubicBezTo>
                    <a:cubicBezTo>
                      <a:pt x="186" y="91"/>
                      <a:pt x="206" y="100"/>
                      <a:pt x="222" y="102"/>
                    </a:cubicBezTo>
                    <a:cubicBezTo>
                      <a:pt x="238" y="103"/>
                      <a:pt x="256" y="101"/>
                      <a:pt x="269" y="92"/>
                    </a:cubicBezTo>
                    <a:cubicBezTo>
                      <a:pt x="281" y="83"/>
                      <a:pt x="288" y="71"/>
                      <a:pt x="295" y="59"/>
                    </a:cubicBezTo>
                    <a:cubicBezTo>
                      <a:pt x="300" y="47"/>
                      <a:pt x="305" y="35"/>
                      <a:pt x="317" y="28"/>
                    </a:cubicBezTo>
                    <a:cubicBezTo>
                      <a:pt x="330" y="21"/>
                      <a:pt x="318" y="0"/>
                      <a:pt x="305" y="8"/>
                    </a:cubicBezTo>
                    <a:cubicBezTo>
                      <a:pt x="293" y="14"/>
                      <a:pt x="286" y="24"/>
                      <a:pt x="280" y="35"/>
                    </a:cubicBezTo>
                    <a:cubicBezTo>
                      <a:pt x="274" y="46"/>
                      <a:pt x="269" y="59"/>
                      <a:pt x="261" y="67"/>
                    </a:cubicBezTo>
                    <a:cubicBezTo>
                      <a:pt x="236" y="92"/>
                      <a:pt x="197" y="67"/>
                      <a:pt x="169" y="73"/>
                    </a:cubicBezTo>
                    <a:cubicBezTo>
                      <a:pt x="138" y="79"/>
                      <a:pt x="124" y="108"/>
                      <a:pt x="106" y="130"/>
                    </a:cubicBezTo>
                    <a:cubicBezTo>
                      <a:pt x="88" y="153"/>
                      <a:pt x="56" y="176"/>
                      <a:pt x="25" y="160"/>
                    </a:cubicBezTo>
                    <a:cubicBezTo>
                      <a:pt x="12" y="153"/>
                      <a:pt x="0" y="173"/>
                      <a:pt x="13" y="181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27" name="Freeform 151">
                <a:extLst>
                  <a:ext uri="{FF2B5EF4-FFF2-40B4-BE49-F238E27FC236}">
                    <a16:creationId xmlns:a16="http://schemas.microsoft.com/office/drawing/2014/main" id="{EC7220C8-6DE1-406E-8BDF-4040F82AE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6125" y="1089025"/>
                <a:ext cx="303212" cy="158750"/>
              </a:xfrm>
              <a:custGeom>
                <a:avLst/>
                <a:gdLst>
                  <a:gd name="T0" fmla="*/ 14 w 245"/>
                  <a:gd name="T1" fmla="*/ 110 h 128"/>
                  <a:gd name="T2" fmla="*/ 90 w 245"/>
                  <a:gd name="T3" fmla="*/ 119 h 128"/>
                  <a:gd name="T4" fmla="*/ 130 w 245"/>
                  <a:gd name="T5" fmla="*/ 68 h 128"/>
                  <a:gd name="T6" fmla="*/ 148 w 245"/>
                  <a:gd name="T7" fmla="*/ 45 h 128"/>
                  <a:gd name="T8" fmla="*/ 182 w 245"/>
                  <a:gd name="T9" fmla="*/ 53 h 128"/>
                  <a:gd name="T10" fmla="*/ 238 w 245"/>
                  <a:gd name="T11" fmla="*/ 26 h 128"/>
                  <a:gd name="T12" fmla="*/ 217 w 245"/>
                  <a:gd name="T13" fmla="*/ 14 h 128"/>
                  <a:gd name="T14" fmla="*/ 196 w 245"/>
                  <a:gd name="T15" fmla="*/ 30 h 128"/>
                  <a:gd name="T16" fmla="*/ 167 w 245"/>
                  <a:gd name="T17" fmla="*/ 23 h 128"/>
                  <a:gd name="T18" fmla="*/ 116 w 245"/>
                  <a:gd name="T19" fmla="*/ 43 h 128"/>
                  <a:gd name="T20" fmla="*/ 87 w 245"/>
                  <a:gd name="T21" fmla="*/ 93 h 128"/>
                  <a:gd name="T22" fmla="*/ 21 w 245"/>
                  <a:gd name="T23" fmla="*/ 87 h 128"/>
                  <a:gd name="T24" fmla="*/ 14 w 245"/>
                  <a:gd name="T25" fmla="*/ 11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5" h="128">
                    <a:moveTo>
                      <a:pt x="14" y="110"/>
                    </a:moveTo>
                    <a:cubicBezTo>
                      <a:pt x="38" y="119"/>
                      <a:pt x="65" y="128"/>
                      <a:pt x="90" y="119"/>
                    </a:cubicBezTo>
                    <a:cubicBezTo>
                      <a:pt x="114" y="110"/>
                      <a:pt x="122" y="89"/>
                      <a:pt x="130" y="68"/>
                    </a:cubicBezTo>
                    <a:cubicBezTo>
                      <a:pt x="133" y="59"/>
                      <a:pt x="139" y="48"/>
                      <a:pt x="148" y="45"/>
                    </a:cubicBezTo>
                    <a:cubicBezTo>
                      <a:pt x="159" y="41"/>
                      <a:pt x="172" y="51"/>
                      <a:pt x="182" y="53"/>
                    </a:cubicBezTo>
                    <a:cubicBezTo>
                      <a:pt x="205" y="57"/>
                      <a:pt x="227" y="46"/>
                      <a:pt x="238" y="26"/>
                    </a:cubicBezTo>
                    <a:cubicBezTo>
                      <a:pt x="245" y="12"/>
                      <a:pt x="224" y="0"/>
                      <a:pt x="217" y="14"/>
                    </a:cubicBezTo>
                    <a:cubicBezTo>
                      <a:pt x="213" y="22"/>
                      <a:pt x="206" y="28"/>
                      <a:pt x="196" y="30"/>
                    </a:cubicBezTo>
                    <a:cubicBezTo>
                      <a:pt x="186" y="31"/>
                      <a:pt x="177" y="26"/>
                      <a:pt x="167" y="23"/>
                    </a:cubicBezTo>
                    <a:cubicBezTo>
                      <a:pt x="146" y="16"/>
                      <a:pt x="128" y="24"/>
                      <a:pt x="116" y="43"/>
                    </a:cubicBezTo>
                    <a:cubicBezTo>
                      <a:pt x="106" y="58"/>
                      <a:pt x="104" y="83"/>
                      <a:pt x="87" y="93"/>
                    </a:cubicBezTo>
                    <a:cubicBezTo>
                      <a:pt x="67" y="106"/>
                      <a:pt x="41" y="95"/>
                      <a:pt x="21" y="87"/>
                    </a:cubicBezTo>
                    <a:cubicBezTo>
                      <a:pt x="6" y="81"/>
                      <a:pt x="0" y="104"/>
                      <a:pt x="14" y="110"/>
                    </a:cubicBezTo>
                    <a:close/>
                  </a:path>
                </a:pathLst>
              </a:custGeom>
              <a:solidFill>
                <a:srgbClr val="3E3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32CCE6AB-80E0-46D7-9113-052C85352D78}"/>
              </a:ext>
            </a:extLst>
          </p:cNvPr>
          <p:cNvGrpSpPr/>
          <p:nvPr/>
        </p:nvGrpSpPr>
        <p:grpSpPr>
          <a:xfrm>
            <a:off x="3783564" y="1845617"/>
            <a:ext cx="1632290" cy="1352006"/>
            <a:chOff x="7926388" y="2433638"/>
            <a:chExt cx="1639887" cy="1593850"/>
          </a:xfrm>
        </p:grpSpPr>
        <p:sp>
          <p:nvSpPr>
            <p:cNvPr id="29" name="Freeform 83">
              <a:extLst>
                <a:ext uri="{FF2B5EF4-FFF2-40B4-BE49-F238E27FC236}">
                  <a16:creationId xmlns:a16="http://schemas.microsoft.com/office/drawing/2014/main" id="{14BFD1CF-88BE-4572-8F2D-873D603B1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" name="Freeform 84">
              <a:extLst>
                <a:ext uri="{FF2B5EF4-FFF2-40B4-BE49-F238E27FC236}">
                  <a16:creationId xmlns:a16="http://schemas.microsoft.com/office/drawing/2014/main" id="{827854BD-6802-4B4B-A040-C345A4DE9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" name="Freeform 85">
              <a:extLst>
                <a:ext uri="{FF2B5EF4-FFF2-40B4-BE49-F238E27FC236}">
                  <a16:creationId xmlns:a16="http://schemas.microsoft.com/office/drawing/2014/main" id="{C2CAA89A-8A52-4366-A7C5-879E18BFE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" name="Freeform 86">
              <a:extLst>
                <a:ext uri="{FF2B5EF4-FFF2-40B4-BE49-F238E27FC236}">
                  <a16:creationId xmlns:a16="http://schemas.microsoft.com/office/drawing/2014/main" id="{E2A277C6-0932-4C70-8ADD-339325817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" name="Freeform 87">
              <a:extLst>
                <a:ext uri="{FF2B5EF4-FFF2-40B4-BE49-F238E27FC236}">
                  <a16:creationId xmlns:a16="http://schemas.microsoft.com/office/drawing/2014/main" id="{9A6ECAA6-C37E-4A03-AC8C-E56B347D3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4" name="Freeform 88">
              <a:extLst>
                <a:ext uri="{FF2B5EF4-FFF2-40B4-BE49-F238E27FC236}">
                  <a16:creationId xmlns:a16="http://schemas.microsoft.com/office/drawing/2014/main" id="{6A32DA92-8097-4693-980D-04439F36E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5" name="Freeform 89">
              <a:extLst>
                <a:ext uri="{FF2B5EF4-FFF2-40B4-BE49-F238E27FC236}">
                  <a16:creationId xmlns:a16="http://schemas.microsoft.com/office/drawing/2014/main" id="{26650997-A96E-4407-A61D-47C69504C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6" name="Freeform 90">
              <a:extLst>
                <a:ext uri="{FF2B5EF4-FFF2-40B4-BE49-F238E27FC236}">
                  <a16:creationId xmlns:a16="http://schemas.microsoft.com/office/drawing/2014/main" id="{41C8884A-87E7-4498-92B5-E44C906CA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7" name="Freeform 91">
              <a:extLst>
                <a:ext uri="{FF2B5EF4-FFF2-40B4-BE49-F238E27FC236}">
                  <a16:creationId xmlns:a16="http://schemas.microsoft.com/office/drawing/2014/main" id="{10ADB043-94AD-44A4-84BB-335E699E6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8" name="Freeform 92">
              <a:extLst>
                <a:ext uri="{FF2B5EF4-FFF2-40B4-BE49-F238E27FC236}">
                  <a16:creationId xmlns:a16="http://schemas.microsoft.com/office/drawing/2014/main" id="{C2E54FBA-29FE-421A-B977-C16BBE623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9" name="Freeform 93">
              <a:extLst>
                <a:ext uri="{FF2B5EF4-FFF2-40B4-BE49-F238E27FC236}">
                  <a16:creationId xmlns:a16="http://schemas.microsoft.com/office/drawing/2014/main" id="{C719F85C-1CF1-49F7-BD71-CCBC7FE1A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0" name="Freeform 94">
              <a:extLst>
                <a:ext uri="{FF2B5EF4-FFF2-40B4-BE49-F238E27FC236}">
                  <a16:creationId xmlns:a16="http://schemas.microsoft.com/office/drawing/2014/main" id="{E1B08FBD-AD65-4766-9243-C6E34E921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1" name="Freeform 95">
              <a:extLst>
                <a:ext uri="{FF2B5EF4-FFF2-40B4-BE49-F238E27FC236}">
                  <a16:creationId xmlns:a16="http://schemas.microsoft.com/office/drawing/2014/main" id="{8AEF5238-171F-4655-942C-927C22970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2" name="Freeform 96">
              <a:extLst>
                <a:ext uri="{FF2B5EF4-FFF2-40B4-BE49-F238E27FC236}">
                  <a16:creationId xmlns:a16="http://schemas.microsoft.com/office/drawing/2014/main" id="{4BFA8611-DDE1-4C6F-A418-F4C1E879B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3" name="Freeform 97">
              <a:extLst>
                <a:ext uri="{FF2B5EF4-FFF2-40B4-BE49-F238E27FC236}">
                  <a16:creationId xmlns:a16="http://schemas.microsoft.com/office/drawing/2014/main" id="{A1B6E14F-DC91-4E6C-8E20-8C0111FB6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4" name="Freeform 98">
              <a:extLst>
                <a:ext uri="{FF2B5EF4-FFF2-40B4-BE49-F238E27FC236}">
                  <a16:creationId xmlns:a16="http://schemas.microsoft.com/office/drawing/2014/main" id="{4482FAEB-1D7C-41CE-9EE8-5C2169EF4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5" name="Freeform 99">
              <a:extLst>
                <a:ext uri="{FF2B5EF4-FFF2-40B4-BE49-F238E27FC236}">
                  <a16:creationId xmlns:a16="http://schemas.microsoft.com/office/drawing/2014/main" id="{19F8632E-90AD-4756-86E6-8EB1C9F1C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EEAEB406-752B-4BF9-B66D-37A95586718E}"/>
              </a:ext>
            </a:extLst>
          </p:cNvPr>
          <p:cNvGrpSpPr/>
          <p:nvPr/>
        </p:nvGrpSpPr>
        <p:grpSpPr>
          <a:xfrm>
            <a:off x="508418" y="910123"/>
            <a:ext cx="953660" cy="1044572"/>
            <a:chOff x="4883151" y="460375"/>
            <a:chExt cx="1665287" cy="1824038"/>
          </a:xfrm>
        </p:grpSpPr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1382A11E-4079-4759-83B1-5424DB674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1762125"/>
              <a:ext cx="373062" cy="311150"/>
            </a:xfrm>
            <a:custGeom>
              <a:avLst/>
              <a:gdLst>
                <a:gd name="T0" fmla="*/ 68 w 301"/>
                <a:gd name="T1" fmla="*/ 241 h 251"/>
                <a:gd name="T2" fmla="*/ 289 w 301"/>
                <a:gd name="T3" fmla="*/ 69 h 251"/>
                <a:gd name="T4" fmla="*/ 273 w 301"/>
                <a:gd name="T5" fmla="*/ 12 h 251"/>
                <a:gd name="T6" fmla="*/ 216 w 301"/>
                <a:gd name="T7" fmla="*/ 27 h 251"/>
                <a:gd name="T8" fmla="*/ 26 w 301"/>
                <a:gd name="T9" fmla="*/ 169 h 251"/>
                <a:gd name="T10" fmla="*/ 11 w 301"/>
                <a:gd name="T11" fmla="*/ 226 h 251"/>
                <a:gd name="T12" fmla="*/ 68 w 301"/>
                <a:gd name="T13" fmla="*/ 24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251">
                  <a:moveTo>
                    <a:pt x="68" y="241"/>
                  </a:moveTo>
                  <a:cubicBezTo>
                    <a:pt x="153" y="199"/>
                    <a:pt x="234" y="149"/>
                    <a:pt x="289" y="69"/>
                  </a:cubicBezTo>
                  <a:cubicBezTo>
                    <a:pt x="301" y="50"/>
                    <a:pt x="292" y="23"/>
                    <a:pt x="273" y="12"/>
                  </a:cubicBezTo>
                  <a:cubicBezTo>
                    <a:pt x="253" y="0"/>
                    <a:pt x="229" y="8"/>
                    <a:pt x="216" y="27"/>
                  </a:cubicBezTo>
                  <a:cubicBezTo>
                    <a:pt x="171" y="94"/>
                    <a:pt x="96" y="133"/>
                    <a:pt x="26" y="169"/>
                  </a:cubicBezTo>
                  <a:cubicBezTo>
                    <a:pt x="6" y="179"/>
                    <a:pt x="0" y="207"/>
                    <a:pt x="11" y="226"/>
                  </a:cubicBezTo>
                  <a:cubicBezTo>
                    <a:pt x="23" y="247"/>
                    <a:pt x="48" y="251"/>
                    <a:pt x="68" y="241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8" name="Oval 35">
              <a:extLst>
                <a:ext uri="{FF2B5EF4-FFF2-40B4-BE49-F238E27FC236}">
                  <a16:creationId xmlns:a16="http://schemas.microsoft.com/office/drawing/2014/main" id="{12BFBB0D-92AA-4E39-A9A3-E7DEAED40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101" y="774700"/>
              <a:ext cx="1365250" cy="129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49" name="Freeform 36">
              <a:extLst>
                <a:ext uri="{FF2B5EF4-FFF2-40B4-BE49-F238E27FC236}">
                  <a16:creationId xmlns:a16="http://schemas.microsoft.com/office/drawing/2014/main" id="{71949EBE-BFF5-46FB-897F-DCCD363029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6" y="649288"/>
              <a:ext cx="1481137" cy="1474788"/>
            </a:xfrm>
            <a:custGeom>
              <a:avLst/>
              <a:gdLst>
                <a:gd name="T0" fmla="*/ 1010 w 1197"/>
                <a:gd name="T1" fmla="*/ 205 h 1191"/>
                <a:gd name="T2" fmla="*/ 887 w 1197"/>
                <a:gd name="T3" fmla="*/ 90 h 1191"/>
                <a:gd name="T4" fmla="*/ 709 w 1197"/>
                <a:gd name="T5" fmla="*/ 46 h 1191"/>
                <a:gd name="T6" fmla="*/ 701 w 1197"/>
                <a:gd name="T7" fmla="*/ 46 h 1191"/>
                <a:gd name="T8" fmla="*/ 556 w 1197"/>
                <a:gd name="T9" fmla="*/ 11 h 1191"/>
                <a:gd name="T10" fmla="*/ 275 w 1197"/>
                <a:gd name="T11" fmla="*/ 80 h 1191"/>
                <a:gd name="T12" fmla="*/ 232 w 1197"/>
                <a:gd name="T13" fmla="*/ 79 h 1191"/>
                <a:gd name="T14" fmla="*/ 173 w 1197"/>
                <a:gd name="T15" fmla="*/ 144 h 1191"/>
                <a:gd name="T16" fmla="*/ 10 w 1197"/>
                <a:gd name="T17" fmla="*/ 401 h 1191"/>
                <a:gd name="T18" fmla="*/ 23 w 1197"/>
                <a:gd name="T19" fmla="*/ 443 h 1191"/>
                <a:gd name="T20" fmla="*/ 22 w 1197"/>
                <a:gd name="T21" fmla="*/ 446 h 1191"/>
                <a:gd name="T22" fmla="*/ 14 w 1197"/>
                <a:gd name="T23" fmla="*/ 570 h 1191"/>
                <a:gd name="T24" fmla="*/ 12 w 1197"/>
                <a:gd name="T25" fmla="*/ 622 h 1191"/>
                <a:gd name="T26" fmla="*/ 29 w 1197"/>
                <a:gd name="T27" fmla="*/ 654 h 1191"/>
                <a:gd name="T28" fmla="*/ 42 w 1197"/>
                <a:gd name="T29" fmla="*/ 748 h 1191"/>
                <a:gd name="T30" fmla="*/ 106 w 1197"/>
                <a:gd name="T31" fmla="*/ 899 h 1191"/>
                <a:gd name="T32" fmla="*/ 158 w 1197"/>
                <a:gd name="T33" fmla="*/ 961 h 1191"/>
                <a:gd name="T34" fmla="*/ 225 w 1197"/>
                <a:gd name="T35" fmla="*/ 1024 h 1191"/>
                <a:gd name="T36" fmla="*/ 285 w 1197"/>
                <a:gd name="T37" fmla="*/ 1086 h 1191"/>
                <a:gd name="T38" fmla="*/ 367 w 1197"/>
                <a:gd name="T39" fmla="*/ 1123 h 1191"/>
                <a:gd name="T40" fmla="*/ 554 w 1197"/>
                <a:gd name="T41" fmla="*/ 1165 h 1191"/>
                <a:gd name="T42" fmla="*/ 749 w 1197"/>
                <a:gd name="T43" fmla="*/ 1184 h 1191"/>
                <a:gd name="T44" fmla="*/ 909 w 1197"/>
                <a:gd name="T45" fmla="*/ 1125 h 1191"/>
                <a:gd name="T46" fmla="*/ 1039 w 1197"/>
                <a:gd name="T47" fmla="*/ 1016 h 1191"/>
                <a:gd name="T48" fmla="*/ 1150 w 1197"/>
                <a:gd name="T49" fmla="*/ 880 h 1191"/>
                <a:gd name="T50" fmla="*/ 1193 w 1197"/>
                <a:gd name="T51" fmla="*/ 692 h 1191"/>
                <a:gd name="T52" fmla="*/ 1167 w 1197"/>
                <a:gd name="T53" fmla="*/ 502 h 1191"/>
                <a:gd name="T54" fmla="*/ 1010 w 1197"/>
                <a:gd name="T55" fmla="*/ 205 h 1191"/>
                <a:gd name="T56" fmla="*/ 1099 w 1197"/>
                <a:gd name="T57" fmla="*/ 764 h 1191"/>
                <a:gd name="T58" fmla="*/ 1036 w 1197"/>
                <a:gd name="T59" fmla="*/ 900 h 1191"/>
                <a:gd name="T60" fmla="*/ 927 w 1197"/>
                <a:gd name="T61" fmla="*/ 1006 h 1191"/>
                <a:gd name="T62" fmla="*/ 806 w 1197"/>
                <a:gd name="T63" fmla="*/ 1085 h 1191"/>
                <a:gd name="T64" fmla="*/ 655 w 1197"/>
                <a:gd name="T65" fmla="*/ 1098 h 1191"/>
                <a:gd name="T66" fmla="*/ 482 w 1197"/>
                <a:gd name="T67" fmla="*/ 1065 h 1191"/>
                <a:gd name="T68" fmla="*/ 333 w 1197"/>
                <a:gd name="T69" fmla="*/ 1017 h 1191"/>
                <a:gd name="T70" fmla="*/ 287 w 1197"/>
                <a:gd name="T71" fmla="*/ 967 h 1191"/>
                <a:gd name="T72" fmla="*/ 225 w 1197"/>
                <a:gd name="T73" fmla="*/ 909 h 1191"/>
                <a:gd name="T74" fmla="*/ 144 w 1197"/>
                <a:gd name="T75" fmla="*/ 792 h 1191"/>
                <a:gd name="T76" fmla="*/ 118 w 1197"/>
                <a:gd name="T77" fmla="*/ 530 h 1191"/>
                <a:gd name="T78" fmla="*/ 121 w 1197"/>
                <a:gd name="T79" fmla="*/ 518 h 1191"/>
                <a:gd name="T80" fmla="*/ 141 w 1197"/>
                <a:gd name="T81" fmla="*/ 446 h 1191"/>
                <a:gd name="T82" fmla="*/ 200 w 1197"/>
                <a:gd name="T83" fmla="*/ 316 h 1191"/>
                <a:gd name="T84" fmla="*/ 210 w 1197"/>
                <a:gd name="T85" fmla="*/ 300 h 1191"/>
                <a:gd name="T86" fmla="*/ 283 w 1197"/>
                <a:gd name="T87" fmla="*/ 215 h 1191"/>
                <a:gd name="T88" fmla="*/ 452 w 1197"/>
                <a:gd name="T89" fmla="*/ 154 h 1191"/>
                <a:gd name="T90" fmla="*/ 874 w 1197"/>
                <a:gd name="T91" fmla="*/ 219 h 1191"/>
                <a:gd name="T92" fmla="*/ 906 w 1197"/>
                <a:gd name="T93" fmla="*/ 215 h 1191"/>
                <a:gd name="T94" fmla="*/ 1059 w 1197"/>
                <a:gd name="T95" fmla="*/ 451 h 1191"/>
                <a:gd name="T96" fmla="*/ 1106 w 1197"/>
                <a:gd name="T97" fmla="*/ 601 h 1191"/>
                <a:gd name="T98" fmla="*/ 1099 w 1197"/>
                <a:gd name="T99" fmla="*/ 764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7" h="1191">
                  <a:moveTo>
                    <a:pt x="1010" y="205"/>
                  </a:moveTo>
                  <a:cubicBezTo>
                    <a:pt x="974" y="162"/>
                    <a:pt x="933" y="122"/>
                    <a:pt x="887" y="90"/>
                  </a:cubicBezTo>
                  <a:cubicBezTo>
                    <a:pt x="834" y="52"/>
                    <a:pt x="773" y="40"/>
                    <a:pt x="709" y="46"/>
                  </a:cubicBezTo>
                  <a:cubicBezTo>
                    <a:pt x="706" y="46"/>
                    <a:pt x="703" y="46"/>
                    <a:pt x="701" y="46"/>
                  </a:cubicBezTo>
                  <a:cubicBezTo>
                    <a:pt x="654" y="30"/>
                    <a:pt x="606" y="17"/>
                    <a:pt x="556" y="11"/>
                  </a:cubicBezTo>
                  <a:cubicBezTo>
                    <a:pt x="458" y="0"/>
                    <a:pt x="355" y="21"/>
                    <a:pt x="275" y="80"/>
                  </a:cubicBezTo>
                  <a:cubicBezTo>
                    <a:pt x="262" y="72"/>
                    <a:pt x="245" y="70"/>
                    <a:pt x="232" y="79"/>
                  </a:cubicBezTo>
                  <a:cubicBezTo>
                    <a:pt x="207" y="97"/>
                    <a:pt x="189" y="119"/>
                    <a:pt x="173" y="144"/>
                  </a:cubicBezTo>
                  <a:cubicBezTo>
                    <a:pt x="89" y="203"/>
                    <a:pt x="46" y="304"/>
                    <a:pt x="10" y="401"/>
                  </a:cubicBezTo>
                  <a:cubicBezTo>
                    <a:pt x="4" y="417"/>
                    <a:pt x="12" y="433"/>
                    <a:pt x="23" y="443"/>
                  </a:cubicBezTo>
                  <a:cubicBezTo>
                    <a:pt x="22" y="444"/>
                    <a:pt x="22" y="445"/>
                    <a:pt x="22" y="446"/>
                  </a:cubicBezTo>
                  <a:cubicBezTo>
                    <a:pt x="10" y="487"/>
                    <a:pt x="0" y="529"/>
                    <a:pt x="14" y="570"/>
                  </a:cubicBezTo>
                  <a:cubicBezTo>
                    <a:pt x="12" y="587"/>
                    <a:pt x="11" y="605"/>
                    <a:pt x="12" y="622"/>
                  </a:cubicBezTo>
                  <a:cubicBezTo>
                    <a:pt x="13" y="636"/>
                    <a:pt x="19" y="647"/>
                    <a:pt x="29" y="654"/>
                  </a:cubicBezTo>
                  <a:cubicBezTo>
                    <a:pt x="30" y="685"/>
                    <a:pt x="35" y="717"/>
                    <a:pt x="42" y="748"/>
                  </a:cubicBezTo>
                  <a:cubicBezTo>
                    <a:pt x="54" y="801"/>
                    <a:pt x="76" y="853"/>
                    <a:pt x="106" y="899"/>
                  </a:cubicBezTo>
                  <a:cubicBezTo>
                    <a:pt x="121" y="921"/>
                    <a:pt x="139" y="942"/>
                    <a:pt x="158" y="961"/>
                  </a:cubicBezTo>
                  <a:cubicBezTo>
                    <a:pt x="180" y="982"/>
                    <a:pt x="205" y="1001"/>
                    <a:pt x="225" y="1024"/>
                  </a:cubicBezTo>
                  <a:cubicBezTo>
                    <a:pt x="244" y="1046"/>
                    <a:pt x="262" y="1068"/>
                    <a:pt x="285" y="1086"/>
                  </a:cubicBezTo>
                  <a:cubicBezTo>
                    <a:pt x="310" y="1103"/>
                    <a:pt x="339" y="1115"/>
                    <a:pt x="367" y="1123"/>
                  </a:cubicBezTo>
                  <a:cubicBezTo>
                    <a:pt x="428" y="1141"/>
                    <a:pt x="491" y="1154"/>
                    <a:pt x="554" y="1165"/>
                  </a:cubicBezTo>
                  <a:cubicBezTo>
                    <a:pt x="617" y="1177"/>
                    <a:pt x="684" y="1191"/>
                    <a:pt x="749" y="1184"/>
                  </a:cubicBezTo>
                  <a:cubicBezTo>
                    <a:pt x="807" y="1178"/>
                    <a:pt x="860" y="1157"/>
                    <a:pt x="909" y="1125"/>
                  </a:cubicBezTo>
                  <a:cubicBezTo>
                    <a:pt x="956" y="1094"/>
                    <a:pt x="998" y="1056"/>
                    <a:pt x="1039" y="1016"/>
                  </a:cubicBezTo>
                  <a:cubicBezTo>
                    <a:pt x="1081" y="976"/>
                    <a:pt x="1124" y="934"/>
                    <a:pt x="1150" y="880"/>
                  </a:cubicBezTo>
                  <a:cubicBezTo>
                    <a:pt x="1177" y="821"/>
                    <a:pt x="1188" y="756"/>
                    <a:pt x="1193" y="692"/>
                  </a:cubicBezTo>
                  <a:cubicBezTo>
                    <a:pt x="1197" y="627"/>
                    <a:pt x="1187" y="564"/>
                    <a:pt x="1167" y="502"/>
                  </a:cubicBezTo>
                  <a:cubicBezTo>
                    <a:pt x="1132" y="394"/>
                    <a:pt x="1081" y="293"/>
                    <a:pt x="1010" y="205"/>
                  </a:cubicBezTo>
                  <a:close/>
                  <a:moveTo>
                    <a:pt x="1099" y="764"/>
                  </a:moveTo>
                  <a:cubicBezTo>
                    <a:pt x="1089" y="815"/>
                    <a:pt x="1070" y="861"/>
                    <a:pt x="1036" y="900"/>
                  </a:cubicBezTo>
                  <a:cubicBezTo>
                    <a:pt x="1002" y="937"/>
                    <a:pt x="965" y="973"/>
                    <a:pt x="927" y="1006"/>
                  </a:cubicBezTo>
                  <a:cubicBezTo>
                    <a:pt x="891" y="1038"/>
                    <a:pt x="851" y="1067"/>
                    <a:pt x="806" y="1085"/>
                  </a:cubicBezTo>
                  <a:cubicBezTo>
                    <a:pt x="757" y="1104"/>
                    <a:pt x="707" y="1104"/>
                    <a:pt x="655" y="1098"/>
                  </a:cubicBezTo>
                  <a:cubicBezTo>
                    <a:pt x="597" y="1090"/>
                    <a:pt x="539" y="1078"/>
                    <a:pt x="482" y="1065"/>
                  </a:cubicBezTo>
                  <a:cubicBezTo>
                    <a:pt x="434" y="1054"/>
                    <a:pt x="374" y="1047"/>
                    <a:pt x="333" y="1017"/>
                  </a:cubicBezTo>
                  <a:cubicBezTo>
                    <a:pt x="315" y="1004"/>
                    <a:pt x="301" y="984"/>
                    <a:pt x="287" y="967"/>
                  </a:cubicBezTo>
                  <a:cubicBezTo>
                    <a:pt x="268" y="945"/>
                    <a:pt x="246" y="928"/>
                    <a:pt x="225" y="909"/>
                  </a:cubicBezTo>
                  <a:cubicBezTo>
                    <a:pt x="190" y="876"/>
                    <a:pt x="162" y="836"/>
                    <a:pt x="144" y="792"/>
                  </a:cubicBezTo>
                  <a:cubicBezTo>
                    <a:pt x="109" y="709"/>
                    <a:pt x="105" y="618"/>
                    <a:pt x="118" y="530"/>
                  </a:cubicBezTo>
                  <a:cubicBezTo>
                    <a:pt x="119" y="526"/>
                    <a:pt x="120" y="522"/>
                    <a:pt x="121" y="518"/>
                  </a:cubicBezTo>
                  <a:cubicBezTo>
                    <a:pt x="127" y="494"/>
                    <a:pt x="133" y="470"/>
                    <a:pt x="141" y="446"/>
                  </a:cubicBezTo>
                  <a:cubicBezTo>
                    <a:pt x="156" y="401"/>
                    <a:pt x="176" y="358"/>
                    <a:pt x="200" y="316"/>
                  </a:cubicBezTo>
                  <a:cubicBezTo>
                    <a:pt x="203" y="311"/>
                    <a:pt x="206" y="305"/>
                    <a:pt x="210" y="300"/>
                  </a:cubicBezTo>
                  <a:cubicBezTo>
                    <a:pt x="231" y="269"/>
                    <a:pt x="254" y="240"/>
                    <a:pt x="283" y="215"/>
                  </a:cubicBezTo>
                  <a:cubicBezTo>
                    <a:pt x="330" y="173"/>
                    <a:pt x="390" y="158"/>
                    <a:pt x="452" y="154"/>
                  </a:cubicBezTo>
                  <a:cubicBezTo>
                    <a:pt x="595" y="147"/>
                    <a:pt x="739" y="171"/>
                    <a:pt x="874" y="219"/>
                  </a:cubicBezTo>
                  <a:cubicBezTo>
                    <a:pt x="886" y="223"/>
                    <a:pt x="897" y="221"/>
                    <a:pt x="906" y="215"/>
                  </a:cubicBezTo>
                  <a:cubicBezTo>
                    <a:pt x="973" y="282"/>
                    <a:pt x="1024" y="364"/>
                    <a:pt x="1059" y="451"/>
                  </a:cubicBezTo>
                  <a:cubicBezTo>
                    <a:pt x="1079" y="499"/>
                    <a:pt x="1097" y="550"/>
                    <a:pt x="1106" y="601"/>
                  </a:cubicBezTo>
                  <a:cubicBezTo>
                    <a:pt x="1115" y="654"/>
                    <a:pt x="1110" y="712"/>
                    <a:pt x="1099" y="764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0" name="Freeform 37">
              <a:extLst>
                <a:ext uri="{FF2B5EF4-FFF2-40B4-BE49-F238E27FC236}">
                  <a16:creationId xmlns:a16="http://schemas.microsoft.com/office/drawing/2014/main" id="{04034ECB-C97E-4246-A040-6EA3E70432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3663" y="487363"/>
              <a:ext cx="298450" cy="204788"/>
            </a:xfrm>
            <a:custGeom>
              <a:avLst/>
              <a:gdLst>
                <a:gd name="T0" fmla="*/ 36 w 241"/>
                <a:gd name="T1" fmla="*/ 153 h 166"/>
                <a:gd name="T2" fmla="*/ 94 w 241"/>
                <a:gd name="T3" fmla="*/ 138 h 166"/>
                <a:gd name="T4" fmla="*/ 94 w 241"/>
                <a:gd name="T5" fmla="*/ 137 h 166"/>
                <a:gd name="T6" fmla="*/ 95 w 241"/>
                <a:gd name="T7" fmla="*/ 137 h 166"/>
                <a:gd name="T8" fmla="*/ 241 w 241"/>
                <a:gd name="T9" fmla="*/ 50 h 166"/>
                <a:gd name="T10" fmla="*/ 216 w 241"/>
                <a:gd name="T11" fmla="*/ 8 h 166"/>
                <a:gd name="T12" fmla="*/ 166 w 241"/>
                <a:gd name="T13" fmla="*/ 3 h 166"/>
                <a:gd name="T14" fmla="*/ 78 w 241"/>
                <a:gd name="T15" fmla="*/ 15 h 166"/>
                <a:gd name="T16" fmla="*/ 16 w 241"/>
                <a:gd name="T17" fmla="*/ 68 h 166"/>
                <a:gd name="T18" fmla="*/ 36 w 241"/>
                <a:gd name="T19" fmla="*/ 153 h 166"/>
                <a:gd name="T20" fmla="*/ 160 w 241"/>
                <a:gd name="T21" fmla="*/ 35 h 166"/>
                <a:gd name="T22" fmla="*/ 160 w 241"/>
                <a:gd name="T23" fmla="*/ 3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1" h="166">
                  <a:moveTo>
                    <a:pt x="36" y="153"/>
                  </a:moveTo>
                  <a:cubicBezTo>
                    <a:pt x="55" y="166"/>
                    <a:pt x="83" y="156"/>
                    <a:pt x="94" y="138"/>
                  </a:cubicBezTo>
                  <a:cubicBezTo>
                    <a:pt x="94" y="138"/>
                    <a:pt x="94" y="137"/>
                    <a:pt x="94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143" y="131"/>
                    <a:pt x="241" y="116"/>
                    <a:pt x="241" y="50"/>
                  </a:cubicBezTo>
                  <a:cubicBezTo>
                    <a:pt x="241" y="32"/>
                    <a:pt x="231" y="17"/>
                    <a:pt x="216" y="8"/>
                  </a:cubicBezTo>
                  <a:cubicBezTo>
                    <a:pt x="201" y="0"/>
                    <a:pt x="183" y="2"/>
                    <a:pt x="166" y="3"/>
                  </a:cubicBezTo>
                  <a:cubicBezTo>
                    <a:pt x="137" y="4"/>
                    <a:pt x="106" y="4"/>
                    <a:pt x="78" y="15"/>
                  </a:cubicBezTo>
                  <a:cubicBezTo>
                    <a:pt x="52" y="25"/>
                    <a:pt x="28" y="42"/>
                    <a:pt x="16" y="68"/>
                  </a:cubicBezTo>
                  <a:cubicBezTo>
                    <a:pt x="0" y="99"/>
                    <a:pt x="8" y="133"/>
                    <a:pt x="36" y="153"/>
                  </a:cubicBezTo>
                  <a:close/>
                  <a:moveTo>
                    <a:pt x="160" y="35"/>
                  </a:moveTo>
                  <a:cubicBezTo>
                    <a:pt x="161" y="34"/>
                    <a:pt x="161" y="34"/>
                    <a:pt x="160" y="35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1" name="Freeform 38">
              <a:extLst>
                <a:ext uri="{FF2B5EF4-FFF2-40B4-BE49-F238E27FC236}">
                  <a16:creationId xmlns:a16="http://schemas.microsoft.com/office/drawing/2014/main" id="{D0B8640E-A916-4A0D-A581-A8D5CE4DA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628650"/>
              <a:ext cx="260350" cy="366713"/>
            </a:xfrm>
            <a:custGeom>
              <a:avLst/>
              <a:gdLst>
                <a:gd name="T0" fmla="*/ 210 w 211"/>
                <a:gd name="T1" fmla="*/ 189 h 297"/>
                <a:gd name="T2" fmla="*/ 160 w 211"/>
                <a:gd name="T3" fmla="*/ 89 h 297"/>
                <a:gd name="T4" fmla="*/ 129 w 211"/>
                <a:gd name="T5" fmla="*/ 52 h 297"/>
                <a:gd name="T6" fmla="*/ 47 w 211"/>
                <a:gd name="T7" fmla="*/ 8 h 297"/>
                <a:gd name="T8" fmla="*/ 19 w 211"/>
                <a:gd name="T9" fmla="*/ 111 h 297"/>
                <a:gd name="T10" fmla="*/ 22 w 211"/>
                <a:gd name="T11" fmla="*/ 152 h 297"/>
                <a:gd name="T12" fmla="*/ 103 w 211"/>
                <a:gd name="T13" fmla="*/ 255 h 297"/>
                <a:gd name="T14" fmla="*/ 164 w 211"/>
                <a:gd name="T15" fmla="*/ 281 h 297"/>
                <a:gd name="T16" fmla="*/ 192 w 211"/>
                <a:gd name="T17" fmla="*/ 256 h 297"/>
                <a:gd name="T18" fmla="*/ 194 w 211"/>
                <a:gd name="T19" fmla="*/ 255 h 297"/>
                <a:gd name="T20" fmla="*/ 207 w 211"/>
                <a:gd name="T21" fmla="*/ 224 h 297"/>
                <a:gd name="T22" fmla="*/ 210 w 211"/>
                <a:gd name="T23" fmla="*/ 18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1" h="297">
                  <a:moveTo>
                    <a:pt x="210" y="189"/>
                  </a:moveTo>
                  <a:cubicBezTo>
                    <a:pt x="207" y="150"/>
                    <a:pt x="184" y="119"/>
                    <a:pt x="160" y="89"/>
                  </a:cubicBezTo>
                  <a:cubicBezTo>
                    <a:pt x="152" y="75"/>
                    <a:pt x="142" y="61"/>
                    <a:pt x="129" y="52"/>
                  </a:cubicBezTo>
                  <a:cubicBezTo>
                    <a:pt x="106" y="26"/>
                    <a:pt x="77" y="0"/>
                    <a:pt x="47" y="8"/>
                  </a:cubicBezTo>
                  <a:cubicBezTo>
                    <a:pt x="0" y="21"/>
                    <a:pt x="10" y="73"/>
                    <a:pt x="19" y="111"/>
                  </a:cubicBezTo>
                  <a:cubicBezTo>
                    <a:pt x="18" y="125"/>
                    <a:pt x="20" y="139"/>
                    <a:pt x="22" y="152"/>
                  </a:cubicBezTo>
                  <a:cubicBezTo>
                    <a:pt x="30" y="199"/>
                    <a:pt x="59" y="238"/>
                    <a:pt x="103" y="255"/>
                  </a:cubicBezTo>
                  <a:cubicBezTo>
                    <a:pt x="110" y="278"/>
                    <a:pt x="136" y="297"/>
                    <a:pt x="164" y="281"/>
                  </a:cubicBezTo>
                  <a:cubicBezTo>
                    <a:pt x="175" y="275"/>
                    <a:pt x="184" y="266"/>
                    <a:pt x="192" y="256"/>
                  </a:cubicBezTo>
                  <a:cubicBezTo>
                    <a:pt x="192" y="256"/>
                    <a:pt x="193" y="255"/>
                    <a:pt x="194" y="255"/>
                  </a:cubicBezTo>
                  <a:cubicBezTo>
                    <a:pt x="202" y="246"/>
                    <a:pt x="206" y="235"/>
                    <a:pt x="207" y="224"/>
                  </a:cubicBezTo>
                  <a:cubicBezTo>
                    <a:pt x="210" y="213"/>
                    <a:pt x="211" y="201"/>
                    <a:pt x="210" y="189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2" name="Freeform 39">
              <a:extLst>
                <a:ext uri="{FF2B5EF4-FFF2-40B4-BE49-F238E27FC236}">
                  <a16:creationId xmlns:a16="http://schemas.microsoft.com/office/drawing/2014/main" id="{72A4EE24-02AA-45C2-8506-CEB49C067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6" y="1847850"/>
              <a:ext cx="261937" cy="273050"/>
            </a:xfrm>
            <a:custGeom>
              <a:avLst/>
              <a:gdLst>
                <a:gd name="T0" fmla="*/ 145 w 212"/>
                <a:gd name="T1" fmla="*/ 8 h 221"/>
                <a:gd name="T2" fmla="*/ 89 w 212"/>
                <a:gd name="T3" fmla="*/ 40 h 221"/>
                <a:gd name="T4" fmla="*/ 59 w 212"/>
                <a:gd name="T5" fmla="*/ 69 h 221"/>
                <a:gd name="T6" fmla="*/ 28 w 212"/>
                <a:gd name="T7" fmla="*/ 90 h 221"/>
                <a:gd name="T8" fmla="*/ 1 w 212"/>
                <a:gd name="T9" fmla="*/ 129 h 221"/>
                <a:gd name="T10" fmla="*/ 1 w 212"/>
                <a:gd name="T11" fmla="*/ 130 h 221"/>
                <a:gd name="T12" fmla="*/ 9 w 212"/>
                <a:gd name="T13" fmla="*/ 155 h 221"/>
                <a:gd name="T14" fmla="*/ 10 w 212"/>
                <a:gd name="T15" fmla="*/ 179 h 221"/>
                <a:gd name="T16" fmla="*/ 52 w 212"/>
                <a:gd name="T17" fmla="*/ 221 h 221"/>
                <a:gd name="T18" fmla="*/ 93 w 212"/>
                <a:gd name="T19" fmla="*/ 185 h 221"/>
                <a:gd name="T20" fmla="*/ 143 w 212"/>
                <a:gd name="T21" fmla="*/ 140 h 221"/>
                <a:gd name="T22" fmla="*/ 141 w 212"/>
                <a:gd name="T23" fmla="*/ 105 h 221"/>
                <a:gd name="T24" fmla="*/ 147 w 212"/>
                <a:gd name="T25" fmla="*/ 101 h 221"/>
                <a:gd name="T26" fmla="*/ 159 w 212"/>
                <a:gd name="T27" fmla="*/ 93 h 221"/>
                <a:gd name="T28" fmla="*/ 161 w 212"/>
                <a:gd name="T29" fmla="*/ 92 h 221"/>
                <a:gd name="T30" fmla="*/ 178 w 212"/>
                <a:gd name="T31" fmla="*/ 91 h 221"/>
                <a:gd name="T32" fmla="*/ 207 w 212"/>
                <a:gd name="T33" fmla="*/ 39 h 221"/>
                <a:gd name="T34" fmla="*/ 145 w 212"/>
                <a:gd name="T35" fmla="*/ 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21">
                  <a:moveTo>
                    <a:pt x="145" y="8"/>
                  </a:moveTo>
                  <a:cubicBezTo>
                    <a:pt x="124" y="15"/>
                    <a:pt x="106" y="26"/>
                    <a:pt x="89" y="40"/>
                  </a:cubicBezTo>
                  <a:cubicBezTo>
                    <a:pt x="78" y="48"/>
                    <a:pt x="68" y="58"/>
                    <a:pt x="59" y="69"/>
                  </a:cubicBezTo>
                  <a:cubicBezTo>
                    <a:pt x="47" y="73"/>
                    <a:pt x="36" y="80"/>
                    <a:pt x="28" y="90"/>
                  </a:cubicBezTo>
                  <a:cubicBezTo>
                    <a:pt x="11" y="96"/>
                    <a:pt x="3" y="112"/>
                    <a:pt x="1" y="129"/>
                  </a:cubicBezTo>
                  <a:cubicBezTo>
                    <a:pt x="1" y="129"/>
                    <a:pt x="1" y="130"/>
                    <a:pt x="1" y="130"/>
                  </a:cubicBezTo>
                  <a:cubicBezTo>
                    <a:pt x="0" y="140"/>
                    <a:pt x="3" y="148"/>
                    <a:pt x="9" y="155"/>
                  </a:cubicBezTo>
                  <a:cubicBezTo>
                    <a:pt x="10" y="163"/>
                    <a:pt x="10" y="171"/>
                    <a:pt x="10" y="179"/>
                  </a:cubicBezTo>
                  <a:cubicBezTo>
                    <a:pt x="10" y="202"/>
                    <a:pt x="29" y="221"/>
                    <a:pt x="52" y="221"/>
                  </a:cubicBezTo>
                  <a:cubicBezTo>
                    <a:pt x="74" y="221"/>
                    <a:pt x="89" y="205"/>
                    <a:pt x="93" y="185"/>
                  </a:cubicBezTo>
                  <a:cubicBezTo>
                    <a:pt x="115" y="176"/>
                    <a:pt x="137" y="162"/>
                    <a:pt x="143" y="140"/>
                  </a:cubicBezTo>
                  <a:cubicBezTo>
                    <a:pt x="146" y="128"/>
                    <a:pt x="145" y="116"/>
                    <a:pt x="141" y="105"/>
                  </a:cubicBezTo>
                  <a:cubicBezTo>
                    <a:pt x="143" y="103"/>
                    <a:pt x="145" y="102"/>
                    <a:pt x="147" y="101"/>
                  </a:cubicBezTo>
                  <a:cubicBezTo>
                    <a:pt x="151" y="98"/>
                    <a:pt x="155" y="95"/>
                    <a:pt x="159" y="93"/>
                  </a:cubicBezTo>
                  <a:cubicBezTo>
                    <a:pt x="160" y="93"/>
                    <a:pt x="160" y="92"/>
                    <a:pt x="161" y="92"/>
                  </a:cubicBezTo>
                  <a:cubicBezTo>
                    <a:pt x="167" y="93"/>
                    <a:pt x="172" y="93"/>
                    <a:pt x="178" y="91"/>
                  </a:cubicBezTo>
                  <a:cubicBezTo>
                    <a:pt x="201" y="85"/>
                    <a:pt x="212" y="62"/>
                    <a:pt x="207" y="39"/>
                  </a:cubicBezTo>
                  <a:cubicBezTo>
                    <a:pt x="201" y="12"/>
                    <a:pt x="170" y="0"/>
                    <a:pt x="145" y="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3" name="Freeform 40">
              <a:extLst>
                <a:ext uri="{FF2B5EF4-FFF2-40B4-BE49-F238E27FC236}">
                  <a16:creationId xmlns:a16="http://schemas.microsoft.com/office/drawing/2014/main" id="{734C9A99-C681-4B2D-842C-E743222EA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8550" y="1982788"/>
              <a:ext cx="230187" cy="288925"/>
            </a:xfrm>
            <a:custGeom>
              <a:avLst/>
              <a:gdLst>
                <a:gd name="T0" fmla="*/ 155 w 186"/>
                <a:gd name="T1" fmla="*/ 108 h 234"/>
                <a:gd name="T2" fmla="*/ 129 w 186"/>
                <a:gd name="T3" fmla="*/ 77 h 234"/>
                <a:gd name="T4" fmla="*/ 87 w 186"/>
                <a:gd name="T5" fmla="*/ 27 h 234"/>
                <a:gd name="T6" fmla="*/ 29 w 186"/>
                <a:gd name="T7" fmla="*/ 12 h 234"/>
                <a:gd name="T8" fmla="*/ 14 w 186"/>
                <a:gd name="T9" fmla="*/ 69 h 234"/>
                <a:gd name="T10" fmla="*/ 53 w 186"/>
                <a:gd name="T11" fmla="*/ 118 h 234"/>
                <a:gd name="T12" fmla="*/ 65 w 186"/>
                <a:gd name="T13" fmla="*/ 131 h 234"/>
                <a:gd name="T14" fmla="*/ 62 w 186"/>
                <a:gd name="T15" fmla="*/ 137 h 234"/>
                <a:gd name="T16" fmla="*/ 67 w 186"/>
                <a:gd name="T17" fmla="*/ 178 h 234"/>
                <a:gd name="T18" fmla="*/ 119 w 186"/>
                <a:gd name="T19" fmla="*/ 227 h 234"/>
                <a:gd name="T20" fmla="*/ 175 w 186"/>
                <a:gd name="T21" fmla="*/ 137 h 234"/>
                <a:gd name="T22" fmla="*/ 155 w 186"/>
                <a:gd name="T23" fmla="*/ 10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" h="234">
                  <a:moveTo>
                    <a:pt x="155" y="108"/>
                  </a:moveTo>
                  <a:cubicBezTo>
                    <a:pt x="148" y="97"/>
                    <a:pt x="138" y="87"/>
                    <a:pt x="129" y="77"/>
                  </a:cubicBezTo>
                  <a:cubicBezTo>
                    <a:pt x="114" y="61"/>
                    <a:pt x="100" y="45"/>
                    <a:pt x="87" y="27"/>
                  </a:cubicBezTo>
                  <a:cubicBezTo>
                    <a:pt x="73" y="9"/>
                    <a:pt x="50" y="0"/>
                    <a:pt x="29" y="12"/>
                  </a:cubicBezTo>
                  <a:cubicBezTo>
                    <a:pt x="11" y="22"/>
                    <a:pt x="0" y="51"/>
                    <a:pt x="14" y="69"/>
                  </a:cubicBezTo>
                  <a:cubicBezTo>
                    <a:pt x="26" y="86"/>
                    <a:pt x="39" y="102"/>
                    <a:pt x="53" y="118"/>
                  </a:cubicBezTo>
                  <a:cubicBezTo>
                    <a:pt x="57" y="122"/>
                    <a:pt x="61" y="127"/>
                    <a:pt x="65" y="131"/>
                  </a:cubicBezTo>
                  <a:cubicBezTo>
                    <a:pt x="64" y="133"/>
                    <a:pt x="63" y="135"/>
                    <a:pt x="62" y="137"/>
                  </a:cubicBezTo>
                  <a:cubicBezTo>
                    <a:pt x="57" y="149"/>
                    <a:pt x="58" y="167"/>
                    <a:pt x="67" y="178"/>
                  </a:cubicBezTo>
                  <a:cubicBezTo>
                    <a:pt x="59" y="208"/>
                    <a:pt x="91" y="234"/>
                    <a:pt x="119" y="227"/>
                  </a:cubicBezTo>
                  <a:cubicBezTo>
                    <a:pt x="158" y="217"/>
                    <a:pt x="186" y="177"/>
                    <a:pt x="175" y="137"/>
                  </a:cubicBezTo>
                  <a:cubicBezTo>
                    <a:pt x="171" y="125"/>
                    <a:pt x="164" y="115"/>
                    <a:pt x="155" y="10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4" name="Freeform 41">
              <a:extLst>
                <a:ext uri="{FF2B5EF4-FFF2-40B4-BE49-F238E27FC236}">
                  <a16:creationId xmlns:a16="http://schemas.microsoft.com/office/drawing/2014/main" id="{ACBAD5E4-6418-41B7-97C1-9187CD164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6" y="1350963"/>
              <a:ext cx="236537" cy="211138"/>
            </a:xfrm>
            <a:custGeom>
              <a:avLst/>
              <a:gdLst>
                <a:gd name="T0" fmla="*/ 137 w 192"/>
                <a:gd name="T1" fmla="*/ 28 h 170"/>
                <a:gd name="T2" fmla="*/ 8 w 192"/>
                <a:gd name="T3" fmla="*/ 64 h 170"/>
                <a:gd name="T4" fmla="*/ 30 w 192"/>
                <a:gd name="T5" fmla="*/ 137 h 170"/>
                <a:gd name="T6" fmla="*/ 101 w 192"/>
                <a:gd name="T7" fmla="*/ 163 h 170"/>
                <a:gd name="T8" fmla="*/ 163 w 192"/>
                <a:gd name="T9" fmla="*/ 154 h 170"/>
                <a:gd name="T10" fmla="*/ 185 w 192"/>
                <a:gd name="T11" fmla="*/ 85 h 170"/>
                <a:gd name="T12" fmla="*/ 137 w 192"/>
                <a:gd name="T13" fmla="*/ 2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70">
                  <a:moveTo>
                    <a:pt x="137" y="28"/>
                  </a:moveTo>
                  <a:cubicBezTo>
                    <a:pt x="94" y="0"/>
                    <a:pt x="26" y="8"/>
                    <a:pt x="8" y="64"/>
                  </a:cubicBezTo>
                  <a:cubicBezTo>
                    <a:pt x="0" y="90"/>
                    <a:pt x="10" y="119"/>
                    <a:pt x="30" y="137"/>
                  </a:cubicBezTo>
                  <a:cubicBezTo>
                    <a:pt x="49" y="156"/>
                    <a:pt x="75" y="161"/>
                    <a:pt x="101" y="163"/>
                  </a:cubicBezTo>
                  <a:cubicBezTo>
                    <a:pt x="122" y="170"/>
                    <a:pt x="145" y="168"/>
                    <a:pt x="163" y="154"/>
                  </a:cubicBezTo>
                  <a:cubicBezTo>
                    <a:pt x="183" y="138"/>
                    <a:pt x="192" y="110"/>
                    <a:pt x="185" y="85"/>
                  </a:cubicBezTo>
                  <a:cubicBezTo>
                    <a:pt x="178" y="60"/>
                    <a:pt x="158" y="41"/>
                    <a:pt x="137" y="2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5" name="Freeform 42">
              <a:extLst>
                <a:ext uri="{FF2B5EF4-FFF2-40B4-BE49-F238E27FC236}">
                  <a16:creationId xmlns:a16="http://schemas.microsoft.com/office/drawing/2014/main" id="{79BAD064-2CF5-48CC-B90C-5A8A24844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1025525"/>
              <a:ext cx="112712" cy="312738"/>
            </a:xfrm>
            <a:custGeom>
              <a:avLst/>
              <a:gdLst>
                <a:gd name="T0" fmla="*/ 44 w 92"/>
                <a:gd name="T1" fmla="*/ 253 h 253"/>
                <a:gd name="T2" fmla="*/ 86 w 92"/>
                <a:gd name="T3" fmla="*/ 211 h 253"/>
                <a:gd name="T4" fmla="*/ 91 w 92"/>
                <a:gd name="T5" fmla="*/ 54 h 253"/>
                <a:gd name="T6" fmla="*/ 7 w 92"/>
                <a:gd name="T7" fmla="*/ 54 h 253"/>
                <a:gd name="T8" fmla="*/ 2 w 92"/>
                <a:gd name="T9" fmla="*/ 211 h 253"/>
                <a:gd name="T10" fmla="*/ 44 w 92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253">
                  <a:moveTo>
                    <a:pt x="44" y="253"/>
                  </a:moveTo>
                  <a:cubicBezTo>
                    <a:pt x="68" y="253"/>
                    <a:pt x="84" y="234"/>
                    <a:pt x="86" y="211"/>
                  </a:cubicBezTo>
                  <a:cubicBezTo>
                    <a:pt x="90" y="159"/>
                    <a:pt x="92" y="106"/>
                    <a:pt x="91" y="54"/>
                  </a:cubicBezTo>
                  <a:cubicBezTo>
                    <a:pt x="90" y="0"/>
                    <a:pt x="6" y="0"/>
                    <a:pt x="7" y="54"/>
                  </a:cubicBezTo>
                  <a:cubicBezTo>
                    <a:pt x="8" y="106"/>
                    <a:pt x="6" y="159"/>
                    <a:pt x="2" y="211"/>
                  </a:cubicBezTo>
                  <a:cubicBezTo>
                    <a:pt x="0" y="234"/>
                    <a:pt x="22" y="253"/>
                    <a:pt x="44" y="253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6" name="Freeform 43">
              <a:extLst>
                <a:ext uri="{FF2B5EF4-FFF2-40B4-BE49-F238E27FC236}">
                  <a16:creationId xmlns:a16="http://schemas.microsoft.com/office/drawing/2014/main" id="{D50E2CEE-63F0-4B46-B7E1-A1107BED4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1414463"/>
              <a:ext cx="409575" cy="266700"/>
            </a:xfrm>
            <a:custGeom>
              <a:avLst/>
              <a:gdLst>
                <a:gd name="T0" fmla="*/ 253 w 331"/>
                <a:gd name="T1" fmla="*/ 18 h 215"/>
                <a:gd name="T2" fmla="*/ 148 w 331"/>
                <a:gd name="T3" fmla="*/ 87 h 215"/>
                <a:gd name="T4" fmla="*/ 17 w 331"/>
                <a:gd name="T5" fmla="*/ 138 h 215"/>
                <a:gd name="T6" fmla="*/ 17 w 331"/>
                <a:gd name="T7" fmla="*/ 198 h 215"/>
                <a:gd name="T8" fmla="*/ 77 w 331"/>
                <a:gd name="T9" fmla="*/ 198 h 215"/>
                <a:gd name="T10" fmla="*/ 131 w 331"/>
                <a:gd name="T11" fmla="*/ 177 h 215"/>
                <a:gd name="T12" fmla="*/ 194 w 331"/>
                <a:gd name="T13" fmla="*/ 160 h 215"/>
                <a:gd name="T14" fmla="*/ 287 w 331"/>
                <a:gd name="T15" fmla="*/ 103 h 215"/>
                <a:gd name="T16" fmla="*/ 328 w 331"/>
                <a:gd name="T17" fmla="*/ 72 h 215"/>
                <a:gd name="T18" fmla="*/ 312 w 331"/>
                <a:gd name="T19" fmla="*/ 18 h 215"/>
                <a:gd name="T20" fmla="*/ 253 w 331"/>
                <a:gd name="T21" fmla="*/ 1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15">
                  <a:moveTo>
                    <a:pt x="253" y="18"/>
                  </a:moveTo>
                  <a:cubicBezTo>
                    <a:pt x="225" y="51"/>
                    <a:pt x="190" y="75"/>
                    <a:pt x="148" y="87"/>
                  </a:cubicBezTo>
                  <a:cubicBezTo>
                    <a:pt x="101" y="100"/>
                    <a:pt x="56" y="106"/>
                    <a:pt x="17" y="138"/>
                  </a:cubicBezTo>
                  <a:cubicBezTo>
                    <a:pt x="0" y="153"/>
                    <a:pt x="2" y="183"/>
                    <a:pt x="17" y="198"/>
                  </a:cubicBezTo>
                  <a:cubicBezTo>
                    <a:pt x="35" y="215"/>
                    <a:pt x="59" y="212"/>
                    <a:pt x="77" y="198"/>
                  </a:cubicBezTo>
                  <a:cubicBezTo>
                    <a:pt x="91" y="185"/>
                    <a:pt x="112" y="182"/>
                    <a:pt x="131" y="177"/>
                  </a:cubicBezTo>
                  <a:cubicBezTo>
                    <a:pt x="152" y="172"/>
                    <a:pt x="174" y="168"/>
                    <a:pt x="194" y="160"/>
                  </a:cubicBezTo>
                  <a:cubicBezTo>
                    <a:pt x="229" y="146"/>
                    <a:pt x="260" y="127"/>
                    <a:pt x="287" y="103"/>
                  </a:cubicBezTo>
                  <a:cubicBezTo>
                    <a:pt x="305" y="102"/>
                    <a:pt x="325" y="91"/>
                    <a:pt x="328" y="72"/>
                  </a:cubicBezTo>
                  <a:cubicBezTo>
                    <a:pt x="331" y="50"/>
                    <a:pt x="329" y="34"/>
                    <a:pt x="312" y="18"/>
                  </a:cubicBezTo>
                  <a:cubicBezTo>
                    <a:pt x="297" y="3"/>
                    <a:pt x="267" y="0"/>
                    <a:pt x="253" y="1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E3C1CD2C-C7B7-4D14-8956-5D6D30047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8" y="671513"/>
              <a:ext cx="1484312" cy="1466850"/>
            </a:xfrm>
            <a:custGeom>
              <a:avLst/>
              <a:gdLst>
                <a:gd name="T0" fmla="*/ 132 w 1200"/>
                <a:gd name="T1" fmla="*/ 879 h 1185"/>
                <a:gd name="T2" fmla="*/ 31 w 1200"/>
                <a:gd name="T3" fmla="*/ 578 h 1185"/>
                <a:gd name="T4" fmla="*/ 89 w 1200"/>
                <a:gd name="T5" fmla="*/ 247 h 1185"/>
                <a:gd name="T6" fmla="*/ 189 w 1200"/>
                <a:gd name="T7" fmla="*/ 120 h 1185"/>
                <a:gd name="T8" fmla="*/ 326 w 1200"/>
                <a:gd name="T9" fmla="*/ 53 h 1185"/>
                <a:gd name="T10" fmla="*/ 672 w 1200"/>
                <a:gd name="T11" fmla="*/ 55 h 1185"/>
                <a:gd name="T12" fmla="*/ 985 w 1200"/>
                <a:gd name="T13" fmla="*/ 195 h 1185"/>
                <a:gd name="T14" fmla="*/ 1146 w 1200"/>
                <a:gd name="T15" fmla="*/ 486 h 1185"/>
                <a:gd name="T16" fmla="*/ 1137 w 1200"/>
                <a:gd name="T17" fmla="*/ 843 h 1185"/>
                <a:gd name="T18" fmla="*/ 1050 w 1200"/>
                <a:gd name="T19" fmla="*/ 993 h 1185"/>
                <a:gd name="T20" fmla="*/ 897 w 1200"/>
                <a:gd name="T21" fmla="*/ 1101 h 1185"/>
                <a:gd name="T22" fmla="*/ 522 w 1200"/>
                <a:gd name="T23" fmla="*/ 1130 h 1185"/>
                <a:gd name="T24" fmla="*/ 192 w 1200"/>
                <a:gd name="T25" fmla="*/ 949 h 1185"/>
                <a:gd name="T26" fmla="*/ 132 w 1200"/>
                <a:gd name="T27" fmla="*/ 879 h 1185"/>
                <a:gd name="T28" fmla="*/ 112 w 1200"/>
                <a:gd name="T29" fmla="*/ 892 h 1185"/>
                <a:gd name="T30" fmla="*/ 423 w 1200"/>
                <a:gd name="T31" fmla="*/ 1124 h 1185"/>
                <a:gd name="T32" fmla="*/ 814 w 1200"/>
                <a:gd name="T33" fmla="*/ 1154 h 1185"/>
                <a:gd name="T34" fmla="*/ 1121 w 1200"/>
                <a:gd name="T35" fmla="*/ 937 h 1185"/>
                <a:gd name="T36" fmla="*/ 1186 w 1200"/>
                <a:gd name="T37" fmla="*/ 576 h 1185"/>
                <a:gd name="T38" fmla="*/ 1142 w 1200"/>
                <a:gd name="T39" fmla="*/ 391 h 1185"/>
                <a:gd name="T40" fmla="*/ 1056 w 1200"/>
                <a:gd name="T41" fmla="*/ 234 h 1185"/>
                <a:gd name="T42" fmla="*/ 768 w 1200"/>
                <a:gd name="T43" fmla="*/ 56 h 1185"/>
                <a:gd name="T44" fmla="*/ 400 w 1200"/>
                <a:gd name="T45" fmla="*/ 15 h 1185"/>
                <a:gd name="T46" fmla="*/ 243 w 1200"/>
                <a:gd name="T47" fmla="*/ 58 h 1185"/>
                <a:gd name="T48" fmla="*/ 114 w 1200"/>
                <a:gd name="T49" fmla="*/ 162 h 1185"/>
                <a:gd name="T50" fmla="*/ 5 w 1200"/>
                <a:gd name="T51" fmla="*/ 489 h 1185"/>
                <a:gd name="T52" fmla="*/ 73 w 1200"/>
                <a:gd name="T53" fmla="*/ 827 h 1185"/>
                <a:gd name="T54" fmla="*/ 112 w 1200"/>
                <a:gd name="T55" fmla="*/ 892 h 1185"/>
                <a:gd name="T56" fmla="*/ 132 w 1200"/>
                <a:gd name="T57" fmla="*/ 879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00" h="1185">
                  <a:moveTo>
                    <a:pt x="132" y="879"/>
                  </a:moveTo>
                  <a:cubicBezTo>
                    <a:pt x="70" y="793"/>
                    <a:pt x="39" y="684"/>
                    <a:pt x="31" y="578"/>
                  </a:cubicBezTo>
                  <a:cubicBezTo>
                    <a:pt x="21" y="466"/>
                    <a:pt x="36" y="348"/>
                    <a:pt x="89" y="247"/>
                  </a:cubicBezTo>
                  <a:cubicBezTo>
                    <a:pt x="114" y="198"/>
                    <a:pt x="147" y="155"/>
                    <a:pt x="189" y="120"/>
                  </a:cubicBezTo>
                  <a:cubicBezTo>
                    <a:pt x="229" y="88"/>
                    <a:pt x="276" y="66"/>
                    <a:pt x="326" y="53"/>
                  </a:cubicBezTo>
                  <a:cubicBezTo>
                    <a:pt x="438" y="23"/>
                    <a:pt x="560" y="31"/>
                    <a:pt x="672" y="55"/>
                  </a:cubicBezTo>
                  <a:cubicBezTo>
                    <a:pt x="783" y="79"/>
                    <a:pt x="897" y="122"/>
                    <a:pt x="985" y="195"/>
                  </a:cubicBezTo>
                  <a:cubicBezTo>
                    <a:pt x="1071" y="268"/>
                    <a:pt x="1120" y="378"/>
                    <a:pt x="1146" y="486"/>
                  </a:cubicBezTo>
                  <a:cubicBezTo>
                    <a:pt x="1175" y="602"/>
                    <a:pt x="1176" y="729"/>
                    <a:pt x="1137" y="843"/>
                  </a:cubicBezTo>
                  <a:cubicBezTo>
                    <a:pt x="1118" y="898"/>
                    <a:pt x="1089" y="950"/>
                    <a:pt x="1050" y="993"/>
                  </a:cubicBezTo>
                  <a:cubicBezTo>
                    <a:pt x="1008" y="1040"/>
                    <a:pt x="954" y="1075"/>
                    <a:pt x="897" y="1101"/>
                  </a:cubicBezTo>
                  <a:cubicBezTo>
                    <a:pt x="780" y="1153"/>
                    <a:pt x="646" y="1158"/>
                    <a:pt x="522" y="1130"/>
                  </a:cubicBezTo>
                  <a:cubicBezTo>
                    <a:pt x="399" y="1101"/>
                    <a:pt x="282" y="1039"/>
                    <a:pt x="192" y="949"/>
                  </a:cubicBezTo>
                  <a:cubicBezTo>
                    <a:pt x="170" y="927"/>
                    <a:pt x="150" y="904"/>
                    <a:pt x="132" y="879"/>
                  </a:cubicBezTo>
                  <a:cubicBezTo>
                    <a:pt x="123" y="867"/>
                    <a:pt x="103" y="879"/>
                    <a:pt x="112" y="892"/>
                  </a:cubicBezTo>
                  <a:cubicBezTo>
                    <a:pt x="189" y="998"/>
                    <a:pt x="300" y="1077"/>
                    <a:pt x="423" y="1124"/>
                  </a:cubicBezTo>
                  <a:cubicBezTo>
                    <a:pt x="546" y="1171"/>
                    <a:pt x="685" y="1185"/>
                    <a:pt x="814" y="1154"/>
                  </a:cubicBezTo>
                  <a:cubicBezTo>
                    <a:pt x="940" y="1123"/>
                    <a:pt x="1055" y="1050"/>
                    <a:pt x="1121" y="937"/>
                  </a:cubicBezTo>
                  <a:cubicBezTo>
                    <a:pt x="1183" y="829"/>
                    <a:pt x="1200" y="698"/>
                    <a:pt x="1186" y="576"/>
                  </a:cubicBezTo>
                  <a:cubicBezTo>
                    <a:pt x="1179" y="512"/>
                    <a:pt x="1165" y="450"/>
                    <a:pt x="1142" y="391"/>
                  </a:cubicBezTo>
                  <a:cubicBezTo>
                    <a:pt x="1121" y="335"/>
                    <a:pt x="1093" y="281"/>
                    <a:pt x="1056" y="234"/>
                  </a:cubicBezTo>
                  <a:cubicBezTo>
                    <a:pt x="986" y="144"/>
                    <a:pt x="875" y="90"/>
                    <a:pt x="768" y="56"/>
                  </a:cubicBezTo>
                  <a:cubicBezTo>
                    <a:pt x="651" y="18"/>
                    <a:pt x="523" y="0"/>
                    <a:pt x="400" y="15"/>
                  </a:cubicBezTo>
                  <a:cubicBezTo>
                    <a:pt x="346" y="21"/>
                    <a:pt x="292" y="34"/>
                    <a:pt x="243" y="58"/>
                  </a:cubicBezTo>
                  <a:cubicBezTo>
                    <a:pt x="193" y="82"/>
                    <a:pt x="149" y="119"/>
                    <a:pt x="114" y="162"/>
                  </a:cubicBezTo>
                  <a:cubicBezTo>
                    <a:pt x="41" y="255"/>
                    <a:pt x="9" y="373"/>
                    <a:pt x="5" y="489"/>
                  </a:cubicBezTo>
                  <a:cubicBezTo>
                    <a:pt x="0" y="604"/>
                    <a:pt x="21" y="723"/>
                    <a:pt x="73" y="827"/>
                  </a:cubicBezTo>
                  <a:cubicBezTo>
                    <a:pt x="84" y="849"/>
                    <a:pt x="97" y="871"/>
                    <a:pt x="112" y="892"/>
                  </a:cubicBezTo>
                  <a:cubicBezTo>
                    <a:pt x="121" y="904"/>
                    <a:pt x="142" y="892"/>
                    <a:pt x="132" y="87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B5C44493-F89F-447B-A292-E95B02A6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804863"/>
              <a:ext cx="1320800" cy="1217613"/>
            </a:xfrm>
            <a:custGeom>
              <a:avLst/>
              <a:gdLst>
                <a:gd name="T0" fmla="*/ 120 w 1068"/>
                <a:gd name="T1" fmla="*/ 746 h 983"/>
                <a:gd name="T2" fmla="*/ 38 w 1068"/>
                <a:gd name="T3" fmla="*/ 449 h 983"/>
                <a:gd name="T4" fmla="*/ 163 w 1068"/>
                <a:gd name="T5" fmla="*/ 147 h 983"/>
                <a:gd name="T6" fmla="*/ 275 w 1068"/>
                <a:gd name="T7" fmla="*/ 57 h 983"/>
                <a:gd name="T8" fmla="*/ 402 w 1068"/>
                <a:gd name="T9" fmla="*/ 28 h 983"/>
                <a:gd name="T10" fmla="*/ 718 w 1068"/>
                <a:gd name="T11" fmla="*/ 62 h 983"/>
                <a:gd name="T12" fmla="*/ 965 w 1068"/>
                <a:gd name="T13" fmla="*/ 264 h 983"/>
                <a:gd name="T14" fmla="*/ 1021 w 1068"/>
                <a:gd name="T15" fmla="*/ 441 h 983"/>
                <a:gd name="T16" fmla="*/ 1028 w 1068"/>
                <a:gd name="T17" fmla="*/ 595 h 983"/>
                <a:gd name="T18" fmla="*/ 925 w 1068"/>
                <a:gd name="T19" fmla="*/ 823 h 983"/>
                <a:gd name="T20" fmla="*/ 712 w 1068"/>
                <a:gd name="T21" fmla="*/ 939 h 983"/>
                <a:gd name="T22" fmla="*/ 444 w 1068"/>
                <a:gd name="T23" fmla="*/ 934 h 983"/>
                <a:gd name="T24" fmla="*/ 178 w 1068"/>
                <a:gd name="T25" fmla="*/ 800 h 983"/>
                <a:gd name="T26" fmla="*/ 120 w 1068"/>
                <a:gd name="T27" fmla="*/ 746 h 983"/>
                <a:gd name="T28" fmla="*/ 103 w 1068"/>
                <a:gd name="T29" fmla="*/ 763 h 983"/>
                <a:gd name="T30" fmla="*/ 372 w 1068"/>
                <a:gd name="T31" fmla="*/ 937 h 983"/>
                <a:gd name="T32" fmla="*/ 657 w 1068"/>
                <a:gd name="T33" fmla="*/ 972 h 983"/>
                <a:gd name="T34" fmla="*/ 902 w 1068"/>
                <a:gd name="T35" fmla="*/ 877 h 983"/>
                <a:gd name="T36" fmla="*/ 1041 w 1068"/>
                <a:gd name="T37" fmla="*/ 662 h 983"/>
                <a:gd name="T38" fmla="*/ 1018 w 1068"/>
                <a:gd name="T39" fmla="*/ 335 h 983"/>
                <a:gd name="T40" fmla="*/ 933 w 1068"/>
                <a:gd name="T41" fmla="*/ 172 h 983"/>
                <a:gd name="T42" fmla="*/ 800 w 1068"/>
                <a:gd name="T43" fmla="*/ 70 h 983"/>
                <a:gd name="T44" fmla="*/ 468 w 1068"/>
                <a:gd name="T45" fmla="*/ 1 h 983"/>
                <a:gd name="T46" fmla="*/ 322 w 1068"/>
                <a:gd name="T47" fmla="*/ 17 h 983"/>
                <a:gd name="T48" fmla="*/ 195 w 1068"/>
                <a:gd name="T49" fmla="*/ 80 h 983"/>
                <a:gd name="T50" fmla="*/ 28 w 1068"/>
                <a:gd name="T51" fmla="*/ 368 h 983"/>
                <a:gd name="T52" fmla="*/ 55 w 1068"/>
                <a:gd name="T53" fmla="*/ 699 h 983"/>
                <a:gd name="T54" fmla="*/ 103 w 1068"/>
                <a:gd name="T55" fmla="*/ 763 h 983"/>
                <a:gd name="T56" fmla="*/ 120 w 1068"/>
                <a:gd name="T57" fmla="*/ 746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8" h="983">
                  <a:moveTo>
                    <a:pt x="120" y="746"/>
                  </a:moveTo>
                  <a:cubicBezTo>
                    <a:pt x="44" y="668"/>
                    <a:pt x="26" y="553"/>
                    <a:pt x="38" y="449"/>
                  </a:cubicBezTo>
                  <a:cubicBezTo>
                    <a:pt x="50" y="341"/>
                    <a:pt x="93" y="231"/>
                    <a:pt x="163" y="147"/>
                  </a:cubicBezTo>
                  <a:cubicBezTo>
                    <a:pt x="194" y="110"/>
                    <a:pt x="231" y="77"/>
                    <a:pt x="275" y="57"/>
                  </a:cubicBezTo>
                  <a:cubicBezTo>
                    <a:pt x="314" y="39"/>
                    <a:pt x="360" y="32"/>
                    <a:pt x="402" y="28"/>
                  </a:cubicBezTo>
                  <a:cubicBezTo>
                    <a:pt x="508" y="18"/>
                    <a:pt x="618" y="28"/>
                    <a:pt x="718" y="62"/>
                  </a:cubicBezTo>
                  <a:cubicBezTo>
                    <a:pt x="822" y="97"/>
                    <a:pt x="917" y="163"/>
                    <a:pt x="965" y="264"/>
                  </a:cubicBezTo>
                  <a:cubicBezTo>
                    <a:pt x="991" y="319"/>
                    <a:pt x="1009" y="380"/>
                    <a:pt x="1021" y="441"/>
                  </a:cubicBezTo>
                  <a:cubicBezTo>
                    <a:pt x="1030" y="491"/>
                    <a:pt x="1034" y="543"/>
                    <a:pt x="1028" y="595"/>
                  </a:cubicBezTo>
                  <a:cubicBezTo>
                    <a:pt x="1020" y="680"/>
                    <a:pt x="985" y="762"/>
                    <a:pt x="925" y="823"/>
                  </a:cubicBezTo>
                  <a:cubicBezTo>
                    <a:pt x="868" y="883"/>
                    <a:pt x="792" y="920"/>
                    <a:pt x="712" y="939"/>
                  </a:cubicBezTo>
                  <a:cubicBezTo>
                    <a:pt x="624" y="959"/>
                    <a:pt x="531" y="955"/>
                    <a:pt x="444" y="934"/>
                  </a:cubicBezTo>
                  <a:cubicBezTo>
                    <a:pt x="347" y="910"/>
                    <a:pt x="256" y="863"/>
                    <a:pt x="178" y="800"/>
                  </a:cubicBezTo>
                  <a:cubicBezTo>
                    <a:pt x="158" y="783"/>
                    <a:pt x="138" y="765"/>
                    <a:pt x="120" y="746"/>
                  </a:cubicBezTo>
                  <a:cubicBezTo>
                    <a:pt x="109" y="735"/>
                    <a:pt x="92" y="752"/>
                    <a:pt x="103" y="763"/>
                  </a:cubicBezTo>
                  <a:cubicBezTo>
                    <a:pt x="178" y="840"/>
                    <a:pt x="270" y="900"/>
                    <a:pt x="372" y="937"/>
                  </a:cubicBezTo>
                  <a:cubicBezTo>
                    <a:pt x="462" y="969"/>
                    <a:pt x="561" y="983"/>
                    <a:pt x="657" y="972"/>
                  </a:cubicBezTo>
                  <a:cubicBezTo>
                    <a:pt x="745" y="962"/>
                    <a:pt x="831" y="932"/>
                    <a:pt x="902" y="877"/>
                  </a:cubicBezTo>
                  <a:cubicBezTo>
                    <a:pt x="971" y="823"/>
                    <a:pt x="1020" y="747"/>
                    <a:pt x="1041" y="662"/>
                  </a:cubicBezTo>
                  <a:cubicBezTo>
                    <a:pt x="1068" y="554"/>
                    <a:pt x="1052" y="440"/>
                    <a:pt x="1018" y="335"/>
                  </a:cubicBezTo>
                  <a:cubicBezTo>
                    <a:pt x="999" y="276"/>
                    <a:pt x="975" y="219"/>
                    <a:pt x="933" y="172"/>
                  </a:cubicBezTo>
                  <a:cubicBezTo>
                    <a:pt x="897" y="129"/>
                    <a:pt x="850" y="95"/>
                    <a:pt x="800" y="70"/>
                  </a:cubicBezTo>
                  <a:cubicBezTo>
                    <a:pt x="698" y="20"/>
                    <a:pt x="581" y="0"/>
                    <a:pt x="468" y="1"/>
                  </a:cubicBezTo>
                  <a:cubicBezTo>
                    <a:pt x="419" y="1"/>
                    <a:pt x="370" y="6"/>
                    <a:pt x="322" y="17"/>
                  </a:cubicBezTo>
                  <a:cubicBezTo>
                    <a:pt x="275" y="27"/>
                    <a:pt x="233" y="49"/>
                    <a:pt x="195" y="80"/>
                  </a:cubicBezTo>
                  <a:cubicBezTo>
                    <a:pt x="110" y="152"/>
                    <a:pt x="55" y="261"/>
                    <a:pt x="28" y="368"/>
                  </a:cubicBezTo>
                  <a:cubicBezTo>
                    <a:pt x="1" y="476"/>
                    <a:pt x="0" y="599"/>
                    <a:pt x="55" y="699"/>
                  </a:cubicBezTo>
                  <a:cubicBezTo>
                    <a:pt x="68" y="723"/>
                    <a:pt x="84" y="744"/>
                    <a:pt x="103" y="763"/>
                  </a:cubicBezTo>
                  <a:cubicBezTo>
                    <a:pt x="113" y="774"/>
                    <a:pt x="130" y="757"/>
                    <a:pt x="120" y="7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366C3C41-A120-4D0E-B7BD-77F05350C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663" y="1355725"/>
              <a:ext cx="247650" cy="201613"/>
            </a:xfrm>
            <a:custGeom>
              <a:avLst/>
              <a:gdLst>
                <a:gd name="T0" fmla="*/ 71 w 200"/>
                <a:gd name="T1" fmla="*/ 131 h 163"/>
                <a:gd name="T2" fmla="*/ 29 w 200"/>
                <a:gd name="T3" fmla="*/ 67 h 163"/>
                <a:gd name="T4" fmla="*/ 29 w 200"/>
                <a:gd name="T5" fmla="*/ 47 h 163"/>
                <a:gd name="T6" fmla="*/ 44 w 200"/>
                <a:gd name="T7" fmla="*/ 32 h 163"/>
                <a:gd name="T8" fmla="*/ 91 w 200"/>
                <a:gd name="T9" fmla="*/ 25 h 163"/>
                <a:gd name="T10" fmla="*/ 170 w 200"/>
                <a:gd name="T11" fmla="*/ 56 h 163"/>
                <a:gd name="T12" fmla="*/ 174 w 200"/>
                <a:gd name="T13" fmla="*/ 101 h 163"/>
                <a:gd name="T14" fmla="*/ 151 w 200"/>
                <a:gd name="T15" fmla="*/ 130 h 163"/>
                <a:gd name="T16" fmla="*/ 60 w 200"/>
                <a:gd name="T17" fmla="*/ 119 h 163"/>
                <a:gd name="T18" fmla="*/ 43 w 200"/>
                <a:gd name="T19" fmla="*/ 136 h 163"/>
                <a:gd name="T20" fmla="*/ 153 w 200"/>
                <a:gd name="T21" fmla="*/ 154 h 163"/>
                <a:gd name="T22" fmla="*/ 194 w 200"/>
                <a:gd name="T23" fmla="*/ 121 h 163"/>
                <a:gd name="T24" fmla="*/ 196 w 200"/>
                <a:gd name="T25" fmla="*/ 64 h 163"/>
                <a:gd name="T26" fmla="*/ 167 w 200"/>
                <a:gd name="T27" fmla="*/ 14 h 163"/>
                <a:gd name="T28" fmla="*/ 107 w 200"/>
                <a:gd name="T29" fmla="*/ 0 h 163"/>
                <a:gd name="T30" fmla="*/ 5 w 200"/>
                <a:gd name="T31" fmla="*/ 47 h 163"/>
                <a:gd name="T32" fmla="*/ 59 w 200"/>
                <a:gd name="T33" fmla="*/ 152 h 163"/>
                <a:gd name="T34" fmla="*/ 71 w 200"/>
                <a:gd name="T35" fmla="*/ 13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63">
                  <a:moveTo>
                    <a:pt x="71" y="131"/>
                  </a:moveTo>
                  <a:cubicBezTo>
                    <a:pt x="47" y="119"/>
                    <a:pt x="32" y="94"/>
                    <a:pt x="29" y="67"/>
                  </a:cubicBezTo>
                  <a:cubicBezTo>
                    <a:pt x="28" y="61"/>
                    <a:pt x="28" y="53"/>
                    <a:pt x="29" y="47"/>
                  </a:cubicBezTo>
                  <a:cubicBezTo>
                    <a:pt x="31" y="38"/>
                    <a:pt x="36" y="35"/>
                    <a:pt x="44" y="32"/>
                  </a:cubicBezTo>
                  <a:cubicBezTo>
                    <a:pt x="59" y="27"/>
                    <a:pt x="75" y="25"/>
                    <a:pt x="91" y="25"/>
                  </a:cubicBezTo>
                  <a:cubicBezTo>
                    <a:pt x="119" y="23"/>
                    <a:pt x="159" y="23"/>
                    <a:pt x="170" y="56"/>
                  </a:cubicBezTo>
                  <a:cubicBezTo>
                    <a:pt x="174" y="70"/>
                    <a:pt x="175" y="86"/>
                    <a:pt x="174" y="101"/>
                  </a:cubicBezTo>
                  <a:cubicBezTo>
                    <a:pt x="173" y="117"/>
                    <a:pt x="167" y="126"/>
                    <a:pt x="151" y="130"/>
                  </a:cubicBezTo>
                  <a:cubicBezTo>
                    <a:pt x="122" y="137"/>
                    <a:pt x="85" y="141"/>
                    <a:pt x="60" y="119"/>
                  </a:cubicBezTo>
                  <a:cubicBezTo>
                    <a:pt x="49" y="109"/>
                    <a:pt x="32" y="126"/>
                    <a:pt x="43" y="136"/>
                  </a:cubicBezTo>
                  <a:cubicBezTo>
                    <a:pt x="74" y="163"/>
                    <a:pt x="115" y="162"/>
                    <a:pt x="153" y="154"/>
                  </a:cubicBezTo>
                  <a:cubicBezTo>
                    <a:pt x="172" y="150"/>
                    <a:pt x="188" y="141"/>
                    <a:pt x="194" y="121"/>
                  </a:cubicBezTo>
                  <a:cubicBezTo>
                    <a:pt x="200" y="104"/>
                    <a:pt x="198" y="82"/>
                    <a:pt x="196" y="64"/>
                  </a:cubicBezTo>
                  <a:cubicBezTo>
                    <a:pt x="193" y="44"/>
                    <a:pt x="184" y="26"/>
                    <a:pt x="167" y="14"/>
                  </a:cubicBezTo>
                  <a:cubicBezTo>
                    <a:pt x="150" y="2"/>
                    <a:pt x="128" y="0"/>
                    <a:pt x="107" y="0"/>
                  </a:cubicBezTo>
                  <a:cubicBezTo>
                    <a:pt x="72" y="0"/>
                    <a:pt x="10" y="1"/>
                    <a:pt x="5" y="47"/>
                  </a:cubicBezTo>
                  <a:cubicBezTo>
                    <a:pt x="0" y="88"/>
                    <a:pt x="23" y="133"/>
                    <a:pt x="59" y="152"/>
                  </a:cubicBezTo>
                  <a:cubicBezTo>
                    <a:pt x="73" y="159"/>
                    <a:pt x="85" y="139"/>
                    <a:pt x="71" y="1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B8A84F97-3EA4-4E5A-8EE5-8CE6DFFB2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626" y="1030288"/>
              <a:ext cx="76200" cy="333375"/>
            </a:xfrm>
            <a:custGeom>
              <a:avLst/>
              <a:gdLst>
                <a:gd name="T0" fmla="*/ 29 w 62"/>
                <a:gd name="T1" fmla="*/ 247 h 269"/>
                <a:gd name="T2" fmla="*/ 24 w 62"/>
                <a:gd name="T3" fmla="*/ 131 h 269"/>
                <a:gd name="T4" fmla="*/ 24 w 62"/>
                <a:gd name="T5" fmla="*/ 75 h 269"/>
                <a:gd name="T6" fmla="*/ 27 w 62"/>
                <a:gd name="T7" fmla="*/ 48 h 269"/>
                <a:gd name="T8" fmla="*/ 30 w 62"/>
                <a:gd name="T9" fmla="*/ 37 h 269"/>
                <a:gd name="T10" fmla="*/ 33 w 62"/>
                <a:gd name="T11" fmla="*/ 31 h 269"/>
                <a:gd name="T12" fmla="*/ 25 w 62"/>
                <a:gd name="T13" fmla="*/ 29 h 269"/>
                <a:gd name="T14" fmla="*/ 28 w 62"/>
                <a:gd name="T15" fmla="*/ 41 h 269"/>
                <a:gd name="T16" fmla="*/ 29 w 62"/>
                <a:gd name="T17" fmla="*/ 52 h 269"/>
                <a:gd name="T18" fmla="*/ 32 w 62"/>
                <a:gd name="T19" fmla="*/ 82 h 269"/>
                <a:gd name="T20" fmla="*/ 36 w 62"/>
                <a:gd name="T21" fmla="*/ 140 h 269"/>
                <a:gd name="T22" fmla="*/ 37 w 62"/>
                <a:gd name="T23" fmla="*/ 198 h 269"/>
                <a:gd name="T24" fmla="*/ 34 w 62"/>
                <a:gd name="T25" fmla="*/ 222 h 269"/>
                <a:gd name="T26" fmla="*/ 27 w 62"/>
                <a:gd name="T27" fmla="*/ 234 h 269"/>
                <a:gd name="T28" fmla="*/ 23 w 62"/>
                <a:gd name="T29" fmla="*/ 238 h 269"/>
                <a:gd name="T30" fmla="*/ 24 w 62"/>
                <a:gd name="T31" fmla="*/ 239 h 269"/>
                <a:gd name="T32" fmla="*/ 12 w 62"/>
                <a:gd name="T33" fmla="*/ 259 h 269"/>
                <a:gd name="T34" fmla="*/ 47 w 62"/>
                <a:gd name="T35" fmla="*/ 247 h 269"/>
                <a:gd name="T36" fmla="*/ 58 w 62"/>
                <a:gd name="T37" fmla="*/ 226 h 269"/>
                <a:gd name="T38" fmla="*/ 61 w 62"/>
                <a:gd name="T39" fmla="*/ 198 h 269"/>
                <a:gd name="T40" fmla="*/ 56 w 62"/>
                <a:gd name="T41" fmla="*/ 80 h 269"/>
                <a:gd name="T42" fmla="*/ 49 w 62"/>
                <a:gd name="T43" fmla="*/ 25 h 269"/>
                <a:gd name="T44" fmla="*/ 18 w 62"/>
                <a:gd name="T45" fmla="*/ 12 h 269"/>
                <a:gd name="T46" fmla="*/ 2 w 62"/>
                <a:gd name="T47" fmla="*/ 57 h 269"/>
                <a:gd name="T48" fmla="*/ 0 w 62"/>
                <a:gd name="T49" fmla="*/ 112 h 269"/>
                <a:gd name="T50" fmla="*/ 5 w 62"/>
                <a:gd name="T51" fmla="*/ 247 h 269"/>
                <a:gd name="T52" fmla="*/ 29 w 62"/>
                <a:gd name="T53" fmla="*/ 24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" h="269">
                  <a:moveTo>
                    <a:pt x="29" y="247"/>
                  </a:moveTo>
                  <a:cubicBezTo>
                    <a:pt x="27" y="209"/>
                    <a:pt x="25" y="170"/>
                    <a:pt x="24" y="131"/>
                  </a:cubicBezTo>
                  <a:cubicBezTo>
                    <a:pt x="24" y="112"/>
                    <a:pt x="24" y="94"/>
                    <a:pt x="24" y="75"/>
                  </a:cubicBezTo>
                  <a:cubicBezTo>
                    <a:pt x="25" y="66"/>
                    <a:pt x="26" y="57"/>
                    <a:pt x="27" y="48"/>
                  </a:cubicBezTo>
                  <a:cubicBezTo>
                    <a:pt x="28" y="45"/>
                    <a:pt x="29" y="41"/>
                    <a:pt x="30" y="37"/>
                  </a:cubicBezTo>
                  <a:cubicBezTo>
                    <a:pt x="31" y="35"/>
                    <a:pt x="32" y="33"/>
                    <a:pt x="33" y="31"/>
                  </a:cubicBezTo>
                  <a:cubicBezTo>
                    <a:pt x="37" y="28"/>
                    <a:pt x="34" y="27"/>
                    <a:pt x="25" y="29"/>
                  </a:cubicBezTo>
                  <a:cubicBezTo>
                    <a:pt x="24" y="30"/>
                    <a:pt x="27" y="38"/>
                    <a:pt x="28" y="41"/>
                  </a:cubicBezTo>
                  <a:cubicBezTo>
                    <a:pt x="28" y="44"/>
                    <a:pt x="29" y="48"/>
                    <a:pt x="29" y="52"/>
                  </a:cubicBezTo>
                  <a:cubicBezTo>
                    <a:pt x="30" y="62"/>
                    <a:pt x="31" y="72"/>
                    <a:pt x="32" y="82"/>
                  </a:cubicBezTo>
                  <a:cubicBezTo>
                    <a:pt x="34" y="101"/>
                    <a:pt x="35" y="121"/>
                    <a:pt x="36" y="140"/>
                  </a:cubicBezTo>
                  <a:cubicBezTo>
                    <a:pt x="36" y="159"/>
                    <a:pt x="37" y="179"/>
                    <a:pt x="37" y="198"/>
                  </a:cubicBezTo>
                  <a:cubicBezTo>
                    <a:pt x="37" y="207"/>
                    <a:pt x="38" y="214"/>
                    <a:pt x="34" y="222"/>
                  </a:cubicBezTo>
                  <a:cubicBezTo>
                    <a:pt x="32" y="226"/>
                    <a:pt x="29" y="230"/>
                    <a:pt x="27" y="234"/>
                  </a:cubicBezTo>
                  <a:cubicBezTo>
                    <a:pt x="26" y="236"/>
                    <a:pt x="24" y="237"/>
                    <a:pt x="23" y="238"/>
                  </a:cubicBezTo>
                  <a:cubicBezTo>
                    <a:pt x="21" y="240"/>
                    <a:pt x="21" y="240"/>
                    <a:pt x="24" y="239"/>
                  </a:cubicBezTo>
                  <a:cubicBezTo>
                    <a:pt x="12" y="230"/>
                    <a:pt x="0" y="251"/>
                    <a:pt x="12" y="259"/>
                  </a:cubicBezTo>
                  <a:cubicBezTo>
                    <a:pt x="26" y="269"/>
                    <a:pt x="39" y="258"/>
                    <a:pt x="47" y="247"/>
                  </a:cubicBezTo>
                  <a:cubicBezTo>
                    <a:pt x="51" y="241"/>
                    <a:pt x="55" y="233"/>
                    <a:pt x="58" y="226"/>
                  </a:cubicBezTo>
                  <a:cubicBezTo>
                    <a:pt x="62" y="217"/>
                    <a:pt x="61" y="208"/>
                    <a:pt x="61" y="198"/>
                  </a:cubicBezTo>
                  <a:cubicBezTo>
                    <a:pt x="60" y="159"/>
                    <a:pt x="59" y="120"/>
                    <a:pt x="56" y="80"/>
                  </a:cubicBezTo>
                  <a:cubicBezTo>
                    <a:pt x="55" y="62"/>
                    <a:pt x="54" y="42"/>
                    <a:pt x="49" y="25"/>
                  </a:cubicBezTo>
                  <a:cubicBezTo>
                    <a:pt x="45" y="11"/>
                    <a:pt x="31" y="0"/>
                    <a:pt x="18" y="12"/>
                  </a:cubicBezTo>
                  <a:cubicBezTo>
                    <a:pt x="6" y="23"/>
                    <a:pt x="4" y="42"/>
                    <a:pt x="2" y="57"/>
                  </a:cubicBezTo>
                  <a:cubicBezTo>
                    <a:pt x="0" y="75"/>
                    <a:pt x="0" y="93"/>
                    <a:pt x="0" y="112"/>
                  </a:cubicBezTo>
                  <a:cubicBezTo>
                    <a:pt x="1" y="157"/>
                    <a:pt x="2" y="202"/>
                    <a:pt x="5" y="247"/>
                  </a:cubicBezTo>
                  <a:cubicBezTo>
                    <a:pt x="6" y="263"/>
                    <a:pt x="30" y="263"/>
                    <a:pt x="29" y="24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61083282-8537-4C03-BA84-233FF54C4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450975"/>
              <a:ext cx="379412" cy="231775"/>
            </a:xfrm>
            <a:custGeom>
              <a:avLst/>
              <a:gdLst>
                <a:gd name="T0" fmla="*/ 265 w 306"/>
                <a:gd name="T1" fmla="*/ 7 h 188"/>
                <a:gd name="T2" fmla="*/ 9 w 306"/>
                <a:gd name="T3" fmla="*/ 152 h 188"/>
                <a:gd name="T4" fmla="*/ 12 w 306"/>
                <a:gd name="T5" fmla="*/ 174 h 188"/>
                <a:gd name="T6" fmla="*/ 109 w 306"/>
                <a:gd name="T7" fmla="*/ 159 h 188"/>
                <a:gd name="T8" fmla="*/ 208 w 306"/>
                <a:gd name="T9" fmla="*/ 111 h 188"/>
                <a:gd name="T10" fmla="*/ 258 w 306"/>
                <a:gd name="T11" fmla="*/ 90 h 188"/>
                <a:gd name="T12" fmla="*/ 300 w 306"/>
                <a:gd name="T13" fmla="*/ 65 h 188"/>
                <a:gd name="T14" fmla="*/ 305 w 306"/>
                <a:gd name="T15" fmla="*/ 45 h 188"/>
                <a:gd name="T16" fmla="*/ 300 w 306"/>
                <a:gd name="T17" fmla="*/ 25 h 188"/>
                <a:gd name="T18" fmla="*/ 293 w 306"/>
                <a:gd name="T19" fmla="*/ 6 h 188"/>
                <a:gd name="T20" fmla="*/ 273 w 306"/>
                <a:gd name="T21" fmla="*/ 4 h 188"/>
                <a:gd name="T22" fmla="*/ 285 w 306"/>
                <a:gd name="T23" fmla="*/ 24 h 188"/>
                <a:gd name="T24" fmla="*/ 276 w 306"/>
                <a:gd name="T25" fmla="*/ 26 h 188"/>
                <a:gd name="T26" fmla="*/ 276 w 306"/>
                <a:gd name="T27" fmla="*/ 29 h 188"/>
                <a:gd name="T28" fmla="*/ 278 w 306"/>
                <a:gd name="T29" fmla="*/ 37 h 188"/>
                <a:gd name="T30" fmla="*/ 281 w 306"/>
                <a:gd name="T31" fmla="*/ 52 h 188"/>
                <a:gd name="T32" fmla="*/ 266 w 306"/>
                <a:gd name="T33" fmla="*/ 60 h 188"/>
                <a:gd name="T34" fmla="*/ 247 w 306"/>
                <a:gd name="T35" fmla="*/ 69 h 188"/>
                <a:gd name="T36" fmla="*/ 168 w 306"/>
                <a:gd name="T37" fmla="*/ 102 h 188"/>
                <a:gd name="T38" fmla="*/ 96 w 306"/>
                <a:gd name="T39" fmla="*/ 139 h 188"/>
                <a:gd name="T40" fmla="*/ 19 w 306"/>
                <a:gd name="T41" fmla="*/ 151 h 188"/>
                <a:gd name="T42" fmla="*/ 21 w 306"/>
                <a:gd name="T43" fmla="*/ 173 h 188"/>
                <a:gd name="T44" fmla="*/ 277 w 306"/>
                <a:gd name="T45" fmla="*/ 28 h 188"/>
                <a:gd name="T46" fmla="*/ 265 w 306"/>
                <a:gd name="T47" fmla="*/ 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6" h="188">
                  <a:moveTo>
                    <a:pt x="265" y="7"/>
                  </a:moveTo>
                  <a:cubicBezTo>
                    <a:pt x="179" y="53"/>
                    <a:pt x="91" y="97"/>
                    <a:pt x="9" y="152"/>
                  </a:cubicBezTo>
                  <a:cubicBezTo>
                    <a:pt x="0" y="158"/>
                    <a:pt x="3" y="170"/>
                    <a:pt x="12" y="174"/>
                  </a:cubicBezTo>
                  <a:cubicBezTo>
                    <a:pt x="45" y="188"/>
                    <a:pt x="80" y="175"/>
                    <a:pt x="109" y="159"/>
                  </a:cubicBezTo>
                  <a:cubicBezTo>
                    <a:pt x="142" y="141"/>
                    <a:pt x="174" y="125"/>
                    <a:pt x="208" y="111"/>
                  </a:cubicBezTo>
                  <a:cubicBezTo>
                    <a:pt x="225" y="104"/>
                    <a:pt x="241" y="97"/>
                    <a:pt x="258" y="90"/>
                  </a:cubicBezTo>
                  <a:cubicBezTo>
                    <a:pt x="272" y="84"/>
                    <a:pt x="291" y="78"/>
                    <a:pt x="300" y="65"/>
                  </a:cubicBezTo>
                  <a:cubicBezTo>
                    <a:pt x="305" y="59"/>
                    <a:pt x="306" y="52"/>
                    <a:pt x="305" y="45"/>
                  </a:cubicBezTo>
                  <a:cubicBezTo>
                    <a:pt x="304" y="38"/>
                    <a:pt x="300" y="32"/>
                    <a:pt x="300" y="25"/>
                  </a:cubicBezTo>
                  <a:cubicBezTo>
                    <a:pt x="299" y="17"/>
                    <a:pt x="299" y="11"/>
                    <a:pt x="293" y="6"/>
                  </a:cubicBezTo>
                  <a:cubicBezTo>
                    <a:pt x="287" y="1"/>
                    <a:pt x="280" y="0"/>
                    <a:pt x="273" y="4"/>
                  </a:cubicBezTo>
                  <a:cubicBezTo>
                    <a:pt x="259" y="10"/>
                    <a:pt x="271" y="31"/>
                    <a:pt x="285" y="24"/>
                  </a:cubicBezTo>
                  <a:cubicBezTo>
                    <a:pt x="278" y="20"/>
                    <a:pt x="275" y="21"/>
                    <a:pt x="276" y="26"/>
                  </a:cubicBezTo>
                  <a:cubicBezTo>
                    <a:pt x="276" y="27"/>
                    <a:pt x="276" y="28"/>
                    <a:pt x="276" y="29"/>
                  </a:cubicBezTo>
                  <a:cubicBezTo>
                    <a:pt x="276" y="32"/>
                    <a:pt x="277" y="35"/>
                    <a:pt x="278" y="37"/>
                  </a:cubicBezTo>
                  <a:cubicBezTo>
                    <a:pt x="279" y="42"/>
                    <a:pt x="283" y="47"/>
                    <a:pt x="281" y="52"/>
                  </a:cubicBezTo>
                  <a:cubicBezTo>
                    <a:pt x="278" y="56"/>
                    <a:pt x="270" y="58"/>
                    <a:pt x="266" y="60"/>
                  </a:cubicBezTo>
                  <a:cubicBezTo>
                    <a:pt x="260" y="63"/>
                    <a:pt x="254" y="66"/>
                    <a:pt x="247" y="69"/>
                  </a:cubicBezTo>
                  <a:cubicBezTo>
                    <a:pt x="221" y="80"/>
                    <a:pt x="195" y="90"/>
                    <a:pt x="168" y="102"/>
                  </a:cubicBezTo>
                  <a:cubicBezTo>
                    <a:pt x="143" y="112"/>
                    <a:pt x="120" y="126"/>
                    <a:pt x="96" y="139"/>
                  </a:cubicBezTo>
                  <a:cubicBezTo>
                    <a:pt x="72" y="152"/>
                    <a:pt x="45" y="162"/>
                    <a:pt x="19" y="151"/>
                  </a:cubicBezTo>
                  <a:cubicBezTo>
                    <a:pt x="20" y="158"/>
                    <a:pt x="21" y="166"/>
                    <a:pt x="21" y="173"/>
                  </a:cubicBezTo>
                  <a:cubicBezTo>
                    <a:pt x="103" y="118"/>
                    <a:pt x="191" y="74"/>
                    <a:pt x="277" y="28"/>
                  </a:cubicBezTo>
                  <a:cubicBezTo>
                    <a:pt x="291" y="20"/>
                    <a:pt x="279" y="0"/>
                    <a:pt x="265" y="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B7F0C65B-D84A-4821-A501-A37FE3232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995363"/>
              <a:ext cx="120650" cy="95250"/>
            </a:xfrm>
            <a:custGeom>
              <a:avLst/>
              <a:gdLst>
                <a:gd name="T0" fmla="*/ 14 w 98"/>
                <a:gd name="T1" fmla="*/ 28 h 76"/>
                <a:gd name="T2" fmla="*/ 69 w 98"/>
                <a:gd name="T3" fmla="*/ 66 h 76"/>
                <a:gd name="T4" fmla="*/ 86 w 98"/>
                <a:gd name="T5" fmla="*/ 49 h 76"/>
                <a:gd name="T6" fmla="*/ 26 w 98"/>
                <a:gd name="T7" fmla="*/ 8 h 76"/>
                <a:gd name="T8" fmla="*/ 14 w 98"/>
                <a:gd name="T9" fmla="*/ 2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76">
                  <a:moveTo>
                    <a:pt x="14" y="28"/>
                  </a:moveTo>
                  <a:cubicBezTo>
                    <a:pt x="33" y="39"/>
                    <a:pt x="51" y="52"/>
                    <a:pt x="69" y="66"/>
                  </a:cubicBezTo>
                  <a:cubicBezTo>
                    <a:pt x="81" y="76"/>
                    <a:pt x="98" y="59"/>
                    <a:pt x="86" y="49"/>
                  </a:cubicBezTo>
                  <a:cubicBezTo>
                    <a:pt x="67" y="34"/>
                    <a:pt x="47" y="20"/>
                    <a:pt x="26" y="8"/>
                  </a:cubicBezTo>
                  <a:cubicBezTo>
                    <a:pt x="12" y="0"/>
                    <a:pt x="0" y="21"/>
                    <a:pt x="14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3" name="Freeform 50">
              <a:extLst>
                <a:ext uri="{FF2B5EF4-FFF2-40B4-BE49-F238E27FC236}">
                  <a16:creationId xmlns:a16="http://schemas.microsoft.com/office/drawing/2014/main" id="{A2137C32-5EA5-4304-AF8E-C05645BC7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1" y="881063"/>
              <a:ext cx="74612" cy="112713"/>
            </a:xfrm>
            <a:custGeom>
              <a:avLst/>
              <a:gdLst>
                <a:gd name="T0" fmla="*/ 8 w 61"/>
                <a:gd name="T1" fmla="*/ 26 h 91"/>
                <a:gd name="T2" fmla="*/ 35 w 61"/>
                <a:gd name="T3" fmla="*/ 76 h 91"/>
                <a:gd name="T4" fmla="*/ 58 w 61"/>
                <a:gd name="T5" fmla="*/ 69 h 91"/>
                <a:gd name="T6" fmla="*/ 28 w 61"/>
                <a:gd name="T7" fmla="*/ 14 h 91"/>
                <a:gd name="T8" fmla="*/ 8 w 61"/>
                <a:gd name="T9" fmla="*/ 2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91">
                  <a:moveTo>
                    <a:pt x="8" y="26"/>
                  </a:moveTo>
                  <a:cubicBezTo>
                    <a:pt x="17" y="41"/>
                    <a:pt x="32" y="57"/>
                    <a:pt x="35" y="76"/>
                  </a:cubicBezTo>
                  <a:cubicBezTo>
                    <a:pt x="38" y="91"/>
                    <a:pt x="61" y="84"/>
                    <a:pt x="58" y="69"/>
                  </a:cubicBezTo>
                  <a:cubicBezTo>
                    <a:pt x="55" y="49"/>
                    <a:pt x="39" y="31"/>
                    <a:pt x="28" y="14"/>
                  </a:cubicBezTo>
                  <a:cubicBezTo>
                    <a:pt x="20" y="0"/>
                    <a:pt x="0" y="12"/>
                    <a:pt x="8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4" name="Freeform 51">
              <a:extLst>
                <a:ext uri="{FF2B5EF4-FFF2-40B4-BE49-F238E27FC236}">
                  <a16:creationId xmlns:a16="http://schemas.microsoft.com/office/drawing/2014/main" id="{7ED1138C-A852-45D3-95B5-40173A7A7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738" y="887413"/>
              <a:ext cx="57150" cy="96838"/>
            </a:xfrm>
            <a:custGeom>
              <a:avLst/>
              <a:gdLst>
                <a:gd name="T0" fmla="*/ 30 w 46"/>
                <a:gd name="T1" fmla="*/ 66 h 79"/>
                <a:gd name="T2" fmla="*/ 41 w 46"/>
                <a:gd name="T3" fmla="*/ 42 h 79"/>
                <a:gd name="T4" fmla="*/ 46 w 46"/>
                <a:gd name="T5" fmla="*/ 15 h 79"/>
                <a:gd name="T6" fmla="*/ 22 w 46"/>
                <a:gd name="T7" fmla="*/ 15 h 79"/>
                <a:gd name="T8" fmla="*/ 18 w 46"/>
                <a:gd name="T9" fmla="*/ 35 h 79"/>
                <a:gd name="T10" fmla="*/ 10 w 46"/>
                <a:gd name="T11" fmla="*/ 54 h 79"/>
                <a:gd name="T12" fmla="*/ 30 w 46"/>
                <a:gd name="T13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9">
                  <a:moveTo>
                    <a:pt x="30" y="66"/>
                  </a:moveTo>
                  <a:cubicBezTo>
                    <a:pt x="36" y="60"/>
                    <a:pt x="38" y="50"/>
                    <a:pt x="41" y="42"/>
                  </a:cubicBezTo>
                  <a:cubicBezTo>
                    <a:pt x="43" y="33"/>
                    <a:pt x="46" y="24"/>
                    <a:pt x="46" y="15"/>
                  </a:cubicBezTo>
                  <a:cubicBezTo>
                    <a:pt x="45" y="0"/>
                    <a:pt x="21" y="0"/>
                    <a:pt x="22" y="15"/>
                  </a:cubicBezTo>
                  <a:cubicBezTo>
                    <a:pt x="22" y="22"/>
                    <a:pt x="20" y="29"/>
                    <a:pt x="18" y="35"/>
                  </a:cubicBezTo>
                  <a:cubicBezTo>
                    <a:pt x="16" y="42"/>
                    <a:pt x="14" y="49"/>
                    <a:pt x="10" y="54"/>
                  </a:cubicBezTo>
                  <a:cubicBezTo>
                    <a:pt x="0" y="67"/>
                    <a:pt x="21" y="79"/>
                    <a:pt x="30" y="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5" name="Freeform 52">
              <a:extLst>
                <a:ext uri="{FF2B5EF4-FFF2-40B4-BE49-F238E27FC236}">
                  <a16:creationId xmlns:a16="http://schemas.microsoft.com/office/drawing/2014/main" id="{93AE03D1-C539-48A8-97FD-2ACB16788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995363"/>
              <a:ext cx="90487" cy="88900"/>
            </a:xfrm>
            <a:custGeom>
              <a:avLst/>
              <a:gdLst>
                <a:gd name="T0" fmla="*/ 21 w 73"/>
                <a:gd name="T1" fmla="*/ 67 h 72"/>
                <a:gd name="T2" fmla="*/ 61 w 73"/>
                <a:gd name="T3" fmla="*/ 27 h 72"/>
                <a:gd name="T4" fmla="*/ 44 w 73"/>
                <a:gd name="T5" fmla="*/ 10 h 72"/>
                <a:gd name="T6" fmla="*/ 4 w 73"/>
                <a:gd name="T7" fmla="*/ 50 h 72"/>
                <a:gd name="T8" fmla="*/ 4 w 73"/>
                <a:gd name="T9" fmla="*/ 67 h 72"/>
                <a:gd name="T10" fmla="*/ 21 w 73"/>
                <a:gd name="T11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21" y="67"/>
                  </a:moveTo>
                  <a:cubicBezTo>
                    <a:pt x="33" y="53"/>
                    <a:pt x="46" y="39"/>
                    <a:pt x="61" y="27"/>
                  </a:cubicBezTo>
                  <a:cubicBezTo>
                    <a:pt x="73" y="17"/>
                    <a:pt x="56" y="0"/>
                    <a:pt x="44" y="10"/>
                  </a:cubicBezTo>
                  <a:cubicBezTo>
                    <a:pt x="29" y="22"/>
                    <a:pt x="16" y="36"/>
                    <a:pt x="4" y="50"/>
                  </a:cubicBezTo>
                  <a:cubicBezTo>
                    <a:pt x="0" y="55"/>
                    <a:pt x="0" y="62"/>
                    <a:pt x="4" y="67"/>
                  </a:cubicBezTo>
                  <a:cubicBezTo>
                    <a:pt x="9" y="72"/>
                    <a:pt x="17" y="72"/>
                    <a:pt x="21" y="6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6" name="Freeform 53">
              <a:extLst>
                <a:ext uri="{FF2B5EF4-FFF2-40B4-BE49-F238E27FC236}">
                  <a16:creationId xmlns:a16="http://schemas.microsoft.com/office/drawing/2014/main" id="{B44F2FDD-0DB3-42FF-A9CD-727917CC7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325" y="1243013"/>
              <a:ext cx="120650" cy="66675"/>
            </a:xfrm>
            <a:custGeom>
              <a:avLst/>
              <a:gdLst>
                <a:gd name="T0" fmla="*/ 15 w 98"/>
                <a:gd name="T1" fmla="*/ 54 h 54"/>
                <a:gd name="T2" fmla="*/ 86 w 98"/>
                <a:gd name="T3" fmla="*/ 30 h 54"/>
                <a:gd name="T4" fmla="*/ 74 w 98"/>
                <a:gd name="T5" fmla="*/ 9 h 54"/>
                <a:gd name="T6" fmla="*/ 15 w 98"/>
                <a:gd name="T7" fmla="*/ 30 h 54"/>
                <a:gd name="T8" fmla="*/ 15 w 98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4">
                  <a:moveTo>
                    <a:pt x="15" y="54"/>
                  </a:moveTo>
                  <a:cubicBezTo>
                    <a:pt x="41" y="53"/>
                    <a:pt x="65" y="45"/>
                    <a:pt x="86" y="30"/>
                  </a:cubicBezTo>
                  <a:cubicBezTo>
                    <a:pt x="98" y="21"/>
                    <a:pt x="86" y="0"/>
                    <a:pt x="74" y="9"/>
                  </a:cubicBezTo>
                  <a:cubicBezTo>
                    <a:pt x="57" y="22"/>
                    <a:pt x="37" y="29"/>
                    <a:pt x="15" y="30"/>
                  </a:cubicBezTo>
                  <a:cubicBezTo>
                    <a:pt x="0" y="30"/>
                    <a:pt x="0" y="54"/>
                    <a:pt x="15" y="5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7" name="Freeform 54">
              <a:extLst>
                <a:ext uri="{FF2B5EF4-FFF2-40B4-BE49-F238E27FC236}">
                  <a16:creationId xmlns:a16="http://schemas.microsoft.com/office/drawing/2014/main" id="{AFD9A72E-59CF-4DAF-93FD-7D2C51F87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413" y="1546225"/>
              <a:ext cx="66675" cy="66675"/>
            </a:xfrm>
            <a:custGeom>
              <a:avLst/>
              <a:gdLst>
                <a:gd name="T0" fmla="*/ 2 w 54"/>
                <a:gd name="T1" fmla="*/ 17 h 54"/>
                <a:gd name="T2" fmla="*/ 35 w 54"/>
                <a:gd name="T3" fmla="*/ 52 h 54"/>
                <a:gd name="T4" fmla="*/ 51 w 54"/>
                <a:gd name="T5" fmla="*/ 47 h 54"/>
                <a:gd name="T6" fmla="*/ 47 w 54"/>
                <a:gd name="T7" fmla="*/ 31 h 54"/>
                <a:gd name="T8" fmla="*/ 25 w 54"/>
                <a:gd name="T9" fmla="*/ 11 h 54"/>
                <a:gd name="T10" fmla="*/ 11 w 54"/>
                <a:gd name="T11" fmla="*/ 2 h 54"/>
                <a:gd name="T12" fmla="*/ 2 w 54"/>
                <a:gd name="T13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2" y="17"/>
                  </a:moveTo>
                  <a:cubicBezTo>
                    <a:pt x="9" y="32"/>
                    <a:pt x="19" y="45"/>
                    <a:pt x="35" y="52"/>
                  </a:cubicBezTo>
                  <a:cubicBezTo>
                    <a:pt x="40" y="54"/>
                    <a:pt x="47" y="53"/>
                    <a:pt x="51" y="47"/>
                  </a:cubicBezTo>
                  <a:cubicBezTo>
                    <a:pt x="54" y="42"/>
                    <a:pt x="53" y="34"/>
                    <a:pt x="47" y="31"/>
                  </a:cubicBezTo>
                  <a:cubicBezTo>
                    <a:pt x="37" y="27"/>
                    <a:pt x="29" y="20"/>
                    <a:pt x="25" y="11"/>
                  </a:cubicBezTo>
                  <a:cubicBezTo>
                    <a:pt x="23" y="5"/>
                    <a:pt x="17" y="0"/>
                    <a:pt x="11" y="2"/>
                  </a:cubicBezTo>
                  <a:cubicBezTo>
                    <a:pt x="5" y="4"/>
                    <a:pt x="0" y="11"/>
                    <a:pt x="2" y="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8" name="Freeform 55">
              <a:extLst>
                <a:ext uri="{FF2B5EF4-FFF2-40B4-BE49-F238E27FC236}">
                  <a16:creationId xmlns:a16="http://schemas.microsoft.com/office/drawing/2014/main" id="{8E14C450-E586-41A3-AA8A-F7334ED7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550" y="1724025"/>
              <a:ext cx="114300" cy="103188"/>
            </a:xfrm>
            <a:custGeom>
              <a:avLst/>
              <a:gdLst>
                <a:gd name="T0" fmla="*/ 9 w 92"/>
                <a:gd name="T1" fmla="*/ 25 h 84"/>
                <a:gd name="T2" fmla="*/ 66 w 92"/>
                <a:gd name="T3" fmla="*/ 76 h 84"/>
                <a:gd name="T4" fmla="*/ 78 w 92"/>
                <a:gd name="T5" fmla="*/ 56 h 84"/>
                <a:gd name="T6" fmla="*/ 30 w 92"/>
                <a:gd name="T7" fmla="*/ 12 h 84"/>
                <a:gd name="T8" fmla="*/ 9 w 92"/>
                <a:gd name="T9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4">
                  <a:moveTo>
                    <a:pt x="9" y="25"/>
                  </a:moveTo>
                  <a:cubicBezTo>
                    <a:pt x="24" y="46"/>
                    <a:pt x="43" y="64"/>
                    <a:pt x="66" y="76"/>
                  </a:cubicBezTo>
                  <a:cubicBezTo>
                    <a:pt x="80" y="84"/>
                    <a:pt x="92" y="63"/>
                    <a:pt x="78" y="56"/>
                  </a:cubicBezTo>
                  <a:cubicBezTo>
                    <a:pt x="59" y="45"/>
                    <a:pt x="42" y="31"/>
                    <a:pt x="30" y="12"/>
                  </a:cubicBezTo>
                  <a:cubicBezTo>
                    <a:pt x="21" y="0"/>
                    <a:pt x="0" y="12"/>
                    <a:pt x="9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9" name="Freeform 56">
              <a:extLst>
                <a:ext uri="{FF2B5EF4-FFF2-40B4-BE49-F238E27FC236}">
                  <a16:creationId xmlns:a16="http://schemas.microsoft.com/office/drawing/2014/main" id="{8AB68BFB-F430-4810-8282-31C97CB7F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24038"/>
              <a:ext cx="34925" cy="120650"/>
            </a:xfrm>
            <a:custGeom>
              <a:avLst/>
              <a:gdLst>
                <a:gd name="T0" fmla="*/ 4 w 29"/>
                <a:gd name="T1" fmla="*/ 15 h 97"/>
                <a:gd name="T2" fmla="*/ 1 w 29"/>
                <a:gd name="T3" fmla="*/ 82 h 97"/>
                <a:gd name="T4" fmla="*/ 25 w 29"/>
                <a:gd name="T5" fmla="*/ 82 h 97"/>
                <a:gd name="T6" fmla="*/ 28 w 29"/>
                <a:gd name="T7" fmla="*/ 15 h 97"/>
                <a:gd name="T8" fmla="*/ 4 w 29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7">
                  <a:moveTo>
                    <a:pt x="4" y="15"/>
                  </a:moveTo>
                  <a:cubicBezTo>
                    <a:pt x="3" y="37"/>
                    <a:pt x="2" y="59"/>
                    <a:pt x="1" y="82"/>
                  </a:cubicBezTo>
                  <a:cubicBezTo>
                    <a:pt x="0" y="97"/>
                    <a:pt x="24" y="97"/>
                    <a:pt x="25" y="82"/>
                  </a:cubicBezTo>
                  <a:cubicBezTo>
                    <a:pt x="26" y="59"/>
                    <a:pt x="27" y="37"/>
                    <a:pt x="28" y="15"/>
                  </a:cubicBezTo>
                  <a:cubicBezTo>
                    <a:pt x="29" y="0"/>
                    <a:pt x="5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0" name="Freeform 57">
              <a:extLst>
                <a:ext uri="{FF2B5EF4-FFF2-40B4-BE49-F238E27FC236}">
                  <a16:creationId xmlns:a16="http://schemas.microsoft.com/office/drawing/2014/main" id="{E1A64BC1-E512-4F1B-AEE9-272A3ED86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1779588"/>
              <a:ext cx="74612" cy="111125"/>
            </a:xfrm>
            <a:custGeom>
              <a:avLst/>
              <a:gdLst>
                <a:gd name="T0" fmla="*/ 29 w 60"/>
                <a:gd name="T1" fmla="*/ 77 h 90"/>
                <a:gd name="T2" fmla="*/ 56 w 60"/>
                <a:gd name="T3" fmla="*/ 22 h 90"/>
                <a:gd name="T4" fmla="*/ 32 w 60"/>
                <a:gd name="T5" fmla="*/ 15 h 90"/>
                <a:gd name="T6" fmla="*/ 8 w 60"/>
                <a:gd name="T7" fmla="*/ 65 h 90"/>
                <a:gd name="T8" fmla="*/ 29 w 60"/>
                <a:gd name="T9" fmla="*/ 7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0">
                  <a:moveTo>
                    <a:pt x="29" y="77"/>
                  </a:moveTo>
                  <a:cubicBezTo>
                    <a:pt x="41" y="61"/>
                    <a:pt x="50" y="42"/>
                    <a:pt x="56" y="22"/>
                  </a:cubicBezTo>
                  <a:cubicBezTo>
                    <a:pt x="60" y="7"/>
                    <a:pt x="36" y="0"/>
                    <a:pt x="32" y="15"/>
                  </a:cubicBezTo>
                  <a:cubicBezTo>
                    <a:pt x="27" y="34"/>
                    <a:pt x="19" y="50"/>
                    <a:pt x="8" y="65"/>
                  </a:cubicBezTo>
                  <a:cubicBezTo>
                    <a:pt x="0" y="78"/>
                    <a:pt x="20" y="90"/>
                    <a:pt x="29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1" name="Freeform 58">
              <a:extLst>
                <a:ext uri="{FF2B5EF4-FFF2-40B4-BE49-F238E27FC236}">
                  <a16:creationId xmlns:a16="http://schemas.microsoft.com/office/drawing/2014/main" id="{8B629B72-1CE4-4F38-8DED-37113D40E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670050"/>
              <a:ext cx="123825" cy="106363"/>
            </a:xfrm>
            <a:custGeom>
              <a:avLst/>
              <a:gdLst>
                <a:gd name="T0" fmla="*/ 24 w 100"/>
                <a:gd name="T1" fmla="*/ 77 h 86"/>
                <a:gd name="T2" fmla="*/ 88 w 100"/>
                <a:gd name="T3" fmla="*/ 30 h 86"/>
                <a:gd name="T4" fmla="*/ 75 w 100"/>
                <a:gd name="T5" fmla="*/ 9 h 86"/>
                <a:gd name="T6" fmla="*/ 12 w 100"/>
                <a:gd name="T7" fmla="*/ 56 h 86"/>
                <a:gd name="T8" fmla="*/ 24 w 100"/>
                <a:gd name="T9" fmla="*/ 7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86">
                  <a:moveTo>
                    <a:pt x="24" y="77"/>
                  </a:moveTo>
                  <a:cubicBezTo>
                    <a:pt x="45" y="61"/>
                    <a:pt x="66" y="45"/>
                    <a:pt x="88" y="30"/>
                  </a:cubicBezTo>
                  <a:cubicBezTo>
                    <a:pt x="100" y="21"/>
                    <a:pt x="88" y="0"/>
                    <a:pt x="75" y="9"/>
                  </a:cubicBezTo>
                  <a:cubicBezTo>
                    <a:pt x="54" y="25"/>
                    <a:pt x="33" y="40"/>
                    <a:pt x="12" y="56"/>
                  </a:cubicBezTo>
                  <a:cubicBezTo>
                    <a:pt x="0" y="65"/>
                    <a:pt x="12" y="86"/>
                    <a:pt x="24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2" name="Freeform 59">
              <a:extLst>
                <a:ext uri="{FF2B5EF4-FFF2-40B4-BE49-F238E27FC236}">
                  <a16:creationId xmlns:a16="http://schemas.microsoft.com/office/drawing/2014/main" id="{615CA931-F079-4496-BA88-B35A0BD3C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26" y="1438275"/>
              <a:ext cx="127000" cy="66675"/>
            </a:xfrm>
            <a:custGeom>
              <a:avLst/>
              <a:gdLst>
                <a:gd name="T0" fmla="*/ 21 w 102"/>
                <a:gd name="T1" fmla="*/ 49 h 54"/>
                <a:gd name="T2" fmla="*/ 87 w 102"/>
                <a:gd name="T3" fmla="*/ 28 h 54"/>
                <a:gd name="T4" fmla="*/ 81 w 102"/>
                <a:gd name="T5" fmla="*/ 5 h 54"/>
                <a:gd name="T6" fmla="*/ 15 w 102"/>
                <a:gd name="T7" fmla="*/ 26 h 54"/>
                <a:gd name="T8" fmla="*/ 21 w 102"/>
                <a:gd name="T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4">
                  <a:moveTo>
                    <a:pt x="21" y="49"/>
                  </a:moveTo>
                  <a:cubicBezTo>
                    <a:pt x="43" y="42"/>
                    <a:pt x="65" y="35"/>
                    <a:pt x="87" y="28"/>
                  </a:cubicBezTo>
                  <a:cubicBezTo>
                    <a:pt x="102" y="23"/>
                    <a:pt x="95" y="0"/>
                    <a:pt x="81" y="5"/>
                  </a:cubicBezTo>
                  <a:cubicBezTo>
                    <a:pt x="59" y="12"/>
                    <a:pt x="37" y="19"/>
                    <a:pt x="15" y="26"/>
                  </a:cubicBezTo>
                  <a:cubicBezTo>
                    <a:pt x="0" y="31"/>
                    <a:pt x="6" y="54"/>
                    <a:pt x="21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3" name="Freeform 60">
              <a:extLst>
                <a:ext uri="{FF2B5EF4-FFF2-40B4-BE49-F238E27FC236}">
                  <a16:creationId xmlns:a16="http://schemas.microsoft.com/office/drawing/2014/main" id="{3BE944B1-5317-4EEB-B9DB-5F9C3F6CF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1" y="1220788"/>
              <a:ext cx="139700" cy="60325"/>
            </a:xfrm>
            <a:custGeom>
              <a:avLst/>
              <a:gdLst>
                <a:gd name="T0" fmla="*/ 14 w 113"/>
                <a:gd name="T1" fmla="*/ 29 h 49"/>
                <a:gd name="T2" fmla="*/ 98 w 113"/>
                <a:gd name="T3" fmla="*/ 48 h 49"/>
                <a:gd name="T4" fmla="*/ 98 w 113"/>
                <a:gd name="T5" fmla="*/ 24 h 49"/>
                <a:gd name="T6" fmla="*/ 20 w 113"/>
                <a:gd name="T7" fmla="*/ 5 h 49"/>
                <a:gd name="T8" fmla="*/ 14 w 113"/>
                <a:gd name="T9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9">
                  <a:moveTo>
                    <a:pt x="14" y="29"/>
                  </a:moveTo>
                  <a:cubicBezTo>
                    <a:pt x="41" y="39"/>
                    <a:pt x="69" y="45"/>
                    <a:pt x="98" y="48"/>
                  </a:cubicBezTo>
                  <a:cubicBezTo>
                    <a:pt x="113" y="49"/>
                    <a:pt x="113" y="25"/>
                    <a:pt x="98" y="24"/>
                  </a:cubicBezTo>
                  <a:cubicBezTo>
                    <a:pt x="71" y="21"/>
                    <a:pt x="45" y="15"/>
                    <a:pt x="20" y="5"/>
                  </a:cubicBezTo>
                  <a:cubicBezTo>
                    <a:pt x="6" y="0"/>
                    <a:pt x="0" y="23"/>
                    <a:pt x="14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4" name="Freeform 61">
              <a:extLst>
                <a:ext uri="{FF2B5EF4-FFF2-40B4-BE49-F238E27FC236}">
                  <a16:creationId xmlns:a16="http://schemas.microsoft.com/office/drawing/2014/main" id="{4933107A-8256-4E5E-8843-37D00BC49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1" y="460375"/>
              <a:ext cx="290512" cy="223838"/>
            </a:xfrm>
            <a:custGeom>
              <a:avLst/>
              <a:gdLst>
                <a:gd name="T0" fmla="*/ 54 w 234"/>
                <a:gd name="T1" fmla="*/ 151 h 180"/>
                <a:gd name="T2" fmla="*/ 38 w 234"/>
                <a:gd name="T3" fmla="*/ 66 h 180"/>
                <a:gd name="T4" fmla="*/ 65 w 234"/>
                <a:gd name="T5" fmla="*/ 33 h 180"/>
                <a:gd name="T6" fmla="*/ 119 w 234"/>
                <a:gd name="T7" fmla="*/ 26 h 180"/>
                <a:gd name="T8" fmla="*/ 192 w 234"/>
                <a:gd name="T9" fmla="*/ 44 h 180"/>
                <a:gd name="T10" fmla="*/ 161 w 234"/>
                <a:gd name="T11" fmla="*/ 114 h 180"/>
                <a:gd name="T12" fmla="*/ 111 w 234"/>
                <a:gd name="T13" fmla="*/ 135 h 180"/>
                <a:gd name="T14" fmla="*/ 86 w 234"/>
                <a:gd name="T15" fmla="*/ 140 h 180"/>
                <a:gd name="T16" fmla="*/ 61 w 234"/>
                <a:gd name="T17" fmla="*/ 147 h 180"/>
                <a:gd name="T18" fmla="*/ 73 w 234"/>
                <a:gd name="T19" fmla="*/ 168 h 180"/>
                <a:gd name="T20" fmla="*/ 98 w 234"/>
                <a:gd name="T21" fmla="*/ 163 h 180"/>
                <a:gd name="T22" fmla="*/ 130 w 234"/>
                <a:gd name="T23" fmla="*/ 154 h 180"/>
                <a:gd name="T24" fmla="*/ 184 w 234"/>
                <a:gd name="T25" fmla="*/ 128 h 180"/>
                <a:gd name="T26" fmla="*/ 213 w 234"/>
                <a:gd name="T27" fmla="*/ 33 h 180"/>
                <a:gd name="T28" fmla="*/ 119 w 234"/>
                <a:gd name="T29" fmla="*/ 2 h 180"/>
                <a:gd name="T30" fmla="*/ 56 w 234"/>
                <a:gd name="T31" fmla="*/ 11 h 180"/>
                <a:gd name="T32" fmla="*/ 18 w 234"/>
                <a:gd name="T33" fmla="*/ 52 h 180"/>
                <a:gd name="T34" fmla="*/ 41 w 234"/>
                <a:gd name="T35" fmla="*/ 171 h 180"/>
                <a:gd name="T36" fmla="*/ 54 w 234"/>
                <a:gd name="T37" fmla="*/ 15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180">
                  <a:moveTo>
                    <a:pt x="54" y="151"/>
                  </a:moveTo>
                  <a:cubicBezTo>
                    <a:pt x="25" y="132"/>
                    <a:pt x="26" y="94"/>
                    <a:pt x="38" y="66"/>
                  </a:cubicBezTo>
                  <a:cubicBezTo>
                    <a:pt x="43" y="53"/>
                    <a:pt x="52" y="39"/>
                    <a:pt x="65" y="33"/>
                  </a:cubicBezTo>
                  <a:cubicBezTo>
                    <a:pt x="81" y="25"/>
                    <a:pt x="102" y="26"/>
                    <a:pt x="119" y="26"/>
                  </a:cubicBezTo>
                  <a:cubicBezTo>
                    <a:pt x="142" y="25"/>
                    <a:pt x="177" y="23"/>
                    <a:pt x="192" y="44"/>
                  </a:cubicBezTo>
                  <a:cubicBezTo>
                    <a:pt x="211" y="71"/>
                    <a:pt x="183" y="102"/>
                    <a:pt x="161" y="114"/>
                  </a:cubicBezTo>
                  <a:cubicBezTo>
                    <a:pt x="145" y="123"/>
                    <a:pt x="128" y="129"/>
                    <a:pt x="111" y="135"/>
                  </a:cubicBezTo>
                  <a:cubicBezTo>
                    <a:pt x="103" y="138"/>
                    <a:pt x="95" y="140"/>
                    <a:pt x="86" y="140"/>
                  </a:cubicBezTo>
                  <a:cubicBezTo>
                    <a:pt x="77" y="141"/>
                    <a:pt x="68" y="142"/>
                    <a:pt x="61" y="147"/>
                  </a:cubicBezTo>
                  <a:cubicBezTo>
                    <a:pt x="48" y="155"/>
                    <a:pt x="60" y="176"/>
                    <a:pt x="73" y="168"/>
                  </a:cubicBezTo>
                  <a:cubicBezTo>
                    <a:pt x="80" y="163"/>
                    <a:pt x="90" y="164"/>
                    <a:pt x="98" y="163"/>
                  </a:cubicBezTo>
                  <a:cubicBezTo>
                    <a:pt x="109" y="162"/>
                    <a:pt x="119" y="158"/>
                    <a:pt x="130" y="154"/>
                  </a:cubicBezTo>
                  <a:cubicBezTo>
                    <a:pt x="148" y="147"/>
                    <a:pt x="168" y="140"/>
                    <a:pt x="184" y="128"/>
                  </a:cubicBezTo>
                  <a:cubicBezTo>
                    <a:pt x="213" y="108"/>
                    <a:pt x="234" y="67"/>
                    <a:pt x="213" y="33"/>
                  </a:cubicBezTo>
                  <a:cubicBezTo>
                    <a:pt x="194" y="2"/>
                    <a:pt x="152" y="0"/>
                    <a:pt x="119" y="2"/>
                  </a:cubicBezTo>
                  <a:cubicBezTo>
                    <a:pt x="98" y="2"/>
                    <a:pt x="75" y="2"/>
                    <a:pt x="56" y="11"/>
                  </a:cubicBezTo>
                  <a:cubicBezTo>
                    <a:pt x="38" y="18"/>
                    <a:pt x="26" y="34"/>
                    <a:pt x="18" y="52"/>
                  </a:cubicBezTo>
                  <a:cubicBezTo>
                    <a:pt x="0" y="92"/>
                    <a:pt x="0" y="145"/>
                    <a:pt x="41" y="171"/>
                  </a:cubicBezTo>
                  <a:cubicBezTo>
                    <a:pt x="55" y="180"/>
                    <a:pt x="67" y="159"/>
                    <a:pt x="54" y="15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5" name="Freeform 62">
              <a:extLst>
                <a:ext uri="{FF2B5EF4-FFF2-40B4-BE49-F238E27FC236}">
                  <a16:creationId xmlns:a16="http://schemas.microsoft.com/office/drawing/2014/main" id="{6E519B10-3819-4B9C-A5E7-40968EA07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9988" y="633413"/>
              <a:ext cx="298450" cy="361950"/>
            </a:xfrm>
            <a:custGeom>
              <a:avLst/>
              <a:gdLst>
                <a:gd name="T0" fmla="*/ 61 w 242"/>
                <a:gd name="T1" fmla="*/ 190 h 293"/>
                <a:gd name="T2" fmla="*/ 32 w 242"/>
                <a:gd name="T3" fmla="*/ 63 h 293"/>
                <a:gd name="T4" fmla="*/ 73 w 242"/>
                <a:gd name="T5" fmla="*/ 26 h 293"/>
                <a:gd name="T6" fmla="*/ 139 w 242"/>
                <a:gd name="T7" fmla="*/ 47 h 293"/>
                <a:gd name="T8" fmla="*/ 191 w 242"/>
                <a:gd name="T9" fmla="*/ 92 h 293"/>
                <a:gd name="T10" fmla="*/ 216 w 242"/>
                <a:gd name="T11" fmla="*/ 150 h 293"/>
                <a:gd name="T12" fmla="*/ 217 w 242"/>
                <a:gd name="T13" fmla="*/ 218 h 293"/>
                <a:gd name="T14" fmla="*/ 191 w 242"/>
                <a:gd name="T15" fmla="*/ 264 h 293"/>
                <a:gd name="T16" fmla="*/ 84 w 242"/>
                <a:gd name="T17" fmla="*/ 218 h 293"/>
                <a:gd name="T18" fmla="*/ 61 w 242"/>
                <a:gd name="T19" fmla="*/ 225 h 293"/>
                <a:gd name="T20" fmla="*/ 178 w 242"/>
                <a:gd name="T21" fmla="*/ 290 h 293"/>
                <a:gd name="T22" fmla="*/ 235 w 242"/>
                <a:gd name="T23" fmla="*/ 255 h 293"/>
                <a:gd name="T24" fmla="*/ 241 w 242"/>
                <a:gd name="T25" fmla="*/ 215 h 293"/>
                <a:gd name="T26" fmla="*/ 242 w 242"/>
                <a:gd name="T27" fmla="*/ 173 h 293"/>
                <a:gd name="T28" fmla="*/ 223 w 242"/>
                <a:gd name="T29" fmla="*/ 96 h 293"/>
                <a:gd name="T30" fmla="*/ 163 w 242"/>
                <a:gd name="T31" fmla="*/ 36 h 293"/>
                <a:gd name="T32" fmla="*/ 87 w 242"/>
                <a:gd name="T33" fmla="*/ 1 h 293"/>
                <a:gd name="T34" fmla="*/ 21 w 242"/>
                <a:gd name="T35" fmla="*/ 35 h 293"/>
                <a:gd name="T36" fmla="*/ 4 w 242"/>
                <a:gd name="T37" fmla="*/ 125 h 293"/>
                <a:gd name="T38" fmla="*/ 44 w 242"/>
                <a:gd name="T39" fmla="*/ 207 h 293"/>
                <a:gd name="T40" fmla="*/ 61 w 242"/>
                <a:gd name="T41" fmla="*/ 19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2" h="293">
                  <a:moveTo>
                    <a:pt x="61" y="190"/>
                  </a:moveTo>
                  <a:cubicBezTo>
                    <a:pt x="29" y="161"/>
                    <a:pt x="16" y="103"/>
                    <a:pt x="32" y="63"/>
                  </a:cubicBezTo>
                  <a:cubicBezTo>
                    <a:pt x="40" y="45"/>
                    <a:pt x="54" y="30"/>
                    <a:pt x="73" y="26"/>
                  </a:cubicBezTo>
                  <a:cubicBezTo>
                    <a:pt x="97" y="21"/>
                    <a:pt x="120" y="34"/>
                    <a:pt x="139" y="47"/>
                  </a:cubicBezTo>
                  <a:cubicBezTo>
                    <a:pt x="157" y="60"/>
                    <a:pt x="176" y="75"/>
                    <a:pt x="191" y="92"/>
                  </a:cubicBezTo>
                  <a:cubicBezTo>
                    <a:pt x="205" y="108"/>
                    <a:pt x="212" y="129"/>
                    <a:pt x="216" y="150"/>
                  </a:cubicBezTo>
                  <a:cubicBezTo>
                    <a:pt x="219" y="173"/>
                    <a:pt x="218" y="196"/>
                    <a:pt x="217" y="218"/>
                  </a:cubicBezTo>
                  <a:cubicBezTo>
                    <a:pt x="215" y="239"/>
                    <a:pt x="214" y="258"/>
                    <a:pt x="191" y="264"/>
                  </a:cubicBezTo>
                  <a:cubicBezTo>
                    <a:pt x="154" y="274"/>
                    <a:pt x="99" y="257"/>
                    <a:pt x="84" y="218"/>
                  </a:cubicBezTo>
                  <a:cubicBezTo>
                    <a:pt x="78" y="204"/>
                    <a:pt x="55" y="210"/>
                    <a:pt x="61" y="225"/>
                  </a:cubicBezTo>
                  <a:cubicBezTo>
                    <a:pt x="78" y="270"/>
                    <a:pt x="131" y="293"/>
                    <a:pt x="178" y="290"/>
                  </a:cubicBezTo>
                  <a:cubicBezTo>
                    <a:pt x="202" y="289"/>
                    <a:pt x="226" y="279"/>
                    <a:pt x="235" y="255"/>
                  </a:cubicBezTo>
                  <a:cubicBezTo>
                    <a:pt x="240" y="242"/>
                    <a:pt x="240" y="228"/>
                    <a:pt x="241" y="215"/>
                  </a:cubicBezTo>
                  <a:cubicBezTo>
                    <a:pt x="242" y="201"/>
                    <a:pt x="242" y="187"/>
                    <a:pt x="242" y="173"/>
                  </a:cubicBezTo>
                  <a:cubicBezTo>
                    <a:pt x="241" y="146"/>
                    <a:pt x="236" y="119"/>
                    <a:pt x="223" y="96"/>
                  </a:cubicBezTo>
                  <a:cubicBezTo>
                    <a:pt x="209" y="71"/>
                    <a:pt x="186" y="53"/>
                    <a:pt x="163" y="36"/>
                  </a:cubicBezTo>
                  <a:cubicBezTo>
                    <a:pt x="141" y="18"/>
                    <a:pt x="116" y="2"/>
                    <a:pt x="87" y="1"/>
                  </a:cubicBezTo>
                  <a:cubicBezTo>
                    <a:pt x="60" y="0"/>
                    <a:pt x="36" y="14"/>
                    <a:pt x="21" y="35"/>
                  </a:cubicBezTo>
                  <a:cubicBezTo>
                    <a:pt x="2" y="60"/>
                    <a:pt x="0" y="94"/>
                    <a:pt x="4" y="125"/>
                  </a:cubicBezTo>
                  <a:cubicBezTo>
                    <a:pt x="9" y="155"/>
                    <a:pt x="21" y="186"/>
                    <a:pt x="44" y="207"/>
                  </a:cubicBezTo>
                  <a:cubicBezTo>
                    <a:pt x="55" y="217"/>
                    <a:pt x="72" y="200"/>
                    <a:pt x="61" y="19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6" name="Freeform 63">
              <a:extLst>
                <a:ext uri="{FF2B5EF4-FFF2-40B4-BE49-F238E27FC236}">
                  <a16:creationId xmlns:a16="http://schemas.microsoft.com/office/drawing/2014/main" id="{F8522298-F49A-42FE-A069-AE9D188F3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1" y="1817688"/>
              <a:ext cx="265112" cy="317500"/>
            </a:xfrm>
            <a:custGeom>
              <a:avLst/>
              <a:gdLst>
                <a:gd name="T0" fmla="*/ 167 w 214"/>
                <a:gd name="T1" fmla="*/ 14 h 256"/>
                <a:gd name="T2" fmla="*/ 132 w 214"/>
                <a:gd name="T3" fmla="*/ 64 h 256"/>
                <a:gd name="T4" fmla="*/ 111 w 214"/>
                <a:gd name="T5" fmla="*/ 87 h 256"/>
                <a:gd name="T6" fmla="*/ 102 w 214"/>
                <a:gd name="T7" fmla="*/ 96 h 256"/>
                <a:gd name="T8" fmla="*/ 95 w 214"/>
                <a:gd name="T9" fmla="*/ 102 h 256"/>
                <a:gd name="T10" fmla="*/ 92 w 214"/>
                <a:gd name="T11" fmla="*/ 105 h 256"/>
                <a:gd name="T12" fmla="*/ 92 w 214"/>
                <a:gd name="T13" fmla="*/ 104 h 256"/>
                <a:gd name="T14" fmla="*/ 70 w 214"/>
                <a:gd name="T15" fmla="*/ 92 h 256"/>
                <a:gd name="T16" fmla="*/ 42 w 214"/>
                <a:gd name="T17" fmla="*/ 92 h 256"/>
                <a:gd name="T18" fmla="*/ 7 w 214"/>
                <a:gd name="T19" fmla="*/ 126 h 256"/>
                <a:gd name="T20" fmla="*/ 2 w 214"/>
                <a:gd name="T21" fmla="*/ 177 h 256"/>
                <a:gd name="T22" fmla="*/ 18 w 214"/>
                <a:gd name="T23" fmla="*/ 226 h 256"/>
                <a:gd name="T24" fmla="*/ 113 w 214"/>
                <a:gd name="T25" fmla="*/ 227 h 256"/>
                <a:gd name="T26" fmla="*/ 139 w 214"/>
                <a:gd name="T27" fmla="*/ 179 h 256"/>
                <a:gd name="T28" fmla="*/ 112 w 214"/>
                <a:gd name="T29" fmla="*/ 142 h 256"/>
                <a:gd name="T30" fmla="*/ 115 w 214"/>
                <a:gd name="T31" fmla="*/ 165 h 256"/>
                <a:gd name="T32" fmla="*/ 159 w 214"/>
                <a:gd name="T33" fmla="*/ 127 h 256"/>
                <a:gd name="T34" fmla="*/ 206 w 214"/>
                <a:gd name="T35" fmla="*/ 76 h 256"/>
                <a:gd name="T36" fmla="*/ 194 w 214"/>
                <a:gd name="T37" fmla="*/ 56 h 256"/>
                <a:gd name="T38" fmla="*/ 180 w 214"/>
                <a:gd name="T39" fmla="*/ 68 h 256"/>
                <a:gd name="T40" fmla="*/ 201 w 214"/>
                <a:gd name="T41" fmla="*/ 80 h 256"/>
                <a:gd name="T42" fmla="*/ 200 w 214"/>
                <a:gd name="T43" fmla="*/ 79 h 256"/>
                <a:gd name="T44" fmla="*/ 189 w 214"/>
                <a:gd name="T45" fmla="*/ 59 h 256"/>
                <a:gd name="T46" fmla="*/ 146 w 214"/>
                <a:gd name="T47" fmla="*/ 105 h 256"/>
                <a:gd name="T48" fmla="*/ 109 w 214"/>
                <a:gd name="T49" fmla="*/ 142 h 256"/>
                <a:gd name="T50" fmla="*/ 112 w 214"/>
                <a:gd name="T51" fmla="*/ 166 h 256"/>
                <a:gd name="T52" fmla="*/ 111 w 214"/>
                <a:gd name="T53" fmla="*/ 191 h 256"/>
                <a:gd name="T54" fmla="*/ 83 w 214"/>
                <a:gd name="T55" fmla="*/ 218 h 256"/>
                <a:gd name="T56" fmla="*/ 44 w 214"/>
                <a:gd name="T57" fmla="*/ 218 h 256"/>
                <a:gd name="T58" fmla="*/ 27 w 214"/>
                <a:gd name="T59" fmla="*/ 182 h 256"/>
                <a:gd name="T60" fmla="*/ 47 w 214"/>
                <a:gd name="T61" fmla="*/ 116 h 256"/>
                <a:gd name="T62" fmla="*/ 67 w 214"/>
                <a:gd name="T63" fmla="*/ 116 h 256"/>
                <a:gd name="T64" fmla="*/ 84 w 214"/>
                <a:gd name="T65" fmla="*/ 127 h 256"/>
                <a:gd name="T66" fmla="*/ 120 w 214"/>
                <a:gd name="T67" fmla="*/ 112 h 256"/>
                <a:gd name="T68" fmla="*/ 187 w 214"/>
                <a:gd name="T69" fmla="*/ 26 h 256"/>
                <a:gd name="T70" fmla="*/ 167 w 214"/>
                <a:gd name="T71" fmla="*/ 1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56">
                  <a:moveTo>
                    <a:pt x="167" y="14"/>
                  </a:moveTo>
                  <a:cubicBezTo>
                    <a:pt x="156" y="32"/>
                    <a:pt x="145" y="48"/>
                    <a:pt x="132" y="64"/>
                  </a:cubicBezTo>
                  <a:cubicBezTo>
                    <a:pt x="125" y="72"/>
                    <a:pt x="118" y="80"/>
                    <a:pt x="111" y="87"/>
                  </a:cubicBezTo>
                  <a:cubicBezTo>
                    <a:pt x="108" y="90"/>
                    <a:pt x="105" y="93"/>
                    <a:pt x="102" y="96"/>
                  </a:cubicBezTo>
                  <a:cubicBezTo>
                    <a:pt x="100" y="98"/>
                    <a:pt x="98" y="100"/>
                    <a:pt x="95" y="102"/>
                  </a:cubicBezTo>
                  <a:cubicBezTo>
                    <a:pt x="94" y="103"/>
                    <a:pt x="93" y="104"/>
                    <a:pt x="92" y="105"/>
                  </a:cubicBezTo>
                  <a:cubicBezTo>
                    <a:pt x="93" y="105"/>
                    <a:pt x="93" y="105"/>
                    <a:pt x="92" y="104"/>
                  </a:cubicBezTo>
                  <a:cubicBezTo>
                    <a:pt x="85" y="99"/>
                    <a:pt x="79" y="94"/>
                    <a:pt x="70" y="92"/>
                  </a:cubicBezTo>
                  <a:cubicBezTo>
                    <a:pt x="61" y="90"/>
                    <a:pt x="51" y="90"/>
                    <a:pt x="42" y="92"/>
                  </a:cubicBezTo>
                  <a:cubicBezTo>
                    <a:pt x="25" y="97"/>
                    <a:pt x="13" y="110"/>
                    <a:pt x="7" y="126"/>
                  </a:cubicBezTo>
                  <a:cubicBezTo>
                    <a:pt x="1" y="142"/>
                    <a:pt x="0" y="160"/>
                    <a:pt x="2" y="177"/>
                  </a:cubicBezTo>
                  <a:cubicBezTo>
                    <a:pt x="4" y="194"/>
                    <a:pt x="7" y="212"/>
                    <a:pt x="18" y="226"/>
                  </a:cubicBezTo>
                  <a:cubicBezTo>
                    <a:pt x="41" y="256"/>
                    <a:pt x="87" y="249"/>
                    <a:pt x="113" y="227"/>
                  </a:cubicBezTo>
                  <a:cubicBezTo>
                    <a:pt x="127" y="215"/>
                    <a:pt x="138" y="197"/>
                    <a:pt x="139" y="179"/>
                  </a:cubicBezTo>
                  <a:cubicBezTo>
                    <a:pt x="141" y="162"/>
                    <a:pt x="131" y="142"/>
                    <a:pt x="112" y="142"/>
                  </a:cubicBezTo>
                  <a:cubicBezTo>
                    <a:pt x="113" y="150"/>
                    <a:pt x="114" y="158"/>
                    <a:pt x="115" y="165"/>
                  </a:cubicBezTo>
                  <a:cubicBezTo>
                    <a:pt x="134" y="158"/>
                    <a:pt x="147" y="143"/>
                    <a:pt x="159" y="127"/>
                  </a:cubicBezTo>
                  <a:cubicBezTo>
                    <a:pt x="173" y="109"/>
                    <a:pt x="188" y="91"/>
                    <a:pt x="206" y="76"/>
                  </a:cubicBezTo>
                  <a:cubicBezTo>
                    <a:pt x="214" y="68"/>
                    <a:pt x="205" y="51"/>
                    <a:pt x="194" y="56"/>
                  </a:cubicBezTo>
                  <a:cubicBezTo>
                    <a:pt x="188" y="58"/>
                    <a:pt x="183" y="62"/>
                    <a:pt x="180" y="68"/>
                  </a:cubicBezTo>
                  <a:cubicBezTo>
                    <a:pt x="174" y="82"/>
                    <a:pt x="194" y="94"/>
                    <a:pt x="201" y="80"/>
                  </a:cubicBezTo>
                  <a:cubicBezTo>
                    <a:pt x="200" y="80"/>
                    <a:pt x="200" y="79"/>
                    <a:pt x="200" y="79"/>
                  </a:cubicBezTo>
                  <a:cubicBezTo>
                    <a:pt x="197" y="72"/>
                    <a:pt x="193" y="66"/>
                    <a:pt x="189" y="59"/>
                  </a:cubicBezTo>
                  <a:cubicBezTo>
                    <a:pt x="173" y="73"/>
                    <a:pt x="159" y="88"/>
                    <a:pt x="146" y="105"/>
                  </a:cubicBezTo>
                  <a:cubicBezTo>
                    <a:pt x="136" y="119"/>
                    <a:pt x="125" y="136"/>
                    <a:pt x="109" y="142"/>
                  </a:cubicBezTo>
                  <a:cubicBezTo>
                    <a:pt x="97" y="147"/>
                    <a:pt x="98" y="166"/>
                    <a:pt x="112" y="166"/>
                  </a:cubicBezTo>
                  <a:cubicBezTo>
                    <a:pt x="120" y="166"/>
                    <a:pt x="113" y="187"/>
                    <a:pt x="111" y="191"/>
                  </a:cubicBezTo>
                  <a:cubicBezTo>
                    <a:pt x="105" y="203"/>
                    <a:pt x="95" y="212"/>
                    <a:pt x="83" y="218"/>
                  </a:cubicBezTo>
                  <a:cubicBezTo>
                    <a:pt x="71" y="223"/>
                    <a:pt x="56" y="225"/>
                    <a:pt x="44" y="218"/>
                  </a:cubicBezTo>
                  <a:cubicBezTo>
                    <a:pt x="32" y="211"/>
                    <a:pt x="29" y="195"/>
                    <a:pt x="27" y="182"/>
                  </a:cubicBezTo>
                  <a:cubicBezTo>
                    <a:pt x="24" y="161"/>
                    <a:pt x="22" y="125"/>
                    <a:pt x="47" y="116"/>
                  </a:cubicBezTo>
                  <a:cubicBezTo>
                    <a:pt x="53" y="114"/>
                    <a:pt x="60" y="114"/>
                    <a:pt x="67" y="116"/>
                  </a:cubicBezTo>
                  <a:cubicBezTo>
                    <a:pt x="73" y="118"/>
                    <a:pt x="78" y="124"/>
                    <a:pt x="84" y="127"/>
                  </a:cubicBezTo>
                  <a:cubicBezTo>
                    <a:pt x="99" y="134"/>
                    <a:pt x="110" y="121"/>
                    <a:pt x="120" y="112"/>
                  </a:cubicBezTo>
                  <a:cubicBezTo>
                    <a:pt x="146" y="87"/>
                    <a:pt x="169" y="58"/>
                    <a:pt x="187" y="26"/>
                  </a:cubicBezTo>
                  <a:cubicBezTo>
                    <a:pt x="195" y="13"/>
                    <a:pt x="174" y="0"/>
                    <a:pt x="167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7" name="Freeform 64">
              <a:extLst>
                <a:ext uri="{FF2B5EF4-FFF2-40B4-BE49-F238E27FC236}">
                  <a16:creationId xmlns:a16="http://schemas.microsoft.com/office/drawing/2014/main" id="{C7A84BA3-2330-41AA-B2C2-64581F215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3788" y="1997075"/>
              <a:ext cx="236537" cy="287338"/>
            </a:xfrm>
            <a:custGeom>
              <a:avLst/>
              <a:gdLst>
                <a:gd name="T0" fmla="*/ 7 w 191"/>
                <a:gd name="T1" fmla="*/ 40 h 231"/>
                <a:gd name="T2" fmla="*/ 88 w 191"/>
                <a:gd name="T3" fmla="*/ 138 h 231"/>
                <a:gd name="T4" fmla="*/ 100 w 191"/>
                <a:gd name="T5" fmla="*/ 118 h 231"/>
                <a:gd name="T6" fmla="*/ 68 w 191"/>
                <a:gd name="T7" fmla="*/ 129 h 231"/>
                <a:gd name="T8" fmla="*/ 60 w 191"/>
                <a:gd name="T9" fmla="*/ 173 h 231"/>
                <a:gd name="T10" fmla="*/ 107 w 191"/>
                <a:gd name="T11" fmla="*/ 228 h 231"/>
                <a:gd name="T12" fmla="*/ 171 w 191"/>
                <a:gd name="T13" fmla="*/ 177 h 231"/>
                <a:gd name="T14" fmla="*/ 171 w 191"/>
                <a:gd name="T15" fmla="*/ 102 h 231"/>
                <a:gd name="T16" fmla="*/ 104 w 191"/>
                <a:gd name="T17" fmla="*/ 99 h 231"/>
                <a:gd name="T18" fmla="*/ 112 w 191"/>
                <a:gd name="T19" fmla="*/ 120 h 231"/>
                <a:gd name="T20" fmla="*/ 134 w 191"/>
                <a:gd name="T21" fmla="*/ 111 h 231"/>
                <a:gd name="T22" fmla="*/ 134 w 191"/>
                <a:gd name="T23" fmla="*/ 94 h 231"/>
                <a:gd name="T24" fmla="*/ 64 w 191"/>
                <a:gd name="T25" fmla="*/ 12 h 231"/>
                <a:gd name="T26" fmla="*/ 43 w 191"/>
                <a:gd name="T27" fmla="*/ 24 h 231"/>
                <a:gd name="T28" fmla="*/ 117 w 191"/>
                <a:gd name="T29" fmla="*/ 111 h 231"/>
                <a:gd name="T30" fmla="*/ 117 w 191"/>
                <a:gd name="T31" fmla="*/ 94 h 231"/>
                <a:gd name="T32" fmla="*/ 112 w 191"/>
                <a:gd name="T33" fmla="*/ 96 h 231"/>
                <a:gd name="T34" fmla="*/ 121 w 191"/>
                <a:gd name="T35" fmla="*/ 116 h 231"/>
                <a:gd name="T36" fmla="*/ 156 w 191"/>
                <a:gd name="T37" fmla="*/ 122 h 231"/>
                <a:gd name="T38" fmla="*/ 141 w 191"/>
                <a:gd name="T39" fmla="*/ 180 h 231"/>
                <a:gd name="T40" fmla="*/ 90 w 191"/>
                <a:gd name="T41" fmla="*/ 198 h 231"/>
                <a:gd name="T42" fmla="*/ 84 w 191"/>
                <a:gd name="T43" fmla="*/ 166 h 231"/>
                <a:gd name="T44" fmla="*/ 94 w 191"/>
                <a:gd name="T45" fmla="*/ 141 h 231"/>
                <a:gd name="T46" fmla="*/ 105 w 191"/>
                <a:gd name="T47" fmla="*/ 121 h 231"/>
                <a:gd name="T48" fmla="*/ 28 w 191"/>
                <a:gd name="T49" fmla="*/ 28 h 231"/>
                <a:gd name="T50" fmla="*/ 7 w 191"/>
                <a:gd name="T51" fmla="*/ 4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1" h="231">
                  <a:moveTo>
                    <a:pt x="7" y="40"/>
                  </a:moveTo>
                  <a:cubicBezTo>
                    <a:pt x="27" y="78"/>
                    <a:pt x="55" y="112"/>
                    <a:pt x="88" y="138"/>
                  </a:cubicBezTo>
                  <a:cubicBezTo>
                    <a:pt x="92" y="132"/>
                    <a:pt x="96" y="125"/>
                    <a:pt x="100" y="118"/>
                  </a:cubicBezTo>
                  <a:cubicBezTo>
                    <a:pt x="88" y="114"/>
                    <a:pt x="75" y="119"/>
                    <a:pt x="68" y="129"/>
                  </a:cubicBezTo>
                  <a:cubicBezTo>
                    <a:pt x="60" y="142"/>
                    <a:pt x="60" y="159"/>
                    <a:pt x="60" y="173"/>
                  </a:cubicBezTo>
                  <a:cubicBezTo>
                    <a:pt x="60" y="201"/>
                    <a:pt x="75" y="231"/>
                    <a:pt x="107" y="228"/>
                  </a:cubicBezTo>
                  <a:cubicBezTo>
                    <a:pt x="135" y="225"/>
                    <a:pt x="158" y="201"/>
                    <a:pt x="171" y="177"/>
                  </a:cubicBezTo>
                  <a:cubicBezTo>
                    <a:pt x="183" y="155"/>
                    <a:pt x="191" y="123"/>
                    <a:pt x="171" y="102"/>
                  </a:cubicBezTo>
                  <a:cubicBezTo>
                    <a:pt x="153" y="84"/>
                    <a:pt x="123" y="83"/>
                    <a:pt x="104" y="99"/>
                  </a:cubicBezTo>
                  <a:cubicBezTo>
                    <a:pt x="96" y="106"/>
                    <a:pt x="102" y="120"/>
                    <a:pt x="112" y="120"/>
                  </a:cubicBezTo>
                  <a:cubicBezTo>
                    <a:pt x="121" y="119"/>
                    <a:pt x="127" y="116"/>
                    <a:pt x="134" y="111"/>
                  </a:cubicBezTo>
                  <a:cubicBezTo>
                    <a:pt x="139" y="107"/>
                    <a:pt x="138" y="98"/>
                    <a:pt x="134" y="94"/>
                  </a:cubicBezTo>
                  <a:cubicBezTo>
                    <a:pt x="109" y="68"/>
                    <a:pt x="86" y="41"/>
                    <a:pt x="64" y="12"/>
                  </a:cubicBezTo>
                  <a:cubicBezTo>
                    <a:pt x="55" y="0"/>
                    <a:pt x="34" y="12"/>
                    <a:pt x="43" y="24"/>
                  </a:cubicBezTo>
                  <a:cubicBezTo>
                    <a:pt x="66" y="54"/>
                    <a:pt x="91" y="83"/>
                    <a:pt x="117" y="111"/>
                  </a:cubicBezTo>
                  <a:cubicBezTo>
                    <a:pt x="117" y="105"/>
                    <a:pt x="117" y="99"/>
                    <a:pt x="117" y="94"/>
                  </a:cubicBezTo>
                  <a:cubicBezTo>
                    <a:pt x="116" y="95"/>
                    <a:pt x="114" y="96"/>
                    <a:pt x="112" y="96"/>
                  </a:cubicBezTo>
                  <a:cubicBezTo>
                    <a:pt x="115" y="102"/>
                    <a:pt x="118" y="109"/>
                    <a:pt x="121" y="116"/>
                  </a:cubicBezTo>
                  <a:cubicBezTo>
                    <a:pt x="131" y="107"/>
                    <a:pt x="149" y="111"/>
                    <a:pt x="156" y="122"/>
                  </a:cubicBezTo>
                  <a:cubicBezTo>
                    <a:pt x="167" y="140"/>
                    <a:pt x="151" y="166"/>
                    <a:pt x="141" y="180"/>
                  </a:cubicBezTo>
                  <a:cubicBezTo>
                    <a:pt x="131" y="192"/>
                    <a:pt x="105" y="216"/>
                    <a:pt x="90" y="198"/>
                  </a:cubicBezTo>
                  <a:cubicBezTo>
                    <a:pt x="83" y="189"/>
                    <a:pt x="84" y="176"/>
                    <a:pt x="84" y="166"/>
                  </a:cubicBezTo>
                  <a:cubicBezTo>
                    <a:pt x="84" y="160"/>
                    <a:pt x="83" y="138"/>
                    <a:pt x="94" y="141"/>
                  </a:cubicBezTo>
                  <a:cubicBezTo>
                    <a:pt x="105" y="145"/>
                    <a:pt x="115" y="129"/>
                    <a:pt x="105" y="121"/>
                  </a:cubicBezTo>
                  <a:cubicBezTo>
                    <a:pt x="73" y="96"/>
                    <a:pt x="47" y="64"/>
                    <a:pt x="28" y="28"/>
                  </a:cubicBezTo>
                  <a:cubicBezTo>
                    <a:pt x="21" y="14"/>
                    <a:pt x="0" y="26"/>
                    <a:pt x="7" y="4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8" name="Freeform 65">
              <a:extLst>
                <a:ext uri="{FF2B5EF4-FFF2-40B4-BE49-F238E27FC236}">
                  <a16:creationId xmlns:a16="http://schemas.microsoft.com/office/drawing/2014/main" id="{A8EA953F-9402-4CDF-A5C9-63CE42D50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888" y="1366838"/>
              <a:ext cx="115887" cy="127000"/>
            </a:xfrm>
            <a:custGeom>
              <a:avLst/>
              <a:gdLst>
                <a:gd name="T0" fmla="*/ 28 w 93"/>
                <a:gd name="T1" fmla="*/ 88 h 103"/>
                <a:gd name="T2" fmla="*/ 79 w 93"/>
                <a:gd name="T3" fmla="*/ 28 h 103"/>
                <a:gd name="T4" fmla="*/ 67 w 93"/>
                <a:gd name="T5" fmla="*/ 7 h 103"/>
                <a:gd name="T6" fmla="*/ 5 w 93"/>
                <a:gd name="T7" fmla="*/ 82 h 103"/>
                <a:gd name="T8" fmla="*/ 28 w 93"/>
                <a:gd name="T9" fmla="*/ 8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03">
                  <a:moveTo>
                    <a:pt x="28" y="88"/>
                  </a:moveTo>
                  <a:cubicBezTo>
                    <a:pt x="37" y="62"/>
                    <a:pt x="55" y="41"/>
                    <a:pt x="79" y="28"/>
                  </a:cubicBezTo>
                  <a:cubicBezTo>
                    <a:pt x="93" y="21"/>
                    <a:pt x="81" y="0"/>
                    <a:pt x="67" y="7"/>
                  </a:cubicBezTo>
                  <a:cubicBezTo>
                    <a:pt x="38" y="23"/>
                    <a:pt x="16" y="50"/>
                    <a:pt x="5" y="82"/>
                  </a:cubicBezTo>
                  <a:cubicBezTo>
                    <a:pt x="0" y="96"/>
                    <a:pt x="24" y="103"/>
                    <a:pt x="28" y="8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79" name="Freeform 66">
              <a:extLst>
                <a:ext uri="{FF2B5EF4-FFF2-40B4-BE49-F238E27FC236}">
                  <a16:creationId xmlns:a16="http://schemas.microsoft.com/office/drawing/2014/main" id="{B5866DAE-F123-4FA8-B44C-E2F6E114F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1" y="1377950"/>
              <a:ext cx="119062" cy="130175"/>
            </a:xfrm>
            <a:custGeom>
              <a:avLst/>
              <a:gdLst>
                <a:gd name="T0" fmla="*/ 29 w 97"/>
                <a:gd name="T1" fmla="*/ 93 h 106"/>
                <a:gd name="T2" fmla="*/ 86 w 97"/>
                <a:gd name="T3" fmla="*/ 27 h 106"/>
                <a:gd name="T4" fmla="*/ 69 w 97"/>
                <a:gd name="T5" fmla="*/ 10 h 106"/>
                <a:gd name="T6" fmla="*/ 8 w 97"/>
                <a:gd name="T7" fmla="*/ 81 h 106"/>
                <a:gd name="T8" fmla="*/ 29 w 97"/>
                <a:gd name="T9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6">
                  <a:moveTo>
                    <a:pt x="29" y="93"/>
                  </a:moveTo>
                  <a:cubicBezTo>
                    <a:pt x="45" y="68"/>
                    <a:pt x="64" y="46"/>
                    <a:pt x="86" y="27"/>
                  </a:cubicBezTo>
                  <a:cubicBezTo>
                    <a:pt x="97" y="17"/>
                    <a:pt x="80" y="0"/>
                    <a:pt x="69" y="10"/>
                  </a:cubicBezTo>
                  <a:cubicBezTo>
                    <a:pt x="45" y="31"/>
                    <a:pt x="25" y="54"/>
                    <a:pt x="8" y="81"/>
                  </a:cubicBezTo>
                  <a:cubicBezTo>
                    <a:pt x="0" y="94"/>
                    <a:pt x="20" y="106"/>
                    <a:pt x="29" y="9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0" name="Freeform 67">
              <a:extLst>
                <a:ext uri="{FF2B5EF4-FFF2-40B4-BE49-F238E27FC236}">
                  <a16:creationId xmlns:a16="http://schemas.microsoft.com/office/drawing/2014/main" id="{7B8AD530-FD55-4587-BA8E-B2C876F76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9138" y="1385888"/>
              <a:ext cx="133350" cy="160338"/>
            </a:xfrm>
            <a:custGeom>
              <a:avLst/>
              <a:gdLst>
                <a:gd name="T0" fmla="*/ 28 w 108"/>
                <a:gd name="T1" fmla="*/ 117 h 130"/>
                <a:gd name="T2" fmla="*/ 97 w 108"/>
                <a:gd name="T3" fmla="*/ 27 h 130"/>
                <a:gd name="T4" fmla="*/ 80 w 108"/>
                <a:gd name="T5" fmla="*/ 11 h 130"/>
                <a:gd name="T6" fmla="*/ 7 w 108"/>
                <a:gd name="T7" fmla="*/ 105 h 130"/>
                <a:gd name="T8" fmla="*/ 28 w 108"/>
                <a:gd name="T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30">
                  <a:moveTo>
                    <a:pt x="28" y="117"/>
                  </a:moveTo>
                  <a:cubicBezTo>
                    <a:pt x="47" y="84"/>
                    <a:pt x="69" y="54"/>
                    <a:pt x="97" y="27"/>
                  </a:cubicBezTo>
                  <a:cubicBezTo>
                    <a:pt x="108" y="17"/>
                    <a:pt x="91" y="0"/>
                    <a:pt x="80" y="11"/>
                  </a:cubicBezTo>
                  <a:cubicBezTo>
                    <a:pt x="51" y="38"/>
                    <a:pt x="27" y="70"/>
                    <a:pt x="7" y="105"/>
                  </a:cubicBezTo>
                  <a:cubicBezTo>
                    <a:pt x="0" y="118"/>
                    <a:pt x="21" y="130"/>
                    <a:pt x="28" y="1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1" name="Freeform 68">
              <a:extLst>
                <a:ext uri="{FF2B5EF4-FFF2-40B4-BE49-F238E27FC236}">
                  <a16:creationId xmlns:a16="http://schemas.microsoft.com/office/drawing/2014/main" id="{A8B4F5BF-DB2A-47B6-A626-83A499359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976313"/>
              <a:ext cx="122237" cy="71438"/>
            </a:xfrm>
            <a:custGeom>
              <a:avLst/>
              <a:gdLst>
                <a:gd name="T0" fmla="*/ 21 w 99"/>
                <a:gd name="T1" fmla="*/ 52 h 58"/>
                <a:gd name="T2" fmla="*/ 84 w 99"/>
                <a:gd name="T3" fmla="*/ 28 h 58"/>
                <a:gd name="T4" fmla="*/ 78 w 99"/>
                <a:gd name="T5" fmla="*/ 5 h 58"/>
                <a:gd name="T6" fmla="*/ 15 w 99"/>
                <a:gd name="T7" fmla="*/ 29 h 58"/>
                <a:gd name="T8" fmla="*/ 21 w 99"/>
                <a:gd name="T9" fmla="*/ 5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8">
                  <a:moveTo>
                    <a:pt x="21" y="52"/>
                  </a:moveTo>
                  <a:cubicBezTo>
                    <a:pt x="42" y="44"/>
                    <a:pt x="63" y="36"/>
                    <a:pt x="84" y="28"/>
                  </a:cubicBezTo>
                  <a:cubicBezTo>
                    <a:pt x="99" y="23"/>
                    <a:pt x="93" y="0"/>
                    <a:pt x="78" y="5"/>
                  </a:cubicBezTo>
                  <a:cubicBezTo>
                    <a:pt x="57" y="13"/>
                    <a:pt x="36" y="21"/>
                    <a:pt x="15" y="29"/>
                  </a:cubicBezTo>
                  <a:cubicBezTo>
                    <a:pt x="0" y="35"/>
                    <a:pt x="6" y="58"/>
                    <a:pt x="21" y="5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2" name="Freeform 69">
              <a:extLst>
                <a:ext uri="{FF2B5EF4-FFF2-40B4-BE49-F238E27FC236}">
                  <a16:creationId xmlns:a16="http://schemas.microsoft.com/office/drawing/2014/main" id="{DC06825A-E887-4C9F-94A4-AD56D0899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1047750"/>
              <a:ext cx="109537" cy="74613"/>
            </a:xfrm>
            <a:custGeom>
              <a:avLst/>
              <a:gdLst>
                <a:gd name="T0" fmla="*/ 26 w 89"/>
                <a:gd name="T1" fmla="*/ 53 h 60"/>
                <a:gd name="T2" fmla="*/ 75 w 89"/>
                <a:gd name="T3" fmla="*/ 28 h 60"/>
                <a:gd name="T4" fmla="*/ 63 w 89"/>
                <a:gd name="T5" fmla="*/ 7 h 60"/>
                <a:gd name="T6" fmla="*/ 14 w 89"/>
                <a:gd name="T7" fmla="*/ 32 h 60"/>
                <a:gd name="T8" fmla="*/ 26 w 89"/>
                <a:gd name="T9" fmla="*/ 5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60">
                  <a:moveTo>
                    <a:pt x="26" y="53"/>
                  </a:moveTo>
                  <a:cubicBezTo>
                    <a:pt x="42" y="45"/>
                    <a:pt x="58" y="36"/>
                    <a:pt x="75" y="28"/>
                  </a:cubicBezTo>
                  <a:cubicBezTo>
                    <a:pt x="89" y="21"/>
                    <a:pt x="76" y="0"/>
                    <a:pt x="63" y="7"/>
                  </a:cubicBezTo>
                  <a:cubicBezTo>
                    <a:pt x="46" y="16"/>
                    <a:pt x="30" y="24"/>
                    <a:pt x="14" y="32"/>
                  </a:cubicBezTo>
                  <a:cubicBezTo>
                    <a:pt x="0" y="39"/>
                    <a:pt x="12" y="60"/>
                    <a:pt x="26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3" name="Freeform 70">
              <a:extLst>
                <a:ext uri="{FF2B5EF4-FFF2-40B4-BE49-F238E27FC236}">
                  <a16:creationId xmlns:a16="http://schemas.microsoft.com/office/drawing/2014/main" id="{60A89728-D2D2-47EF-BA6E-E5694DA2C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149350"/>
              <a:ext cx="93662" cy="71438"/>
            </a:xfrm>
            <a:custGeom>
              <a:avLst/>
              <a:gdLst>
                <a:gd name="T0" fmla="*/ 22 w 76"/>
                <a:gd name="T1" fmla="*/ 53 h 58"/>
                <a:gd name="T2" fmla="*/ 63 w 76"/>
                <a:gd name="T3" fmla="*/ 28 h 58"/>
                <a:gd name="T4" fmla="*/ 51 w 76"/>
                <a:gd name="T5" fmla="*/ 7 h 58"/>
                <a:gd name="T6" fmla="*/ 5 w 76"/>
                <a:gd name="T7" fmla="*/ 36 h 58"/>
                <a:gd name="T8" fmla="*/ 5 w 76"/>
                <a:gd name="T9" fmla="*/ 53 h 58"/>
                <a:gd name="T10" fmla="*/ 22 w 76"/>
                <a:gd name="T1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58">
                  <a:moveTo>
                    <a:pt x="22" y="53"/>
                  </a:moveTo>
                  <a:cubicBezTo>
                    <a:pt x="35" y="44"/>
                    <a:pt x="48" y="35"/>
                    <a:pt x="63" y="28"/>
                  </a:cubicBezTo>
                  <a:cubicBezTo>
                    <a:pt x="76" y="21"/>
                    <a:pt x="64" y="0"/>
                    <a:pt x="51" y="7"/>
                  </a:cubicBezTo>
                  <a:cubicBezTo>
                    <a:pt x="34" y="15"/>
                    <a:pt x="20" y="25"/>
                    <a:pt x="5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10" y="58"/>
                    <a:pt x="17" y="57"/>
                    <a:pt x="22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4" name="Freeform 71">
              <a:extLst>
                <a:ext uri="{FF2B5EF4-FFF2-40B4-BE49-F238E27FC236}">
                  <a16:creationId xmlns:a16="http://schemas.microsoft.com/office/drawing/2014/main" id="{62A29FF2-ED1D-4162-A783-CB02AA576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1271588"/>
              <a:ext cx="84137" cy="71438"/>
            </a:xfrm>
            <a:custGeom>
              <a:avLst/>
              <a:gdLst>
                <a:gd name="T0" fmla="*/ 27 w 68"/>
                <a:gd name="T1" fmla="*/ 46 h 57"/>
                <a:gd name="T2" fmla="*/ 58 w 68"/>
                <a:gd name="T3" fmla="*/ 25 h 57"/>
                <a:gd name="T4" fmla="*/ 66 w 68"/>
                <a:gd name="T5" fmla="*/ 10 h 57"/>
                <a:gd name="T6" fmla="*/ 51 w 68"/>
                <a:gd name="T7" fmla="*/ 2 h 57"/>
                <a:gd name="T8" fmla="*/ 10 w 68"/>
                <a:gd name="T9" fmla="*/ 29 h 57"/>
                <a:gd name="T10" fmla="*/ 27 w 68"/>
                <a:gd name="T11" fmla="*/ 4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57">
                  <a:moveTo>
                    <a:pt x="27" y="46"/>
                  </a:moveTo>
                  <a:cubicBezTo>
                    <a:pt x="36" y="37"/>
                    <a:pt x="46" y="29"/>
                    <a:pt x="58" y="25"/>
                  </a:cubicBezTo>
                  <a:cubicBezTo>
                    <a:pt x="64" y="23"/>
                    <a:pt x="68" y="17"/>
                    <a:pt x="66" y="10"/>
                  </a:cubicBezTo>
                  <a:cubicBezTo>
                    <a:pt x="64" y="5"/>
                    <a:pt x="57" y="0"/>
                    <a:pt x="51" y="2"/>
                  </a:cubicBezTo>
                  <a:cubicBezTo>
                    <a:pt x="35" y="8"/>
                    <a:pt x="21" y="17"/>
                    <a:pt x="10" y="29"/>
                  </a:cubicBezTo>
                  <a:cubicBezTo>
                    <a:pt x="0" y="40"/>
                    <a:pt x="17" y="57"/>
                    <a:pt x="27" y="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5" name="Freeform 72">
              <a:extLst>
                <a:ext uri="{FF2B5EF4-FFF2-40B4-BE49-F238E27FC236}">
                  <a16:creationId xmlns:a16="http://schemas.microsoft.com/office/drawing/2014/main" id="{AEF3D2B5-F23F-4B3E-A6C9-3BB5BB69E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1346200"/>
              <a:ext cx="87312" cy="65088"/>
            </a:xfrm>
            <a:custGeom>
              <a:avLst/>
              <a:gdLst>
                <a:gd name="T0" fmla="*/ 25 w 70"/>
                <a:gd name="T1" fmla="*/ 45 h 53"/>
                <a:gd name="T2" fmla="*/ 57 w 70"/>
                <a:gd name="T3" fmla="*/ 28 h 53"/>
                <a:gd name="T4" fmla="*/ 45 w 70"/>
                <a:gd name="T5" fmla="*/ 7 h 53"/>
                <a:gd name="T6" fmla="*/ 13 w 70"/>
                <a:gd name="T7" fmla="*/ 25 h 53"/>
                <a:gd name="T8" fmla="*/ 25 w 70"/>
                <a:gd name="T9" fmla="*/ 4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3">
                  <a:moveTo>
                    <a:pt x="25" y="45"/>
                  </a:moveTo>
                  <a:cubicBezTo>
                    <a:pt x="36" y="40"/>
                    <a:pt x="46" y="34"/>
                    <a:pt x="57" y="28"/>
                  </a:cubicBezTo>
                  <a:cubicBezTo>
                    <a:pt x="70" y="20"/>
                    <a:pt x="58" y="0"/>
                    <a:pt x="45" y="7"/>
                  </a:cubicBezTo>
                  <a:cubicBezTo>
                    <a:pt x="34" y="13"/>
                    <a:pt x="24" y="19"/>
                    <a:pt x="13" y="25"/>
                  </a:cubicBezTo>
                  <a:cubicBezTo>
                    <a:pt x="0" y="32"/>
                    <a:pt x="12" y="53"/>
                    <a:pt x="25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6" name="Freeform 73">
              <a:extLst>
                <a:ext uri="{FF2B5EF4-FFF2-40B4-BE49-F238E27FC236}">
                  <a16:creationId xmlns:a16="http://schemas.microsoft.com/office/drawing/2014/main" id="{A3C250B4-9E89-4DD8-A4DD-B0D0C5231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801" y="1438275"/>
              <a:ext cx="42862" cy="41275"/>
            </a:xfrm>
            <a:custGeom>
              <a:avLst/>
              <a:gdLst>
                <a:gd name="T0" fmla="*/ 22 w 34"/>
                <a:gd name="T1" fmla="*/ 29 h 33"/>
                <a:gd name="T2" fmla="*/ 29 w 34"/>
                <a:gd name="T3" fmla="*/ 22 h 33"/>
                <a:gd name="T4" fmla="*/ 29 w 34"/>
                <a:gd name="T5" fmla="*/ 5 h 33"/>
                <a:gd name="T6" fmla="*/ 12 w 34"/>
                <a:gd name="T7" fmla="*/ 5 h 33"/>
                <a:gd name="T8" fmla="*/ 5 w 34"/>
                <a:gd name="T9" fmla="*/ 12 h 33"/>
                <a:gd name="T10" fmla="*/ 5 w 34"/>
                <a:gd name="T11" fmla="*/ 29 h 33"/>
                <a:gd name="T12" fmla="*/ 22 w 34"/>
                <a:gd name="T13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3">
                  <a:moveTo>
                    <a:pt x="22" y="29"/>
                  </a:moveTo>
                  <a:cubicBezTo>
                    <a:pt x="25" y="26"/>
                    <a:pt x="27" y="24"/>
                    <a:pt x="29" y="22"/>
                  </a:cubicBezTo>
                  <a:cubicBezTo>
                    <a:pt x="34" y="17"/>
                    <a:pt x="34" y="9"/>
                    <a:pt x="29" y="5"/>
                  </a:cubicBezTo>
                  <a:cubicBezTo>
                    <a:pt x="24" y="0"/>
                    <a:pt x="17" y="0"/>
                    <a:pt x="12" y="5"/>
                  </a:cubicBezTo>
                  <a:cubicBezTo>
                    <a:pt x="10" y="7"/>
                    <a:pt x="8" y="9"/>
                    <a:pt x="5" y="12"/>
                  </a:cubicBezTo>
                  <a:cubicBezTo>
                    <a:pt x="1" y="16"/>
                    <a:pt x="0" y="24"/>
                    <a:pt x="5" y="29"/>
                  </a:cubicBezTo>
                  <a:cubicBezTo>
                    <a:pt x="10" y="33"/>
                    <a:pt x="17" y="33"/>
                    <a:pt x="22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7" name="Freeform 74">
              <a:extLst>
                <a:ext uri="{FF2B5EF4-FFF2-40B4-BE49-F238E27FC236}">
                  <a16:creationId xmlns:a16="http://schemas.microsoft.com/office/drawing/2014/main" id="{F36AE83A-907D-4E88-9D07-3688B6259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857250"/>
              <a:ext cx="144462" cy="71438"/>
            </a:xfrm>
            <a:custGeom>
              <a:avLst/>
              <a:gdLst>
                <a:gd name="T0" fmla="*/ 16 w 117"/>
                <a:gd name="T1" fmla="*/ 57 h 58"/>
                <a:gd name="T2" fmla="*/ 104 w 117"/>
                <a:gd name="T3" fmla="*/ 29 h 58"/>
                <a:gd name="T4" fmla="*/ 92 w 117"/>
                <a:gd name="T5" fmla="*/ 8 h 58"/>
                <a:gd name="T6" fmla="*/ 16 w 117"/>
                <a:gd name="T7" fmla="*/ 33 h 58"/>
                <a:gd name="T8" fmla="*/ 16 w 117"/>
                <a:gd name="T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58">
                  <a:moveTo>
                    <a:pt x="16" y="57"/>
                  </a:moveTo>
                  <a:cubicBezTo>
                    <a:pt x="47" y="55"/>
                    <a:pt x="77" y="46"/>
                    <a:pt x="104" y="29"/>
                  </a:cubicBezTo>
                  <a:cubicBezTo>
                    <a:pt x="117" y="21"/>
                    <a:pt x="105" y="0"/>
                    <a:pt x="92" y="8"/>
                  </a:cubicBezTo>
                  <a:cubicBezTo>
                    <a:pt x="69" y="23"/>
                    <a:pt x="43" y="31"/>
                    <a:pt x="16" y="33"/>
                  </a:cubicBezTo>
                  <a:cubicBezTo>
                    <a:pt x="0" y="34"/>
                    <a:pt x="0" y="58"/>
                    <a:pt x="16" y="5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8" name="Freeform 75">
              <a:extLst>
                <a:ext uri="{FF2B5EF4-FFF2-40B4-BE49-F238E27FC236}">
                  <a16:creationId xmlns:a16="http://schemas.microsoft.com/office/drawing/2014/main" id="{CF8F8C42-5417-4655-9CF3-14834C689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793750"/>
              <a:ext cx="58737" cy="42863"/>
            </a:xfrm>
            <a:custGeom>
              <a:avLst/>
              <a:gdLst>
                <a:gd name="T0" fmla="*/ 16 w 48"/>
                <a:gd name="T1" fmla="*/ 32 h 34"/>
                <a:gd name="T2" fmla="*/ 37 w 48"/>
                <a:gd name="T3" fmla="*/ 25 h 34"/>
                <a:gd name="T4" fmla="*/ 46 w 48"/>
                <a:gd name="T5" fmla="*/ 10 h 34"/>
                <a:gd name="T6" fmla="*/ 31 w 48"/>
                <a:gd name="T7" fmla="*/ 2 h 34"/>
                <a:gd name="T8" fmla="*/ 10 w 48"/>
                <a:gd name="T9" fmla="*/ 9 h 34"/>
                <a:gd name="T10" fmla="*/ 2 w 48"/>
                <a:gd name="T11" fmla="*/ 24 h 34"/>
                <a:gd name="T12" fmla="*/ 16 w 48"/>
                <a:gd name="T1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4">
                  <a:moveTo>
                    <a:pt x="16" y="32"/>
                  </a:moveTo>
                  <a:cubicBezTo>
                    <a:pt x="23" y="30"/>
                    <a:pt x="30" y="27"/>
                    <a:pt x="37" y="25"/>
                  </a:cubicBezTo>
                  <a:cubicBezTo>
                    <a:pt x="43" y="23"/>
                    <a:pt x="48" y="17"/>
                    <a:pt x="46" y="10"/>
                  </a:cubicBezTo>
                  <a:cubicBezTo>
                    <a:pt x="44" y="4"/>
                    <a:pt x="37" y="0"/>
                    <a:pt x="31" y="2"/>
                  </a:cubicBezTo>
                  <a:cubicBezTo>
                    <a:pt x="24" y="4"/>
                    <a:pt x="17" y="6"/>
                    <a:pt x="10" y="9"/>
                  </a:cubicBezTo>
                  <a:cubicBezTo>
                    <a:pt x="4" y="11"/>
                    <a:pt x="0" y="17"/>
                    <a:pt x="2" y="24"/>
                  </a:cubicBezTo>
                  <a:cubicBezTo>
                    <a:pt x="3" y="30"/>
                    <a:pt x="10" y="34"/>
                    <a:pt x="16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9" name="Freeform 76">
              <a:extLst>
                <a:ext uri="{FF2B5EF4-FFF2-40B4-BE49-F238E27FC236}">
                  <a16:creationId xmlns:a16="http://schemas.microsoft.com/office/drawing/2014/main" id="{F682A472-4FC4-44C2-9BE5-D1FDCDC88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1" y="528638"/>
              <a:ext cx="101600" cy="77788"/>
            </a:xfrm>
            <a:custGeom>
              <a:avLst/>
              <a:gdLst>
                <a:gd name="T0" fmla="*/ 27 w 82"/>
                <a:gd name="T1" fmla="*/ 48 h 62"/>
                <a:gd name="T2" fmla="*/ 66 w 82"/>
                <a:gd name="T3" fmla="*/ 24 h 62"/>
                <a:gd name="T4" fmla="*/ 66 w 82"/>
                <a:gd name="T5" fmla="*/ 0 h 62"/>
                <a:gd name="T6" fmla="*/ 7 w 82"/>
                <a:gd name="T7" fmla="*/ 36 h 62"/>
                <a:gd name="T8" fmla="*/ 27 w 82"/>
                <a:gd name="T9" fmla="*/ 4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62">
                  <a:moveTo>
                    <a:pt x="27" y="48"/>
                  </a:moveTo>
                  <a:cubicBezTo>
                    <a:pt x="35" y="33"/>
                    <a:pt x="49" y="24"/>
                    <a:pt x="66" y="24"/>
                  </a:cubicBezTo>
                  <a:cubicBezTo>
                    <a:pt x="82" y="24"/>
                    <a:pt x="82" y="0"/>
                    <a:pt x="66" y="0"/>
                  </a:cubicBezTo>
                  <a:cubicBezTo>
                    <a:pt x="41" y="0"/>
                    <a:pt x="18" y="14"/>
                    <a:pt x="7" y="36"/>
                  </a:cubicBezTo>
                  <a:cubicBezTo>
                    <a:pt x="0" y="50"/>
                    <a:pt x="20" y="62"/>
                    <a:pt x="27" y="4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0" name="Freeform 77">
              <a:extLst>
                <a:ext uri="{FF2B5EF4-FFF2-40B4-BE49-F238E27FC236}">
                  <a16:creationId xmlns:a16="http://schemas.microsoft.com/office/drawing/2014/main" id="{D74D9958-53EE-43B9-A75C-92C8818E2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1" y="566738"/>
              <a:ext cx="112712" cy="68263"/>
            </a:xfrm>
            <a:custGeom>
              <a:avLst/>
              <a:gdLst>
                <a:gd name="T0" fmla="*/ 27 w 92"/>
                <a:gd name="T1" fmla="*/ 49 h 55"/>
                <a:gd name="T2" fmla="*/ 78 w 92"/>
                <a:gd name="T3" fmla="*/ 27 h 55"/>
                <a:gd name="T4" fmla="*/ 66 w 92"/>
                <a:gd name="T5" fmla="*/ 6 h 55"/>
                <a:gd name="T6" fmla="*/ 15 w 92"/>
                <a:gd name="T7" fmla="*/ 28 h 55"/>
                <a:gd name="T8" fmla="*/ 27 w 92"/>
                <a:gd name="T9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5">
                  <a:moveTo>
                    <a:pt x="27" y="49"/>
                  </a:moveTo>
                  <a:cubicBezTo>
                    <a:pt x="44" y="41"/>
                    <a:pt x="61" y="34"/>
                    <a:pt x="78" y="27"/>
                  </a:cubicBezTo>
                  <a:cubicBezTo>
                    <a:pt x="92" y="21"/>
                    <a:pt x="80" y="0"/>
                    <a:pt x="66" y="6"/>
                  </a:cubicBezTo>
                  <a:cubicBezTo>
                    <a:pt x="49" y="13"/>
                    <a:pt x="32" y="21"/>
                    <a:pt x="15" y="28"/>
                  </a:cubicBezTo>
                  <a:cubicBezTo>
                    <a:pt x="0" y="34"/>
                    <a:pt x="13" y="55"/>
                    <a:pt x="27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1" name="Freeform 78">
              <a:extLst>
                <a:ext uri="{FF2B5EF4-FFF2-40B4-BE49-F238E27FC236}">
                  <a16:creationId xmlns:a16="http://schemas.microsoft.com/office/drawing/2014/main" id="{875B9FB3-4291-4D65-80E7-E33EC783A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93725"/>
              <a:ext cx="58737" cy="47625"/>
            </a:xfrm>
            <a:custGeom>
              <a:avLst/>
              <a:gdLst>
                <a:gd name="T0" fmla="*/ 20 w 47"/>
                <a:gd name="T1" fmla="*/ 36 h 39"/>
                <a:gd name="T2" fmla="*/ 39 w 47"/>
                <a:gd name="T3" fmla="*/ 24 h 39"/>
                <a:gd name="T4" fmla="*/ 43 w 47"/>
                <a:gd name="T5" fmla="*/ 8 h 39"/>
                <a:gd name="T6" fmla="*/ 27 w 47"/>
                <a:gd name="T7" fmla="*/ 3 h 39"/>
                <a:gd name="T8" fmla="*/ 8 w 47"/>
                <a:gd name="T9" fmla="*/ 15 h 39"/>
                <a:gd name="T10" fmla="*/ 4 w 47"/>
                <a:gd name="T11" fmla="*/ 32 h 39"/>
                <a:gd name="T12" fmla="*/ 20 w 47"/>
                <a:gd name="T13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9">
                  <a:moveTo>
                    <a:pt x="20" y="36"/>
                  </a:moveTo>
                  <a:cubicBezTo>
                    <a:pt x="26" y="32"/>
                    <a:pt x="33" y="28"/>
                    <a:pt x="39" y="24"/>
                  </a:cubicBezTo>
                  <a:cubicBezTo>
                    <a:pt x="44" y="21"/>
                    <a:pt x="47" y="13"/>
                    <a:pt x="43" y="8"/>
                  </a:cubicBezTo>
                  <a:cubicBezTo>
                    <a:pt x="40" y="2"/>
                    <a:pt x="32" y="0"/>
                    <a:pt x="27" y="3"/>
                  </a:cubicBezTo>
                  <a:cubicBezTo>
                    <a:pt x="20" y="7"/>
                    <a:pt x="14" y="11"/>
                    <a:pt x="8" y="15"/>
                  </a:cubicBezTo>
                  <a:cubicBezTo>
                    <a:pt x="3" y="19"/>
                    <a:pt x="0" y="26"/>
                    <a:pt x="4" y="32"/>
                  </a:cubicBezTo>
                  <a:cubicBezTo>
                    <a:pt x="7" y="37"/>
                    <a:pt x="14" y="39"/>
                    <a:pt x="20" y="3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D82141E3-F3A7-4235-AB57-BB7E936D6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3325" y="763588"/>
              <a:ext cx="98425" cy="77788"/>
            </a:xfrm>
            <a:custGeom>
              <a:avLst/>
              <a:gdLst>
                <a:gd name="T0" fmla="*/ 20 w 80"/>
                <a:gd name="T1" fmla="*/ 58 h 63"/>
                <a:gd name="T2" fmla="*/ 69 w 80"/>
                <a:gd name="T3" fmla="*/ 28 h 63"/>
                <a:gd name="T4" fmla="*/ 52 w 80"/>
                <a:gd name="T5" fmla="*/ 11 h 63"/>
                <a:gd name="T6" fmla="*/ 14 w 80"/>
                <a:gd name="T7" fmla="*/ 35 h 63"/>
                <a:gd name="T8" fmla="*/ 20 w 80"/>
                <a:gd name="T9" fmla="*/ 5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63">
                  <a:moveTo>
                    <a:pt x="20" y="58"/>
                  </a:moveTo>
                  <a:cubicBezTo>
                    <a:pt x="39" y="52"/>
                    <a:pt x="55" y="42"/>
                    <a:pt x="69" y="28"/>
                  </a:cubicBezTo>
                  <a:cubicBezTo>
                    <a:pt x="80" y="17"/>
                    <a:pt x="63" y="0"/>
                    <a:pt x="52" y="11"/>
                  </a:cubicBezTo>
                  <a:cubicBezTo>
                    <a:pt x="41" y="22"/>
                    <a:pt x="29" y="30"/>
                    <a:pt x="14" y="35"/>
                  </a:cubicBezTo>
                  <a:cubicBezTo>
                    <a:pt x="0" y="40"/>
                    <a:pt x="6" y="63"/>
                    <a:pt x="20" y="5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3" name="Freeform 80">
              <a:extLst>
                <a:ext uri="{FF2B5EF4-FFF2-40B4-BE49-F238E27FC236}">
                  <a16:creationId xmlns:a16="http://schemas.microsoft.com/office/drawing/2014/main" id="{3FBB892E-0B5D-48B9-AF12-38EE38C93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854075"/>
              <a:ext cx="49212" cy="42863"/>
            </a:xfrm>
            <a:custGeom>
              <a:avLst/>
              <a:gdLst>
                <a:gd name="T0" fmla="*/ 20 w 39"/>
                <a:gd name="T1" fmla="*/ 32 h 35"/>
                <a:gd name="T2" fmla="*/ 31 w 39"/>
                <a:gd name="T3" fmla="*/ 25 h 35"/>
                <a:gd name="T4" fmla="*/ 36 w 39"/>
                <a:gd name="T5" fmla="*/ 8 h 35"/>
                <a:gd name="T6" fmla="*/ 19 w 39"/>
                <a:gd name="T7" fmla="*/ 4 h 35"/>
                <a:gd name="T8" fmla="*/ 7 w 39"/>
                <a:gd name="T9" fmla="*/ 11 h 35"/>
                <a:gd name="T10" fmla="*/ 3 w 39"/>
                <a:gd name="T11" fmla="*/ 28 h 35"/>
                <a:gd name="T12" fmla="*/ 20 w 39"/>
                <a:gd name="T13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5">
                  <a:moveTo>
                    <a:pt x="20" y="32"/>
                  </a:moveTo>
                  <a:cubicBezTo>
                    <a:pt x="23" y="30"/>
                    <a:pt x="27" y="27"/>
                    <a:pt x="31" y="25"/>
                  </a:cubicBezTo>
                  <a:cubicBezTo>
                    <a:pt x="37" y="21"/>
                    <a:pt x="39" y="14"/>
                    <a:pt x="36" y="8"/>
                  </a:cubicBezTo>
                  <a:cubicBezTo>
                    <a:pt x="32" y="3"/>
                    <a:pt x="25" y="0"/>
                    <a:pt x="19" y="4"/>
                  </a:cubicBezTo>
                  <a:cubicBezTo>
                    <a:pt x="15" y="6"/>
                    <a:pt x="11" y="9"/>
                    <a:pt x="7" y="11"/>
                  </a:cubicBezTo>
                  <a:cubicBezTo>
                    <a:pt x="2" y="15"/>
                    <a:pt x="0" y="22"/>
                    <a:pt x="3" y="28"/>
                  </a:cubicBezTo>
                  <a:cubicBezTo>
                    <a:pt x="7" y="33"/>
                    <a:pt x="14" y="35"/>
                    <a:pt x="20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4" name="Freeform 81">
              <a:extLst>
                <a:ext uri="{FF2B5EF4-FFF2-40B4-BE49-F238E27FC236}">
                  <a16:creationId xmlns:a16="http://schemas.microsoft.com/office/drawing/2014/main" id="{B11C63B0-AAF4-4EF7-A395-EF08CB1B5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5" y="901700"/>
              <a:ext cx="61912" cy="53975"/>
            </a:xfrm>
            <a:custGeom>
              <a:avLst/>
              <a:gdLst>
                <a:gd name="T0" fmla="*/ 22 w 50"/>
                <a:gd name="T1" fmla="*/ 38 h 43"/>
                <a:gd name="T2" fmla="*/ 40 w 50"/>
                <a:gd name="T3" fmla="*/ 25 h 43"/>
                <a:gd name="T4" fmla="*/ 48 w 50"/>
                <a:gd name="T5" fmla="*/ 10 h 43"/>
                <a:gd name="T6" fmla="*/ 33 w 50"/>
                <a:gd name="T7" fmla="*/ 2 h 43"/>
                <a:gd name="T8" fmla="*/ 5 w 50"/>
                <a:gd name="T9" fmla="*/ 21 h 43"/>
                <a:gd name="T10" fmla="*/ 5 w 50"/>
                <a:gd name="T11" fmla="*/ 38 h 43"/>
                <a:gd name="T12" fmla="*/ 22 w 50"/>
                <a:gd name="T13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2" y="38"/>
                  </a:moveTo>
                  <a:cubicBezTo>
                    <a:pt x="27" y="32"/>
                    <a:pt x="33" y="27"/>
                    <a:pt x="40" y="25"/>
                  </a:cubicBezTo>
                  <a:cubicBezTo>
                    <a:pt x="46" y="23"/>
                    <a:pt x="50" y="16"/>
                    <a:pt x="48" y="10"/>
                  </a:cubicBezTo>
                  <a:cubicBezTo>
                    <a:pt x="46" y="4"/>
                    <a:pt x="40" y="0"/>
                    <a:pt x="33" y="2"/>
                  </a:cubicBezTo>
                  <a:cubicBezTo>
                    <a:pt x="22" y="5"/>
                    <a:pt x="12" y="12"/>
                    <a:pt x="5" y="21"/>
                  </a:cubicBezTo>
                  <a:cubicBezTo>
                    <a:pt x="1" y="26"/>
                    <a:pt x="0" y="33"/>
                    <a:pt x="5" y="38"/>
                  </a:cubicBezTo>
                  <a:cubicBezTo>
                    <a:pt x="9" y="42"/>
                    <a:pt x="18" y="43"/>
                    <a:pt x="22" y="3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5" name="Freeform 82">
              <a:extLst>
                <a:ext uri="{FF2B5EF4-FFF2-40B4-BE49-F238E27FC236}">
                  <a16:creationId xmlns:a16="http://schemas.microsoft.com/office/drawing/2014/main" id="{800D9317-1E28-42B4-A5F4-5E116FF39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944563"/>
              <a:ext cx="36512" cy="36513"/>
            </a:xfrm>
            <a:custGeom>
              <a:avLst/>
              <a:gdLst>
                <a:gd name="T0" fmla="*/ 22 w 29"/>
                <a:gd name="T1" fmla="*/ 24 h 29"/>
                <a:gd name="T2" fmla="*/ 24 w 29"/>
                <a:gd name="T3" fmla="*/ 22 h 29"/>
                <a:gd name="T4" fmla="*/ 24 w 29"/>
                <a:gd name="T5" fmla="*/ 5 h 29"/>
                <a:gd name="T6" fmla="*/ 7 w 29"/>
                <a:gd name="T7" fmla="*/ 5 h 29"/>
                <a:gd name="T8" fmla="*/ 5 w 29"/>
                <a:gd name="T9" fmla="*/ 7 h 29"/>
                <a:gd name="T10" fmla="*/ 5 w 29"/>
                <a:gd name="T11" fmla="*/ 24 h 29"/>
                <a:gd name="T12" fmla="*/ 22 w 29"/>
                <a:gd name="T13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2" y="24"/>
                  </a:moveTo>
                  <a:cubicBezTo>
                    <a:pt x="22" y="23"/>
                    <a:pt x="23" y="23"/>
                    <a:pt x="24" y="22"/>
                  </a:cubicBezTo>
                  <a:cubicBezTo>
                    <a:pt x="28" y="17"/>
                    <a:pt x="29" y="9"/>
                    <a:pt x="24" y="5"/>
                  </a:cubicBezTo>
                  <a:cubicBezTo>
                    <a:pt x="19" y="1"/>
                    <a:pt x="12" y="0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0" y="12"/>
                    <a:pt x="0" y="20"/>
                    <a:pt x="5" y="24"/>
                  </a:cubicBezTo>
                  <a:cubicBezTo>
                    <a:pt x="9" y="29"/>
                    <a:pt x="17" y="29"/>
                    <a:pt x="22" y="2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AD224623-0E37-48F8-9758-DC798FBA998B}"/>
              </a:ext>
            </a:extLst>
          </p:cNvPr>
          <p:cNvGrpSpPr/>
          <p:nvPr/>
        </p:nvGrpSpPr>
        <p:grpSpPr>
          <a:xfrm>
            <a:off x="11059485" y="1749945"/>
            <a:ext cx="544576" cy="1047004"/>
            <a:chOff x="2082801" y="3613150"/>
            <a:chExt cx="1025524" cy="1971675"/>
          </a:xfrm>
        </p:grpSpPr>
        <p:sp>
          <p:nvSpPr>
            <p:cNvPr id="97" name="Freeform 152">
              <a:extLst>
                <a:ext uri="{FF2B5EF4-FFF2-40B4-BE49-F238E27FC236}">
                  <a16:creationId xmlns:a16="http://schemas.microsoft.com/office/drawing/2014/main" id="{1D10CA68-75F2-4976-8A1F-10D772151D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2801" y="3617913"/>
              <a:ext cx="939800" cy="1441450"/>
            </a:xfrm>
            <a:custGeom>
              <a:avLst/>
              <a:gdLst>
                <a:gd name="T0" fmla="*/ 727 w 760"/>
                <a:gd name="T1" fmla="*/ 809 h 1164"/>
                <a:gd name="T2" fmla="*/ 676 w 760"/>
                <a:gd name="T3" fmla="*/ 722 h 1164"/>
                <a:gd name="T4" fmla="*/ 563 w 760"/>
                <a:gd name="T5" fmla="*/ 553 h 1164"/>
                <a:gd name="T6" fmla="*/ 440 w 760"/>
                <a:gd name="T7" fmla="*/ 394 h 1164"/>
                <a:gd name="T8" fmla="*/ 430 w 760"/>
                <a:gd name="T9" fmla="*/ 345 h 1164"/>
                <a:gd name="T10" fmla="*/ 245 w 760"/>
                <a:gd name="T11" fmla="*/ 88 h 1164"/>
                <a:gd name="T12" fmla="*/ 139 w 760"/>
                <a:gd name="T13" fmla="*/ 22 h 1164"/>
                <a:gd name="T14" fmla="*/ 133 w 760"/>
                <a:gd name="T15" fmla="*/ 19 h 1164"/>
                <a:gd name="T16" fmla="*/ 64 w 760"/>
                <a:gd name="T17" fmla="*/ 74 h 1164"/>
                <a:gd name="T18" fmla="*/ 59 w 760"/>
                <a:gd name="T19" fmla="*/ 81 h 1164"/>
                <a:gd name="T20" fmla="*/ 58 w 760"/>
                <a:gd name="T21" fmla="*/ 82 h 1164"/>
                <a:gd name="T22" fmla="*/ 56 w 760"/>
                <a:gd name="T23" fmla="*/ 84 h 1164"/>
                <a:gd name="T24" fmla="*/ 49 w 760"/>
                <a:gd name="T25" fmla="*/ 92 h 1164"/>
                <a:gd name="T26" fmla="*/ 42 w 760"/>
                <a:gd name="T27" fmla="*/ 96 h 1164"/>
                <a:gd name="T28" fmla="*/ 25 w 760"/>
                <a:gd name="T29" fmla="*/ 110 h 1164"/>
                <a:gd name="T30" fmla="*/ 7 w 760"/>
                <a:gd name="T31" fmla="*/ 161 h 1164"/>
                <a:gd name="T32" fmla="*/ 114 w 760"/>
                <a:gd name="T33" fmla="*/ 471 h 1164"/>
                <a:gd name="T34" fmla="*/ 103 w 760"/>
                <a:gd name="T35" fmla="*/ 501 h 1164"/>
                <a:gd name="T36" fmla="*/ 188 w 760"/>
                <a:gd name="T37" fmla="*/ 802 h 1164"/>
                <a:gd name="T38" fmla="*/ 230 w 760"/>
                <a:gd name="T39" fmla="*/ 965 h 1164"/>
                <a:gd name="T40" fmla="*/ 299 w 760"/>
                <a:gd name="T41" fmla="*/ 1124 h 1164"/>
                <a:gd name="T42" fmla="*/ 388 w 760"/>
                <a:gd name="T43" fmla="*/ 1100 h 1164"/>
                <a:gd name="T44" fmla="*/ 384 w 760"/>
                <a:gd name="T45" fmla="*/ 1046 h 1164"/>
                <a:gd name="T46" fmla="*/ 418 w 760"/>
                <a:gd name="T47" fmla="*/ 1078 h 1164"/>
                <a:gd name="T48" fmla="*/ 498 w 760"/>
                <a:gd name="T49" fmla="*/ 1032 h 1164"/>
                <a:gd name="T50" fmla="*/ 469 w 760"/>
                <a:gd name="T51" fmla="*/ 943 h 1164"/>
                <a:gd name="T52" fmla="*/ 483 w 760"/>
                <a:gd name="T53" fmla="*/ 931 h 1164"/>
                <a:gd name="T54" fmla="*/ 534 w 760"/>
                <a:gd name="T55" fmla="*/ 1026 h 1164"/>
                <a:gd name="T56" fmla="*/ 622 w 760"/>
                <a:gd name="T57" fmla="*/ 989 h 1164"/>
                <a:gd name="T58" fmla="*/ 605 w 760"/>
                <a:gd name="T59" fmla="*/ 938 h 1164"/>
                <a:gd name="T60" fmla="*/ 662 w 760"/>
                <a:gd name="T61" fmla="*/ 967 h 1164"/>
                <a:gd name="T62" fmla="*/ 692 w 760"/>
                <a:gd name="T63" fmla="*/ 941 h 1164"/>
                <a:gd name="T64" fmla="*/ 740 w 760"/>
                <a:gd name="T65" fmla="*/ 919 h 1164"/>
                <a:gd name="T66" fmla="*/ 727 w 760"/>
                <a:gd name="T67" fmla="*/ 809 h 1164"/>
                <a:gd name="T68" fmla="*/ 342 w 760"/>
                <a:gd name="T69" fmla="*/ 993 h 1164"/>
                <a:gd name="T70" fmla="*/ 340 w 760"/>
                <a:gd name="T71" fmla="*/ 990 h 1164"/>
                <a:gd name="T72" fmla="*/ 342 w 760"/>
                <a:gd name="T73" fmla="*/ 993 h 1164"/>
                <a:gd name="T74" fmla="*/ 342 w 760"/>
                <a:gd name="T75" fmla="*/ 993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60" h="1164">
                  <a:moveTo>
                    <a:pt x="727" y="809"/>
                  </a:moveTo>
                  <a:cubicBezTo>
                    <a:pt x="710" y="780"/>
                    <a:pt x="694" y="751"/>
                    <a:pt x="676" y="722"/>
                  </a:cubicBezTo>
                  <a:cubicBezTo>
                    <a:pt x="641" y="664"/>
                    <a:pt x="603" y="608"/>
                    <a:pt x="563" y="553"/>
                  </a:cubicBezTo>
                  <a:cubicBezTo>
                    <a:pt x="523" y="499"/>
                    <a:pt x="482" y="446"/>
                    <a:pt x="440" y="394"/>
                  </a:cubicBezTo>
                  <a:cubicBezTo>
                    <a:pt x="445" y="379"/>
                    <a:pt x="443" y="362"/>
                    <a:pt x="430" y="345"/>
                  </a:cubicBezTo>
                  <a:cubicBezTo>
                    <a:pt x="361" y="263"/>
                    <a:pt x="303" y="176"/>
                    <a:pt x="245" y="88"/>
                  </a:cubicBezTo>
                  <a:cubicBezTo>
                    <a:pt x="221" y="51"/>
                    <a:pt x="184" y="18"/>
                    <a:pt x="139" y="22"/>
                  </a:cubicBezTo>
                  <a:cubicBezTo>
                    <a:pt x="137" y="21"/>
                    <a:pt x="135" y="20"/>
                    <a:pt x="133" y="19"/>
                  </a:cubicBezTo>
                  <a:cubicBezTo>
                    <a:pt x="91" y="0"/>
                    <a:pt x="54" y="36"/>
                    <a:pt x="64" y="74"/>
                  </a:cubicBezTo>
                  <a:cubicBezTo>
                    <a:pt x="62" y="76"/>
                    <a:pt x="61" y="79"/>
                    <a:pt x="59" y="81"/>
                  </a:cubicBezTo>
                  <a:cubicBezTo>
                    <a:pt x="58" y="82"/>
                    <a:pt x="58" y="83"/>
                    <a:pt x="58" y="82"/>
                  </a:cubicBezTo>
                  <a:cubicBezTo>
                    <a:pt x="58" y="83"/>
                    <a:pt x="57" y="83"/>
                    <a:pt x="56" y="84"/>
                  </a:cubicBezTo>
                  <a:cubicBezTo>
                    <a:pt x="54" y="87"/>
                    <a:pt x="52" y="90"/>
                    <a:pt x="49" y="92"/>
                  </a:cubicBezTo>
                  <a:cubicBezTo>
                    <a:pt x="50" y="91"/>
                    <a:pt x="43" y="95"/>
                    <a:pt x="42" y="96"/>
                  </a:cubicBezTo>
                  <a:cubicBezTo>
                    <a:pt x="34" y="99"/>
                    <a:pt x="29" y="104"/>
                    <a:pt x="25" y="110"/>
                  </a:cubicBezTo>
                  <a:cubicBezTo>
                    <a:pt x="10" y="121"/>
                    <a:pt x="0" y="140"/>
                    <a:pt x="7" y="161"/>
                  </a:cubicBezTo>
                  <a:cubicBezTo>
                    <a:pt x="40" y="265"/>
                    <a:pt x="74" y="369"/>
                    <a:pt x="114" y="471"/>
                  </a:cubicBezTo>
                  <a:cubicBezTo>
                    <a:pt x="107" y="479"/>
                    <a:pt x="104" y="489"/>
                    <a:pt x="103" y="501"/>
                  </a:cubicBezTo>
                  <a:cubicBezTo>
                    <a:pt x="94" y="610"/>
                    <a:pt x="158" y="701"/>
                    <a:pt x="188" y="802"/>
                  </a:cubicBezTo>
                  <a:cubicBezTo>
                    <a:pt x="205" y="856"/>
                    <a:pt x="213" y="912"/>
                    <a:pt x="230" y="965"/>
                  </a:cubicBezTo>
                  <a:cubicBezTo>
                    <a:pt x="247" y="1020"/>
                    <a:pt x="271" y="1074"/>
                    <a:pt x="299" y="1124"/>
                  </a:cubicBezTo>
                  <a:cubicBezTo>
                    <a:pt x="321" y="1164"/>
                    <a:pt x="392" y="1148"/>
                    <a:pt x="388" y="1100"/>
                  </a:cubicBezTo>
                  <a:cubicBezTo>
                    <a:pt x="387" y="1082"/>
                    <a:pt x="385" y="1064"/>
                    <a:pt x="384" y="1046"/>
                  </a:cubicBezTo>
                  <a:cubicBezTo>
                    <a:pt x="394" y="1057"/>
                    <a:pt x="406" y="1068"/>
                    <a:pt x="418" y="1078"/>
                  </a:cubicBezTo>
                  <a:cubicBezTo>
                    <a:pt x="453" y="1109"/>
                    <a:pt x="510" y="1080"/>
                    <a:pt x="498" y="1032"/>
                  </a:cubicBezTo>
                  <a:cubicBezTo>
                    <a:pt x="491" y="1001"/>
                    <a:pt x="481" y="972"/>
                    <a:pt x="469" y="943"/>
                  </a:cubicBezTo>
                  <a:cubicBezTo>
                    <a:pt x="474" y="940"/>
                    <a:pt x="479" y="936"/>
                    <a:pt x="483" y="931"/>
                  </a:cubicBezTo>
                  <a:cubicBezTo>
                    <a:pt x="499" y="963"/>
                    <a:pt x="517" y="994"/>
                    <a:pt x="534" y="1026"/>
                  </a:cubicBezTo>
                  <a:cubicBezTo>
                    <a:pt x="560" y="1073"/>
                    <a:pt x="639" y="1041"/>
                    <a:pt x="622" y="989"/>
                  </a:cubicBezTo>
                  <a:cubicBezTo>
                    <a:pt x="616" y="972"/>
                    <a:pt x="611" y="955"/>
                    <a:pt x="605" y="938"/>
                  </a:cubicBezTo>
                  <a:cubicBezTo>
                    <a:pt x="615" y="960"/>
                    <a:pt x="637" y="974"/>
                    <a:pt x="662" y="967"/>
                  </a:cubicBezTo>
                  <a:cubicBezTo>
                    <a:pt x="676" y="963"/>
                    <a:pt x="686" y="953"/>
                    <a:pt x="692" y="941"/>
                  </a:cubicBezTo>
                  <a:cubicBezTo>
                    <a:pt x="711" y="944"/>
                    <a:pt x="731" y="937"/>
                    <a:pt x="740" y="919"/>
                  </a:cubicBezTo>
                  <a:cubicBezTo>
                    <a:pt x="760" y="879"/>
                    <a:pt x="746" y="845"/>
                    <a:pt x="727" y="809"/>
                  </a:cubicBezTo>
                  <a:close/>
                  <a:moveTo>
                    <a:pt x="342" y="993"/>
                  </a:moveTo>
                  <a:cubicBezTo>
                    <a:pt x="341" y="992"/>
                    <a:pt x="341" y="991"/>
                    <a:pt x="340" y="990"/>
                  </a:cubicBezTo>
                  <a:cubicBezTo>
                    <a:pt x="341" y="991"/>
                    <a:pt x="342" y="992"/>
                    <a:pt x="342" y="993"/>
                  </a:cubicBezTo>
                  <a:cubicBezTo>
                    <a:pt x="342" y="993"/>
                    <a:pt x="342" y="993"/>
                    <a:pt x="342" y="993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8" name="Freeform 153">
              <a:extLst>
                <a:ext uri="{FF2B5EF4-FFF2-40B4-BE49-F238E27FC236}">
                  <a16:creationId xmlns:a16="http://schemas.microsoft.com/office/drawing/2014/main" id="{3C00B2F9-9925-4EC7-AE95-AEC29357F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4699000"/>
              <a:ext cx="588962" cy="885825"/>
            </a:xfrm>
            <a:custGeom>
              <a:avLst/>
              <a:gdLst>
                <a:gd name="T0" fmla="*/ 468 w 476"/>
                <a:gd name="T1" fmla="*/ 170 h 716"/>
                <a:gd name="T2" fmla="*/ 472 w 476"/>
                <a:gd name="T3" fmla="*/ 67 h 716"/>
                <a:gd name="T4" fmla="*/ 377 w 476"/>
                <a:gd name="T5" fmla="*/ 54 h 716"/>
                <a:gd name="T6" fmla="*/ 363 w 476"/>
                <a:gd name="T7" fmla="*/ 131 h 716"/>
                <a:gd name="T8" fmla="*/ 272 w 476"/>
                <a:gd name="T9" fmla="*/ 156 h 716"/>
                <a:gd name="T10" fmla="*/ 273 w 476"/>
                <a:gd name="T11" fmla="*/ 230 h 716"/>
                <a:gd name="T12" fmla="*/ 246 w 476"/>
                <a:gd name="T13" fmla="*/ 158 h 716"/>
                <a:gd name="T14" fmla="*/ 152 w 476"/>
                <a:gd name="T15" fmla="*/ 171 h 716"/>
                <a:gd name="T16" fmla="*/ 173 w 476"/>
                <a:gd name="T17" fmla="*/ 296 h 716"/>
                <a:gd name="T18" fmla="*/ 149 w 476"/>
                <a:gd name="T19" fmla="*/ 264 h 716"/>
                <a:gd name="T20" fmla="*/ 84 w 476"/>
                <a:gd name="T21" fmla="*/ 247 h 716"/>
                <a:gd name="T22" fmla="*/ 81 w 476"/>
                <a:gd name="T23" fmla="*/ 249 h 716"/>
                <a:gd name="T24" fmla="*/ 28 w 476"/>
                <a:gd name="T25" fmla="*/ 247 h 716"/>
                <a:gd name="T26" fmla="*/ 11 w 476"/>
                <a:gd name="T27" fmla="*/ 313 h 716"/>
                <a:gd name="T28" fmla="*/ 307 w 476"/>
                <a:gd name="T29" fmla="*/ 644 h 716"/>
                <a:gd name="T30" fmla="*/ 331 w 476"/>
                <a:gd name="T31" fmla="*/ 668 h 716"/>
                <a:gd name="T32" fmla="*/ 357 w 476"/>
                <a:gd name="T33" fmla="*/ 697 h 716"/>
                <a:gd name="T34" fmla="*/ 425 w 476"/>
                <a:gd name="T35" fmla="*/ 697 h 716"/>
                <a:gd name="T36" fmla="*/ 425 w 476"/>
                <a:gd name="T37" fmla="*/ 629 h 716"/>
                <a:gd name="T38" fmla="*/ 410 w 476"/>
                <a:gd name="T39" fmla="*/ 611 h 716"/>
                <a:gd name="T40" fmla="*/ 408 w 476"/>
                <a:gd name="T41" fmla="*/ 597 h 716"/>
                <a:gd name="T42" fmla="*/ 404 w 476"/>
                <a:gd name="T43" fmla="*/ 586 h 716"/>
                <a:gd name="T44" fmla="*/ 420 w 476"/>
                <a:gd name="T45" fmla="*/ 446 h 716"/>
                <a:gd name="T46" fmla="*/ 437 w 476"/>
                <a:gd name="T47" fmla="*/ 421 h 716"/>
                <a:gd name="T48" fmla="*/ 447 w 476"/>
                <a:gd name="T49" fmla="*/ 363 h 716"/>
                <a:gd name="T50" fmla="*/ 474 w 476"/>
                <a:gd name="T51" fmla="*/ 207 h 716"/>
                <a:gd name="T52" fmla="*/ 468 w 476"/>
                <a:gd name="T53" fmla="*/ 17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76" h="716">
                  <a:moveTo>
                    <a:pt x="468" y="170"/>
                  </a:moveTo>
                  <a:cubicBezTo>
                    <a:pt x="470" y="135"/>
                    <a:pt x="471" y="101"/>
                    <a:pt x="472" y="67"/>
                  </a:cubicBezTo>
                  <a:cubicBezTo>
                    <a:pt x="472" y="14"/>
                    <a:pt x="389" y="0"/>
                    <a:pt x="377" y="54"/>
                  </a:cubicBezTo>
                  <a:cubicBezTo>
                    <a:pt x="372" y="80"/>
                    <a:pt x="367" y="105"/>
                    <a:pt x="363" y="131"/>
                  </a:cubicBezTo>
                  <a:cubicBezTo>
                    <a:pt x="342" y="92"/>
                    <a:pt x="273" y="107"/>
                    <a:pt x="272" y="156"/>
                  </a:cubicBezTo>
                  <a:cubicBezTo>
                    <a:pt x="272" y="180"/>
                    <a:pt x="272" y="205"/>
                    <a:pt x="273" y="230"/>
                  </a:cubicBezTo>
                  <a:cubicBezTo>
                    <a:pt x="264" y="206"/>
                    <a:pt x="255" y="182"/>
                    <a:pt x="246" y="158"/>
                  </a:cubicBezTo>
                  <a:cubicBezTo>
                    <a:pt x="227" y="107"/>
                    <a:pt x="157" y="116"/>
                    <a:pt x="152" y="171"/>
                  </a:cubicBezTo>
                  <a:cubicBezTo>
                    <a:pt x="148" y="215"/>
                    <a:pt x="157" y="256"/>
                    <a:pt x="173" y="296"/>
                  </a:cubicBezTo>
                  <a:cubicBezTo>
                    <a:pt x="165" y="286"/>
                    <a:pt x="157" y="275"/>
                    <a:pt x="149" y="264"/>
                  </a:cubicBezTo>
                  <a:cubicBezTo>
                    <a:pt x="135" y="243"/>
                    <a:pt x="107" y="233"/>
                    <a:pt x="84" y="247"/>
                  </a:cubicBezTo>
                  <a:cubicBezTo>
                    <a:pt x="83" y="248"/>
                    <a:pt x="82" y="248"/>
                    <a:pt x="81" y="249"/>
                  </a:cubicBezTo>
                  <a:cubicBezTo>
                    <a:pt x="66" y="239"/>
                    <a:pt x="43" y="238"/>
                    <a:pt x="28" y="247"/>
                  </a:cubicBezTo>
                  <a:cubicBezTo>
                    <a:pt x="3" y="261"/>
                    <a:pt x="0" y="289"/>
                    <a:pt x="11" y="313"/>
                  </a:cubicBezTo>
                  <a:cubicBezTo>
                    <a:pt x="71" y="453"/>
                    <a:pt x="200" y="541"/>
                    <a:pt x="307" y="644"/>
                  </a:cubicBezTo>
                  <a:cubicBezTo>
                    <a:pt x="312" y="655"/>
                    <a:pt x="321" y="663"/>
                    <a:pt x="331" y="668"/>
                  </a:cubicBezTo>
                  <a:cubicBezTo>
                    <a:pt x="340" y="678"/>
                    <a:pt x="349" y="687"/>
                    <a:pt x="357" y="697"/>
                  </a:cubicBezTo>
                  <a:cubicBezTo>
                    <a:pt x="375" y="716"/>
                    <a:pt x="408" y="714"/>
                    <a:pt x="425" y="697"/>
                  </a:cubicBezTo>
                  <a:cubicBezTo>
                    <a:pt x="445" y="677"/>
                    <a:pt x="442" y="649"/>
                    <a:pt x="425" y="629"/>
                  </a:cubicBezTo>
                  <a:cubicBezTo>
                    <a:pt x="420" y="623"/>
                    <a:pt x="415" y="617"/>
                    <a:pt x="410" y="611"/>
                  </a:cubicBezTo>
                  <a:cubicBezTo>
                    <a:pt x="410" y="606"/>
                    <a:pt x="409" y="602"/>
                    <a:pt x="408" y="597"/>
                  </a:cubicBezTo>
                  <a:cubicBezTo>
                    <a:pt x="406" y="593"/>
                    <a:pt x="405" y="590"/>
                    <a:pt x="404" y="586"/>
                  </a:cubicBezTo>
                  <a:cubicBezTo>
                    <a:pt x="409" y="539"/>
                    <a:pt x="414" y="493"/>
                    <a:pt x="420" y="446"/>
                  </a:cubicBezTo>
                  <a:cubicBezTo>
                    <a:pt x="428" y="440"/>
                    <a:pt x="435" y="431"/>
                    <a:pt x="437" y="421"/>
                  </a:cubicBezTo>
                  <a:cubicBezTo>
                    <a:pt x="441" y="401"/>
                    <a:pt x="444" y="382"/>
                    <a:pt x="447" y="363"/>
                  </a:cubicBezTo>
                  <a:cubicBezTo>
                    <a:pt x="456" y="311"/>
                    <a:pt x="465" y="259"/>
                    <a:pt x="474" y="207"/>
                  </a:cubicBezTo>
                  <a:cubicBezTo>
                    <a:pt x="476" y="194"/>
                    <a:pt x="474" y="180"/>
                    <a:pt x="468" y="170"/>
                  </a:cubicBezTo>
                  <a:close/>
                </a:path>
              </a:pathLst>
            </a:custGeom>
            <a:solidFill>
              <a:srgbClr val="FFF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9" name="Freeform 154">
              <a:extLst>
                <a:ext uri="{FF2B5EF4-FFF2-40B4-BE49-F238E27FC236}">
                  <a16:creationId xmlns:a16="http://schemas.microsoft.com/office/drawing/2014/main" id="{37822DB2-8309-4A9F-B053-ABF6B76218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3913" y="3613150"/>
              <a:ext cx="1014412" cy="1968500"/>
            </a:xfrm>
            <a:custGeom>
              <a:avLst/>
              <a:gdLst>
                <a:gd name="T0" fmla="*/ 236 w 821"/>
                <a:gd name="T1" fmla="*/ 76 h 1590"/>
                <a:gd name="T2" fmla="*/ 177 w 821"/>
                <a:gd name="T3" fmla="*/ 22 h 1590"/>
                <a:gd name="T4" fmla="*/ 18 w 821"/>
                <a:gd name="T5" fmla="*/ 89 h 1590"/>
                <a:gd name="T6" fmla="*/ 7 w 821"/>
                <a:gd name="T7" fmla="*/ 201 h 1590"/>
                <a:gd name="T8" fmla="*/ 268 w 821"/>
                <a:gd name="T9" fmla="*/ 1176 h 1590"/>
                <a:gd name="T10" fmla="*/ 280 w 821"/>
                <a:gd name="T11" fmla="*/ 1185 h 1590"/>
                <a:gd name="T12" fmla="*/ 612 w 821"/>
                <a:gd name="T13" fmla="*/ 1539 h 1590"/>
                <a:gd name="T14" fmla="*/ 680 w 821"/>
                <a:gd name="T15" fmla="*/ 1590 h 1590"/>
                <a:gd name="T16" fmla="*/ 723 w 821"/>
                <a:gd name="T17" fmla="*/ 1550 h 1590"/>
                <a:gd name="T18" fmla="*/ 816 w 821"/>
                <a:gd name="T19" fmla="*/ 940 h 1590"/>
                <a:gd name="T20" fmla="*/ 28 w 821"/>
                <a:gd name="T21" fmla="*/ 190 h 1590"/>
                <a:gd name="T22" fmla="*/ 38 w 821"/>
                <a:gd name="T23" fmla="*/ 103 h 1590"/>
                <a:gd name="T24" fmla="*/ 163 w 821"/>
                <a:gd name="T25" fmla="*/ 42 h 1590"/>
                <a:gd name="T26" fmla="*/ 217 w 821"/>
                <a:gd name="T27" fmla="*/ 90 h 1590"/>
                <a:gd name="T28" fmla="*/ 654 w 821"/>
                <a:gd name="T29" fmla="*/ 946 h 1590"/>
                <a:gd name="T30" fmla="*/ 159 w 821"/>
                <a:gd name="T31" fmla="*/ 134 h 1590"/>
                <a:gd name="T32" fmla="*/ 139 w 821"/>
                <a:gd name="T33" fmla="*/ 146 h 1590"/>
                <a:gd name="T34" fmla="*/ 604 w 821"/>
                <a:gd name="T35" fmla="*/ 1052 h 1590"/>
                <a:gd name="T36" fmla="*/ 516 w 821"/>
                <a:gd name="T37" fmla="*/ 1001 h 1590"/>
                <a:gd name="T38" fmla="*/ 447 w 821"/>
                <a:gd name="T39" fmla="*/ 1148 h 1590"/>
                <a:gd name="T40" fmla="*/ 418 w 821"/>
                <a:gd name="T41" fmla="*/ 1119 h 1590"/>
                <a:gd name="T42" fmla="*/ 297 w 821"/>
                <a:gd name="T43" fmla="*/ 1132 h 1590"/>
                <a:gd name="T44" fmla="*/ 57 w 821"/>
                <a:gd name="T45" fmla="*/ 264 h 1590"/>
                <a:gd name="T46" fmla="*/ 568 w 821"/>
                <a:gd name="T47" fmla="*/ 1466 h 1590"/>
                <a:gd name="T48" fmla="*/ 594 w 821"/>
                <a:gd name="T49" fmla="*/ 1460 h 1590"/>
                <a:gd name="T50" fmla="*/ 625 w 821"/>
                <a:gd name="T51" fmla="*/ 1446 h 1590"/>
                <a:gd name="T52" fmla="*/ 650 w 821"/>
                <a:gd name="T53" fmla="*/ 1407 h 1590"/>
                <a:gd name="T54" fmla="*/ 708 w 821"/>
                <a:gd name="T55" fmla="*/ 1387 h 1590"/>
                <a:gd name="T56" fmla="*/ 705 w 821"/>
                <a:gd name="T57" fmla="*/ 1390 h 1590"/>
                <a:gd name="T58" fmla="*/ 650 w 821"/>
                <a:gd name="T59" fmla="*/ 1407 h 1590"/>
                <a:gd name="T60" fmla="*/ 682 w 821"/>
                <a:gd name="T61" fmla="*/ 1566 h 1590"/>
                <a:gd name="T62" fmla="*/ 667 w 821"/>
                <a:gd name="T63" fmla="*/ 1557 h 1590"/>
                <a:gd name="T64" fmla="*/ 665 w 821"/>
                <a:gd name="T65" fmla="*/ 1554 h 1590"/>
                <a:gd name="T66" fmla="*/ 700 w 821"/>
                <a:gd name="T67" fmla="*/ 1542 h 1590"/>
                <a:gd name="T68" fmla="*/ 701 w 821"/>
                <a:gd name="T69" fmla="*/ 1501 h 1590"/>
                <a:gd name="T70" fmla="*/ 688 w 821"/>
                <a:gd name="T71" fmla="*/ 1504 h 1590"/>
                <a:gd name="T72" fmla="*/ 705 w 821"/>
                <a:gd name="T73" fmla="*/ 1471 h 1590"/>
                <a:gd name="T74" fmla="*/ 710 w 821"/>
                <a:gd name="T75" fmla="*/ 1443 h 1590"/>
                <a:gd name="T76" fmla="*/ 734 w 821"/>
                <a:gd name="T77" fmla="*/ 1426 h 1590"/>
                <a:gd name="T78" fmla="*/ 712 w 821"/>
                <a:gd name="T79" fmla="*/ 1503 h 1590"/>
                <a:gd name="T80" fmla="*/ 729 w 821"/>
                <a:gd name="T81" fmla="*/ 1408 h 1590"/>
                <a:gd name="T82" fmla="*/ 724 w 821"/>
                <a:gd name="T83" fmla="*/ 1395 h 1590"/>
                <a:gd name="T84" fmla="*/ 736 w 821"/>
                <a:gd name="T85" fmla="*/ 1355 h 1590"/>
                <a:gd name="T86" fmla="*/ 712 w 821"/>
                <a:gd name="T87" fmla="*/ 1343 h 1590"/>
                <a:gd name="T88" fmla="*/ 704 w 821"/>
                <a:gd name="T89" fmla="*/ 1340 h 1590"/>
                <a:gd name="T90" fmla="*/ 540 w 821"/>
                <a:gd name="T91" fmla="*/ 1435 h 1590"/>
                <a:gd name="T92" fmla="*/ 557 w 821"/>
                <a:gd name="T93" fmla="*/ 1436 h 1590"/>
                <a:gd name="T94" fmla="*/ 578 w 821"/>
                <a:gd name="T95" fmla="*/ 1423 h 1590"/>
                <a:gd name="T96" fmla="*/ 554 w 821"/>
                <a:gd name="T97" fmla="*/ 1450 h 1590"/>
                <a:gd name="T98" fmla="*/ 300 w 821"/>
                <a:gd name="T99" fmla="*/ 1184 h 1590"/>
                <a:gd name="T100" fmla="*/ 292 w 821"/>
                <a:gd name="T101" fmla="*/ 1174 h 1590"/>
                <a:gd name="T102" fmla="*/ 355 w 821"/>
                <a:gd name="T103" fmla="*/ 1116 h 1590"/>
                <a:gd name="T104" fmla="*/ 414 w 821"/>
                <a:gd name="T105" fmla="*/ 1149 h 1590"/>
                <a:gd name="T106" fmla="*/ 457 w 821"/>
                <a:gd name="T107" fmla="*/ 1183 h 1590"/>
                <a:gd name="T108" fmla="*/ 469 w 821"/>
                <a:gd name="T109" fmla="*/ 1171 h 1590"/>
                <a:gd name="T110" fmla="*/ 524 w 821"/>
                <a:gd name="T111" fmla="*/ 1024 h 1590"/>
                <a:gd name="T112" fmla="*/ 586 w 821"/>
                <a:gd name="T113" fmla="*/ 1069 h 1590"/>
                <a:gd name="T114" fmla="*/ 630 w 821"/>
                <a:gd name="T115" fmla="*/ 1109 h 1590"/>
                <a:gd name="T116" fmla="*/ 628 w 821"/>
                <a:gd name="T117" fmla="*/ 1049 h 1590"/>
                <a:gd name="T118" fmla="*/ 631 w 821"/>
                <a:gd name="T119" fmla="*/ 1030 h 1590"/>
                <a:gd name="T120" fmla="*/ 795 w 821"/>
                <a:gd name="T121" fmla="*/ 973 h 1590"/>
                <a:gd name="T122" fmla="*/ 738 w 821"/>
                <a:gd name="T123" fmla="*/ 1413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1" h="1590">
                  <a:moveTo>
                    <a:pt x="816" y="940"/>
                  </a:moveTo>
                  <a:cubicBezTo>
                    <a:pt x="629" y="649"/>
                    <a:pt x="434" y="359"/>
                    <a:pt x="236" y="76"/>
                  </a:cubicBezTo>
                  <a:cubicBezTo>
                    <a:pt x="221" y="55"/>
                    <a:pt x="204" y="39"/>
                    <a:pt x="184" y="27"/>
                  </a:cubicBezTo>
                  <a:cubicBezTo>
                    <a:pt x="182" y="26"/>
                    <a:pt x="180" y="24"/>
                    <a:pt x="177" y="22"/>
                  </a:cubicBezTo>
                  <a:cubicBezTo>
                    <a:pt x="166" y="14"/>
                    <a:pt x="147" y="0"/>
                    <a:pt x="119" y="4"/>
                  </a:cubicBezTo>
                  <a:cubicBezTo>
                    <a:pt x="88" y="9"/>
                    <a:pt x="55" y="37"/>
                    <a:pt x="18" y="89"/>
                  </a:cubicBezTo>
                  <a:cubicBezTo>
                    <a:pt x="10" y="101"/>
                    <a:pt x="3" y="137"/>
                    <a:pt x="2" y="145"/>
                  </a:cubicBezTo>
                  <a:cubicBezTo>
                    <a:pt x="1" y="150"/>
                    <a:pt x="0" y="189"/>
                    <a:pt x="7" y="201"/>
                  </a:cubicBezTo>
                  <a:cubicBezTo>
                    <a:pt x="19" y="222"/>
                    <a:pt x="27" y="242"/>
                    <a:pt x="34" y="270"/>
                  </a:cubicBezTo>
                  <a:cubicBezTo>
                    <a:pt x="268" y="1176"/>
                    <a:pt x="268" y="1176"/>
                    <a:pt x="268" y="1176"/>
                  </a:cubicBezTo>
                  <a:cubicBezTo>
                    <a:pt x="270" y="1181"/>
                    <a:pt x="274" y="1185"/>
                    <a:pt x="280" y="1185"/>
                  </a:cubicBezTo>
                  <a:cubicBezTo>
                    <a:pt x="280" y="1185"/>
                    <a:pt x="280" y="1185"/>
                    <a:pt x="280" y="1185"/>
                  </a:cubicBezTo>
                  <a:cubicBezTo>
                    <a:pt x="278" y="1189"/>
                    <a:pt x="278" y="1194"/>
                    <a:pt x="281" y="1198"/>
                  </a:cubicBezTo>
                  <a:cubicBezTo>
                    <a:pt x="380" y="1327"/>
                    <a:pt x="492" y="1430"/>
                    <a:pt x="612" y="1539"/>
                  </a:cubicBezTo>
                  <a:cubicBezTo>
                    <a:pt x="625" y="1551"/>
                    <a:pt x="638" y="1563"/>
                    <a:pt x="651" y="1575"/>
                  </a:cubicBezTo>
                  <a:cubicBezTo>
                    <a:pt x="658" y="1581"/>
                    <a:pt x="667" y="1589"/>
                    <a:pt x="680" y="1590"/>
                  </a:cubicBezTo>
                  <a:cubicBezTo>
                    <a:pt x="681" y="1590"/>
                    <a:pt x="682" y="1590"/>
                    <a:pt x="682" y="1590"/>
                  </a:cubicBezTo>
                  <a:cubicBezTo>
                    <a:pt x="695" y="1590"/>
                    <a:pt x="712" y="1583"/>
                    <a:pt x="723" y="1550"/>
                  </a:cubicBezTo>
                  <a:cubicBezTo>
                    <a:pt x="788" y="1356"/>
                    <a:pt x="821" y="1153"/>
                    <a:pt x="820" y="948"/>
                  </a:cubicBezTo>
                  <a:cubicBezTo>
                    <a:pt x="820" y="945"/>
                    <a:pt x="819" y="942"/>
                    <a:pt x="816" y="940"/>
                  </a:cubicBezTo>
                  <a:close/>
                  <a:moveTo>
                    <a:pt x="57" y="264"/>
                  </a:moveTo>
                  <a:cubicBezTo>
                    <a:pt x="49" y="233"/>
                    <a:pt x="41" y="212"/>
                    <a:pt x="28" y="190"/>
                  </a:cubicBezTo>
                  <a:cubicBezTo>
                    <a:pt x="26" y="184"/>
                    <a:pt x="25" y="156"/>
                    <a:pt x="26" y="148"/>
                  </a:cubicBezTo>
                  <a:cubicBezTo>
                    <a:pt x="27" y="136"/>
                    <a:pt x="34" y="108"/>
                    <a:pt x="38" y="103"/>
                  </a:cubicBezTo>
                  <a:cubicBezTo>
                    <a:pt x="70" y="57"/>
                    <a:pt x="99" y="32"/>
                    <a:pt x="123" y="28"/>
                  </a:cubicBezTo>
                  <a:cubicBezTo>
                    <a:pt x="141" y="25"/>
                    <a:pt x="153" y="34"/>
                    <a:pt x="163" y="42"/>
                  </a:cubicBezTo>
                  <a:cubicBezTo>
                    <a:pt x="166" y="44"/>
                    <a:pt x="169" y="46"/>
                    <a:pt x="172" y="48"/>
                  </a:cubicBezTo>
                  <a:cubicBezTo>
                    <a:pt x="189" y="58"/>
                    <a:pt x="203" y="71"/>
                    <a:pt x="217" y="90"/>
                  </a:cubicBezTo>
                  <a:cubicBezTo>
                    <a:pt x="410" y="367"/>
                    <a:pt x="601" y="651"/>
                    <a:pt x="784" y="934"/>
                  </a:cubicBezTo>
                  <a:cubicBezTo>
                    <a:pt x="745" y="914"/>
                    <a:pt x="691" y="917"/>
                    <a:pt x="654" y="946"/>
                  </a:cubicBezTo>
                  <a:cubicBezTo>
                    <a:pt x="637" y="959"/>
                    <a:pt x="624" y="978"/>
                    <a:pt x="616" y="998"/>
                  </a:cubicBezTo>
                  <a:cubicBezTo>
                    <a:pt x="504" y="760"/>
                    <a:pt x="282" y="340"/>
                    <a:pt x="159" y="134"/>
                  </a:cubicBezTo>
                  <a:cubicBezTo>
                    <a:pt x="156" y="128"/>
                    <a:pt x="148" y="127"/>
                    <a:pt x="143" y="130"/>
                  </a:cubicBezTo>
                  <a:cubicBezTo>
                    <a:pt x="137" y="133"/>
                    <a:pt x="135" y="141"/>
                    <a:pt x="139" y="146"/>
                  </a:cubicBezTo>
                  <a:cubicBezTo>
                    <a:pt x="266" y="359"/>
                    <a:pt x="499" y="802"/>
                    <a:pt x="606" y="1034"/>
                  </a:cubicBezTo>
                  <a:cubicBezTo>
                    <a:pt x="605" y="1040"/>
                    <a:pt x="604" y="1046"/>
                    <a:pt x="604" y="1052"/>
                  </a:cubicBezTo>
                  <a:cubicBezTo>
                    <a:pt x="600" y="1046"/>
                    <a:pt x="596" y="1039"/>
                    <a:pt x="591" y="1033"/>
                  </a:cubicBezTo>
                  <a:cubicBezTo>
                    <a:pt x="575" y="1011"/>
                    <a:pt x="546" y="991"/>
                    <a:pt x="516" y="1001"/>
                  </a:cubicBezTo>
                  <a:cubicBezTo>
                    <a:pt x="507" y="1005"/>
                    <a:pt x="499" y="1011"/>
                    <a:pt x="490" y="1020"/>
                  </a:cubicBezTo>
                  <a:cubicBezTo>
                    <a:pt x="459" y="1054"/>
                    <a:pt x="451" y="1100"/>
                    <a:pt x="447" y="1148"/>
                  </a:cubicBezTo>
                  <a:cubicBezTo>
                    <a:pt x="441" y="1143"/>
                    <a:pt x="437" y="1138"/>
                    <a:pt x="431" y="1133"/>
                  </a:cubicBezTo>
                  <a:cubicBezTo>
                    <a:pt x="427" y="1128"/>
                    <a:pt x="423" y="1124"/>
                    <a:pt x="418" y="1119"/>
                  </a:cubicBezTo>
                  <a:cubicBezTo>
                    <a:pt x="395" y="1098"/>
                    <a:pt x="372" y="1088"/>
                    <a:pt x="350" y="1092"/>
                  </a:cubicBezTo>
                  <a:cubicBezTo>
                    <a:pt x="326" y="1097"/>
                    <a:pt x="312" y="1115"/>
                    <a:pt x="297" y="1132"/>
                  </a:cubicBezTo>
                  <a:cubicBezTo>
                    <a:pt x="293" y="1137"/>
                    <a:pt x="290" y="1142"/>
                    <a:pt x="285" y="1147"/>
                  </a:cubicBezTo>
                  <a:lnTo>
                    <a:pt x="57" y="264"/>
                  </a:lnTo>
                  <a:close/>
                  <a:moveTo>
                    <a:pt x="583" y="1480"/>
                  </a:moveTo>
                  <a:cubicBezTo>
                    <a:pt x="578" y="1475"/>
                    <a:pt x="573" y="1470"/>
                    <a:pt x="568" y="1466"/>
                  </a:cubicBezTo>
                  <a:cubicBezTo>
                    <a:pt x="574" y="1463"/>
                    <a:pt x="580" y="1460"/>
                    <a:pt x="587" y="1457"/>
                  </a:cubicBezTo>
                  <a:cubicBezTo>
                    <a:pt x="589" y="1459"/>
                    <a:pt x="591" y="1460"/>
                    <a:pt x="594" y="1460"/>
                  </a:cubicBezTo>
                  <a:cubicBezTo>
                    <a:pt x="595" y="1460"/>
                    <a:pt x="597" y="1459"/>
                    <a:pt x="599" y="1458"/>
                  </a:cubicBezTo>
                  <a:cubicBezTo>
                    <a:pt x="625" y="1446"/>
                    <a:pt x="625" y="1446"/>
                    <a:pt x="625" y="1446"/>
                  </a:cubicBezTo>
                  <a:cubicBezTo>
                    <a:pt x="610" y="1455"/>
                    <a:pt x="593" y="1466"/>
                    <a:pt x="583" y="1480"/>
                  </a:cubicBezTo>
                  <a:close/>
                  <a:moveTo>
                    <a:pt x="650" y="1407"/>
                  </a:moveTo>
                  <a:cubicBezTo>
                    <a:pt x="670" y="1393"/>
                    <a:pt x="690" y="1379"/>
                    <a:pt x="710" y="1366"/>
                  </a:cubicBezTo>
                  <a:cubicBezTo>
                    <a:pt x="709" y="1373"/>
                    <a:pt x="708" y="1379"/>
                    <a:pt x="708" y="1387"/>
                  </a:cubicBezTo>
                  <a:cubicBezTo>
                    <a:pt x="708" y="1388"/>
                    <a:pt x="709" y="1389"/>
                    <a:pt x="709" y="1390"/>
                  </a:cubicBezTo>
                  <a:cubicBezTo>
                    <a:pt x="708" y="1390"/>
                    <a:pt x="706" y="1390"/>
                    <a:pt x="705" y="1390"/>
                  </a:cubicBezTo>
                  <a:cubicBezTo>
                    <a:pt x="701" y="1386"/>
                    <a:pt x="696" y="1384"/>
                    <a:pt x="691" y="1387"/>
                  </a:cubicBezTo>
                  <a:lnTo>
                    <a:pt x="650" y="1407"/>
                  </a:lnTo>
                  <a:close/>
                  <a:moveTo>
                    <a:pt x="700" y="1542"/>
                  </a:moveTo>
                  <a:cubicBezTo>
                    <a:pt x="698" y="1548"/>
                    <a:pt x="691" y="1566"/>
                    <a:pt x="682" y="1566"/>
                  </a:cubicBezTo>
                  <a:cubicBezTo>
                    <a:pt x="682" y="1566"/>
                    <a:pt x="682" y="1566"/>
                    <a:pt x="682" y="1566"/>
                  </a:cubicBezTo>
                  <a:cubicBezTo>
                    <a:pt x="677" y="1566"/>
                    <a:pt x="672" y="1562"/>
                    <a:pt x="667" y="1557"/>
                  </a:cubicBezTo>
                  <a:cubicBezTo>
                    <a:pt x="667" y="1556"/>
                    <a:pt x="666" y="1555"/>
                    <a:pt x="665" y="1554"/>
                  </a:cubicBezTo>
                  <a:cubicBezTo>
                    <a:pt x="665" y="1554"/>
                    <a:pt x="665" y="1554"/>
                    <a:pt x="665" y="1554"/>
                  </a:cubicBezTo>
                  <a:cubicBezTo>
                    <a:pt x="677" y="1539"/>
                    <a:pt x="691" y="1528"/>
                    <a:pt x="707" y="1520"/>
                  </a:cubicBezTo>
                  <a:cubicBezTo>
                    <a:pt x="705" y="1527"/>
                    <a:pt x="702" y="1535"/>
                    <a:pt x="700" y="1542"/>
                  </a:cubicBezTo>
                  <a:close/>
                  <a:moveTo>
                    <a:pt x="712" y="1503"/>
                  </a:moveTo>
                  <a:cubicBezTo>
                    <a:pt x="710" y="1500"/>
                    <a:pt x="705" y="1499"/>
                    <a:pt x="701" y="1501"/>
                  </a:cubicBezTo>
                  <a:cubicBezTo>
                    <a:pt x="694" y="1504"/>
                    <a:pt x="688" y="1507"/>
                    <a:pt x="681" y="1510"/>
                  </a:cubicBezTo>
                  <a:cubicBezTo>
                    <a:pt x="684" y="1508"/>
                    <a:pt x="686" y="1506"/>
                    <a:pt x="688" y="1504"/>
                  </a:cubicBezTo>
                  <a:cubicBezTo>
                    <a:pt x="695" y="1498"/>
                    <a:pt x="702" y="1493"/>
                    <a:pt x="708" y="1486"/>
                  </a:cubicBezTo>
                  <a:cubicBezTo>
                    <a:pt x="714" y="1481"/>
                    <a:pt x="711" y="1473"/>
                    <a:pt x="705" y="1471"/>
                  </a:cubicBezTo>
                  <a:cubicBezTo>
                    <a:pt x="710" y="1467"/>
                    <a:pt x="715" y="1463"/>
                    <a:pt x="720" y="1459"/>
                  </a:cubicBezTo>
                  <a:cubicBezTo>
                    <a:pt x="727" y="1453"/>
                    <a:pt x="719" y="1439"/>
                    <a:pt x="710" y="1443"/>
                  </a:cubicBezTo>
                  <a:cubicBezTo>
                    <a:pt x="709" y="1443"/>
                    <a:pt x="708" y="1443"/>
                    <a:pt x="707" y="1444"/>
                  </a:cubicBezTo>
                  <a:cubicBezTo>
                    <a:pt x="716" y="1438"/>
                    <a:pt x="725" y="1432"/>
                    <a:pt x="734" y="1426"/>
                  </a:cubicBezTo>
                  <a:cubicBezTo>
                    <a:pt x="734" y="1426"/>
                    <a:pt x="735" y="1426"/>
                    <a:pt x="735" y="1426"/>
                  </a:cubicBezTo>
                  <a:cubicBezTo>
                    <a:pt x="728" y="1452"/>
                    <a:pt x="721" y="1478"/>
                    <a:pt x="712" y="1503"/>
                  </a:cubicBezTo>
                  <a:close/>
                  <a:moveTo>
                    <a:pt x="738" y="1413"/>
                  </a:moveTo>
                  <a:cubicBezTo>
                    <a:pt x="737" y="1410"/>
                    <a:pt x="734" y="1407"/>
                    <a:pt x="729" y="1408"/>
                  </a:cubicBezTo>
                  <a:cubicBezTo>
                    <a:pt x="728" y="1408"/>
                    <a:pt x="727" y="1408"/>
                    <a:pt x="726" y="1408"/>
                  </a:cubicBezTo>
                  <a:cubicBezTo>
                    <a:pt x="730" y="1404"/>
                    <a:pt x="728" y="1398"/>
                    <a:pt x="724" y="1395"/>
                  </a:cubicBezTo>
                  <a:cubicBezTo>
                    <a:pt x="727" y="1393"/>
                    <a:pt x="729" y="1390"/>
                    <a:pt x="728" y="1387"/>
                  </a:cubicBezTo>
                  <a:cubicBezTo>
                    <a:pt x="728" y="1375"/>
                    <a:pt x="730" y="1365"/>
                    <a:pt x="736" y="1355"/>
                  </a:cubicBezTo>
                  <a:cubicBezTo>
                    <a:pt x="740" y="1347"/>
                    <a:pt x="733" y="1339"/>
                    <a:pt x="725" y="1340"/>
                  </a:cubicBezTo>
                  <a:cubicBezTo>
                    <a:pt x="720" y="1341"/>
                    <a:pt x="716" y="1342"/>
                    <a:pt x="712" y="1343"/>
                  </a:cubicBezTo>
                  <a:cubicBezTo>
                    <a:pt x="712" y="1343"/>
                    <a:pt x="711" y="1343"/>
                    <a:pt x="711" y="1343"/>
                  </a:cubicBezTo>
                  <a:cubicBezTo>
                    <a:pt x="709" y="1342"/>
                    <a:pt x="706" y="1341"/>
                    <a:pt x="704" y="1340"/>
                  </a:cubicBezTo>
                  <a:cubicBezTo>
                    <a:pt x="642" y="1336"/>
                    <a:pt x="589" y="1376"/>
                    <a:pt x="541" y="1418"/>
                  </a:cubicBezTo>
                  <a:cubicBezTo>
                    <a:pt x="536" y="1423"/>
                    <a:pt x="535" y="1430"/>
                    <a:pt x="540" y="1435"/>
                  </a:cubicBezTo>
                  <a:cubicBezTo>
                    <a:pt x="542" y="1438"/>
                    <a:pt x="545" y="1439"/>
                    <a:pt x="549" y="1439"/>
                  </a:cubicBezTo>
                  <a:cubicBezTo>
                    <a:pt x="552" y="1439"/>
                    <a:pt x="554" y="1438"/>
                    <a:pt x="557" y="1436"/>
                  </a:cubicBezTo>
                  <a:cubicBezTo>
                    <a:pt x="562" y="1432"/>
                    <a:pt x="567" y="1427"/>
                    <a:pt x="573" y="1423"/>
                  </a:cubicBezTo>
                  <a:cubicBezTo>
                    <a:pt x="574" y="1423"/>
                    <a:pt x="576" y="1423"/>
                    <a:pt x="578" y="1423"/>
                  </a:cubicBezTo>
                  <a:cubicBezTo>
                    <a:pt x="587" y="1420"/>
                    <a:pt x="596" y="1417"/>
                    <a:pt x="605" y="1414"/>
                  </a:cubicBezTo>
                  <a:cubicBezTo>
                    <a:pt x="588" y="1426"/>
                    <a:pt x="571" y="1438"/>
                    <a:pt x="554" y="1450"/>
                  </a:cubicBezTo>
                  <a:cubicBezTo>
                    <a:pt x="553" y="1451"/>
                    <a:pt x="553" y="1451"/>
                    <a:pt x="552" y="1452"/>
                  </a:cubicBezTo>
                  <a:cubicBezTo>
                    <a:pt x="462" y="1368"/>
                    <a:pt x="376" y="1283"/>
                    <a:pt x="300" y="1184"/>
                  </a:cubicBezTo>
                  <a:cubicBezTo>
                    <a:pt x="297" y="1181"/>
                    <a:pt x="294" y="1179"/>
                    <a:pt x="290" y="1179"/>
                  </a:cubicBezTo>
                  <a:cubicBezTo>
                    <a:pt x="291" y="1178"/>
                    <a:pt x="292" y="1176"/>
                    <a:pt x="292" y="1174"/>
                  </a:cubicBezTo>
                  <a:cubicBezTo>
                    <a:pt x="301" y="1166"/>
                    <a:pt x="309" y="1157"/>
                    <a:pt x="316" y="1147"/>
                  </a:cubicBezTo>
                  <a:cubicBezTo>
                    <a:pt x="329" y="1132"/>
                    <a:pt x="339" y="1119"/>
                    <a:pt x="355" y="1116"/>
                  </a:cubicBezTo>
                  <a:cubicBezTo>
                    <a:pt x="373" y="1113"/>
                    <a:pt x="392" y="1127"/>
                    <a:pt x="401" y="1136"/>
                  </a:cubicBezTo>
                  <a:cubicBezTo>
                    <a:pt x="406" y="1141"/>
                    <a:pt x="410" y="1145"/>
                    <a:pt x="414" y="1149"/>
                  </a:cubicBezTo>
                  <a:cubicBezTo>
                    <a:pt x="425" y="1161"/>
                    <a:pt x="436" y="1173"/>
                    <a:pt x="451" y="1181"/>
                  </a:cubicBezTo>
                  <a:cubicBezTo>
                    <a:pt x="453" y="1182"/>
                    <a:pt x="455" y="1183"/>
                    <a:pt x="457" y="1183"/>
                  </a:cubicBezTo>
                  <a:cubicBezTo>
                    <a:pt x="459" y="1183"/>
                    <a:pt x="461" y="1182"/>
                    <a:pt x="463" y="1181"/>
                  </a:cubicBezTo>
                  <a:cubicBezTo>
                    <a:pt x="466" y="1179"/>
                    <a:pt x="469" y="1176"/>
                    <a:pt x="469" y="1171"/>
                  </a:cubicBezTo>
                  <a:cubicBezTo>
                    <a:pt x="472" y="1119"/>
                    <a:pt x="478" y="1070"/>
                    <a:pt x="508" y="1036"/>
                  </a:cubicBezTo>
                  <a:cubicBezTo>
                    <a:pt x="514" y="1030"/>
                    <a:pt x="519" y="1026"/>
                    <a:pt x="524" y="1024"/>
                  </a:cubicBezTo>
                  <a:cubicBezTo>
                    <a:pt x="541" y="1018"/>
                    <a:pt x="560" y="1031"/>
                    <a:pt x="572" y="1047"/>
                  </a:cubicBezTo>
                  <a:cubicBezTo>
                    <a:pt x="577" y="1054"/>
                    <a:pt x="582" y="1061"/>
                    <a:pt x="586" y="1069"/>
                  </a:cubicBezTo>
                  <a:cubicBezTo>
                    <a:pt x="594" y="1082"/>
                    <a:pt x="603" y="1096"/>
                    <a:pt x="615" y="1107"/>
                  </a:cubicBezTo>
                  <a:cubicBezTo>
                    <a:pt x="619" y="1111"/>
                    <a:pt x="625" y="1111"/>
                    <a:pt x="630" y="1109"/>
                  </a:cubicBezTo>
                  <a:cubicBezTo>
                    <a:pt x="634" y="1106"/>
                    <a:pt x="636" y="1100"/>
                    <a:pt x="635" y="1095"/>
                  </a:cubicBezTo>
                  <a:cubicBezTo>
                    <a:pt x="630" y="1080"/>
                    <a:pt x="628" y="1064"/>
                    <a:pt x="628" y="1049"/>
                  </a:cubicBezTo>
                  <a:cubicBezTo>
                    <a:pt x="633" y="1046"/>
                    <a:pt x="635" y="1040"/>
                    <a:pt x="633" y="1034"/>
                  </a:cubicBezTo>
                  <a:cubicBezTo>
                    <a:pt x="632" y="1033"/>
                    <a:pt x="631" y="1031"/>
                    <a:pt x="631" y="1030"/>
                  </a:cubicBezTo>
                  <a:cubicBezTo>
                    <a:pt x="636" y="1004"/>
                    <a:pt x="649" y="981"/>
                    <a:pt x="669" y="965"/>
                  </a:cubicBezTo>
                  <a:cubicBezTo>
                    <a:pt x="706" y="935"/>
                    <a:pt x="765" y="939"/>
                    <a:pt x="795" y="973"/>
                  </a:cubicBezTo>
                  <a:cubicBezTo>
                    <a:pt x="795" y="973"/>
                    <a:pt x="796" y="973"/>
                    <a:pt x="796" y="974"/>
                  </a:cubicBezTo>
                  <a:cubicBezTo>
                    <a:pt x="794" y="1122"/>
                    <a:pt x="775" y="1270"/>
                    <a:pt x="738" y="14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0" name="Freeform 155">
              <a:extLst>
                <a:ext uri="{FF2B5EF4-FFF2-40B4-BE49-F238E27FC236}">
                  <a16:creationId xmlns:a16="http://schemas.microsoft.com/office/drawing/2014/main" id="{4D2AC01E-0A89-4EBC-8D8F-5A807D422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51" y="3810000"/>
              <a:ext cx="449262" cy="1150938"/>
            </a:xfrm>
            <a:custGeom>
              <a:avLst/>
              <a:gdLst>
                <a:gd name="T0" fmla="*/ 349 w 363"/>
                <a:gd name="T1" fmla="*/ 929 h 929"/>
                <a:gd name="T2" fmla="*/ 353 w 363"/>
                <a:gd name="T3" fmla="*/ 929 h 929"/>
                <a:gd name="T4" fmla="*/ 361 w 363"/>
                <a:gd name="T5" fmla="*/ 914 h 929"/>
                <a:gd name="T6" fmla="*/ 95 w 363"/>
                <a:gd name="T7" fmla="*/ 171 h 929"/>
                <a:gd name="T8" fmla="*/ 25 w 363"/>
                <a:gd name="T9" fmla="*/ 8 h 929"/>
                <a:gd name="T10" fmla="*/ 9 w 363"/>
                <a:gd name="T11" fmla="*/ 3 h 929"/>
                <a:gd name="T12" fmla="*/ 3 w 363"/>
                <a:gd name="T13" fmla="*/ 19 h 929"/>
                <a:gd name="T14" fmla="*/ 72 w 363"/>
                <a:gd name="T15" fmla="*/ 180 h 929"/>
                <a:gd name="T16" fmla="*/ 338 w 363"/>
                <a:gd name="T17" fmla="*/ 921 h 929"/>
                <a:gd name="T18" fmla="*/ 349 w 363"/>
                <a:gd name="T19" fmla="*/ 929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3" h="929">
                  <a:moveTo>
                    <a:pt x="349" y="929"/>
                  </a:moveTo>
                  <a:cubicBezTo>
                    <a:pt x="350" y="929"/>
                    <a:pt x="352" y="929"/>
                    <a:pt x="353" y="929"/>
                  </a:cubicBezTo>
                  <a:cubicBezTo>
                    <a:pt x="359" y="927"/>
                    <a:pt x="363" y="920"/>
                    <a:pt x="361" y="914"/>
                  </a:cubicBezTo>
                  <a:cubicBezTo>
                    <a:pt x="282" y="664"/>
                    <a:pt x="192" y="414"/>
                    <a:pt x="95" y="171"/>
                  </a:cubicBezTo>
                  <a:cubicBezTo>
                    <a:pt x="75" y="121"/>
                    <a:pt x="51" y="64"/>
                    <a:pt x="25" y="8"/>
                  </a:cubicBezTo>
                  <a:cubicBezTo>
                    <a:pt x="22" y="2"/>
                    <a:pt x="15" y="0"/>
                    <a:pt x="9" y="3"/>
                  </a:cubicBezTo>
                  <a:cubicBezTo>
                    <a:pt x="3" y="6"/>
                    <a:pt x="0" y="13"/>
                    <a:pt x="3" y="19"/>
                  </a:cubicBezTo>
                  <a:cubicBezTo>
                    <a:pt x="29" y="74"/>
                    <a:pt x="53" y="131"/>
                    <a:pt x="72" y="180"/>
                  </a:cubicBezTo>
                  <a:cubicBezTo>
                    <a:pt x="170" y="423"/>
                    <a:pt x="259" y="672"/>
                    <a:pt x="338" y="921"/>
                  </a:cubicBezTo>
                  <a:cubicBezTo>
                    <a:pt x="339" y="926"/>
                    <a:pt x="344" y="929"/>
                    <a:pt x="349" y="9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101" name="文本框 100">
            <a:extLst>
              <a:ext uri="{FF2B5EF4-FFF2-40B4-BE49-F238E27FC236}">
                <a16:creationId xmlns:a16="http://schemas.microsoft.com/office/drawing/2014/main" id="{374AF453-CC45-4396-B657-577BAFAC0D36}"/>
              </a:ext>
            </a:extLst>
          </p:cNvPr>
          <p:cNvSpPr txBox="1"/>
          <p:nvPr/>
        </p:nvSpPr>
        <p:spPr>
          <a:xfrm>
            <a:off x="3734236" y="3167846"/>
            <a:ext cx="2965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KHỞI ĐỘNG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mbria" panose="02040503050406030204" pitchFamily="18" charset="0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8284EF9D-5977-42A0-B211-6E46FC432D89}"/>
              </a:ext>
            </a:extLst>
          </p:cNvPr>
          <p:cNvSpPr txBox="1"/>
          <p:nvPr/>
        </p:nvSpPr>
        <p:spPr>
          <a:xfrm>
            <a:off x="6598988" y="3167846"/>
            <a:ext cx="2965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 HÀNH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mbria" panose="02040503050406030204" pitchFamily="18" charset="0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DB019D67-5E9C-428C-9114-3AB4B4786B1D}"/>
              </a:ext>
            </a:extLst>
          </p:cNvPr>
          <p:cNvGrpSpPr/>
          <p:nvPr/>
        </p:nvGrpSpPr>
        <p:grpSpPr>
          <a:xfrm>
            <a:off x="11079058" y="5299412"/>
            <a:ext cx="663873" cy="490096"/>
            <a:chOff x="8934450" y="3117850"/>
            <a:chExt cx="1855788" cy="1370013"/>
          </a:xfrm>
        </p:grpSpPr>
        <p:sp>
          <p:nvSpPr>
            <p:cNvPr id="106" name="Freeform 79">
              <a:extLst>
                <a:ext uri="{FF2B5EF4-FFF2-40B4-BE49-F238E27FC236}">
                  <a16:creationId xmlns:a16="http://schemas.microsoft.com/office/drawing/2014/main" id="{4447A92D-07CD-47EF-9553-81E2E089D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107" name="组合 106">
              <a:extLst>
                <a:ext uri="{FF2B5EF4-FFF2-40B4-BE49-F238E27FC236}">
                  <a16:creationId xmlns:a16="http://schemas.microsoft.com/office/drawing/2014/main" id="{E0168FD1-A92E-48CD-BF2C-212ACEF8CFC7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108" name="Freeform 80">
                <a:extLst>
                  <a:ext uri="{FF2B5EF4-FFF2-40B4-BE49-F238E27FC236}">
                    <a16:creationId xmlns:a16="http://schemas.microsoft.com/office/drawing/2014/main" id="{592D7A5F-DF53-46EA-8CDE-C64A575A9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9" name="Freeform 81">
                <a:extLst>
                  <a:ext uri="{FF2B5EF4-FFF2-40B4-BE49-F238E27FC236}">
                    <a16:creationId xmlns:a16="http://schemas.microsoft.com/office/drawing/2014/main" id="{ED73A14C-EA53-4223-9045-6BC4A40EBF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0" name="Freeform 82">
                <a:extLst>
                  <a:ext uri="{FF2B5EF4-FFF2-40B4-BE49-F238E27FC236}">
                    <a16:creationId xmlns:a16="http://schemas.microsoft.com/office/drawing/2014/main" id="{A94816F9-E8B7-4EC7-B6EF-2D553EDEC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1" name="Freeform 83">
                <a:extLst>
                  <a:ext uri="{FF2B5EF4-FFF2-40B4-BE49-F238E27FC236}">
                    <a16:creationId xmlns:a16="http://schemas.microsoft.com/office/drawing/2014/main" id="{3354886B-3C8E-44D2-A35D-1B3D3388C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2" name="Freeform 84">
                <a:extLst>
                  <a:ext uri="{FF2B5EF4-FFF2-40B4-BE49-F238E27FC236}">
                    <a16:creationId xmlns:a16="http://schemas.microsoft.com/office/drawing/2014/main" id="{521BAB4F-3A53-42BA-9F6A-C341B9953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3" name="Freeform 85">
                <a:extLst>
                  <a:ext uri="{FF2B5EF4-FFF2-40B4-BE49-F238E27FC236}">
                    <a16:creationId xmlns:a16="http://schemas.microsoft.com/office/drawing/2014/main" id="{AA4E62DF-2C90-4D8D-B07A-216A86328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4" name="Freeform 86">
                <a:extLst>
                  <a:ext uri="{FF2B5EF4-FFF2-40B4-BE49-F238E27FC236}">
                    <a16:creationId xmlns:a16="http://schemas.microsoft.com/office/drawing/2014/main" id="{12FEBDBC-A22B-45DE-8431-854911F8A8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5" name="Freeform 87">
                <a:extLst>
                  <a:ext uri="{FF2B5EF4-FFF2-40B4-BE49-F238E27FC236}">
                    <a16:creationId xmlns:a16="http://schemas.microsoft.com/office/drawing/2014/main" id="{07AD8870-5F83-4723-9838-55CFAF994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6" name="Freeform 88">
                <a:extLst>
                  <a:ext uri="{FF2B5EF4-FFF2-40B4-BE49-F238E27FC236}">
                    <a16:creationId xmlns:a16="http://schemas.microsoft.com/office/drawing/2014/main" id="{777C57DB-A3DC-4919-A92A-610670B5B8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7" name="Freeform 89">
                <a:extLst>
                  <a:ext uri="{FF2B5EF4-FFF2-40B4-BE49-F238E27FC236}">
                    <a16:creationId xmlns:a16="http://schemas.microsoft.com/office/drawing/2014/main" id="{9383FB16-1E16-434C-9314-0C98491BDE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8" name="Freeform 90">
                <a:extLst>
                  <a:ext uri="{FF2B5EF4-FFF2-40B4-BE49-F238E27FC236}">
                    <a16:creationId xmlns:a16="http://schemas.microsoft.com/office/drawing/2014/main" id="{34648581-2712-42F4-A5AC-158315CAE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19" name="Freeform 91">
                <a:extLst>
                  <a:ext uri="{FF2B5EF4-FFF2-40B4-BE49-F238E27FC236}">
                    <a16:creationId xmlns:a16="http://schemas.microsoft.com/office/drawing/2014/main" id="{9502585E-A74F-49D9-B8A0-40050F006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20" name="Freeform 92">
                <a:extLst>
                  <a:ext uri="{FF2B5EF4-FFF2-40B4-BE49-F238E27FC236}">
                    <a16:creationId xmlns:a16="http://schemas.microsoft.com/office/drawing/2014/main" id="{25D57811-DF16-4295-A7AD-A3E59EFC0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21" name="Freeform 93">
                <a:extLst>
                  <a:ext uri="{FF2B5EF4-FFF2-40B4-BE49-F238E27FC236}">
                    <a16:creationId xmlns:a16="http://schemas.microsoft.com/office/drawing/2014/main" id="{562338E8-15CE-4985-86FD-2C2D45ECA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6BB82EDE-0DC0-4F30-91BF-47DE0F791860}"/>
              </a:ext>
            </a:extLst>
          </p:cNvPr>
          <p:cNvGrpSpPr/>
          <p:nvPr/>
        </p:nvGrpSpPr>
        <p:grpSpPr>
          <a:xfrm>
            <a:off x="1027101" y="4634131"/>
            <a:ext cx="708579" cy="1045257"/>
            <a:chOff x="2616200" y="3409950"/>
            <a:chExt cx="1373188" cy="2025651"/>
          </a:xfrm>
        </p:grpSpPr>
        <p:sp>
          <p:nvSpPr>
            <p:cNvPr id="123" name="Freeform 94">
              <a:extLst>
                <a:ext uri="{FF2B5EF4-FFF2-40B4-BE49-F238E27FC236}">
                  <a16:creationId xmlns:a16="http://schemas.microsoft.com/office/drawing/2014/main" id="{BD9A99C8-1B3B-4D8F-8879-0066BBCA4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4" name="Freeform 95">
              <a:extLst>
                <a:ext uri="{FF2B5EF4-FFF2-40B4-BE49-F238E27FC236}">
                  <a16:creationId xmlns:a16="http://schemas.microsoft.com/office/drawing/2014/main" id="{774BCDBB-9B36-4614-8A1A-3BD6EE8B8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5" name="Freeform 96">
              <a:extLst>
                <a:ext uri="{FF2B5EF4-FFF2-40B4-BE49-F238E27FC236}">
                  <a16:creationId xmlns:a16="http://schemas.microsoft.com/office/drawing/2014/main" id="{F1A4DB34-B536-4A5D-A86F-2DF9D34B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6" name="Freeform 97">
              <a:extLst>
                <a:ext uri="{FF2B5EF4-FFF2-40B4-BE49-F238E27FC236}">
                  <a16:creationId xmlns:a16="http://schemas.microsoft.com/office/drawing/2014/main" id="{C07BCFE2-9F94-460B-8E76-2EF76385D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7" name="Freeform 98">
              <a:extLst>
                <a:ext uri="{FF2B5EF4-FFF2-40B4-BE49-F238E27FC236}">
                  <a16:creationId xmlns:a16="http://schemas.microsoft.com/office/drawing/2014/main" id="{582169BC-B4B7-450D-BF29-12A530656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8" name="Freeform 99">
              <a:extLst>
                <a:ext uri="{FF2B5EF4-FFF2-40B4-BE49-F238E27FC236}">
                  <a16:creationId xmlns:a16="http://schemas.microsoft.com/office/drawing/2014/main" id="{94BD0568-4A71-4E35-8F64-35CB3FCAE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9" name="Freeform 100">
              <a:extLst>
                <a:ext uri="{FF2B5EF4-FFF2-40B4-BE49-F238E27FC236}">
                  <a16:creationId xmlns:a16="http://schemas.microsoft.com/office/drawing/2014/main" id="{7D50EF6A-7788-4C41-A98D-EFB706A91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0" name="Freeform 101">
              <a:extLst>
                <a:ext uri="{FF2B5EF4-FFF2-40B4-BE49-F238E27FC236}">
                  <a16:creationId xmlns:a16="http://schemas.microsoft.com/office/drawing/2014/main" id="{E8AEEAC8-E45D-4D7A-84EF-D1B78BA0C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1" name="Freeform 102">
              <a:extLst>
                <a:ext uri="{FF2B5EF4-FFF2-40B4-BE49-F238E27FC236}">
                  <a16:creationId xmlns:a16="http://schemas.microsoft.com/office/drawing/2014/main" id="{6BEC0486-5A66-40E4-9CD7-1FC5BCC19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2" name="Freeform 103">
              <a:extLst>
                <a:ext uri="{FF2B5EF4-FFF2-40B4-BE49-F238E27FC236}">
                  <a16:creationId xmlns:a16="http://schemas.microsoft.com/office/drawing/2014/main" id="{D67BBF9E-A089-4ED2-8DFF-3EAE43E6F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3" name="Freeform 104">
              <a:extLst>
                <a:ext uri="{FF2B5EF4-FFF2-40B4-BE49-F238E27FC236}">
                  <a16:creationId xmlns:a16="http://schemas.microsoft.com/office/drawing/2014/main" id="{ACFF0D96-9DF5-44CE-987D-13771AEE6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4" name="Freeform 105">
              <a:extLst>
                <a:ext uri="{FF2B5EF4-FFF2-40B4-BE49-F238E27FC236}">
                  <a16:creationId xmlns:a16="http://schemas.microsoft.com/office/drawing/2014/main" id="{C0FDD95C-E7FD-4265-B2B9-2659B97AA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5" name="Freeform 106">
              <a:extLst>
                <a:ext uri="{FF2B5EF4-FFF2-40B4-BE49-F238E27FC236}">
                  <a16:creationId xmlns:a16="http://schemas.microsoft.com/office/drawing/2014/main" id="{D14FBE40-B62A-4465-877F-A64665995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6" name="Freeform 107">
              <a:extLst>
                <a:ext uri="{FF2B5EF4-FFF2-40B4-BE49-F238E27FC236}">
                  <a16:creationId xmlns:a16="http://schemas.microsoft.com/office/drawing/2014/main" id="{F26F40DC-C988-4A5A-A6F7-BC8E8FE82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7" name="Freeform 108">
              <a:extLst>
                <a:ext uri="{FF2B5EF4-FFF2-40B4-BE49-F238E27FC236}">
                  <a16:creationId xmlns:a16="http://schemas.microsoft.com/office/drawing/2014/main" id="{2EDD6803-80BF-4968-81B2-F0D367825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8" name="Freeform 109">
              <a:extLst>
                <a:ext uri="{FF2B5EF4-FFF2-40B4-BE49-F238E27FC236}">
                  <a16:creationId xmlns:a16="http://schemas.microsoft.com/office/drawing/2014/main" id="{0EFBD4BF-4685-403A-B083-B7FA4E09E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9" name="Freeform 110">
              <a:extLst>
                <a:ext uri="{FF2B5EF4-FFF2-40B4-BE49-F238E27FC236}">
                  <a16:creationId xmlns:a16="http://schemas.microsoft.com/office/drawing/2014/main" id="{10AF6BC5-314C-4030-A003-BA9B5C82A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0" name="Freeform 111">
              <a:extLst>
                <a:ext uri="{FF2B5EF4-FFF2-40B4-BE49-F238E27FC236}">
                  <a16:creationId xmlns:a16="http://schemas.microsoft.com/office/drawing/2014/main" id="{8CD4037D-148D-42C6-9330-E6A4085B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1" name="Freeform 112">
              <a:extLst>
                <a:ext uri="{FF2B5EF4-FFF2-40B4-BE49-F238E27FC236}">
                  <a16:creationId xmlns:a16="http://schemas.microsoft.com/office/drawing/2014/main" id="{187478B5-60B3-49F1-B35D-426C1A11B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2" name="Freeform 113">
              <a:extLst>
                <a:ext uri="{FF2B5EF4-FFF2-40B4-BE49-F238E27FC236}">
                  <a16:creationId xmlns:a16="http://schemas.microsoft.com/office/drawing/2014/main" id="{83F5A1CB-65B5-4B5C-86C7-8120C4A0E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3" name="Freeform 114">
              <a:extLst>
                <a:ext uri="{FF2B5EF4-FFF2-40B4-BE49-F238E27FC236}">
                  <a16:creationId xmlns:a16="http://schemas.microsoft.com/office/drawing/2014/main" id="{853F7217-64CE-4DAE-AB9A-84B3E432B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4" name="Freeform 115">
              <a:extLst>
                <a:ext uri="{FF2B5EF4-FFF2-40B4-BE49-F238E27FC236}">
                  <a16:creationId xmlns:a16="http://schemas.microsoft.com/office/drawing/2014/main" id="{80EC94C7-1AB8-44D1-A3D5-6355999BD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5" name="Freeform 116">
              <a:extLst>
                <a:ext uri="{FF2B5EF4-FFF2-40B4-BE49-F238E27FC236}">
                  <a16:creationId xmlns:a16="http://schemas.microsoft.com/office/drawing/2014/main" id="{92BE2246-1215-472A-9AA2-700933FF2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6" name="Freeform 117">
              <a:extLst>
                <a:ext uri="{FF2B5EF4-FFF2-40B4-BE49-F238E27FC236}">
                  <a16:creationId xmlns:a16="http://schemas.microsoft.com/office/drawing/2014/main" id="{06DF52EE-799A-4F7D-83D1-3D0EC16D6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7" name="Freeform 118">
              <a:extLst>
                <a:ext uri="{FF2B5EF4-FFF2-40B4-BE49-F238E27FC236}">
                  <a16:creationId xmlns:a16="http://schemas.microsoft.com/office/drawing/2014/main" id="{D7AAFFB9-0A74-4BC8-9D82-08D075E9C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8" name="Freeform 119">
              <a:extLst>
                <a:ext uri="{FF2B5EF4-FFF2-40B4-BE49-F238E27FC236}">
                  <a16:creationId xmlns:a16="http://schemas.microsoft.com/office/drawing/2014/main" id="{DAE7FAAA-86FA-4531-B694-1B505131E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9" name="Freeform 120">
              <a:extLst>
                <a:ext uri="{FF2B5EF4-FFF2-40B4-BE49-F238E27FC236}">
                  <a16:creationId xmlns:a16="http://schemas.microsoft.com/office/drawing/2014/main" id="{6CD16DCA-F3D8-42D3-93ED-8EA94A14E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0" name="Freeform 121">
              <a:extLst>
                <a:ext uri="{FF2B5EF4-FFF2-40B4-BE49-F238E27FC236}">
                  <a16:creationId xmlns:a16="http://schemas.microsoft.com/office/drawing/2014/main" id="{4DAC270C-BADE-4EED-8A09-0C47B1B06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1" name="Freeform 122">
              <a:extLst>
                <a:ext uri="{FF2B5EF4-FFF2-40B4-BE49-F238E27FC236}">
                  <a16:creationId xmlns:a16="http://schemas.microsoft.com/office/drawing/2014/main" id="{BE86AA66-0B82-4CBF-83E2-CBC875F79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2" name="Freeform 123">
              <a:extLst>
                <a:ext uri="{FF2B5EF4-FFF2-40B4-BE49-F238E27FC236}">
                  <a16:creationId xmlns:a16="http://schemas.microsoft.com/office/drawing/2014/main" id="{68877AE5-6C19-40CE-8368-BEA7EF5E5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3" name="Freeform 124">
              <a:extLst>
                <a:ext uri="{FF2B5EF4-FFF2-40B4-BE49-F238E27FC236}">
                  <a16:creationId xmlns:a16="http://schemas.microsoft.com/office/drawing/2014/main" id="{603D4D58-B3C1-4116-B866-122B2DE64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54" name="组合 153">
            <a:extLst>
              <a:ext uri="{FF2B5EF4-FFF2-40B4-BE49-F238E27FC236}">
                <a16:creationId xmlns:a16="http://schemas.microsoft.com/office/drawing/2014/main" id="{533DCB00-28CE-4459-AE73-59B8EB7F47D5}"/>
              </a:ext>
            </a:extLst>
          </p:cNvPr>
          <p:cNvGrpSpPr/>
          <p:nvPr/>
        </p:nvGrpSpPr>
        <p:grpSpPr>
          <a:xfrm>
            <a:off x="3397835" y="5485620"/>
            <a:ext cx="562024" cy="584209"/>
            <a:chOff x="2481263" y="1452563"/>
            <a:chExt cx="965200" cy="1003300"/>
          </a:xfrm>
        </p:grpSpPr>
        <p:sp>
          <p:nvSpPr>
            <p:cNvPr id="155" name="Freeform 137">
              <a:extLst>
                <a:ext uri="{FF2B5EF4-FFF2-40B4-BE49-F238E27FC236}">
                  <a16:creationId xmlns:a16="http://schemas.microsoft.com/office/drawing/2014/main" id="{1A2E792A-ED18-423A-B36E-627B0984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6" name="Freeform 138">
              <a:extLst>
                <a:ext uri="{FF2B5EF4-FFF2-40B4-BE49-F238E27FC236}">
                  <a16:creationId xmlns:a16="http://schemas.microsoft.com/office/drawing/2014/main" id="{70E5C61E-4C43-4327-B94B-565C4D967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7" name="Freeform 139">
              <a:extLst>
                <a:ext uri="{FF2B5EF4-FFF2-40B4-BE49-F238E27FC236}">
                  <a16:creationId xmlns:a16="http://schemas.microsoft.com/office/drawing/2014/main" id="{438BBFAE-EA2E-4380-B7DB-4E243E9B3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8" name="Freeform 140">
              <a:extLst>
                <a:ext uri="{FF2B5EF4-FFF2-40B4-BE49-F238E27FC236}">
                  <a16:creationId xmlns:a16="http://schemas.microsoft.com/office/drawing/2014/main" id="{F041A761-FC04-4348-9184-E4177EF3B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9" name="Freeform 141">
              <a:extLst>
                <a:ext uri="{FF2B5EF4-FFF2-40B4-BE49-F238E27FC236}">
                  <a16:creationId xmlns:a16="http://schemas.microsoft.com/office/drawing/2014/main" id="{1E0FC937-D3E1-4CBB-BF65-39EFBE83F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0" name="Freeform 142">
              <a:extLst>
                <a:ext uri="{FF2B5EF4-FFF2-40B4-BE49-F238E27FC236}">
                  <a16:creationId xmlns:a16="http://schemas.microsoft.com/office/drawing/2014/main" id="{32320D3E-CEB7-45F7-8E36-4CC9C0EA5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1" name="Freeform 143">
              <a:extLst>
                <a:ext uri="{FF2B5EF4-FFF2-40B4-BE49-F238E27FC236}">
                  <a16:creationId xmlns:a16="http://schemas.microsoft.com/office/drawing/2014/main" id="{FA0ED8EF-A44D-4945-B6F2-B25F09417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2" name="Freeform 144">
              <a:extLst>
                <a:ext uri="{FF2B5EF4-FFF2-40B4-BE49-F238E27FC236}">
                  <a16:creationId xmlns:a16="http://schemas.microsoft.com/office/drawing/2014/main" id="{E0E29238-9BF8-4B09-A358-DEEF4D297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3" name="Freeform 145">
              <a:extLst>
                <a:ext uri="{FF2B5EF4-FFF2-40B4-BE49-F238E27FC236}">
                  <a16:creationId xmlns:a16="http://schemas.microsoft.com/office/drawing/2014/main" id="{D6EB86A8-6D6C-4436-9A60-182BBCAC5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4" name="Freeform 146">
              <a:extLst>
                <a:ext uri="{FF2B5EF4-FFF2-40B4-BE49-F238E27FC236}">
                  <a16:creationId xmlns:a16="http://schemas.microsoft.com/office/drawing/2014/main" id="{80252D37-F214-4238-A186-22B6953D7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5" name="Freeform 147">
              <a:extLst>
                <a:ext uri="{FF2B5EF4-FFF2-40B4-BE49-F238E27FC236}">
                  <a16:creationId xmlns:a16="http://schemas.microsoft.com/office/drawing/2014/main" id="{EB821D3D-ED0C-4381-B156-22EBB8AF7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6" name="Freeform 148">
              <a:extLst>
                <a:ext uri="{FF2B5EF4-FFF2-40B4-BE49-F238E27FC236}">
                  <a16:creationId xmlns:a16="http://schemas.microsoft.com/office/drawing/2014/main" id="{B245100E-D4A2-481A-BBAA-E591ECC05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7" name="Freeform 149">
              <a:extLst>
                <a:ext uri="{FF2B5EF4-FFF2-40B4-BE49-F238E27FC236}">
                  <a16:creationId xmlns:a16="http://schemas.microsoft.com/office/drawing/2014/main" id="{61FE5457-9313-4FAF-8F87-107C9A577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8" name="Freeform 150">
              <a:extLst>
                <a:ext uri="{FF2B5EF4-FFF2-40B4-BE49-F238E27FC236}">
                  <a16:creationId xmlns:a16="http://schemas.microsoft.com/office/drawing/2014/main" id="{1BDE7BC9-A99D-49AC-8FFC-39A2E46E8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69" name="组合 168">
            <a:extLst>
              <a:ext uri="{FF2B5EF4-FFF2-40B4-BE49-F238E27FC236}">
                <a16:creationId xmlns:a16="http://schemas.microsoft.com/office/drawing/2014/main" id="{FE3DADD8-C9FC-427A-B203-161445A2719E}"/>
              </a:ext>
            </a:extLst>
          </p:cNvPr>
          <p:cNvGrpSpPr/>
          <p:nvPr/>
        </p:nvGrpSpPr>
        <p:grpSpPr>
          <a:xfrm>
            <a:off x="10953795" y="115887"/>
            <a:ext cx="1100138" cy="1363663"/>
            <a:chOff x="7562850" y="2066925"/>
            <a:chExt cx="1100138" cy="1363663"/>
          </a:xfrm>
        </p:grpSpPr>
        <p:sp>
          <p:nvSpPr>
            <p:cNvPr id="170" name="Freeform 177">
              <a:extLst>
                <a:ext uri="{FF2B5EF4-FFF2-40B4-BE49-F238E27FC236}">
                  <a16:creationId xmlns:a16="http://schemas.microsoft.com/office/drawing/2014/main" id="{DC7FDCFD-697C-4C8F-9515-D2499D5F4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2422525"/>
              <a:ext cx="1100138" cy="1008063"/>
            </a:xfrm>
            <a:custGeom>
              <a:avLst/>
              <a:gdLst>
                <a:gd name="T0" fmla="*/ 421 w 657"/>
                <a:gd name="T1" fmla="*/ 111 h 601"/>
                <a:gd name="T2" fmla="*/ 265 w 657"/>
                <a:gd name="T3" fmla="*/ 7 h 601"/>
                <a:gd name="T4" fmla="*/ 97 w 657"/>
                <a:gd name="T5" fmla="*/ 69 h 601"/>
                <a:gd name="T6" fmla="*/ 10 w 657"/>
                <a:gd name="T7" fmla="*/ 258 h 601"/>
                <a:gd name="T8" fmla="*/ 47 w 657"/>
                <a:gd name="T9" fmla="*/ 445 h 601"/>
                <a:gd name="T10" fmla="*/ 112 w 657"/>
                <a:gd name="T11" fmla="*/ 511 h 601"/>
                <a:gd name="T12" fmla="*/ 210 w 657"/>
                <a:gd name="T13" fmla="*/ 551 h 601"/>
                <a:gd name="T14" fmla="*/ 255 w 657"/>
                <a:gd name="T15" fmla="*/ 555 h 601"/>
                <a:gd name="T16" fmla="*/ 276 w 657"/>
                <a:gd name="T17" fmla="*/ 550 h 601"/>
                <a:gd name="T18" fmla="*/ 301 w 657"/>
                <a:gd name="T19" fmla="*/ 552 h 601"/>
                <a:gd name="T20" fmla="*/ 397 w 657"/>
                <a:gd name="T21" fmla="*/ 599 h 601"/>
                <a:gd name="T22" fmla="*/ 491 w 657"/>
                <a:gd name="T23" fmla="*/ 574 h 601"/>
                <a:gd name="T24" fmla="*/ 572 w 657"/>
                <a:gd name="T25" fmla="*/ 512 h 601"/>
                <a:gd name="T26" fmla="*/ 651 w 657"/>
                <a:gd name="T27" fmla="*/ 328 h 601"/>
                <a:gd name="T28" fmla="*/ 597 w 657"/>
                <a:gd name="T29" fmla="*/ 147 h 601"/>
                <a:gd name="T30" fmla="*/ 522 w 657"/>
                <a:gd name="T31" fmla="*/ 109 h 601"/>
                <a:gd name="T32" fmla="*/ 442 w 657"/>
                <a:gd name="T33" fmla="*/ 128 h 601"/>
                <a:gd name="T34" fmla="*/ 436 w 657"/>
                <a:gd name="T35" fmla="*/ 129 h 601"/>
                <a:gd name="T36" fmla="*/ 431 w 657"/>
                <a:gd name="T37" fmla="*/ 124 h 601"/>
                <a:gd name="T38" fmla="*/ 422 w 657"/>
                <a:gd name="T39" fmla="*/ 112 h 601"/>
                <a:gd name="T40" fmla="*/ 406 w 657"/>
                <a:gd name="T41" fmla="*/ 117 h 601"/>
                <a:gd name="T42" fmla="*/ 423 w 657"/>
                <a:gd name="T43" fmla="*/ 140 h 601"/>
                <a:gd name="T44" fmla="*/ 449 w 657"/>
                <a:gd name="T45" fmla="*/ 142 h 601"/>
                <a:gd name="T46" fmla="*/ 487 w 657"/>
                <a:gd name="T47" fmla="*/ 125 h 601"/>
                <a:gd name="T48" fmla="*/ 526 w 657"/>
                <a:gd name="T49" fmla="*/ 126 h 601"/>
                <a:gd name="T50" fmla="*/ 631 w 657"/>
                <a:gd name="T51" fmla="*/ 252 h 601"/>
                <a:gd name="T52" fmla="*/ 459 w 657"/>
                <a:gd name="T53" fmla="*/ 571 h 601"/>
                <a:gd name="T54" fmla="*/ 362 w 657"/>
                <a:gd name="T55" fmla="*/ 573 h 601"/>
                <a:gd name="T56" fmla="*/ 318 w 657"/>
                <a:gd name="T57" fmla="*/ 544 h 601"/>
                <a:gd name="T58" fmla="*/ 279 w 657"/>
                <a:gd name="T59" fmla="*/ 531 h 601"/>
                <a:gd name="T60" fmla="*/ 237 w 657"/>
                <a:gd name="T61" fmla="*/ 539 h 601"/>
                <a:gd name="T62" fmla="*/ 193 w 657"/>
                <a:gd name="T63" fmla="*/ 529 h 601"/>
                <a:gd name="T64" fmla="*/ 103 w 657"/>
                <a:gd name="T65" fmla="*/ 485 h 601"/>
                <a:gd name="T66" fmla="*/ 23 w 657"/>
                <a:gd name="T67" fmla="*/ 325 h 601"/>
                <a:gd name="T68" fmla="*/ 67 w 657"/>
                <a:gd name="T69" fmla="*/ 139 h 601"/>
                <a:gd name="T70" fmla="*/ 132 w 657"/>
                <a:gd name="T71" fmla="*/ 59 h 601"/>
                <a:gd name="T72" fmla="*/ 212 w 657"/>
                <a:gd name="T73" fmla="*/ 25 h 601"/>
                <a:gd name="T74" fmla="*/ 380 w 657"/>
                <a:gd name="T75" fmla="*/ 81 h 601"/>
                <a:gd name="T76" fmla="*/ 407 w 657"/>
                <a:gd name="T77" fmla="*/ 119 h 601"/>
                <a:gd name="T78" fmla="*/ 421 w 657"/>
                <a:gd name="T79" fmla="*/ 11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7" h="601">
                  <a:moveTo>
                    <a:pt x="421" y="111"/>
                  </a:moveTo>
                  <a:cubicBezTo>
                    <a:pt x="389" y="53"/>
                    <a:pt x="330" y="13"/>
                    <a:pt x="265" y="7"/>
                  </a:cubicBezTo>
                  <a:cubicBezTo>
                    <a:pt x="203" y="0"/>
                    <a:pt x="140" y="24"/>
                    <a:pt x="97" y="69"/>
                  </a:cubicBezTo>
                  <a:cubicBezTo>
                    <a:pt x="49" y="119"/>
                    <a:pt x="19" y="190"/>
                    <a:pt x="10" y="258"/>
                  </a:cubicBezTo>
                  <a:cubicBezTo>
                    <a:pt x="0" y="323"/>
                    <a:pt x="11" y="390"/>
                    <a:pt x="47" y="445"/>
                  </a:cubicBezTo>
                  <a:cubicBezTo>
                    <a:pt x="64" y="472"/>
                    <a:pt x="86" y="494"/>
                    <a:pt x="112" y="511"/>
                  </a:cubicBezTo>
                  <a:cubicBezTo>
                    <a:pt x="141" y="530"/>
                    <a:pt x="176" y="542"/>
                    <a:pt x="210" y="551"/>
                  </a:cubicBezTo>
                  <a:cubicBezTo>
                    <a:pt x="224" y="555"/>
                    <a:pt x="240" y="557"/>
                    <a:pt x="255" y="555"/>
                  </a:cubicBezTo>
                  <a:cubicBezTo>
                    <a:pt x="262" y="554"/>
                    <a:pt x="269" y="552"/>
                    <a:pt x="276" y="550"/>
                  </a:cubicBezTo>
                  <a:cubicBezTo>
                    <a:pt x="286" y="546"/>
                    <a:pt x="292" y="546"/>
                    <a:pt x="301" y="552"/>
                  </a:cubicBezTo>
                  <a:cubicBezTo>
                    <a:pt x="332" y="571"/>
                    <a:pt x="359" y="596"/>
                    <a:pt x="397" y="599"/>
                  </a:cubicBezTo>
                  <a:cubicBezTo>
                    <a:pt x="430" y="601"/>
                    <a:pt x="463" y="588"/>
                    <a:pt x="491" y="574"/>
                  </a:cubicBezTo>
                  <a:cubicBezTo>
                    <a:pt x="521" y="558"/>
                    <a:pt x="549" y="537"/>
                    <a:pt x="572" y="512"/>
                  </a:cubicBezTo>
                  <a:cubicBezTo>
                    <a:pt x="619" y="462"/>
                    <a:pt x="646" y="396"/>
                    <a:pt x="651" y="328"/>
                  </a:cubicBezTo>
                  <a:cubicBezTo>
                    <a:pt x="656" y="265"/>
                    <a:pt x="643" y="194"/>
                    <a:pt x="597" y="147"/>
                  </a:cubicBezTo>
                  <a:cubicBezTo>
                    <a:pt x="577" y="127"/>
                    <a:pt x="550" y="113"/>
                    <a:pt x="522" y="109"/>
                  </a:cubicBezTo>
                  <a:cubicBezTo>
                    <a:pt x="492" y="105"/>
                    <a:pt x="467" y="112"/>
                    <a:pt x="442" y="128"/>
                  </a:cubicBezTo>
                  <a:cubicBezTo>
                    <a:pt x="439" y="130"/>
                    <a:pt x="439" y="130"/>
                    <a:pt x="436" y="129"/>
                  </a:cubicBezTo>
                  <a:cubicBezTo>
                    <a:pt x="434" y="129"/>
                    <a:pt x="432" y="126"/>
                    <a:pt x="431" y="124"/>
                  </a:cubicBezTo>
                  <a:cubicBezTo>
                    <a:pt x="428" y="121"/>
                    <a:pt x="424" y="117"/>
                    <a:pt x="422" y="112"/>
                  </a:cubicBezTo>
                  <a:cubicBezTo>
                    <a:pt x="418" y="103"/>
                    <a:pt x="403" y="107"/>
                    <a:pt x="406" y="117"/>
                  </a:cubicBezTo>
                  <a:cubicBezTo>
                    <a:pt x="410" y="125"/>
                    <a:pt x="416" y="133"/>
                    <a:pt x="423" y="140"/>
                  </a:cubicBezTo>
                  <a:cubicBezTo>
                    <a:pt x="432" y="147"/>
                    <a:pt x="439" y="148"/>
                    <a:pt x="449" y="142"/>
                  </a:cubicBezTo>
                  <a:cubicBezTo>
                    <a:pt x="462" y="135"/>
                    <a:pt x="472" y="128"/>
                    <a:pt x="487" y="125"/>
                  </a:cubicBezTo>
                  <a:cubicBezTo>
                    <a:pt x="500" y="122"/>
                    <a:pt x="513" y="123"/>
                    <a:pt x="526" y="126"/>
                  </a:cubicBezTo>
                  <a:cubicBezTo>
                    <a:pt x="587" y="138"/>
                    <a:pt x="620" y="195"/>
                    <a:pt x="631" y="252"/>
                  </a:cubicBezTo>
                  <a:cubicBezTo>
                    <a:pt x="657" y="383"/>
                    <a:pt x="584" y="522"/>
                    <a:pt x="459" y="571"/>
                  </a:cubicBezTo>
                  <a:cubicBezTo>
                    <a:pt x="427" y="583"/>
                    <a:pt x="394" y="589"/>
                    <a:pt x="362" y="573"/>
                  </a:cubicBezTo>
                  <a:cubicBezTo>
                    <a:pt x="347" y="565"/>
                    <a:pt x="333" y="554"/>
                    <a:pt x="318" y="544"/>
                  </a:cubicBezTo>
                  <a:cubicBezTo>
                    <a:pt x="306" y="536"/>
                    <a:pt x="294" y="527"/>
                    <a:pt x="279" y="531"/>
                  </a:cubicBezTo>
                  <a:cubicBezTo>
                    <a:pt x="264" y="536"/>
                    <a:pt x="253" y="540"/>
                    <a:pt x="237" y="539"/>
                  </a:cubicBezTo>
                  <a:cubicBezTo>
                    <a:pt x="222" y="538"/>
                    <a:pt x="207" y="534"/>
                    <a:pt x="193" y="529"/>
                  </a:cubicBezTo>
                  <a:cubicBezTo>
                    <a:pt x="161" y="519"/>
                    <a:pt x="129" y="507"/>
                    <a:pt x="103" y="485"/>
                  </a:cubicBezTo>
                  <a:cubicBezTo>
                    <a:pt x="56" y="445"/>
                    <a:pt x="28" y="386"/>
                    <a:pt x="23" y="325"/>
                  </a:cubicBezTo>
                  <a:cubicBezTo>
                    <a:pt x="18" y="260"/>
                    <a:pt x="36" y="195"/>
                    <a:pt x="67" y="139"/>
                  </a:cubicBezTo>
                  <a:cubicBezTo>
                    <a:pt x="83" y="109"/>
                    <a:pt x="104" y="80"/>
                    <a:pt x="132" y="59"/>
                  </a:cubicBezTo>
                  <a:cubicBezTo>
                    <a:pt x="155" y="42"/>
                    <a:pt x="183" y="30"/>
                    <a:pt x="212" y="25"/>
                  </a:cubicBezTo>
                  <a:cubicBezTo>
                    <a:pt x="273" y="13"/>
                    <a:pt x="337" y="35"/>
                    <a:pt x="380" y="81"/>
                  </a:cubicBezTo>
                  <a:cubicBezTo>
                    <a:pt x="391" y="92"/>
                    <a:pt x="400" y="105"/>
                    <a:pt x="407" y="119"/>
                  </a:cubicBezTo>
                  <a:cubicBezTo>
                    <a:pt x="412" y="128"/>
                    <a:pt x="426" y="120"/>
                    <a:pt x="421" y="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1" name="Freeform 178">
              <a:extLst>
                <a:ext uri="{FF2B5EF4-FFF2-40B4-BE49-F238E27FC236}">
                  <a16:creationId xmlns:a16="http://schemas.microsoft.com/office/drawing/2014/main" id="{3C897A39-28AE-4D49-88B4-D9D0F8EAD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2066925"/>
              <a:ext cx="488950" cy="504825"/>
            </a:xfrm>
            <a:custGeom>
              <a:avLst/>
              <a:gdLst>
                <a:gd name="T0" fmla="*/ 280 w 292"/>
                <a:gd name="T1" fmla="*/ 289 h 301"/>
                <a:gd name="T2" fmla="*/ 290 w 292"/>
                <a:gd name="T3" fmla="*/ 205 h 301"/>
                <a:gd name="T4" fmla="*/ 271 w 292"/>
                <a:gd name="T5" fmla="*/ 130 h 301"/>
                <a:gd name="T6" fmla="*/ 201 w 292"/>
                <a:gd name="T7" fmla="*/ 59 h 301"/>
                <a:gd name="T8" fmla="*/ 110 w 292"/>
                <a:gd name="T9" fmla="*/ 12 h 301"/>
                <a:gd name="T10" fmla="*/ 7 w 292"/>
                <a:gd name="T11" fmla="*/ 9 h 301"/>
                <a:gd name="T12" fmla="*/ 2 w 292"/>
                <a:gd name="T13" fmla="*/ 20 h 301"/>
                <a:gd name="T14" fmla="*/ 59 w 292"/>
                <a:gd name="T15" fmla="*/ 128 h 301"/>
                <a:gd name="T16" fmla="*/ 113 w 292"/>
                <a:gd name="T17" fmla="*/ 178 h 301"/>
                <a:gd name="T18" fmla="*/ 184 w 292"/>
                <a:gd name="T19" fmla="*/ 220 h 301"/>
                <a:gd name="T20" fmla="*/ 267 w 292"/>
                <a:gd name="T21" fmla="*/ 293 h 301"/>
                <a:gd name="T22" fmla="*/ 278 w 292"/>
                <a:gd name="T23" fmla="*/ 281 h 301"/>
                <a:gd name="T24" fmla="*/ 200 w 292"/>
                <a:gd name="T25" fmla="*/ 211 h 301"/>
                <a:gd name="T26" fmla="*/ 127 w 292"/>
                <a:gd name="T27" fmla="*/ 168 h 301"/>
                <a:gd name="T28" fmla="*/ 71 w 292"/>
                <a:gd name="T29" fmla="*/ 117 h 301"/>
                <a:gd name="T30" fmla="*/ 16 w 292"/>
                <a:gd name="T31" fmla="*/ 12 h 301"/>
                <a:gd name="T32" fmla="*/ 11 w 292"/>
                <a:gd name="T33" fmla="*/ 24 h 301"/>
                <a:gd name="T34" fmla="*/ 181 w 292"/>
                <a:gd name="T35" fmla="*/ 64 h 301"/>
                <a:gd name="T36" fmla="*/ 250 w 292"/>
                <a:gd name="T37" fmla="*/ 128 h 301"/>
                <a:gd name="T38" fmla="*/ 275 w 292"/>
                <a:gd name="T39" fmla="*/ 198 h 301"/>
                <a:gd name="T40" fmla="*/ 265 w 292"/>
                <a:gd name="T41" fmla="*/ 285 h 301"/>
                <a:gd name="T42" fmla="*/ 280 w 292"/>
                <a:gd name="T43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2" h="301">
                  <a:moveTo>
                    <a:pt x="280" y="289"/>
                  </a:moveTo>
                  <a:cubicBezTo>
                    <a:pt x="284" y="261"/>
                    <a:pt x="289" y="233"/>
                    <a:pt x="290" y="205"/>
                  </a:cubicBezTo>
                  <a:cubicBezTo>
                    <a:pt x="292" y="177"/>
                    <a:pt x="287" y="153"/>
                    <a:pt x="271" y="130"/>
                  </a:cubicBezTo>
                  <a:cubicBezTo>
                    <a:pt x="253" y="102"/>
                    <a:pt x="227" y="79"/>
                    <a:pt x="201" y="59"/>
                  </a:cubicBezTo>
                  <a:cubicBezTo>
                    <a:pt x="174" y="38"/>
                    <a:pt x="144" y="21"/>
                    <a:pt x="110" y="12"/>
                  </a:cubicBezTo>
                  <a:cubicBezTo>
                    <a:pt x="77" y="2"/>
                    <a:pt x="41" y="0"/>
                    <a:pt x="7" y="9"/>
                  </a:cubicBezTo>
                  <a:cubicBezTo>
                    <a:pt x="1" y="10"/>
                    <a:pt x="0" y="16"/>
                    <a:pt x="2" y="20"/>
                  </a:cubicBezTo>
                  <a:cubicBezTo>
                    <a:pt x="20" y="57"/>
                    <a:pt x="37" y="94"/>
                    <a:pt x="59" y="128"/>
                  </a:cubicBezTo>
                  <a:cubicBezTo>
                    <a:pt x="73" y="149"/>
                    <a:pt x="91" y="165"/>
                    <a:pt x="113" y="178"/>
                  </a:cubicBezTo>
                  <a:cubicBezTo>
                    <a:pt x="136" y="193"/>
                    <a:pt x="161" y="205"/>
                    <a:pt x="184" y="220"/>
                  </a:cubicBezTo>
                  <a:cubicBezTo>
                    <a:pt x="216" y="240"/>
                    <a:pt x="243" y="264"/>
                    <a:pt x="267" y="293"/>
                  </a:cubicBezTo>
                  <a:cubicBezTo>
                    <a:pt x="273" y="301"/>
                    <a:pt x="285" y="289"/>
                    <a:pt x="278" y="281"/>
                  </a:cubicBezTo>
                  <a:cubicBezTo>
                    <a:pt x="256" y="254"/>
                    <a:pt x="229" y="231"/>
                    <a:pt x="200" y="211"/>
                  </a:cubicBezTo>
                  <a:cubicBezTo>
                    <a:pt x="176" y="196"/>
                    <a:pt x="151" y="183"/>
                    <a:pt x="127" y="168"/>
                  </a:cubicBezTo>
                  <a:cubicBezTo>
                    <a:pt x="104" y="155"/>
                    <a:pt x="85" y="140"/>
                    <a:pt x="71" y="117"/>
                  </a:cubicBezTo>
                  <a:cubicBezTo>
                    <a:pt x="50" y="84"/>
                    <a:pt x="33" y="47"/>
                    <a:pt x="16" y="12"/>
                  </a:cubicBezTo>
                  <a:cubicBezTo>
                    <a:pt x="14" y="16"/>
                    <a:pt x="12" y="20"/>
                    <a:pt x="11" y="24"/>
                  </a:cubicBezTo>
                  <a:cubicBezTo>
                    <a:pt x="71" y="10"/>
                    <a:pt x="132" y="30"/>
                    <a:pt x="181" y="64"/>
                  </a:cubicBezTo>
                  <a:cubicBezTo>
                    <a:pt x="206" y="82"/>
                    <a:pt x="231" y="104"/>
                    <a:pt x="250" y="128"/>
                  </a:cubicBezTo>
                  <a:cubicBezTo>
                    <a:pt x="267" y="149"/>
                    <a:pt x="276" y="171"/>
                    <a:pt x="275" y="198"/>
                  </a:cubicBezTo>
                  <a:cubicBezTo>
                    <a:pt x="274" y="227"/>
                    <a:pt x="269" y="256"/>
                    <a:pt x="265" y="285"/>
                  </a:cubicBezTo>
                  <a:cubicBezTo>
                    <a:pt x="263" y="295"/>
                    <a:pt x="279" y="299"/>
                    <a:pt x="280" y="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2" name="Freeform 179">
              <a:extLst>
                <a:ext uri="{FF2B5EF4-FFF2-40B4-BE49-F238E27FC236}">
                  <a16:creationId xmlns:a16="http://schemas.microsoft.com/office/drawing/2014/main" id="{C79F4D07-8171-4385-AD17-26CE9C4C3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8" y="2246313"/>
              <a:ext cx="322263" cy="385763"/>
            </a:xfrm>
            <a:custGeom>
              <a:avLst/>
              <a:gdLst>
                <a:gd name="T0" fmla="*/ 19 w 193"/>
                <a:gd name="T1" fmla="*/ 201 h 230"/>
                <a:gd name="T2" fmla="*/ 96 w 193"/>
                <a:gd name="T3" fmla="*/ 75 h 230"/>
                <a:gd name="T4" fmla="*/ 115 w 193"/>
                <a:gd name="T5" fmla="*/ 44 h 230"/>
                <a:gd name="T6" fmla="*/ 132 w 193"/>
                <a:gd name="T7" fmla="*/ 22 h 230"/>
                <a:gd name="T8" fmla="*/ 158 w 193"/>
                <a:gd name="T9" fmla="*/ 29 h 230"/>
                <a:gd name="T10" fmla="*/ 177 w 193"/>
                <a:gd name="T11" fmla="*/ 45 h 230"/>
                <a:gd name="T12" fmla="*/ 180 w 193"/>
                <a:gd name="T13" fmla="*/ 34 h 230"/>
                <a:gd name="T14" fmla="*/ 82 w 193"/>
                <a:gd name="T15" fmla="*/ 138 h 230"/>
                <a:gd name="T16" fmla="*/ 47 w 193"/>
                <a:gd name="T17" fmla="*/ 190 h 230"/>
                <a:gd name="T18" fmla="*/ 38 w 193"/>
                <a:gd name="T19" fmla="*/ 203 h 230"/>
                <a:gd name="T20" fmla="*/ 37 w 193"/>
                <a:gd name="T21" fmla="*/ 204 h 230"/>
                <a:gd name="T22" fmla="*/ 34 w 193"/>
                <a:gd name="T23" fmla="*/ 205 h 230"/>
                <a:gd name="T24" fmla="*/ 20 w 193"/>
                <a:gd name="T25" fmla="*/ 195 h 230"/>
                <a:gd name="T26" fmla="*/ 4 w 193"/>
                <a:gd name="T27" fmla="*/ 199 h 230"/>
                <a:gd name="T28" fmla="*/ 48 w 193"/>
                <a:gd name="T29" fmla="*/ 216 h 230"/>
                <a:gd name="T30" fmla="*/ 65 w 193"/>
                <a:gd name="T31" fmla="*/ 192 h 230"/>
                <a:gd name="T32" fmla="*/ 137 w 193"/>
                <a:gd name="T33" fmla="*/ 93 h 230"/>
                <a:gd name="T34" fmla="*/ 188 w 193"/>
                <a:gd name="T35" fmla="*/ 48 h 230"/>
                <a:gd name="T36" fmla="*/ 191 w 193"/>
                <a:gd name="T37" fmla="*/ 37 h 230"/>
                <a:gd name="T38" fmla="*/ 171 w 193"/>
                <a:gd name="T39" fmla="*/ 18 h 230"/>
                <a:gd name="T40" fmla="*/ 142 w 193"/>
                <a:gd name="T41" fmla="*/ 5 h 230"/>
                <a:gd name="T42" fmla="*/ 99 w 193"/>
                <a:gd name="T43" fmla="*/ 40 h 230"/>
                <a:gd name="T44" fmla="*/ 5 w 193"/>
                <a:gd name="T45" fmla="*/ 193 h 230"/>
                <a:gd name="T46" fmla="*/ 19 w 193"/>
                <a:gd name="T47" fmla="*/ 201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3" h="230">
                  <a:moveTo>
                    <a:pt x="19" y="201"/>
                  </a:moveTo>
                  <a:cubicBezTo>
                    <a:pt x="45" y="159"/>
                    <a:pt x="70" y="117"/>
                    <a:pt x="96" y="75"/>
                  </a:cubicBezTo>
                  <a:cubicBezTo>
                    <a:pt x="102" y="65"/>
                    <a:pt x="108" y="54"/>
                    <a:pt x="115" y="44"/>
                  </a:cubicBezTo>
                  <a:cubicBezTo>
                    <a:pt x="119" y="37"/>
                    <a:pt x="124" y="26"/>
                    <a:pt x="132" y="22"/>
                  </a:cubicBezTo>
                  <a:cubicBezTo>
                    <a:pt x="140" y="17"/>
                    <a:pt x="150" y="25"/>
                    <a:pt x="158" y="29"/>
                  </a:cubicBezTo>
                  <a:cubicBezTo>
                    <a:pt x="165" y="33"/>
                    <a:pt x="171" y="38"/>
                    <a:pt x="177" y="45"/>
                  </a:cubicBezTo>
                  <a:cubicBezTo>
                    <a:pt x="178" y="42"/>
                    <a:pt x="179" y="38"/>
                    <a:pt x="180" y="34"/>
                  </a:cubicBezTo>
                  <a:cubicBezTo>
                    <a:pt x="138" y="57"/>
                    <a:pt x="108" y="101"/>
                    <a:pt x="82" y="138"/>
                  </a:cubicBezTo>
                  <a:cubicBezTo>
                    <a:pt x="70" y="155"/>
                    <a:pt x="59" y="173"/>
                    <a:pt x="47" y="190"/>
                  </a:cubicBezTo>
                  <a:cubicBezTo>
                    <a:pt x="44" y="194"/>
                    <a:pt x="41" y="199"/>
                    <a:pt x="38" y="203"/>
                  </a:cubicBezTo>
                  <a:cubicBezTo>
                    <a:pt x="38" y="203"/>
                    <a:pt x="37" y="204"/>
                    <a:pt x="37" y="204"/>
                  </a:cubicBezTo>
                  <a:cubicBezTo>
                    <a:pt x="39" y="202"/>
                    <a:pt x="35" y="205"/>
                    <a:pt x="34" y="205"/>
                  </a:cubicBezTo>
                  <a:cubicBezTo>
                    <a:pt x="26" y="207"/>
                    <a:pt x="21" y="203"/>
                    <a:pt x="20" y="195"/>
                  </a:cubicBezTo>
                  <a:cubicBezTo>
                    <a:pt x="18" y="185"/>
                    <a:pt x="3" y="189"/>
                    <a:pt x="4" y="199"/>
                  </a:cubicBezTo>
                  <a:cubicBezTo>
                    <a:pt x="8" y="219"/>
                    <a:pt x="32" y="230"/>
                    <a:pt x="48" y="216"/>
                  </a:cubicBezTo>
                  <a:cubicBezTo>
                    <a:pt x="55" y="210"/>
                    <a:pt x="60" y="199"/>
                    <a:pt x="65" y="192"/>
                  </a:cubicBezTo>
                  <a:cubicBezTo>
                    <a:pt x="88" y="158"/>
                    <a:pt x="110" y="123"/>
                    <a:pt x="137" y="93"/>
                  </a:cubicBezTo>
                  <a:cubicBezTo>
                    <a:pt x="152" y="76"/>
                    <a:pt x="168" y="59"/>
                    <a:pt x="188" y="48"/>
                  </a:cubicBezTo>
                  <a:cubicBezTo>
                    <a:pt x="191" y="46"/>
                    <a:pt x="193" y="41"/>
                    <a:pt x="191" y="37"/>
                  </a:cubicBezTo>
                  <a:cubicBezTo>
                    <a:pt x="185" y="30"/>
                    <a:pt x="179" y="23"/>
                    <a:pt x="171" y="18"/>
                  </a:cubicBezTo>
                  <a:cubicBezTo>
                    <a:pt x="162" y="13"/>
                    <a:pt x="152" y="7"/>
                    <a:pt x="142" y="5"/>
                  </a:cubicBezTo>
                  <a:cubicBezTo>
                    <a:pt x="120" y="0"/>
                    <a:pt x="108" y="24"/>
                    <a:pt x="99" y="40"/>
                  </a:cubicBezTo>
                  <a:cubicBezTo>
                    <a:pt x="67" y="91"/>
                    <a:pt x="36" y="142"/>
                    <a:pt x="5" y="193"/>
                  </a:cubicBezTo>
                  <a:cubicBezTo>
                    <a:pt x="0" y="202"/>
                    <a:pt x="14" y="210"/>
                    <a:pt x="1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3" name="Freeform 180">
              <a:extLst>
                <a:ext uri="{FF2B5EF4-FFF2-40B4-BE49-F238E27FC236}">
                  <a16:creationId xmlns:a16="http://schemas.microsoft.com/office/drawing/2014/main" id="{05B2961F-A9D4-47D9-BD72-29A6CDEBC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2128838"/>
              <a:ext cx="120650" cy="77788"/>
            </a:xfrm>
            <a:custGeom>
              <a:avLst/>
              <a:gdLst>
                <a:gd name="T0" fmla="*/ 16 w 72"/>
                <a:gd name="T1" fmla="*/ 40 h 46"/>
                <a:gd name="T2" fmla="*/ 62 w 72"/>
                <a:gd name="T3" fmla="*/ 18 h 46"/>
                <a:gd name="T4" fmla="*/ 58 w 72"/>
                <a:gd name="T5" fmla="*/ 3 h 46"/>
                <a:gd name="T6" fmla="*/ 8 w 72"/>
                <a:gd name="T7" fmla="*/ 26 h 46"/>
                <a:gd name="T8" fmla="*/ 16 w 72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6">
                  <a:moveTo>
                    <a:pt x="16" y="40"/>
                  </a:moveTo>
                  <a:cubicBezTo>
                    <a:pt x="30" y="30"/>
                    <a:pt x="46" y="23"/>
                    <a:pt x="62" y="18"/>
                  </a:cubicBezTo>
                  <a:cubicBezTo>
                    <a:pt x="72" y="15"/>
                    <a:pt x="68" y="0"/>
                    <a:pt x="58" y="3"/>
                  </a:cubicBezTo>
                  <a:cubicBezTo>
                    <a:pt x="40" y="8"/>
                    <a:pt x="23" y="16"/>
                    <a:pt x="8" y="26"/>
                  </a:cubicBezTo>
                  <a:cubicBezTo>
                    <a:pt x="0" y="32"/>
                    <a:pt x="8" y="46"/>
                    <a:pt x="16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4" name="Freeform 181">
              <a:extLst>
                <a:ext uri="{FF2B5EF4-FFF2-40B4-BE49-F238E27FC236}">
                  <a16:creationId xmlns:a16="http://schemas.microsoft.com/office/drawing/2014/main" id="{1426EA73-3DBC-45A8-AAE7-61313562C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8613" y="2187575"/>
              <a:ext cx="138113" cy="65088"/>
            </a:xfrm>
            <a:custGeom>
              <a:avLst/>
              <a:gdLst>
                <a:gd name="T0" fmla="*/ 14 w 83"/>
                <a:gd name="T1" fmla="*/ 36 h 39"/>
                <a:gd name="T2" fmla="*/ 73 w 83"/>
                <a:gd name="T3" fmla="*/ 18 h 39"/>
                <a:gd name="T4" fmla="*/ 69 w 83"/>
                <a:gd name="T5" fmla="*/ 3 h 39"/>
                <a:gd name="T6" fmla="*/ 10 w 83"/>
                <a:gd name="T7" fmla="*/ 21 h 39"/>
                <a:gd name="T8" fmla="*/ 14 w 83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9">
                  <a:moveTo>
                    <a:pt x="14" y="36"/>
                  </a:moveTo>
                  <a:cubicBezTo>
                    <a:pt x="34" y="30"/>
                    <a:pt x="54" y="24"/>
                    <a:pt x="73" y="18"/>
                  </a:cubicBezTo>
                  <a:cubicBezTo>
                    <a:pt x="83" y="15"/>
                    <a:pt x="79" y="0"/>
                    <a:pt x="69" y="3"/>
                  </a:cubicBezTo>
                  <a:cubicBezTo>
                    <a:pt x="49" y="9"/>
                    <a:pt x="29" y="15"/>
                    <a:pt x="10" y="21"/>
                  </a:cubicBezTo>
                  <a:cubicBezTo>
                    <a:pt x="0" y="24"/>
                    <a:pt x="4" y="39"/>
                    <a:pt x="14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5" name="Freeform 182">
              <a:extLst>
                <a:ext uri="{FF2B5EF4-FFF2-40B4-BE49-F238E27FC236}">
                  <a16:creationId xmlns:a16="http://schemas.microsoft.com/office/drawing/2014/main" id="{EEBA4581-BAF6-4090-8388-CC25CEC57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2233613"/>
              <a:ext cx="133350" cy="74613"/>
            </a:xfrm>
            <a:custGeom>
              <a:avLst/>
              <a:gdLst>
                <a:gd name="T0" fmla="*/ 16 w 80"/>
                <a:gd name="T1" fmla="*/ 39 h 45"/>
                <a:gd name="T2" fmla="*/ 70 w 80"/>
                <a:gd name="T3" fmla="*/ 17 h 45"/>
                <a:gd name="T4" fmla="*/ 70 w 80"/>
                <a:gd name="T5" fmla="*/ 1 h 45"/>
                <a:gd name="T6" fmla="*/ 8 w 80"/>
                <a:gd name="T7" fmla="*/ 25 h 45"/>
                <a:gd name="T8" fmla="*/ 16 w 80"/>
                <a:gd name="T9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45">
                  <a:moveTo>
                    <a:pt x="16" y="39"/>
                  </a:moveTo>
                  <a:cubicBezTo>
                    <a:pt x="32" y="27"/>
                    <a:pt x="50" y="19"/>
                    <a:pt x="70" y="17"/>
                  </a:cubicBezTo>
                  <a:cubicBezTo>
                    <a:pt x="80" y="16"/>
                    <a:pt x="80" y="0"/>
                    <a:pt x="70" y="1"/>
                  </a:cubicBezTo>
                  <a:cubicBezTo>
                    <a:pt x="47" y="4"/>
                    <a:pt x="26" y="11"/>
                    <a:pt x="8" y="25"/>
                  </a:cubicBezTo>
                  <a:cubicBezTo>
                    <a:pt x="0" y="31"/>
                    <a:pt x="8" y="45"/>
                    <a:pt x="1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6" name="Freeform 183">
              <a:extLst>
                <a:ext uri="{FF2B5EF4-FFF2-40B4-BE49-F238E27FC236}">
                  <a16:creationId xmlns:a16="http://schemas.microsoft.com/office/drawing/2014/main" id="{A6F68A22-026B-404C-AC11-5B1F728E3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2287588"/>
              <a:ext cx="128588" cy="77788"/>
            </a:xfrm>
            <a:custGeom>
              <a:avLst/>
              <a:gdLst>
                <a:gd name="T0" fmla="*/ 17 w 77"/>
                <a:gd name="T1" fmla="*/ 40 h 46"/>
                <a:gd name="T2" fmla="*/ 67 w 77"/>
                <a:gd name="T3" fmla="*/ 18 h 46"/>
                <a:gd name="T4" fmla="*/ 63 w 77"/>
                <a:gd name="T5" fmla="*/ 3 h 46"/>
                <a:gd name="T6" fmla="*/ 9 w 77"/>
                <a:gd name="T7" fmla="*/ 27 h 46"/>
                <a:gd name="T8" fmla="*/ 17 w 77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6">
                  <a:moveTo>
                    <a:pt x="17" y="40"/>
                  </a:moveTo>
                  <a:cubicBezTo>
                    <a:pt x="32" y="30"/>
                    <a:pt x="49" y="23"/>
                    <a:pt x="67" y="18"/>
                  </a:cubicBezTo>
                  <a:cubicBezTo>
                    <a:pt x="77" y="16"/>
                    <a:pt x="73" y="0"/>
                    <a:pt x="63" y="3"/>
                  </a:cubicBezTo>
                  <a:cubicBezTo>
                    <a:pt x="43" y="8"/>
                    <a:pt x="25" y="16"/>
                    <a:pt x="9" y="27"/>
                  </a:cubicBezTo>
                  <a:cubicBezTo>
                    <a:pt x="0" y="32"/>
                    <a:pt x="8" y="46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7" name="Freeform 184">
              <a:extLst>
                <a:ext uri="{FF2B5EF4-FFF2-40B4-BE49-F238E27FC236}">
                  <a16:creationId xmlns:a16="http://schemas.microsoft.com/office/drawing/2014/main" id="{4391F589-BBA2-40BB-8BD9-49026C1BB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650" y="2543175"/>
              <a:ext cx="279400" cy="433388"/>
            </a:xfrm>
            <a:custGeom>
              <a:avLst/>
              <a:gdLst>
                <a:gd name="T0" fmla="*/ 20 w 167"/>
                <a:gd name="T1" fmla="*/ 213 h 258"/>
                <a:gd name="T2" fmla="*/ 43 w 167"/>
                <a:gd name="T3" fmla="*/ 103 h 258"/>
                <a:gd name="T4" fmla="*/ 123 w 167"/>
                <a:gd name="T5" fmla="*/ 21 h 258"/>
                <a:gd name="T6" fmla="*/ 145 w 167"/>
                <a:gd name="T7" fmla="*/ 56 h 258"/>
                <a:gd name="T8" fmla="*/ 103 w 167"/>
                <a:gd name="T9" fmla="*/ 98 h 258"/>
                <a:gd name="T10" fmla="*/ 70 w 167"/>
                <a:gd name="T11" fmla="*/ 191 h 258"/>
                <a:gd name="T12" fmla="*/ 76 w 167"/>
                <a:gd name="T13" fmla="*/ 220 h 258"/>
                <a:gd name="T14" fmla="*/ 72 w 167"/>
                <a:gd name="T15" fmla="*/ 238 h 258"/>
                <a:gd name="T16" fmla="*/ 58 w 167"/>
                <a:gd name="T17" fmla="*/ 240 h 258"/>
                <a:gd name="T18" fmla="*/ 20 w 167"/>
                <a:gd name="T19" fmla="*/ 213 h 258"/>
                <a:gd name="T20" fmla="*/ 5 w 167"/>
                <a:gd name="T21" fmla="*/ 217 h 258"/>
                <a:gd name="T22" fmla="*/ 44 w 167"/>
                <a:gd name="T23" fmla="*/ 253 h 258"/>
                <a:gd name="T24" fmla="*/ 89 w 167"/>
                <a:gd name="T25" fmla="*/ 241 h 258"/>
                <a:gd name="T26" fmla="*/ 91 w 167"/>
                <a:gd name="T27" fmla="*/ 212 h 258"/>
                <a:gd name="T28" fmla="*/ 86 w 167"/>
                <a:gd name="T29" fmla="*/ 174 h 258"/>
                <a:gd name="T30" fmla="*/ 112 w 167"/>
                <a:gd name="T31" fmla="*/ 111 h 258"/>
                <a:gd name="T32" fmla="*/ 160 w 167"/>
                <a:gd name="T33" fmla="*/ 61 h 258"/>
                <a:gd name="T34" fmla="*/ 150 w 167"/>
                <a:gd name="T35" fmla="*/ 12 h 258"/>
                <a:gd name="T36" fmla="*/ 91 w 167"/>
                <a:gd name="T37" fmla="*/ 14 h 258"/>
                <a:gd name="T38" fmla="*/ 44 w 167"/>
                <a:gd name="T39" fmla="*/ 64 h 258"/>
                <a:gd name="T40" fmla="*/ 11 w 167"/>
                <a:gd name="T41" fmla="*/ 143 h 258"/>
                <a:gd name="T42" fmla="*/ 5 w 167"/>
                <a:gd name="T43" fmla="*/ 217 h 258"/>
                <a:gd name="T44" fmla="*/ 20 w 167"/>
                <a:gd name="T45" fmla="*/ 21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258">
                  <a:moveTo>
                    <a:pt x="20" y="213"/>
                  </a:moveTo>
                  <a:cubicBezTo>
                    <a:pt x="12" y="175"/>
                    <a:pt x="28" y="137"/>
                    <a:pt x="43" y="103"/>
                  </a:cubicBezTo>
                  <a:cubicBezTo>
                    <a:pt x="58" y="69"/>
                    <a:pt x="80" y="22"/>
                    <a:pt x="123" y="21"/>
                  </a:cubicBezTo>
                  <a:cubicBezTo>
                    <a:pt x="144" y="20"/>
                    <a:pt x="153" y="38"/>
                    <a:pt x="145" y="56"/>
                  </a:cubicBezTo>
                  <a:cubicBezTo>
                    <a:pt x="137" y="74"/>
                    <a:pt x="116" y="84"/>
                    <a:pt x="103" y="98"/>
                  </a:cubicBezTo>
                  <a:cubicBezTo>
                    <a:pt x="79" y="122"/>
                    <a:pt x="66" y="157"/>
                    <a:pt x="70" y="191"/>
                  </a:cubicBezTo>
                  <a:cubicBezTo>
                    <a:pt x="71" y="201"/>
                    <a:pt x="75" y="210"/>
                    <a:pt x="76" y="220"/>
                  </a:cubicBezTo>
                  <a:cubicBezTo>
                    <a:pt x="77" y="226"/>
                    <a:pt x="77" y="234"/>
                    <a:pt x="72" y="238"/>
                  </a:cubicBezTo>
                  <a:cubicBezTo>
                    <a:pt x="68" y="240"/>
                    <a:pt x="62" y="240"/>
                    <a:pt x="58" y="240"/>
                  </a:cubicBezTo>
                  <a:cubicBezTo>
                    <a:pt x="42" y="239"/>
                    <a:pt x="25" y="229"/>
                    <a:pt x="20" y="213"/>
                  </a:cubicBezTo>
                  <a:cubicBezTo>
                    <a:pt x="17" y="203"/>
                    <a:pt x="2" y="207"/>
                    <a:pt x="5" y="217"/>
                  </a:cubicBezTo>
                  <a:cubicBezTo>
                    <a:pt x="10" y="236"/>
                    <a:pt x="25" y="248"/>
                    <a:pt x="44" y="253"/>
                  </a:cubicBezTo>
                  <a:cubicBezTo>
                    <a:pt x="60" y="258"/>
                    <a:pt x="80" y="258"/>
                    <a:pt x="89" y="241"/>
                  </a:cubicBezTo>
                  <a:cubicBezTo>
                    <a:pt x="94" y="232"/>
                    <a:pt x="93" y="222"/>
                    <a:pt x="91" y="212"/>
                  </a:cubicBezTo>
                  <a:cubicBezTo>
                    <a:pt x="88" y="199"/>
                    <a:pt x="85" y="187"/>
                    <a:pt x="86" y="174"/>
                  </a:cubicBezTo>
                  <a:cubicBezTo>
                    <a:pt x="86" y="151"/>
                    <a:pt x="96" y="128"/>
                    <a:pt x="112" y="111"/>
                  </a:cubicBezTo>
                  <a:cubicBezTo>
                    <a:pt x="128" y="95"/>
                    <a:pt x="150" y="83"/>
                    <a:pt x="160" y="61"/>
                  </a:cubicBezTo>
                  <a:cubicBezTo>
                    <a:pt x="167" y="45"/>
                    <a:pt x="166" y="24"/>
                    <a:pt x="150" y="12"/>
                  </a:cubicBezTo>
                  <a:cubicBezTo>
                    <a:pt x="133" y="0"/>
                    <a:pt x="109" y="4"/>
                    <a:pt x="91" y="14"/>
                  </a:cubicBezTo>
                  <a:cubicBezTo>
                    <a:pt x="70" y="24"/>
                    <a:pt x="55" y="44"/>
                    <a:pt x="44" y="64"/>
                  </a:cubicBezTo>
                  <a:cubicBezTo>
                    <a:pt x="31" y="89"/>
                    <a:pt x="19" y="116"/>
                    <a:pt x="11" y="143"/>
                  </a:cubicBezTo>
                  <a:cubicBezTo>
                    <a:pt x="3" y="167"/>
                    <a:pt x="0" y="192"/>
                    <a:pt x="5" y="217"/>
                  </a:cubicBezTo>
                  <a:cubicBezTo>
                    <a:pt x="7" y="227"/>
                    <a:pt x="22" y="223"/>
                    <a:pt x="2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8" name="Freeform 185">
              <a:extLst>
                <a:ext uri="{FF2B5EF4-FFF2-40B4-BE49-F238E27FC236}">
                  <a16:creationId xmlns:a16="http://schemas.microsoft.com/office/drawing/2014/main" id="{7FDAA82E-8F85-4A3D-A2A2-B866F8BB9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008313"/>
              <a:ext cx="176213" cy="168275"/>
            </a:xfrm>
            <a:custGeom>
              <a:avLst/>
              <a:gdLst>
                <a:gd name="T0" fmla="*/ 17 w 105"/>
                <a:gd name="T1" fmla="*/ 49 h 101"/>
                <a:gd name="T2" fmla="*/ 58 w 105"/>
                <a:gd name="T3" fmla="*/ 16 h 101"/>
                <a:gd name="T4" fmla="*/ 85 w 105"/>
                <a:gd name="T5" fmla="*/ 30 h 101"/>
                <a:gd name="T6" fmla="*/ 85 w 105"/>
                <a:gd name="T7" fmla="*/ 58 h 101"/>
                <a:gd name="T8" fmla="*/ 69 w 105"/>
                <a:gd name="T9" fmla="*/ 81 h 101"/>
                <a:gd name="T10" fmla="*/ 44 w 105"/>
                <a:gd name="T11" fmla="*/ 82 h 101"/>
                <a:gd name="T12" fmla="*/ 22 w 105"/>
                <a:gd name="T13" fmla="*/ 69 h 101"/>
                <a:gd name="T14" fmla="*/ 17 w 105"/>
                <a:gd name="T15" fmla="*/ 47 h 101"/>
                <a:gd name="T16" fmla="*/ 1 w 105"/>
                <a:gd name="T17" fmla="*/ 51 h 101"/>
                <a:gd name="T18" fmla="*/ 12 w 105"/>
                <a:gd name="T19" fmla="*/ 84 h 101"/>
                <a:gd name="T20" fmla="*/ 50 w 105"/>
                <a:gd name="T21" fmla="*/ 100 h 101"/>
                <a:gd name="T22" fmla="*/ 84 w 105"/>
                <a:gd name="T23" fmla="*/ 90 h 101"/>
                <a:gd name="T24" fmla="*/ 103 w 105"/>
                <a:gd name="T25" fmla="*/ 53 h 101"/>
                <a:gd name="T26" fmla="*/ 95 w 105"/>
                <a:gd name="T27" fmla="*/ 15 h 101"/>
                <a:gd name="T28" fmla="*/ 58 w 105"/>
                <a:gd name="T29" fmla="*/ 0 h 101"/>
                <a:gd name="T30" fmla="*/ 1 w 105"/>
                <a:gd name="T31" fmla="*/ 49 h 101"/>
                <a:gd name="T32" fmla="*/ 17 w 105"/>
                <a:gd name="T33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01">
                  <a:moveTo>
                    <a:pt x="17" y="49"/>
                  </a:moveTo>
                  <a:cubicBezTo>
                    <a:pt x="17" y="27"/>
                    <a:pt x="39" y="16"/>
                    <a:pt x="58" y="16"/>
                  </a:cubicBezTo>
                  <a:cubicBezTo>
                    <a:pt x="69" y="16"/>
                    <a:pt x="81" y="18"/>
                    <a:pt x="85" y="30"/>
                  </a:cubicBezTo>
                  <a:cubicBezTo>
                    <a:pt x="89" y="39"/>
                    <a:pt x="88" y="49"/>
                    <a:pt x="85" y="58"/>
                  </a:cubicBezTo>
                  <a:cubicBezTo>
                    <a:pt x="83" y="66"/>
                    <a:pt x="77" y="77"/>
                    <a:pt x="69" y="81"/>
                  </a:cubicBezTo>
                  <a:cubicBezTo>
                    <a:pt x="62" y="86"/>
                    <a:pt x="52" y="84"/>
                    <a:pt x="44" y="82"/>
                  </a:cubicBezTo>
                  <a:cubicBezTo>
                    <a:pt x="35" y="80"/>
                    <a:pt x="25" y="78"/>
                    <a:pt x="22" y="69"/>
                  </a:cubicBezTo>
                  <a:cubicBezTo>
                    <a:pt x="19" y="62"/>
                    <a:pt x="18" y="54"/>
                    <a:pt x="17" y="47"/>
                  </a:cubicBezTo>
                  <a:cubicBezTo>
                    <a:pt x="15" y="37"/>
                    <a:pt x="0" y="41"/>
                    <a:pt x="1" y="51"/>
                  </a:cubicBezTo>
                  <a:cubicBezTo>
                    <a:pt x="3" y="62"/>
                    <a:pt x="5" y="75"/>
                    <a:pt x="12" y="84"/>
                  </a:cubicBezTo>
                  <a:cubicBezTo>
                    <a:pt x="20" y="95"/>
                    <a:pt x="38" y="98"/>
                    <a:pt x="50" y="100"/>
                  </a:cubicBezTo>
                  <a:cubicBezTo>
                    <a:pt x="63" y="101"/>
                    <a:pt x="75" y="99"/>
                    <a:pt x="84" y="90"/>
                  </a:cubicBezTo>
                  <a:cubicBezTo>
                    <a:pt x="94" y="80"/>
                    <a:pt x="101" y="66"/>
                    <a:pt x="103" y="53"/>
                  </a:cubicBezTo>
                  <a:cubicBezTo>
                    <a:pt x="105" y="40"/>
                    <a:pt x="103" y="26"/>
                    <a:pt x="95" y="15"/>
                  </a:cubicBezTo>
                  <a:cubicBezTo>
                    <a:pt x="87" y="3"/>
                    <a:pt x="72" y="0"/>
                    <a:pt x="58" y="0"/>
                  </a:cubicBezTo>
                  <a:cubicBezTo>
                    <a:pt x="29" y="0"/>
                    <a:pt x="1" y="18"/>
                    <a:pt x="1" y="49"/>
                  </a:cubicBezTo>
                  <a:cubicBezTo>
                    <a:pt x="1" y="59"/>
                    <a:pt x="17" y="59"/>
                    <a:pt x="17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79" name="组合 178">
            <a:extLst>
              <a:ext uri="{FF2B5EF4-FFF2-40B4-BE49-F238E27FC236}">
                <a16:creationId xmlns:a16="http://schemas.microsoft.com/office/drawing/2014/main" id="{FEAE06D8-6E9B-4A96-92A6-149DFC181B2C}"/>
              </a:ext>
            </a:extLst>
          </p:cNvPr>
          <p:cNvGrpSpPr/>
          <p:nvPr/>
        </p:nvGrpSpPr>
        <p:grpSpPr>
          <a:xfrm>
            <a:off x="8242706" y="5142427"/>
            <a:ext cx="634126" cy="613789"/>
            <a:chOff x="1146175" y="2606675"/>
            <a:chExt cx="1089025" cy="1054100"/>
          </a:xfrm>
        </p:grpSpPr>
        <p:sp>
          <p:nvSpPr>
            <p:cNvPr id="180" name="Freeform 37">
              <a:extLst>
                <a:ext uri="{FF2B5EF4-FFF2-40B4-BE49-F238E27FC236}">
                  <a16:creationId xmlns:a16="http://schemas.microsoft.com/office/drawing/2014/main" id="{F930E0FA-5683-4E83-9229-7CC140276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175" y="2690813"/>
              <a:ext cx="862013" cy="925513"/>
            </a:xfrm>
            <a:custGeom>
              <a:avLst/>
              <a:gdLst>
                <a:gd name="T0" fmla="*/ 309 w 515"/>
                <a:gd name="T1" fmla="*/ 19 h 552"/>
                <a:gd name="T2" fmla="*/ 474 w 515"/>
                <a:gd name="T3" fmla="*/ 240 h 552"/>
                <a:gd name="T4" fmla="*/ 492 w 515"/>
                <a:gd name="T5" fmla="*/ 269 h 552"/>
                <a:gd name="T6" fmla="*/ 496 w 515"/>
                <a:gd name="T7" fmla="*/ 287 h 552"/>
                <a:gd name="T8" fmla="*/ 482 w 515"/>
                <a:gd name="T9" fmla="*/ 301 h 552"/>
                <a:gd name="T10" fmla="*/ 433 w 515"/>
                <a:gd name="T11" fmla="*/ 347 h 552"/>
                <a:gd name="T12" fmla="*/ 325 w 515"/>
                <a:gd name="T13" fmla="*/ 440 h 552"/>
                <a:gd name="T14" fmla="*/ 200 w 515"/>
                <a:gd name="T15" fmla="*/ 536 h 552"/>
                <a:gd name="T16" fmla="*/ 209 w 515"/>
                <a:gd name="T17" fmla="*/ 537 h 552"/>
                <a:gd name="T18" fmla="*/ 27 w 515"/>
                <a:gd name="T19" fmla="*/ 306 h 552"/>
                <a:gd name="T20" fmla="*/ 19 w 515"/>
                <a:gd name="T21" fmla="*/ 292 h 552"/>
                <a:gd name="T22" fmla="*/ 25 w 515"/>
                <a:gd name="T23" fmla="*/ 278 h 552"/>
                <a:gd name="T24" fmla="*/ 51 w 515"/>
                <a:gd name="T25" fmla="*/ 256 h 552"/>
                <a:gd name="T26" fmla="*/ 100 w 515"/>
                <a:gd name="T27" fmla="*/ 211 h 552"/>
                <a:gd name="T28" fmla="*/ 199 w 515"/>
                <a:gd name="T29" fmla="*/ 115 h 552"/>
                <a:gd name="T30" fmla="*/ 319 w 515"/>
                <a:gd name="T31" fmla="*/ 20 h 552"/>
                <a:gd name="T32" fmla="*/ 311 w 515"/>
                <a:gd name="T33" fmla="*/ 7 h 552"/>
                <a:gd name="T34" fmla="*/ 93 w 515"/>
                <a:gd name="T35" fmla="*/ 195 h 552"/>
                <a:gd name="T36" fmla="*/ 40 w 515"/>
                <a:gd name="T37" fmla="*/ 244 h 552"/>
                <a:gd name="T38" fmla="*/ 16 w 515"/>
                <a:gd name="T39" fmla="*/ 265 h 552"/>
                <a:gd name="T40" fmla="*/ 1 w 515"/>
                <a:gd name="T41" fmla="*/ 290 h 552"/>
                <a:gd name="T42" fmla="*/ 17 w 515"/>
                <a:gd name="T43" fmla="*/ 320 h 552"/>
                <a:gd name="T44" fmla="*/ 38 w 515"/>
                <a:gd name="T45" fmla="*/ 353 h 552"/>
                <a:gd name="T46" fmla="*/ 84 w 515"/>
                <a:gd name="T47" fmla="*/ 417 h 552"/>
                <a:gd name="T48" fmla="*/ 198 w 515"/>
                <a:gd name="T49" fmla="*/ 549 h 552"/>
                <a:gd name="T50" fmla="*/ 208 w 515"/>
                <a:gd name="T51" fmla="*/ 550 h 552"/>
                <a:gd name="T52" fmla="*/ 440 w 515"/>
                <a:gd name="T53" fmla="*/ 362 h 552"/>
                <a:gd name="T54" fmla="*/ 495 w 515"/>
                <a:gd name="T55" fmla="*/ 311 h 552"/>
                <a:gd name="T56" fmla="*/ 512 w 515"/>
                <a:gd name="T57" fmla="*/ 289 h 552"/>
                <a:gd name="T58" fmla="*/ 504 w 515"/>
                <a:gd name="T59" fmla="*/ 259 h 552"/>
                <a:gd name="T60" fmla="*/ 423 w 515"/>
                <a:gd name="T61" fmla="*/ 135 h 552"/>
                <a:gd name="T62" fmla="*/ 321 w 515"/>
                <a:gd name="T63" fmla="*/ 8 h 552"/>
                <a:gd name="T64" fmla="*/ 309 w 515"/>
                <a:gd name="T65" fmla="*/ 19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15" h="552">
                  <a:moveTo>
                    <a:pt x="309" y="19"/>
                  </a:moveTo>
                  <a:cubicBezTo>
                    <a:pt x="370" y="88"/>
                    <a:pt x="426" y="162"/>
                    <a:pt x="474" y="240"/>
                  </a:cubicBezTo>
                  <a:cubicBezTo>
                    <a:pt x="480" y="250"/>
                    <a:pt x="486" y="259"/>
                    <a:pt x="492" y="269"/>
                  </a:cubicBezTo>
                  <a:cubicBezTo>
                    <a:pt x="495" y="274"/>
                    <a:pt x="499" y="280"/>
                    <a:pt x="496" y="287"/>
                  </a:cubicBezTo>
                  <a:cubicBezTo>
                    <a:pt x="493" y="292"/>
                    <a:pt x="486" y="297"/>
                    <a:pt x="482" y="301"/>
                  </a:cubicBezTo>
                  <a:cubicBezTo>
                    <a:pt x="466" y="317"/>
                    <a:pt x="449" y="332"/>
                    <a:pt x="433" y="347"/>
                  </a:cubicBezTo>
                  <a:cubicBezTo>
                    <a:pt x="398" y="379"/>
                    <a:pt x="362" y="410"/>
                    <a:pt x="325" y="440"/>
                  </a:cubicBezTo>
                  <a:cubicBezTo>
                    <a:pt x="285" y="473"/>
                    <a:pt x="243" y="505"/>
                    <a:pt x="200" y="536"/>
                  </a:cubicBezTo>
                  <a:cubicBezTo>
                    <a:pt x="203" y="537"/>
                    <a:pt x="206" y="537"/>
                    <a:pt x="209" y="537"/>
                  </a:cubicBezTo>
                  <a:cubicBezTo>
                    <a:pt x="140" y="468"/>
                    <a:pt x="79" y="390"/>
                    <a:pt x="27" y="306"/>
                  </a:cubicBezTo>
                  <a:cubicBezTo>
                    <a:pt x="24" y="301"/>
                    <a:pt x="21" y="297"/>
                    <a:pt x="19" y="292"/>
                  </a:cubicBezTo>
                  <a:cubicBezTo>
                    <a:pt x="16" y="285"/>
                    <a:pt x="19" y="282"/>
                    <a:pt x="25" y="278"/>
                  </a:cubicBezTo>
                  <a:cubicBezTo>
                    <a:pt x="33" y="271"/>
                    <a:pt x="43" y="263"/>
                    <a:pt x="51" y="256"/>
                  </a:cubicBezTo>
                  <a:cubicBezTo>
                    <a:pt x="68" y="241"/>
                    <a:pt x="84" y="226"/>
                    <a:pt x="100" y="211"/>
                  </a:cubicBezTo>
                  <a:cubicBezTo>
                    <a:pt x="133" y="179"/>
                    <a:pt x="166" y="146"/>
                    <a:pt x="199" y="115"/>
                  </a:cubicBezTo>
                  <a:cubicBezTo>
                    <a:pt x="237" y="80"/>
                    <a:pt x="275" y="47"/>
                    <a:pt x="319" y="20"/>
                  </a:cubicBezTo>
                  <a:cubicBezTo>
                    <a:pt x="328" y="15"/>
                    <a:pt x="320" y="1"/>
                    <a:pt x="311" y="7"/>
                  </a:cubicBezTo>
                  <a:cubicBezTo>
                    <a:pt x="229" y="57"/>
                    <a:pt x="162" y="129"/>
                    <a:pt x="93" y="195"/>
                  </a:cubicBezTo>
                  <a:cubicBezTo>
                    <a:pt x="76" y="212"/>
                    <a:pt x="58" y="228"/>
                    <a:pt x="40" y="244"/>
                  </a:cubicBezTo>
                  <a:cubicBezTo>
                    <a:pt x="32" y="251"/>
                    <a:pt x="24" y="258"/>
                    <a:pt x="16" y="265"/>
                  </a:cubicBezTo>
                  <a:cubicBezTo>
                    <a:pt x="8" y="271"/>
                    <a:pt x="0" y="279"/>
                    <a:pt x="1" y="290"/>
                  </a:cubicBezTo>
                  <a:cubicBezTo>
                    <a:pt x="3" y="301"/>
                    <a:pt x="12" y="311"/>
                    <a:pt x="17" y="320"/>
                  </a:cubicBezTo>
                  <a:cubicBezTo>
                    <a:pt x="24" y="331"/>
                    <a:pt x="31" y="342"/>
                    <a:pt x="38" y="353"/>
                  </a:cubicBezTo>
                  <a:cubicBezTo>
                    <a:pt x="53" y="375"/>
                    <a:pt x="68" y="396"/>
                    <a:pt x="84" y="417"/>
                  </a:cubicBezTo>
                  <a:cubicBezTo>
                    <a:pt x="119" y="464"/>
                    <a:pt x="157" y="508"/>
                    <a:pt x="198" y="549"/>
                  </a:cubicBezTo>
                  <a:cubicBezTo>
                    <a:pt x="200" y="551"/>
                    <a:pt x="205" y="552"/>
                    <a:pt x="208" y="550"/>
                  </a:cubicBezTo>
                  <a:cubicBezTo>
                    <a:pt x="289" y="492"/>
                    <a:pt x="366" y="429"/>
                    <a:pt x="440" y="362"/>
                  </a:cubicBezTo>
                  <a:cubicBezTo>
                    <a:pt x="458" y="346"/>
                    <a:pt x="477" y="329"/>
                    <a:pt x="495" y="311"/>
                  </a:cubicBezTo>
                  <a:cubicBezTo>
                    <a:pt x="501" y="305"/>
                    <a:pt x="510" y="298"/>
                    <a:pt x="512" y="289"/>
                  </a:cubicBezTo>
                  <a:cubicBezTo>
                    <a:pt x="515" y="278"/>
                    <a:pt x="510" y="268"/>
                    <a:pt x="504" y="259"/>
                  </a:cubicBezTo>
                  <a:cubicBezTo>
                    <a:pt x="479" y="216"/>
                    <a:pt x="452" y="175"/>
                    <a:pt x="423" y="135"/>
                  </a:cubicBezTo>
                  <a:cubicBezTo>
                    <a:pt x="391" y="91"/>
                    <a:pt x="357" y="49"/>
                    <a:pt x="321" y="8"/>
                  </a:cubicBezTo>
                  <a:cubicBezTo>
                    <a:pt x="314" y="0"/>
                    <a:pt x="302" y="11"/>
                    <a:pt x="30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1" name="Freeform 38">
              <a:extLst>
                <a:ext uri="{FF2B5EF4-FFF2-40B4-BE49-F238E27FC236}">
                  <a16:creationId xmlns:a16="http://schemas.microsoft.com/office/drawing/2014/main" id="{52A7B358-13F9-43B0-9049-3C4E7C58B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413" y="2606675"/>
              <a:ext cx="538163" cy="582613"/>
            </a:xfrm>
            <a:custGeom>
              <a:avLst/>
              <a:gdLst>
                <a:gd name="T0" fmla="*/ 20 w 321"/>
                <a:gd name="T1" fmla="*/ 69 h 347"/>
                <a:gd name="T2" fmla="*/ 113 w 321"/>
                <a:gd name="T3" fmla="*/ 24 h 347"/>
                <a:gd name="T4" fmla="*/ 171 w 321"/>
                <a:gd name="T5" fmla="*/ 19 h 347"/>
                <a:gd name="T6" fmla="*/ 216 w 321"/>
                <a:gd name="T7" fmla="*/ 44 h 347"/>
                <a:gd name="T8" fmla="*/ 285 w 321"/>
                <a:gd name="T9" fmla="*/ 131 h 347"/>
                <a:gd name="T10" fmla="*/ 303 w 321"/>
                <a:gd name="T11" fmla="*/ 181 h 347"/>
                <a:gd name="T12" fmla="*/ 285 w 321"/>
                <a:gd name="T13" fmla="*/ 233 h 347"/>
                <a:gd name="T14" fmla="*/ 199 w 321"/>
                <a:gd name="T15" fmla="*/ 329 h 347"/>
                <a:gd name="T16" fmla="*/ 210 w 321"/>
                <a:gd name="T17" fmla="*/ 340 h 347"/>
                <a:gd name="T18" fmla="*/ 297 w 321"/>
                <a:gd name="T19" fmla="*/ 244 h 347"/>
                <a:gd name="T20" fmla="*/ 318 w 321"/>
                <a:gd name="T21" fmla="*/ 191 h 347"/>
                <a:gd name="T22" fmla="*/ 306 w 321"/>
                <a:gd name="T23" fmla="*/ 136 h 347"/>
                <a:gd name="T24" fmla="*/ 272 w 321"/>
                <a:gd name="T25" fmla="*/ 84 h 347"/>
                <a:gd name="T26" fmla="*/ 232 w 321"/>
                <a:gd name="T27" fmla="*/ 38 h 347"/>
                <a:gd name="T28" fmla="*/ 186 w 321"/>
                <a:gd name="T29" fmla="*/ 7 h 347"/>
                <a:gd name="T30" fmla="*/ 128 w 321"/>
                <a:gd name="T31" fmla="*/ 4 h 347"/>
                <a:gd name="T32" fmla="*/ 8 w 321"/>
                <a:gd name="T33" fmla="*/ 58 h 347"/>
                <a:gd name="T34" fmla="*/ 20 w 321"/>
                <a:gd name="T35" fmla="*/ 69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1" h="347">
                  <a:moveTo>
                    <a:pt x="20" y="69"/>
                  </a:moveTo>
                  <a:cubicBezTo>
                    <a:pt x="47" y="47"/>
                    <a:pt x="80" y="33"/>
                    <a:pt x="113" y="24"/>
                  </a:cubicBezTo>
                  <a:cubicBezTo>
                    <a:pt x="132" y="19"/>
                    <a:pt x="152" y="15"/>
                    <a:pt x="171" y="19"/>
                  </a:cubicBezTo>
                  <a:cubicBezTo>
                    <a:pt x="188" y="23"/>
                    <a:pt x="203" y="33"/>
                    <a:pt x="216" y="44"/>
                  </a:cubicBezTo>
                  <a:cubicBezTo>
                    <a:pt x="243" y="69"/>
                    <a:pt x="266" y="100"/>
                    <a:pt x="285" y="131"/>
                  </a:cubicBezTo>
                  <a:cubicBezTo>
                    <a:pt x="294" y="146"/>
                    <a:pt x="303" y="163"/>
                    <a:pt x="303" y="181"/>
                  </a:cubicBezTo>
                  <a:cubicBezTo>
                    <a:pt x="303" y="200"/>
                    <a:pt x="295" y="218"/>
                    <a:pt x="285" y="233"/>
                  </a:cubicBezTo>
                  <a:cubicBezTo>
                    <a:pt x="262" y="270"/>
                    <a:pt x="231" y="300"/>
                    <a:pt x="199" y="329"/>
                  </a:cubicBezTo>
                  <a:cubicBezTo>
                    <a:pt x="192" y="336"/>
                    <a:pt x="203" y="347"/>
                    <a:pt x="210" y="340"/>
                  </a:cubicBezTo>
                  <a:cubicBezTo>
                    <a:pt x="242" y="311"/>
                    <a:pt x="273" y="281"/>
                    <a:pt x="297" y="244"/>
                  </a:cubicBezTo>
                  <a:cubicBezTo>
                    <a:pt x="307" y="228"/>
                    <a:pt x="316" y="211"/>
                    <a:pt x="318" y="191"/>
                  </a:cubicBezTo>
                  <a:cubicBezTo>
                    <a:pt x="321" y="172"/>
                    <a:pt x="315" y="153"/>
                    <a:pt x="306" y="136"/>
                  </a:cubicBezTo>
                  <a:cubicBezTo>
                    <a:pt x="297" y="118"/>
                    <a:pt x="284" y="101"/>
                    <a:pt x="272" y="84"/>
                  </a:cubicBezTo>
                  <a:cubicBezTo>
                    <a:pt x="259" y="68"/>
                    <a:pt x="247" y="52"/>
                    <a:pt x="232" y="38"/>
                  </a:cubicBezTo>
                  <a:cubicBezTo>
                    <a:pt x="219" y="25"/>
                    <a:pt x="204" y="13"/>
                    <a:pt x="186" y="7"/>
                  </a:cubicBezTo>
                  <a:cubicBezTo>
                    <a:pt x="167" y="0"/>
                    <a:pt x="147" y="1"/>
                    <a:pt x="128" y="4"/>
                  </a:cubicBezTo>
                  <a:cubicBezTo>
                    <a:pt x="85" y="11"/>
                    <a:pt x="42" y="31"/>
                    <a:pt x="8" y="58"/>
                  </a:cubicBezTo>
                  <a:cubicBezTo>
                    <a:pt x="0" y="64"/>
                    <a:pt x="12" y="75"/>
                    <a:pt x="20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2" name="Freeform 39">
              <a:extLst>
                <a:ext uri="{FF2B5EF4-FFF2-40B4-BE49-F238E27FC236}">
                  <a16:creationId xmlns:a16="http://schemas.microsoft.com/office/drawing/2014/main" id="{B51A934E-1EAC-4718-94CE-056BB97DD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675" y="2835275"/>
              <a:ext cx="263525" cy="441325"/>
            </a:xfrm>
            <a:custGeom>
              <a:avLst/>
              <a:gdLst>
                <a:gd name="T0" fmla="*/ 105 w 158"/>
                <a:gd name="T1" fmla="*/ 17 h 263"/>
                <a:gd name="T2" fmla="*/ 128 w 158"/>
                <a:gd name="T3" fmla="*/ 73 h 263"/>
                <a:gd name="T4" fmla="*/ 138 w 158"/>
                <a:gd name="T5" fmla="*/ 134 h 263"/>
                <a:gd name="T6" fmla="*/ 107 w 158"/>
                <a:gd name="T7" fmla="*/ 195 h 263"/>
                <a:gd name="T8" fmla="*/ 83 w 158"/>
                <a:gd name="T9" fmla="*/ 221 h 263"/>
                <a:gd name="T10" fmla="*/ 55 w 158"/>
                <a:gd name="T11" fmla="*/ 245 h 263"/>
                <a:gd name="T12" fmla="*/ 61 w 158"/>
                <a:gd name="T13" fmla="*/ 244 h 263"/>
                <a:gd name="T14" fmla="*/ 47 w 158"/>
                <a:gd name="T15" fmla="*/ 229 h 263"/>
                <a:gd name="T16" fmla="*/ 36 w 158"/>
                <a:gd name="T17" fmla="*/ 214 h 263"/>
                <a:gd name="T18" fmla="*/ 18 w 158"/>
                <a:gd name="T19" fmla="*/ 193 h 263"/>
                <a:gd name="T20" fmla="*/ 7 w 158"/>
                <a:gd name="T21" fmla="*/ 204 h 263"/>
                <a:gd name="T22" fmla="*/ 38 w 158"/>
                <a:gd name="T23" fmla="*/ 245 h 263"/>
                <a:gd name="T24" fmla="*/ 64 w 158"/>
                <a:gd name="T25" fmla="*/ 258 h 263"/>
                <a:gd name="T26" fmla="*/ 95 w 158"/>
                <a:gd name="T27" fmla="*/ 231 h 263"/>
                <a:gd name="T28" fmla="*/ 147 w 158"/>
                <a:gd name="T29" fmla="*/ 164 h 263"/>
                <a:gd name="T30" fmla="*/ 148 w 158"/>
                <a:gd name="T31" fmla="*/ 86 h 263"/>
                <a:gd name="T32" fmla="*/ 119 w 158"/>
                <a:gd name="T33" fmla="*/ 9 h 263"/>
                <a:gd name="T34" fmla="*/ 105 w 158"/>
                <a:gd name="T35" fmla="*/ 17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8" h="263">
                  <a:moveTo>
                    <a:pt x="105" y="17"/>
                  </a:moveTo>
                  <a:cubicBezTo>
                    <a:pt x="115" y="35"/>
                    <a:pt x="122" y="54"/>
                    <a:pt x="128" y="73"/>
                  </a:cubicBezTo>
                  <a:cubicBezTo>
                    <a:pt x="133" y="93"/>
                    <a:pt x="138" y="113"/>
                    <a:pt x="138" y="134"/>
                  </a:cubicBezTo>
                  <a:cubicBezTo>
                    <a:pt x="137" y="158"/>
                    <a:pt x="122" y="178"/>
                    <a:pt x="107" y="195"/>
                  </a:cubicBezTo>
                  <a:cubicBezTo>
                    <a:pt x="99" y="204"/>
                    <a:pt x="91" y="213"/>
                    <a:pt x="83" y="221"/>
                  </a:cubicBezTo>
                  <a:cubicBezTo>
                    <a:pt x="74" y="229"/>
                    <a:pt x="65" y="240"/>
                    <a:pt x="55" y="245"/>
                  </a:cubicBezTo>
                  <a:cubicBezTo>
                    <a:pt x="57" y="245"/>
                    <a:pt x="59" y="244"/>
                    <a:pt x="61" y="244"/>
                  </a:cubicBezTo>
                  <a:cubicBezTo>
                    <a:pt x="55" y="243"/>
                    <a:pt x="50" y="234"/>
                    <a:pt x="47" y="229"/>
                  </a:cubicBezTo>
                  <a:cubicBezTo>
                    <a:pt x="43" y="224"/>
                    <a:pt x="40" y="219"/>
                    <a:pt x="36" y="214"/>
                  </a:cubicBezTo>
                  <a:cubicBezTo>
                    <a:pt x="30" y="207"/>
                    <a:pt x="24" y="200"/>
                    <a:pt x="18" y="193"/>
                  </a:cubicBezTo>
                  <a:cubicBezTo>
                    <a:pt x="12" y="185"/>
                    <a:pt x="0" y="197"/>
                    <a:pt x="7" y="204"/>
                  </a:cubicBezTo>
                  <a:cubicBezTo>
                    <a:pt x="18" y="217"/>
                    <a:pt x="27" y="231"/>
                    <a:pt x="38" y="245"/>
                  </a:cubicBezTo>
                  <a:cubicBezTo>
                    <a:pt x="44" y="252"/>
                    <a:pt x="54" y="263"/>
                    <a:pt x="64" y="258"/>
                  </a:cubicBezTo>
                  <a:cubicBezTo>
                    <a:pt x="76" y="252"/>
                    <a:pt x="86" y="240"/>
                    <a:pt x="95" y="231"/>
                  </a:cubicBezTo>
                  <a:cubicBezTo>
                    <a:pt x="115" y="212"/>
                    <a:pt x="136" y="190"/>
                    <a:pt x="147" y="164"/>
                  </a:cubicBezTo>
                  <a:cubicBezTo>
                    <a:pt x="158" y="139"/>
                    <a:pt x="154" y="112"/>
                    <a:pt x="148" y="86"/>
                  </a:cubicBezTo>
                  <a:cubicBezTo>
                    <a:pt x="142" y="60"/>
                    <a:pt x="132" y="33"/>
                    <a:pt x="119" y="9"/>
                  </a:cubicBezTo>
                  <a:cubicBezTo>
                    <a:pt x="113" y="0"/>
                    <a:pt x="100" y="8"/>
                    <a:pt x="105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3" name="Freeform 40">
              <a:extLst>
                <a:ext uri="{FF2B5EF4-FFF2-40B4-BE49-F238E27FC236}">
                  <a16:creationId xmlns:a16="http://schemas.microsoft.com/office/drawing/2014/main" id="{1021B5E9-4839-45E6-B191-5A56FA9F4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6850" y="3235325"/>
              <a:ext cx="625475" cy="425450"/>
            </a:xfrm>
            <a:custGeom>
              <a:avLst/>
              <a:gdLst>
                <a:gd name="T0" fmla="*/ 355 w 373"/>
                <a:gd name="T1" fmla="*/ 7 h 253"/>
                <a:gd name="T2" fmla="*/ 192 w 373"/>
                <a:gd name="T3" fmla="*/ 158 h 253"/>
                <a:gd name="T4" fmla="*/ 104 w 373"/>
                <a:gd name="T5" fmla="*/ 226 h 253"/>
                <a:gd name="T6" fmla="*/ 79 w 373"/>
                <a:gd name="T7" fmla="*/ 237 h 253"/>
                <a:gd name="T8" fmla="*/ 55 w 373"/>
                <a:gd name="T9" fmla="*/ 230 h 253"/>
                <a:gd name="T10" fmla="*/ 14 w 373"/>
                <a:gd name="T11" fmla="*/ 210 h 253"/>
                <a:gd name="T12" fmla="*/ 10 w 373"/>
                <a:gd name="T13" fmla="*/ 226 h 253"/>
                <a:gd name="T14" fmla="*/ 79 w 373"/>
                <a:gd name="T15" fmla="*/ 253 h 253"/>
                <a:gd name="T16" fmla="*/ 115 w 373"/>
                <a:gd name="T17" fmla="*/ 237 h 253"/>
                <a:gd name="T18" fmla="*/ 152 w 373"/>
                <a:gd name="T19" fmla="*/ 210 h 253"/>
                <a:gd name="T20" fmla="*/ 292 w 373"/>
                <a:gd name="T21" fmla="*/ 92 h 253"/>
                <a:gd name="T22" fmla="*/ 366 w 373"/>
                <a:gd name="T23" fmla="*/ 18 h 253"/>
                <a:gd name="T24" fmla="*/ 355 w 373"/>
                <a:gd name="T25" fmla="*/ 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3" h="253">
                  <a:moveTo>
                    <a:pt x="355" y="7"/>
                  </a:moveTo>
                  <a:cubicBezTo>
                    <a:pt x="304" y="61"/>
                    <a:pt x="250" y="111"/>
                    <a:pt x="192" y="158"/>
                  </a:cubicBezTo>
                  <a:cubicBezTo>
                    <a:pt x="164" y="181"/>
                    <a:pt x="134" y="204"/>
                    <a:pt x="104" y="226"/>
                  </a:cubicBezTo>
                  <a:cubicBezTo>
                    <a:pt x="96" y="231"/>
                    <a:pt x="89" y="237"/>
                    <a:pt x="79" y="237"/>
                  </a:cubicBezTo>
                  <a:cubicBezTo>
                    <a:pt x="71" y="236"/>
                    <a:pt x="63" y="234"/>
                    <a:pt x="55" y="230"/>
                  </a:cubicBezTo>
                  <a:cubicBezTo>
                    <a:pt x="42" y="223"/>
                    <a:pt x="29" y="214"/>
                    <a:pt x="14" y="210"/>
                  </a:cubicBezTo>
                  <a:cubicBezTo>
                    <a:pt x="4" y="208"/>
                    <a:pt x="0" y="223"/>
                    <a:pt x="10" y="226"/>
                  </a:cubicBezTo>
                  <a:cubicBezTo>
                    <a:pt x="34" y="232"/>
                    <a:pt x="53" y="251"/>
                    <a:pt x="79" y="253"/>
                  </a:cubicBezTo>
                  <a:cubicBezTo>
                    <a:pt x="94" y="253"/>
                    <a:pt x="104" y="245"/>
                    <a:pt x="115" y="237"/>
                  </a:cubicBezTo>
                  <a:cubicBezTo>
                    <a:pt x="128" y="228"/>
                    <a:pt x="140" y="219"/>
                    <a:pt x="152" y="210"/>
                  </a:cubicBezTo>
                  <a:cubicBezTo>
                    <a:pt x="201" y="173"/>
                    <a:pt x="248" y="134"/>
                    <a:pt x="292" y="92"/>
                  </a:cubicBezTo>
                  <a:cubicBezTo>
                    <a:pt x="318" y="68"/>
                    <a:pt x="342" y="44"/>
                    <a:pt x="366" y="18"/>
                  </a:cubicBezTo>
                  <a:cubicBezTo>
                    <a:pt x="373" y="11"/>
                    <a:pt x="362" y="0"/>
                    <a:pt x="35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4" name="Freeform 41">
              <a:extLst>
                <a:ext uri="{FF2B5EF4-FFF2-40B4-BE49-F238E27FC236}">
                  <a16:creationId xmlns:a16="http://schemas.microsoft.com/office/drawing/2014/main" id="{D963A299-A324-47FD-9494-73CA3957E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3240088"/>
              <a:ext cx="101600" cy="36513"/>
            </a:xfrm>
            <a:custGeom>
              <a:avLst/>
              <a:gdLst>
                <a:gd name="T0" fmla="*/ 10 w 61"/>
                <a:gd name="T1" fmla="*/ 17 h 21"/>
                <a:gd name="T2" fmla="*/ 50 w 61"/>
                <a:gd name="T3" fmla="*/ 21 h 21"/>
                <a:gd name="T4" fmla="*/ 50 w 61"/>
                <a:gd name="T5" fmla="*/ 5 h 21"/>
                <a:gd name="T6" fmla="*/ 14 w 61"/>
                <a:gd name="T7" fmla="*/ 2 h 21"/>
                <a:gd name="T8" fmla="*/ 10 w 61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1">
                  <a:moveTo>
                    <a:pt x="10" y="17"/>
                  </a:moveTo>
                  <a:cubicBezTo>
                    <a:pt x="23" y="20"/>
                    <a:pt x="37" y="21"/>
                    <a:pt x="50" y="21"/>
                  </a:cubicBezTo>
                  <a:cubicBezTo>
                    <a:pt x="61" y="21"/>
                    <a:pt x="61" y="5"/>
                    <a:pt x="50" y="5"/>
                  </a:cubicBezTo>
                  <a:cubicBezTo>
                    <a:pt x="38" y="5"/>
                    <a:pt x="26" y="4"/>
                    <a:pt x="14" y="2"/>
                  </a:cubicBezTo>
                  <a:cubicBezTo>
                    <a:pt x="4" y="0"/>
                    <a:pt x="0" y="15"/>
                    <a:pt x="10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5" name="Freeform 42">
              <a:extLst>
                <a:ext uri="{FF2B5EF4-FFF2-40B4-BE49-F238E27FC236}">
                  <a16:creationId xmlns:a16="http://schemas.microsoft.com/office/drawing/2014/main" id="{97E489DE-326C-4AD5-9373-F8D9AC3C4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600" y="3292475"/>
              <a:ext cx="119063" cy="36513"/>
            </a:xfrm>
            <a:custGeom>
              <a:avLst/>
              <a:gdLst>
                <a:gd name="T0" fmla="*/ 11 w 71"/>
                <a:gd name="T1" fmla="*/ 18 h 22"/>
                <a:gd name="T2" fmla="*/ 56 w 71"/>
                <a:gd name="T3" fmla="*/ 20 h 22"/>
                <a:gd name="T4" fmla="*/ 61 w 71"/>
                <a:gd name="T5" fmla="*/ 5 h 22"/>
                <a:gd name="T6" fmla="*/ 11 w 71"/>
                <a:gd name="T7" fmla="*/ 2 h 22"/>
                <a:gd name="T8" fmla="*/ 11 w 71"/>
                <a:gd name="T9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22">
                  <a:moveTo>
                    <a:pt x="11" y="18"/>
                  </a:moveTo>
                  <a:cubicBezTo>
                    <a:pt x="26" y="16"/>
                    <a:pt x="41" y="17"/>
                    <a:pt x="56" y="20"/>
                  </a:cubicBezTo>
                  <a:cubicBezTo>
                    <a:pt x="66" y="22"/>
                    <a:pt x="71" y="7"/>
                    <a:pt x="61" y="5"/>
                  </a:cubicBezTo>
                  <a:cubicBezTo>
                    <a:pt x="44" y="1"/>
                    <a:pt x="28" y="0"/>
                    <a:pt x="11" y="2"/>
                  </a:cubicBezTo>
                  <a:cubicBezTo>
                    <a:pt x="1" y="3"/>
                    <a:pt x="0" y="19"/>
                    <a:pt x="11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6" name="Freeform 43">
              <a:extLst>
                <a:ext uri="{FF2B5EF4-FFF2-40B4-BE49-F238E27FC236}">
                  <a16:creationId xmlns:a16="http://schemas.microsoft.com/office/drawing/2014/main" id="{A4AF653A-CAB4-4AE0-82A3-554D01434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225" y="3340100"/>
              <a:ext cx="141288" cy="38100"/>
            </a:xfrm>
            <a:custGeom>
              <a:avLst/>
              <a:gdLst>
                <a:gd name="T0" fmla="*/ 11 w 84"/>
                <a:gd name="T1" fmla="*/ 17 h 23"/>
                <a:gd name="T2" fmla="*/ 69 w 84"/>
                <a:gd name="T3" fmla="*/ 21 h 23"/>
                <a:gd name="T4" fmla="*/ 74 w 84"/>
                <a:gd name="T5" fmla="*/ 6 h 23"/>
                <a:gd name="T6" fmla="*/ 11 w 84"/>
                <a:gd name="T7" fmla="*/ 1 h 23"/>
                <a:gd name="T8" fmla="*/ 11 w 84"/>
                <a:gd name="T9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3">
                  <a:moveTo>
                    <a:pt x="11" y="17"/>
                  </a:moveTo>
                  <a:cubicBezTo>
                    <a:pt x="30" y="16"/>
                    <a:pt x="50" y="18"/>
                    <a:pt x="69" y="21"/>
                  </a:cubicBezTo>
                  <a:cubicBezTo>
                    <a:pt x="79" y="23"/>
                    <a:pt x="84" y="8"/>
                    <a:pt x="74" y="6"/>
                  </a:cubicBezTo>
                  <a:cubicBezTo>
                    <a:pt x="53" y="2"/>
                    <a:pt x="32" y="0"/>
                    <a:pt x="11" y="1"/>
                  </a:cubicBezTo>
                  <a:cubicBezTo>
                    <a:pt x="0" y="2"/>
                    <a:pt x="0" y="18"/>
                    <a:pt x="11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7" name="Freeform 44">
              <a:extLst>
                <a:ext uri="{FF2B5EF4-FFF2-40B4-BE49-F238E27FC236}">
                  <a16:creationId xmlns:a16="http://schemas.microsoft.com/office/drawing/2014/main" id="{22AA370F-6D7B-46A1-8988-7450E887A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5775" y="3386138"/>
              <a:ext cx="130175" cy="38100"/>
            </a:xfrm>
            <a:custGeom>
              <a:avLst/>
              <a:gdLst>
                <a:gd name="T0" fmla="*/ 11 w 78"/>
                <a:gd name="T1" fmla="*/ 17 h 22"/>
                <a:gd name="T2" fmla="*/ 64 w 78"/>
                <a:gd name="T3" fmla="*/ 20 h 22"/>
                <a:gd name="T4" fmla="*/ 68 w 78"/>
                <a:gd name="T5" fmla="*/ 5 h 22"/>
                <a:gd name="T6" fmla="*/ 11 w 78"/>
                <a:gd name="T7" fmla="*/ 1 h 22"/>
                <a:gd name="T8" fmla="*/ 11 w 78"/>
                <a:gd name="T9" fmla="*/ 1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22">
                  <a:moveTo>
                    <a:pt x="11" y="17"/>
                  </a:moveTo>
                  <a:cubicBezTo>
                    <a:pt x="28" y="16"/>
                    <a:pt x="46" y="17"/>
                    <a:pt x="64" y="20"/>
                  </a:cubicBezTo>
                  <a:cubicBezTo>
                    <a:pt x="74" y="22"/>
                    <a:pt x="78" y="6"/>
                    <a:pt x="68" y="5"/>
                  </a:cubicBezTo>
                  <a:cubicBezTo>
                    <a:pt x="49" y="1"/>
                    <a:pt x="30" y="0"/>
                    <a:pt x="11" y="1"/>
                  </a:cubicBezTo>
                  <a:cubicBezTo>
                    <a:pt x="0" y="1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8" name="Freeform 45">
              <a:extLst>
                <a:ext uri="{FF2B5EF4-FFF2-40B4-BE49-F238E27FC236}">
                  <a16:creationId xmlns:a16="http://schemas.microsoft.com/office/drawing/2014/main" id="{403DD74D-0D62-49A3-9395-2CA7A0B39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8150" y="3427413"/>
              <a:ext cx="147638" cy="33338"/>
            </a:xfrm>
            <a:custGeom>
              <a:avLst/>
              <a:gdLst>
                <a:gd name="T0" fmla="*/ 10 w 88"/>
                <a:gd name="T1" fmla="*/ 17 h 20"/>
                <a:gd name="T2" fmla="*/ 78 w 88"/>
                <a:gd name="T3" fmla="*/ 19 h 20"/>
                <a:gd name="T4" fmla="*/ 78 w 88"/>
                <a:gd name="T5" fmla="*/ 3 h 20"/>
                <a:gd name="T6" fmla="*/ 10 w 88"/>
                <a:gd name="T7" fmla="*/ 1 h 20"/>
                <a:gd name="T8" fmla="*/ 10 w 88"/>
                <a:gd name="T9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20">
                  <a:moveTo>
                    <a:pt x="10" y="17"/>
                  </a:moveTo>
                  <a:cubicBezTo>
                    <a:pt x="33" y="19"/>
                    <a:pt x="55" y="20"/>
                    <a:pt x="78" y="19"/>
                  </a:cubicBezTo>
                  <a:cubicBezTo>
                    <a:pt x="88" y="19"/>
                    <a:pt x="88" y="3"/>
                    <a:pt x="78" y="3"/>
                  </a:cubicBezTo>
                  <a:cubicBezTo>
                    <a:pt x="55" y="4"/>
                    <a:pt x="33" y="3"/>
                    <a:pt x="10" y="1"/>
                  </a:cubicBezTo>
                  <a:cubicBezTo>
                    <a:pt x="0" y="0"/>
                    <a:pt x="0" y="16"/>
                    <a:pt x="10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9" name="Freeform 46">
              <a:extLst>
                <a:ext uri="{FF2B5EF4-FFF2-40B4-BE49-F238E27FC236}">
                  <a16:creationId xmlns:a16="http://schemas.microsoft.com/office/drawing/2014/main" id="{43C5B7D2-337C-4A0D-A973-6CC12A7BA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600" y="3473450"/>
              <a:ext cx="173038" cy="42863"/>
            </a:xfrm>
            <a:custGeom>
              <a:avLst/>
              <a:gdLst>
                <a:gd name="T0" fmla="*/ 14 w 103"/>
                <a:gd name="T1" fmla="*/ 19 h 25"/>
                <a:gd name="T2" fmla="*/ 88 w 103"/>
                <a:gd name="T3" fmla="*/ 23 h 25"/>
                <a:gd name="T4" fmla="*/ 93 w 103"/>
                <a:gd name="T5" fmla="*/ 7 h 25"/>
                <a:gd name="T6" fmla="*/ 10 w 103"/>
                <a:gd name="T7" fmla="*/ 4 h 25"/>
                <a:gd name="T8" fmla="*/ 14 w 103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25">
                  <a:moveTo>
                    <a:pt x="14" y="19"/>
                  </a:moveTo>
                  <a:cubicBezTo>
                    <a:pt x="39" y="16"/>
                    <a:pt x="64" y="17"/>
                    <a:pt x="88" y="23"/>
                  </a:cubicBezTo>
                  <a:cubicBezTo>
                    <a:pt x="99" y="25"/>
                    <a:pt x="103" y="10"/>
                    <a:pt x="93" y="7"/>
                  </a:cubicBezTo>
                  <a:cubicBezTo>
                    <a:pt x="65" y="1"/>
                    <a:pt x="38" y="0"/>
                    <a:pt x="10" y="4"/>
                  </a:cubicBezTo>
                  <a:cubicBezTo>
                    <a:pt x="0" y="5"/>
                    <a:pt x="4" y="21"/>
                    <a:pt x="1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0" name="Freeform 47">
              <a:extLst>
                <a:ext uri="{FF2B5EF4-FFF2-40B4-BE49-F238E27FC236}">
                  <a16:creationId xmlns:a16="http://schemas.microsoft.com/office/drawing/2014/main" id="{27FE32FF-DB58-4E94-947C-8A79E230C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3527425"/>
              <a:ext cx="103188" cy="31750"/>
            </a:xfrm>
            <a:custGeom>
              <a:avLst/>
              <a:gdLst>
                <a:gd name="T0" fmla="*/ 10 w 62"/>
                <a:gd name="T1" fmla="*/ 17 h 19"/>
                <a:gd name="T2" fmla="*/ 52 w 62"/>
                <a:gd name="T3" fmla="*/ 18 h 19"/>
                <a:gd name="T4" fmla="*/ 52 w 62"/>
                <a:gd name="T5" fmla="*/ 2 h 19"/>
                <a:gd name="T6" fmla="*/ 10 w 62"/>
                <a:gd name="T7" fmla="*/ 1 h 19"/>
                <a:gd name="T8" fmla="*/ 10 w 62"/>
                <a:gd name="T9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9">
                  <a:moveTo>
                    <a:pt x="10" y="17"/>
                  </a:moveTo>
                  <a:cubicBezTo>
                    <a:pt x="24" y="16"/>
                    <a:pt x="38" y="16"/>
                    <a:pt x="52" y="18"/>
                  </a:cubicBezTo>
                  <a:cubicBezTo>
                    <a:pt x="62" y="19"/>
                    <a:pt x="62" y="3"/>
                    <a:pt x="52" y="2"/>
                  </a:cubicBezTo>
                  <a:cubicBezTo>
                    <a:pt x="38" y="0"/>
                    <a:pt x="24" y="0"/>
                    <a:pt x="10" y="1"/>
                  </a:cubicBezTo>
                  <a:cubicBezTo>
                    <a:pt x="0" y="1"/>
                    <a:pt x="0" y="17"/>
                    <a:pt x="10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1" name="Freeform 48">
              <a:extLst>
                <a:ext uri="{FF2B5EF4-FFF2-40B4-BE49-F238E27FC236}">
                  <a16:creationId xmlns:a16="http://schemas.microsoft.com/office/drawing/2014/main" id="{A2675A5A-D8B1-4F92-A813-56727B430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6063" y="3575050"/>
              <a:ext cx="163513" cy="41275"/>
            </a:xfrm>
            <a:custGeom>
              <a:avLst/>
              <a:gdLst>
                <a:gd name="T0" fmla="*/ 10 w 98"/>
                <a:gd name="T1" fmla="*/ 19 h 25"/>
                <a:gd name="T2" fmla="*/ 83 w 98"/>
                <a:gd name="T3" fmla="*/ 23 h 25"/>
                <a:gd name="T4" fmla="*/ 87 w 98"/>
                <a:gd name="T5" fmla="*/ 7 h 25"/>
                <a:gd name="T6" fmla="*/ 10 w 98"/>
                <a:gd name="T7" fmla="*/ 3 h 25"/>
                <a:gd name="T8" fmla="*/ 10 w 98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25">
                  <a:moveTo>
                    <a:pt x="10" y="19"/>
                  </a:moveTo>
                  <a:cubicBezTo>
                    <a:pt x="35" y="17"/>
                    <a:pt x="59" y="18"/>
                    <a:pt x="83" y="23"/>
                  </a:cubicBezTo>
                  <a:cubicBezTo>
                    <a:pt x="93" y="25"/>
                    <a:pt x="98" y="10"/>
                    <a:pt x="87" y="7"/>
                  </a:cubicBezTo>
                  <a:cubicBezTo>
                    <a:pt x="62" y="2"/>
                    <a:pt x="36" y="0"/>
                    <a:pt x="10" y="3"/>
                  </a:cubicBezTo>
                  <a:cubicBezTo>
                    <a:pt x="0" y="4"/>
                    <a:pt x="0" y="20"/>
                    <a:pt x="1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2" name="Freeform 49">
              <a:extLst>
                <a:ext uri="{FF2B5EF4-FFF2-40B4-BE49-F238E27FC236}">
                  <a16:creationId xmlns:a16="http://schemas.microsoft.com/office/drawing/2014/main" id="{3512F9BB-43AB-42AE-BC02-7E67FC6A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3063875"/>
              <a:ext cx="53975" cy="36513"/>
            </a:xfrm>
            <a:custGeom>
              <a:avLst/>
              <a:gdLst>
                <a:gd name="T0" fmla="*/ 8 w 33"/>
                <a:gd name="T1" fmla="*/ 16 h 22"/>
                <a:gd name="T2" fmla="*/ 20 w 33"/>
                <a:gd name="T3" fmla="*/ 20 h 22"/>
                <a:gd name="T4" fmla="*/ 31 w 33"/>
                <a:gd name="T5" fmla="*/ 17 h 22"/>
                <a:gd name="T6" fmla="*/ 28 w 33"/>
                <a:gd name="T7" fmla="*/ 7 h 22"/>
                <a:gd name="T8" fmla="*/ 8 w 33"/>
                <a:gd name="T9" fmla="*/ 0 h 22"/>
                <a:gd name="T10" fmla="*/ 0 w 33"/>
                <a:gd name="T11" fmla="*/ 8 h 22"/>
                <a:gd name="T12" fmla="*/ 8 w 33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22">
                  <a:moveTo>
                    <a:pt x="8" y="16"/>
                  </a:moveTo>
                  <a:cubicBezTo>
                    <a:pt x="12" y="17"/>
                    <a:pt x="16" y="18"/>
                    <a:pt x="20" y="20"/>
                  </a:cubicBezTo>
                  <a:cubicBezTo>
                    <a:pt x="24" y="22"/>
                    <a:pt x="29" y="21"/>
                    <a:pt x="31" y="17"/>
                  </a:cubicBezTo>
                  <a:cubicBezTo>
                    <a:pt x="33" y="14"/>
                    <a:pt x="32" y="8"/>
                    <a:pt x="28" y="7"/>
                  </a:cubicBezTo>
                  <a:cubicBezTo>
                    <a:pt x="21" y="3"/>
                    <a:pt x="15" y="1"/>
                    <a:pt x="8" y="0"/>
                  </a:cubicBezTo>
                  <a:cubicBezTo>
                    <a:pt x="3" y="0"/>
                    <a:pt x="0" y="5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3" name="Freeform 50">
              <a:extLst>
                <a:ext uri="{FF2B5EF4-FFF2-40B4-BE49-F238E27FC236}">
                  <a16:creationId xmlns:a16="http://schemas.microsoft.com/office/drawing/2014/main" id="{3ADF2949-2D85-445D-AD30-CEA6FE03A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5975" y="3105150"/>
              <a:ext cx="76200" cy="39688"/>
            </a:xfrm>
            <a:custGeom>
              <a:avLst/>
              <a:gdLst>
                <a:gd name="T0" fmla="*/ 10 w 45"/>
                <a:gd name="T1" fmla="*/ 17 h 24"/>
                <a:gd name="T2" fmla="*/ 32 w 45"/>
                <a:gd name="T3" fmla="*/ 22 h 24"/>
                <a:gd name="T4" fmla="*/ 43 w 45"/>
                <a:gd name="T5" fmla="*/ 19 h 24"/>
                <a:gd name="T6" fmla="*/ 40 w 45"/>
                <a:gd name="T7" fmla="*/ 8 h 24"/>
                <a:gd name="T8" fmla="*/ 10 w 45"/>
                <a:gd name="T9" fmla="*/ 1 h 24"/>
                <a:gd name="T10" fmla="*/ 10 w 45"/>
                <a:gd name="T11" fmla="*/ 1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24">
                  <a:moveTo>
                    <a:pt x="10" y="17"/>
                  </a:moveTo>
                  <a:cubicBezTo>
                    <a:pt x="17" y="17"/>
                    <a:pt x="25" y="19"/>
                    <a:pt x="32" y="22"/>
                  </a:cubicBezTo>
                  <a:cubicBezTo>
                    <a:pt x="36" y="24"/>
                    <a:pt x="41" y="23"/>
                    <a:pt x="43" y="19"/>
                  </a:cubicBezTo>
                  <a:cubicBezTo>
                    <a:pt x="45" y="16"/>
                    <a:pt x="44" y="10"/>
                    <a:pt x="40" y="8"/>
                  </a:cubicBezTo>
                  <a:cubicBezTo>
                    <a:pt x="30" y="4"/>
                    <a:pt x="20" y="2"/>
                    <a:pt x="10" y="1"/>
                  </a:cubicBezTo>
                  <a:cubicBezTo>
                    <a:pt x="0" y="0"/>
                    <a:pt x="0" y="16"/>
                    <a:pt x="10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4" name="Freeform 51">
              <a:extLst>
                <a:ext uri="{FF2B5EF4-FFF2-40B4-BE49-F238E27FC236}">
                  <a16:creationId xmlns:a16="http://schemas.microsoft.com/office/drawing/2014/main" id="{F3265FAF-71F5-4795-97AA-B8A4D40BB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100" y="3143250"/>
              <a:ext cx="60325" cy="31750"/>
            </a:xfrm>
            <a:custGeom>
              <a:avLst/>
              <a:gdLst>
                <a:gd name="T0" fmla="*/ 7 w 36"/>
                <a:gd name="T1" fmla="*/ 16 h 19"/>
                <a:gd name="T2" fmla="*/ 25 w 36"/>
                <a:gd name="T3" fmla="*/ 19 h 19"/>
                <a:gd name="T4" fmla="*/ 35 w 36"/>
                <a:gd name="T5" fmla="*/ 13 h 19"/>
                <a:gd name="T6" fmla="*/ 30 w 36"/>
                <a:gd name="T7" fmla="*/ 3 h 19"/>
                <a:gd name="T8" fmla="*/ 11 w 36"/>
                <a:gd name="T9" fmla="*/ 0 h 19"/>
                <a:gd name="T10" fmla="*/ 1 w 36"/>
                <a:gd name="T11" fmla="*/ 6 h 19"/>
                <a:gd name="T12" fmla="*/ 7 w 36"/>
                <a:gd name="T13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9">
                  <a:moveTo>
                    <a:pt x="7" y="16"/>
                  </a:moveTo>
                  <a:cubicBezTo>
                    <a:pt x="13" y="17"/>
                    <a:pt x="19" y="18"/>
                    <a:pt x="25" y="19"/>
                  </a:cubicBezTo>
                  <a:cubicBezTo>
                    <a:pt x="30" y="19"/>
                    <a:pt x="34" y="18"/>
                    <a:pt x="35" y="13"/>
                  </a:cubicBezTo>
                  <a:cubicBezTo>
                    <a:pt x="36" y="9"/>
                    <a:pt x="34" y="4"/>
                    <a:pt x="30" y="3"/>
                  </a:cubicBezTo>
                  <a:cubicBezTo>
                    <a:pt x="23" y="2"/>
                    <a:pt x="17" y="1"/>
                    <a:pt x="11" y="0"/>
                  </a:cubicBezTo>
                  <a:cubicBezTo>
                    <a:pt x="7" y="0"/>
                    <a:pt x="2" y="1"/>
                    <a:pt x="1" y="6"/>
                  </a:cubicBezTo>
                  <a:cubicBezTo>
                    <a:pt x="0" y="10"/>
                    <a:pt x="2" y="15"/>
                    <a:pt x="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5" name="Freeform 52">
              <a:extLst>
                <a:ext uri="{FF2B5EF4-FFF2-40B4-BE49-F238E27FC236}">
                  <a16:creationId xmlns:a16="http://schemas.microsoft.com/office/drawing/2014/main" id="{3F345CA5-0AFB-42F5-881B-71CA1AF9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863" y="2925763"/>
              <a:ext cx="347663" cy="511175"/>
            </a:xfrm>
            <a:custGeom>
              <a:avLst/>
              <a:gdLst>
                <a:gd name="T0" fmla="*/ 141 w 207"/>
                <a:gd name="T1" fmla="*/ 17 h 305"/>
                <a:gd name="T2" fmla="*/ 168 w 207"/>
                <a:gd name="T3" fmla="*/ 77 h 305"/>
                <a:gd name="T4" fmla="*/ 168 w 207"/>
                <a:gd name="T5" fmla="*/ 127 h 305"/>
                <a:gd name="T6" fmla="*/ 146 w 207"/>
                <a:gd name="T7" fmla="*/ 111 h 305"/>
                <a:gd name="T8" fmla="*/ 124 w 207"/>
                <a:gd name="T9" fmla="*/ 90 h 305"/>
                <a:gd name="T10" fmla="*/ 78 w 207"/>
                <a:gd name="T11" fmla="*/ 78 h 305"/>
                <a:gd name="T12" fmla="*/ 72 w 207"/>
                <a:gd name="T13" fmla="*/ 86 h 305"/>
                <a:gd name="T14" fmla="*/ 86 w 207"/>
                <a:gd name="T15" fmla="*/ 136 h 305"/>
                <a:gd name="T16" fmla="*/ 93 w 207"/>
                <a:gd name="T17" fmla="*/ 161 h 305"/>
                <a:gd name="T18" fmla="*/ 95 w 207"/>
                <a:gd name="T19" fmla="*/ 175 h 305"/>
                <a:gd name="T20" fmla="*/ 94 w 207"/>
                <a:gd name="T21" fmla="*/ 182 h 305"/>
                <a:gd name="T22" fmla="*/ 87 w 207"/>
                <a:gd name="T23" fmla="*/ 175 h 305"/>
                <a:gd name="T24" fmla="*/ 77 w 207"/>
                <a:gd name="T25" fmla="*/ 167 h 305"/>
                <a:gd name="T26" fmla="*/ 57 w 207"/>
                <a:gd name="T27" fmla="*/ 154 h 305"/>
                <a:gd name="T28" fmla="*/ 10 w 207"/>
                <a:gd name="T29" fmla="*/ 145 h 305"/>
                <a:gd name="T30" fmla="*/ 2 w 207"/>
                <a:gd name="T31" fmla="*/ 156 h 305"/>
                <a:gd name="T32" fmla="*/ 56 w 207"/>
                <a:gd name="T33" fmla="*/ 294 h 305"/>
                <a:gd name="T34" fmla="*/ 72 w 207"/>
                <a:gd name="T35" fmla="*/ 294 h 305"/>
                <a:gd name="T36" fmla="*/ 17 w 207"/>
                <a:gd name="T37" fmla="*/ 151 h 305"/>
                <a:gd name="T38" fmla="*/ 10 w 207"/>
                <a:gd name="T39" fmla="*/ 161 h 305"/>
                <a:gd name="T40" fmla="*/ 67 w 207"/>
                <a:gd name="T41" fmla="*/ 179 h 305"/>
                <a:gd name="T42" fmla="*/ 106 w 207"/>
                <a:gd name="T43" fmla="*/ 195 h 305"/>
                <a:gd name="T44" fmla="*/ 106 w 207"/>
                <a:gd name="T45" fmla="*/ 148 h 305"/>
                <a:gd name="T46" fmla="*/ 88 w 207"/>
                <a:gd name="T47" fmla="*/ 86 h 305"/>
                <a:gd name="T48" fmla="*/ 82 w 207"/>
                <a:gd name="T49" fmla="*/ 94 h 305"/>
                <a:gd name="T50" fmla="*/ 140 w 207"/>
                <a:gd name="T51" fmla="*/ 128 h 305"/>
                <a:gd name="T52" fmla="*/ 189 w 207"/>
                <a:gd name="T53" fmla="*/ 137 h 305"/>
                <a:gd name="T54" fmla="*/ 188 w 207"/>
                <a:gd name="T55" fmla="*/ 83 h 305"/>
                <a:gd name="T56" fmla="*/ 155 w 207"/>
                <a:gd name="T57" fmla="*/ 9 h 305"/>
                <a:gd name="T58" fmla="*/ 141 w 207"/>
                <a:gd name="T59" fmla="*/ 17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7" h="305">
                  <a:moveTo>
                    <a:pt x="141" y="17"/>
                  </a:moveTo>
                  <a:cubicBezTo>
                    <a:pt x="150" y="37"/>
                    <a:pt x="159" y="57"/>
                    <a:pt x="168" y="77"/>
                  </a:cubicBezTo>
                  <a:cubicBezTo>
                    <a:pt x="172" y="87"/>
                    <a:pt x="197" y="131"/>
                    <a:pt x="168" y="127"/>
                  </a:cubicBezTo>
                  <a:cubicBezTo>
                    <a:pt x="159" y="125"/>
                    <a:pt x="152" y="117"/>
                    <a:pt x="146" y="111"/>
                  </a:cubicBezTo>
                  <a:cubicBezTo>
                    <a:pt x="139" y="104"/>
                    <a:pt x="132" y="96"/>
                    <a:pt x="124" y="90"/>
                  </a:cubicBezTo>
                  <a:cubicBezTo>
                    <a:pt x="111" y="80"/>
                    <a:pt x="95" y="74"/>
                    <a:pt x="78" y="78"/>
                  </a:cubicBezTo>
                  <a:cubicBezTo>
                    <a:pt x="75" y="79"/>
                    <a:pt x="72" y="83"/>
                    <a:pt x="72" y="86"/>
                  </a:cubicBezTo>
                  <a:cubicBezTo>
                    <a:pt x="74" y="104"/>
                    <a:pt x="80" y="120"/>
                    <a:pt x="86" y="136"/>
                  </a:cubicBezTo>
                  <a:cubicBezTo>
                    <a:pt x="89" y="144"/>
                    <a:pt x="91" y="153"/>
                    <a:pt x="93" y="161"/>
                  </a:cubicBezTo>
                  <a:cubicBezTo>
                    <a:pt x="94" y="166"/>
                    <a:pt x="95" y="171"/>
                    <a:pt x="95" y="175"/>
                  </a:cubicBezTo>
                  <a:cubicBezTo>
                    <a:pt x="95" y="179"/>
                    <a:pt x="97" y="182"/>
                    <a:pt x="94" y="182"/>
                  </a:cubicBezTo>
                  <a:cubicBezTo>
                    <a:pt x="92" y="181"/>
                    <a:pt x="88" y="176"/>
                    <a:pt x="87" y="175"/>
                  </a:cubicBezTo>
                  <a:cubicBezTo>
                    <a:pt x="84" y="172"/>
                    <a:pt x="81" y="169"/>
                    <a:pt x="77" y="167"/>
                  </a:cubicBezTo>
                  <a:cubicBezTo>
                    <a:pt x="71" y="162"/>
                    <a:pt x="64" y="158"/>
                    <a:pt x="57" y="154"/>
                  </a:cubicBezTo>
                  <a:cubicBezTo>
                    <a:pt x="42" y="148"/>
                    <a:pt x="26" y="145"/>
                    <a:pt x="10" y="145"/>
                  </a:cubicBezTo>
                  <a:cubicBezTo>
                    <a:pt x="5" y="146"/>
                    <a:pt x="0" y="150"/>
                    <a:pt x="2" y="156"/>
                  </a:cubicBezTo>
                  <a:cubicBezTo>
                    <a:pt x="18" y="202"/>
                    <a:pt x="55" y="243"/>
                    <a:pt x="56" y="294"/>
                  </a:cubicBezTo>
                  <a:cubicBezTo>
                    <a:pt x="56" y="305"/>
                    <a:pt x="72" y="305"/>
                    <a:pt x="72" y="294"/>
                  </a:cubicBezTo>
                  <a:cubicBezTo>
                    <a:pt x="71" y="241"/>
                    <a:pt x="34" y="200"/>
                    <a:pt x="17" y="151"/>
                  </a:cubicBezTo>
                  <a:cubicBezTo>
                    <a:pt x="15" y="155"/>
                    <a:pt x="12" y="158"/>
                    <a:pt x="10" y="161"/>
                  </a:cubicBezTo>
                  <a:cubicBezTo>
                    <a:pt x="30" y="161"/>
                    <a:pt x="50" y="166"/>
                    <a:pt x="67" y="179"/>
                  </a:cubicBezTo>
                  <a:cubicBezTo>
                    <a:pt x="77" y="186"/>
                    <a:pt x="91" y="207"/>
                    <a:pt x="106" y="195"/>
                  </a:cubicBezTo>
                  <a:cubicBezTo>
                    <a:pt x="118" y="186"/>
                    <a:pt x="110" y="160"/>
                    <a:pt x="106" y="148"/>
                  </a:cubicBezTo>
                  <a:cubicBezTo>
                    <a:pt x="100" y="127"/>
                    <a:pt x="91" y="108"/>
                    <a:pt x="88" y="86"/>
                  </a:cubicBezTo>
                  <a:cubicBezTo>
                    <a:pt x="86" y="89"/>
                    <a:pt x="84" y="91"/>
                    <a:pt x="82" y="94"/>
                  </a:cubicBezTo>
                  <a:cubicBezTo>
                    <a:pt x="107" y="87"/>
                    <a:pt x="124" y="113"/>
                    <a:pt x="140" y="128"/>
                  </a:cubicBezTo>
                  <a:cubicBezTo>
                    <a:pt x="153" y="140"/>
                    <a:pt x="173" y="149"/>
                    <a:pt x="189" y="137"/>
                  </a:cubicBezTo>
                  <a:cubicBezTo>
                    <a:pt x="207" y="123"/>
                    <a:pt x="195" y="100"/>
                    <a:pt x="188" y="83"/>
                  </a:cubicBezTo>
                  <a:cubicBezTo>
                    <a:pt x="177" y="59"/>
                    <a:pt x="166" y="34"/>
                    <a:pt x="155" y="9"/>
                  </a:cubicBezTo>
                  <a:cubicBezTo>
                    <a:pt x="150" y="0"/>
                    <a:pt x="137" y="8"/>
                    <a:pt x="141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96" name="组合 195">
            <a:extLst>
              <a:ext uri="{FF2B5EF4-FFF2-40B4-BE49-F238E27FC236}">
                <a16:creationId xmlns:a16="http://schemas.microsoft.com/office/drawing/2014/main" id="{75523571-A5B4-49C3-B8A1-8AC84BAE6CC5}"/>
              </a:ext>
            </a:extLst>
          </p:cNvPr>
          <p:cNvGrpSpPr/>
          <p:nvPr/>
        </p:nvGrpSpPr>
        <p:grpSpPr>
          <a:xfrm>
            <a:off x="5415854" y="5354358"/>
            <a:ext cx="635974" cy="629504"/>
            <a:chOff x="5913438" y="2741613"/>
            <a:chExt cx="1092200" cy="1081088"/>
          </a:xfrm>
        </p:grpSpPr>
        <p:sp>
          <p:nvSpPr>
            <p:cNvPr id="197" name="Freeform 60">
              <a:extLst>
                <a:ext uri="{FF2B5EF4-FFF2-40B4-BE49-F238E27FC236}">
                  <a16:creationId xmlns:a16="http://schemas.microsoft.com/office/drawing/2014/main" id="{4F986D1A-1801-4712-BF2C-E1639BDDB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1225" y="2827338"/>
              <a:ext cx="801688" cy="995363"/>
            </a:xfrm>
            <a:custGeom>
              <a:avLst/>
              <a:gdLst>
                <a:gd name="T0" fmla="*/ 57 w 479"/>
                <a:gd name="T1" fmla="*/ 410 h 594"/>
                <a:gd name="T2" fmla="*/ 109 w 479"/>
                <a:gd name="T3" fmla="*/ 299 h 594"/>
                <a:gd name="T4" fmla="*/ 107 w 479"/>
                <a:gd name="T5" fmla="*/ 143 h 594"/>
                <a:gd name="T6" fmla="*/ 208 w 479"/>
                <a:gd name="T7" fmla="*/ 52 h 594"/>
                <a:gd name="T8" fmla="*/ 354 w 479"/>
                <a:gd name="T9" fmla="*/ 76 h 594"/>
                <a:gd name="T10" fmla="*/ 449 w 479"/>
                <a:gd name="T11" fmla="*/ 184 h 594"/>
                <a:gd name="T12" fmla="*/ 434 w 479"/>
                <a:gd name="T13" fmla="*/ 325 h 594"/>
                <a:gd name="T14" fmla="*/ 380 w 479"/>
                <a:gd name="T15" fmla="*/ 379 h 594"/>
                <a:gd name="T16" fmla="*/ 315 w 479"/>
                <a:gd name="T17" fmla="*/ 414 h 594"/>
                <a:gd name="T18" fmla="*/ 239 w 479"/>
                <a:gd name="T19" fmla="*/ 423 h 594"/>
                <a:gd name="T20" fmla="*/ 191 w 479"/>
                <a:gd name="T21" fmla="*/ 463 h 594"/>
                <a:gd name="T22" fmla="*/ 182 w 479"/>
                <a:gd name="T23" fmla="*/ 495 h 594"/>
                <a:gd name="T24" fmla="*/ 174 w 479"/>
                <a:gd name="T25" fmla="*/ 523 h 594"/>
                <a:gd name="T26" fmla="*/ 159 w 479"/>
                <a:gd name="T27" fmla="*/ 526 h 594"/>
                <a:gd name="T28" fmla="*/ 147 w 479"/>
                <a:gd name="T29" fmla="*/ 535 h 594"/>
                <a:gd name="T30" fmla="*/ 138 w 479"/>
                <a:gd name="T31" fmla="*/ 565 h 594"/>
                <a:gd name="T32" fmla="*/ 68 w 479"/>
                <a:gd name="T33" fmla="*/ 544 h 594"/>
                <a:gd name="T34" fmla="*/ 19 w 479"/>
                <a:gd name="T35" fmla="*/ 471 h 594"/>
                <a:gd name="T36" fmla="*/ 15 w 479"/>
                <a:gd name="T37" fmla="*/ 481 h 594"/>
                <a:gd name="T38" fmla="*/ 54 w 479"/>
                <a:gd name="T39" fmla="*/ 457 h 594"/>
                <a:gd name="T40" fmla="*/ 58 w 479"/>
                <a:gd name="T41" fmla="*/ 445 h 594"/>
                <a:gd name="T42" fmla="*/ 57 w 479"/>
                <a:gd name="T43" fmla="*/ 410 h 594"/>
                <a:gd name="T44" fmla="*/ 52 w 479"/>
                <a:gd name="T45" fmla="*/ 392 h 594"/>
                <a:gd name="T46" fmla="*/ 30 w 479"/>
                <a:gd name="T47" fmla="*/ 417 h 594"/>
                <a:gd name="T48" fmla="*/ 42 w 479"/>
                <a:gd name="T49" fmla="*/ 454 h 594"/>
                <a:gd name="T50" fmla="*/ 45 w 479"/>
                <a:gd name="T51" fmla="*/ 441 h 594"/>
                <a:gd name="T52" fmla="*/ 6 w 479"/>
                <a:gd name="T53" fmla="*/ 465 h 594"/>
                <a:gd name="T54" fmla="*/ 2 w 479"/>
                <a:gd name="T55" fmla="*/ 475 h 594"/>
                <a:gd name="T56" fmla="*/ 43 w 479"/>
                <a:gd name="T57" fmla="*/ 543 h 594"/>
                <a:gd name="T58" fmla="*/ 105 w 479"/>
                <a:gd name="T59" fmla="*/ 590 h 594"/>
                <a:gd name="T60" fmla="*/ 157 w 479"/>
                <a:gd name="T61" fmla="*/ 569 h 594"/>
                <a:gd name="T62" fmla="*/ 161 w 479"/>
                <a:gd name="T63" fmla="*/ 553 h 594"/>
                <a:gd name="T64" fmla="*/ 171 w 479"/>
                <a:gd name="T65" fmla="*/ 543 h 594"/>
                <a:gd name="T66" fmla="*/ 191 w 479"/>
                <a:gd name="T67" fmla="*/ 530 h 594"/>
                <a:gd name="T68" fmla="*/ 208 w 479"/>
                <a:gd name="T69" fmla="*/ 469 h 594"/>
                <a:gd name="T70" fmla="*/ 278 w 479"/>
                <a:gd name="T71" fmla="*/ 436 h 594"/>
                <a:gd name="T72" fmla="*/ 353 w 479"/>
                <a:gd name="T73" fmla="*/ 419 h 594"/>
                <a:gd name="T74" fmla="*/ 416 w 479"/>
                <a:gd name="T75" fmla="*/ 371 h 594"/>
                <a:gd name="T76" fmla="*/ 464 w 479"/>
                <a:gd name="T77" fmla="*/ 308 h 594"/>
                <a:gd name="T78" fmla="*/ 478 w 479"/>
                <a:gd name="T79" fmla="*/ 235 h 594"/>
                <a:gd name="T80" fmla="*/ 414 w 479"/>
                <a:gd name="T81" fmla="*/ 100 h 594"/>
                <a:gd name="T82" fmla="*/ 140 w 479"/>
                <a:gd name="T83" fmla="*/ 67 h 594"/>
                <a:gd name="T84" fmla="*/ 81 w 479"/>
                <a:gd name="T85" fmla="*/ 222 h 594"/>
                <a:gd name="T86" fmla="*/ 93 w 479"/>
                <a:gd name="T87" fmla="*/ 318 h 594"/>
                <a:gd name="T88" fmla="*/ 52 w 479"/>
                <a:gd name="T89" fmla="*/ 392 h 594"/>
                <a:gd name="T90" fmla="*/ 57 w 479"/>
                <a:gd name="T91" fmla="*/ 41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9" h="594">
                  <a:moveTo>
                    <a:pt x="57" y="410"/>
                  </a:moveTo>
                  <a:cubicBezTo>
                    <a:pt x="107" y="399"/>
                    <a:pt x="114" y="341"/>
                    <a:pt x="109" y="299"/>
                  </a:cubicBezTo>
                  <a:cubicBezTo>
                    <a:pt x="102" y="247"/>
                    <a:pt x="90" y="194"/>
                    <a:pt x="107" y="143"/>
                  </a:cubicBezTo>
                  <a:cubicBezTo>
                    <a:pt x="123" y="97"/>
                    <a:pt x="162" y="64"/>
                    <a:pt x="208" y="52"/>
                  </a:cubicBezTo>
                  <a:cubicBezTo>
                    <a:pt x="258" y="39"/>
                    <a:pt x="310" y="50"/>
                    <a:pt x="354" y="76"/>
                  </a:cubicBezTo>
                  <a:cubicBezTo>
                    <a:pt x="395" y="100"/>
                    <a:pt x="432" y="138"/>
                    <a:pt x="449" y="184"/>
                  </a:cubicBezTo>
                  <a:cubicBezTo>
                    <a:pt x="467" y="230"/>
                    <a:pt x="463" y="284"/>
                    <a:pt x="434" y="325"/>
                  </a:cubicBezTo>
                  <a:cubicBezTo>
                    <a:pt x="419" y="345"/>
                    <a:pt x="399" y="363"/>
                    <a:pt x="380" y="379"/>
                  </a:cubicBezTo>
                  <a:cubicBezTo>
                    <a:pt x="361" y="395"/>
                    <a:pt x="340" y="408"/>
                    <a:pt x="315" y="414"/>
                  </a:cubicBezTo>
                  <a:cubicBezTo>
                    <a:pt x="290" y="420"/>
                    <a:pt x="264" y="416"/>
                    <a:pt x="239" y="423"/>
                  </a:cubicBezTo>
                  <a:cubicBezTo>
                    <a:pt x="219" y="430"/>
                    <a:pt x="201" y="444"/>
                    <a:pt x="191" y="463"/>
                  </a:cubicBezTo>
                  <a:cubicBezTo>
                    <a:pt x="185" y="473"/>
                    <a:pt x="183" y="484"/>
                    <a:pt x="182" y="495"/>
                  </a:cubicBezTo>
                  <a:cubicBezTo>
                    <a:pt x="181" y="503"/>
                    <a:pt x="181" y="518"/>
                    <a:pt x="174" y="523"/>
                  </a:cubicBezTo>
                  <a:cubicBezTo>
                    <a:pt x="170" y="527"/>
                    <a:pt x="164" y="525"/>
                    <a:pt x="159" y="526"/>
                  </a:cubicBezTo>
                  <a:cubicBezTo>
                    <a:pt x="154" y="527"/>
                    <a:pt x="150" y="530"/>
                    <a:pt x="147" y="535"/>
                  </a:cubicBezTo>
                  <a:cubicBezTo>
                    <a:pt x="141" y="544"/>
                    <a:pt x="146" y="557"/>
                    <a:pt x="138" y="565"/>
                  </a:cubicBezTo>
                  <a:cubicBezTo>
                    <a:pt x="117" y="589"/>
                    <a:pt x="84" y="560"/>
                    <a:pt x="68" y="544"/>
                  </a:cubicBezTo>
                  <a:cubicBezTo>
                    <a:pt x="47" y="523"/>
                    <a:pt x="30" y="498"/>
                    <a:pt x="19" y="471"/>
                  </a:cubicBezTo>
                  <a:cubicBezTo>
                    <a:pt x="18" y="474"/>
                    <a:pt x="16" y="477"/>
                    <a:pt x="15" y="481"/>
                  </a:cubicBezTo>
                  <a:cubicBezTo>
                    <a:pt x="27" y="472"/>
                    <a:pt x="40" y="464"/>
                    <a:pt x="54" y="457"/>
                  </a:cubicBezTo>
                  <a:cubicBezTo>
                    <a:pt x="58" y="455"/>
                    <a:pt x="60" y="448"/>
                    <a:pt x="58" y="445"/>
                  </a:cubicBezTo>
                  <a:cubicBezTo>
                    <a:pt x="51" y="435"/>
                    <a:pt x="39" y="417"/>
                    <a:pt x="57" y="410"/>
                  </a:cubicBezTo>
                  <a:cubicBezTo>
                    <a:pt x="67" y="405"/>
                    <a:pt x="63" y="388"/>
                    <a:pt x="52" y="392"/>
                  </a:cubicBezTo>
                  <a:cubicBezTo>
                    <a:pt x="41" y="397"/>
                    <a:pt x="32" y="405"/>
                    <a:pt x="30" y="417"/>
                  </a:cubicBezTo>
                  <a:cubicBezTo>
                    <a:pt x="27" y="431"/>
                    <a:pt x="35" y="443"/>
                    <a:pt x="42" y="454"/>
                  </a:cubicBezTo>
                  <a:cubicBezTo>
                    <a:pt x="43" y="450"/>
                    <a:pt x="44" y="446"/>
                    <a:pt x="45" y="441"/>
                  </a:cubicBezTo>
                  <a:cubicBezTo>
                    <a:pt x="31" y="448"/>
                    <a:pt x="18" y="456"/>
                    <a:pt x="6" y="465"/>
                  </a:cubicBezTo>
                  <a:cubicBezTo>
                    <a:pt x="3" y="467"/>
                    <a:pt x="0" y="472"/>
                    <a:pt x="2" y="475"/>
                  </a:cubicBezTo>
                  <a:cubicBezTo>
                    <a:pt x="12" y="500"/>
                    <a:pt x="25" y="523"/>
                    <a:pt x="43" y="543"/>
                  </a:cubicBezTo>
                  <a:cubicBezTo>
                    <a:pt x="59" y="562"/>
                    <a:pt x="80" y="584"/>
                    <a:pt x="105" y="590"/>
                  </a:cubicBezTo>
                  <a:cubicBezTo>
                    <a:pt x="124" y="594"/>
                    <a:pt x="148" y="588"/>
                    <a:pt x="157" y="569"/>
                  </a:cubicBezTo>
                  <a:cubicBezTo>
                    <a:pt x="160" y="564"/>
                    <a:pt x="160" y="559"/>
                    <a:pt x="161" y="553"/>
                  </a:cubicBezTo>
                  <a:cubicBezTo>
                    <a:pt x="162" y="545"/>
                    <a:pt x="163" y="544"/>
                    <a:pt x="171" y="543"/>
                  </a:cubicBezTo>
                  <a:cubicBezTo>
                    <a:pt x="180" y="542"/>
                    <a:pt x="187" y="538"/>
                    <a:pt x="191" y="530"/>
                  </a:cubicBezTo>
                  <a:cubicBezTo>
                    <a:pt x="202" y="511"/>
                    <a:pt x="197" y="488"/>
                    <a:pt x="208" y="469"/>
                  </a:cubicBezTo>
                  <a:cubicBezTo>
                    <a:pt x="223" y="443"/>
                    <a:pt x="250" y="438"/>
                    <a:pt x="278" y="436"/>
                  </a:cubicBezTo>
                  <a:cubicBezTo>
                    <a:pt x="304" y="435"/>
                    <a:pt x="329" y="431"/>
                    <a:pt x="353" y="419"/>
                  </a:cubicBezTo>
                  <a:cubicBezTo>
                    <a:pt x="376" y="407"/>
                    <a:pt x="397" y="389"/>
                    <a:pt x="416" y="371"/>
                  </a:cubicBezTo>
                  <a:cubicBezTo>
                    <a:pt x="436" y="353"/>
                    <a:pt x="453" y="333"/>
                    <a:pt x="464" y="308"/>
                  </a:cubicBezTo>
                  <a:cubicBezTo>
                    <a:pt x="474" y="285"/>
                    <a:pt x="479" y="260"/>
                    <a:pt x="478" y="235"/>
                  </a:cubicBezTo>
                  <a:cubicBezTo>
                    <a:pt x="475" y="183"/>
                    <a:pt x="450" y="135"/>
                    <a:pt x="414" y="100"/>
                  </a:cubicBezTo>
                  <a:cubicBezTo>
                    <a:pt x="342" y="29"/>
                    <a:pt x="223" y="0"/>
                    <a:pt x="140" y="67"/>
                  </a:cubicBezTo>
                  <a:cubicBezTo>
                    <a:pt x="92" y="105"/>
                    <a:pt x="78" y="164"/>
                    <a:pt x="81" y="222"/>
                  </a:cubicBezTo>
                  <a:cubicBezTo>
                    <a:pt x="83" y="254"/>
                    <a:pt x="91" y="286"/>
                    <a:pt x="93" y="318"/>
                  </a:cubicBezTo>
                  <a:cubicBezTo>
                    <a:pt x="95" y="348"/>
                    <a:pt x="85" y="385"/>
                    <a:pt x="52" y="392"/>
                  </a:cubicBezTo>
                  <a:cubicBezTo>
                    <a:pt x="41" y="395"/>
                    <a:pt x="46" y="412"/>
                    <a:pt x="57" y="4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8" name="Freeform 61">
              <a:extLst>
                <a:ext uri="{FF2B5EF4-FFF2-40B4-BE49-F238E27FC236}">
                  <a16:creationId xmlns:a16="http://schemas.microsoft.com/office/drawing/2014/main" id="{B3541EB4-01FD-484B-B929-450E925F3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5863" y="3063875"/>
              <a:ext cx="358775" cy="417513"/>
            </a:xfrm>
            <a:custGeom>
              <a:avLst/>
              <a:gdLst>
                <a:gd name="T0" fmla="*/ 22 w 215"/>
                <a:gd name="T1" fmla="*/ 204 h 249"/>
                <a:gd name="T2" fmla="*/ 85 w 215"/>
                <a:gd name="T3" fmla="*/ 105 h 249"/>
                <a:gd name="T4" fmla="*/ 114 w 215"/>
                <a:gd name="T5" fmla="*/ 60 h 249"/>
                <a:gd name="T6" fmla="*/ 148 w 215"/>
                <a:gd name="T7" fmla="*/ 30 h 249"/>
                <a:gd name="T8" fmla="*/ 173 w 215"/>
                <a:gd name="T9" fmla="*/ 33 h 249"/>
                <a:gd name="T10" fmla="*/ 183 w 215"/>
                <a:gd name="T11" fmla="*/ 39 h 249"/>
                <a:gd name="T12" fmla="*/ 188 w 215"/>
                <a:gd name="T13" fmla="*/ 42 h 249"/>
                <a:gd name="T14" fmla="*/ 191 w 215"/>
                <a:gd name="T15" fmla="*/ 44 h 249"/>
                <a:gd name="T16" fmla="*/ 190 w 215"/>
                <a:gd name="T17" fmla="*/ 45 h 249"/>
                <a:gd name="T18" fmla="*/ 181 w 215"/>
                <a:gd name="T19" fmla="*/ 57 h 249"/>
                <a:gd name="T20" fmla="*/ 174 w 215"/>
                <a:gd name="T21" fmla="*/ 67 h 249"/>
                <a:gd name="T22" fmla="*/ 156 w 215"/>
                <a:gd name="T23" fmla="*/ 92 h 249"/>
                <a:gd name="T24" fmla="*/ 86 w 215"/>
                <a:gd name="T25" fmla="*/ 184 h 249"/>
                <a:gd name="T26" fmla="*/ 66 w 215"/>
                <a:gd name="T27" fmla="*/ 210 h 249"/>
                <a:gd name="T28" fmla="*/ 56 w 215"/>
                <a:gd name="T29" fmla="*/ 221 h 249"/>
                <a:gd name="T30" fmla="*/ 51 w 215"/>
                <a:gd name="T31" fmla="*/ 220 h 249"/>
                <a:gd name="T32" fmla="*/ 19 w 215"/>
                <a:gd name="T33" fmla="*/ 192 h 249"/>
                <a:gd name="T34" fmla="*/ 10 w 215"/>
                <a:gd name="T35" fmla="*/ 207 h 249"/>
                <a:gd name="T36" fmla="*/ 44 w 215"/>
                <a:gd name="T37" fmla="*/ 237 h 249"/>
                <a:gd name="T38" fmla="*/ 82 w 215"/>
                <a:gd name="T39" fmla="*/ 217 h 249"/>
                <a:gd name="T40" fmla="*/ 167 w 215"/>
                <a:gd name="T41" fmla="*/ 106 h 249"/>
                <a:gd name="T42" fmla="*/ 188 w 215"/>
                <a:gd name="T43" fmla="*/ 78 h 249"/>
                <a:gd name="T44" fmla="*/ 208 w 215"/>
                <a:gd name="T45" fmla="*/ 50 h 249"/>
                <a:gd name="T46" fmla="*/ 179 w 215"/>
                <a:gd name="T47" fmla="*/ 16 h 249"/>
                <a:gd name="T48" fmla="*/ 95 w 215"/>
                <a:gd name="T49" fmla="*/ 57 h 249"/>
                <a:gd name="T50" fmla="*/ 7 w 215"/>
                <a:gd name="T51" fmla="*/ 195 h 249"/>
                <a:gd name="T52" fmla="*/ 22 w 215"/>
                <a:gd name="T53" fmla="*/ 204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5" h="249">
                  <a:moveTo>
                    <a:pt x="22" y="204"/>
                  </a:moveTo>
                  <a:cubicBezTo>
                    <a:pt x="43" y="171"/>
                    <a:pt x="64" y="138"/>
                    <a:pt x="85" y="105"/>
                  </a:cubicBezTo>
                  <a:cubicBezTo>
                    <a:pt x="95" y="90"/>
                    <a:pt x="104" y="75"/>
                    <a:pt x="114" y="60"/>
                  </a:cubicBezTo>
                  <a:cubicBezTo>
                    <a:pt x="123" y="48"/>
                    <a:pt x="133" y="34"/>
                    <a:pt x="148" y="30"/>
                  </a:cubicBezTo>
                  <a:cubicBezTo>
                    <a:pt x="156" y="28"/>
                    <a:pt x="165" y="29"/>
                    <a:pt x="173" y="33"/>
                  </a:cubicBezTo>
                  <a:cubicBezTo>
                    <a:pt x="176" y="35"/>
                    <a:pt x="180" y="36"/>
                    <a:pt x="183" y="39"/>
                  </a:cubicBezTo>
                  <a:cubicBezTo>
                    <a:pt x="185" y="40"/>
                    <a:pt x="186" y="41"/>
                    <a:pt x="188" y="42"/>
                  </a:cubicBezTo>
                  <a:cubicBezTo>
                    <a:pt x="189" y="43"/>
                    <a:pt x="190" y="43"/>
                    <a:pt x="191" y="44"/>
                  </a:cubicBezTo>
                  <a:cubicBezTo>
                    <a:pt x="191" y="44"/>
                    <a:pt x="191" y="45"/>
                    <a:pt x="190" y="45"/>
                  </a:cubicBezTo>
                  <a:cubicBezTo>
                    <a:pt x="190" y="48"/>
                    <a:pt x="183" y="54"/>
                    <a:pt x="181" y="57"/>
                  </a:cubicBezTo>
                  <a:cubicBezTo>
                    <a:pt x="179" y="60"/>
                    <a:pt x="176" y="64"/>
                    <a:pt x="174" y="67"/>
                  </a:cubicBezTo>
                  <a:cubicBezTo>
                    <a:pt x="168" y="75"/>
                    <a:pt x="162" y="84"/>
                    <a:pt x="156" y="92"/>
                  </a:cubicBezTo>
                  <a:cubicBezTo>
                    <a:pt x="133" y="123"/>
                    <a:pt x="109" y="154"/>
                    <a:pt x="86" y="184"/>
                  </a:cubicBezTo>
                  <a:cubicBezTo>
                    <a:pt x="79" y="193"/>
                    <a:pt x="72" y="201"/>
                    <a:pt x="66" y="210"/>
                  </a:cubicBezTo>
                  <a:cubicBezTo>
                    <a:pt x="63" y="213"/>
                    <a:pt x="60" y="220"/>
                    <a:pt x="56" y="221"/>
                  </a:cubicBezTo>
                  <a:cubicBezTo>
                    <a:pt x="53" y="223"/>
                    <a:pt x="54" y="223"/>
                    <a:pt x="51" y="220"/>
                  </a:cubicBezTo>
                  <a:cubicBezTo>
                    <a:pt x="40" y="211"/>
                    <a:pt x="31" y="200"/>
                    <a:pt x="19" y="192"/>
                  </a:cubicBezTo>
                  <a:cubicBezTo>
                    <a:pt x="9" y="185"/>
                    <a:pt x="0" y="201"/>
                    <a:pt x="10" y="207"/>
                  </a:cubicBezTo>
                  <a:cubicBezTo>
                    <a:pt x="22" y="216"/>
                    <a:pt x="31" y="229"/>
                    <a:pt x="44" y="237"/>
                  </a:cubicBezTo>
                  <a:cubicBezTo>
                    <a:pt x="62" y="249"/>
                    <a:pt x="72" y="230"/>
                    <a:pt x="82" y="217"/>
                  </a:cubicBezTo>
                  <a:cubicBezTo>
                    <a:pt x="111" y="180"/>
                    <a:pt x="140" y="143"/>
                    <a:pt x="167" y="106"/>
                  </a:cubicBezTo>
                  <a:cubicBezTo>
                    <a:pt x="174" y="97"/>
                    <a:pt x="181" y="87"/>
                    <a:pt x="188" y="78"/>
                  </a:cubicBezTo>
                  <a:cubicBezTo>
                    <a:pt x="194" y="69"/>
                    <a:pt x="204" y="60"/>
                    <a:pt x="208" y="50"/>
                  </a:cubicBezTo>
                  <a:cubicBezTo>
                    <a:pt x="215" y="32"/>
                    <a:pt x="191" y="21"/>
                    <a:pt x="179" y="16"/>
                  </a:cubicBezTo>
                  <a:cubicBezTo>
                    <a:pt x="141" y="0"/>
                    <a:pt x="114" y="28"/>
                    <a:pt x="95" y="57"/>
                  </a:cubicBezTo>
                  <a:cubicBezTo>
                    <a:pt x="65" y="103"/>
                    <a:pt x="36" y="149"/>
                    <a:pt x="7" y="195"/>
                  </a:cubicBezTo>
                  <a:cubicBezTo>
                    <a:pt x="0" y="205"/>
                    <a:pt x="16" y="214"/>
                    <a:pt x="22" y="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9" name="Freeform 62">
              <a:extLst>
                <a:ext uri="{FF2B5EF4-FFF2-40B4-BE49-F238E27FC236}">
                  <a16:creationId xmlns:a16="http://schemas.microsoft.com/office/drawing/2014/main" id="{C6649891-3176-4BA7-9AFA-8233960A5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3313" y="3435350"/>
              <a:ext cx="146050" cy="174625"/>
            </a:xfrm>
            <a:custGeom>
              <a:avLst/>
              <a:gdLst>
                <a:gd name="T0" fmla="*/ 20 w 87"/>
                <a:gd name="T1" fmla="*/ 73 h 104"/>
                <a:gd name="T2" fmla="*/ 31 w 87"/>
                <a:gd name="T3" fmla="*/ 36 h 104"/>
                <a:gd name="T4" fmla="*/ 64 w 87"/>
                <a:gd name="T5" fmla="*/ 36 h 104"/>
                <a:gd name="T6" fmla="*/ 51 w 87"/>
                <a:gd name="T7" fmla="*/ 72 h 104"/>
                <a:gd name="T8" fmla="*/ 20 w 87"/>
                <a:gd name="T9" fmla="*/ 71 h 104"/>
                <a:gd name="T10" fmla="*/ 3 w 87"/>
                <a:gd name="T11" fmla="*/ 76 h 104"/>
                <a:gd name="T12" fmla="*/ 52 w 87"/>
                <a:gd name="T13" fmla="*/ 94 h 104"/>
                <a:gd name="T14" fmla="*/ 82 w 87"/>
                <a:gd name="T15" fmla="*/ 35 h 104"/>
                <a:gd name="T16" fmla="*/ 33 w 87"/>
                <a:gd name="T17" fmla="*/ 12 h 104"/>
                <a:gd name="T18" fmla="*/ 2 w 87"/>
                <a:gd name="T19" fmla="*/ 73 h 104"/>
                <a:gd name="T20" fmla="*/ 20 w 87"/>
                <a:gd name="T21" fmla="*/ 7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104">
                  <a:moveTo>
                    <a:pt x="20" y="73"/>
                  </a:moveTo>
                  <a:cubicBezTo>
                    <a:pt x="19" y="59"/>
                    <a:pt x="21" y="46"/>
                    <a:pt x="31" y="36"/>
                  </a:cubicBezTo>
                  <a:cubicBezTo>
                    <a:pt x="41" y="25"/>
                    <a:pt x="59" y="18"/>
                    <a:pt x="64" y="36"/>
                  </a:cubicBezTo>
                  <a:cubicBezTo>
                    <a:pt x="68" y="48"/>
                    <a:pt x="60" y="63"/>
                    <a:pt x="51" y="72"/>
                  </a:cubicBezTo>
                  <a:cubicBezTo>
                    <a:pt x="43" y="80"/>
                    <a:pt x="24" y="87"/>
                    <a:pt x="20" y="71"/>
                  </a:cubicBezTo>
                  <a:cubicBezTo>
                    <a:pt x="17" y="60"/>
                    <a:pt x="0" y="64"/>
                    <a:pt x="3" y="76"/>
                  </a:cubicBezTo>
                  <a:cubicBezTo>
                    <a:pt x="8" y="97"/>
                    <a:pt x="33" y="104"/>
                    <a:pt x="52" y="94"/>
                  </a:cubicBezTo>
                  <a:cubicBezTo>
                    <a:pt x="71" y="84"/>
                    <a:pt x="87" y="57"/>
                    <a:pt x="82" y="35"/>
                  </a:cubicBezTo>
                  <a:cubicBezTo>
                    <a:pt x="78" y="11"/>
                    <a:pt x="54" y="0"/>
                    <a:pt x="33" y="12"/>
                  </a:cubicBezTo>
                  <a:cubicBezTo>
                    <a:pt x="10" y="24"/>
                    <a:pt x="0" y="48"/>
                    <a:pt x="2" y="73"/>
                  </a:cubicBezTo>
                  <a:cubicBezTo>
                    <a:pt x="3" y="85"/>
                    <a:pt x="21" y="85"/>
                    <a:pt x="2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0" name="Freeform 63">
              <a:extLst>
                <a:ext uri="{FF2B5EF4-FFF2-40B4-BE49-F238E27FC236}">
                  <a16:creationId xmlns:a16="http://schemas.microsoft.com/office/drawing/2014/main" id="{FCC26216-8E3D-4275-9986-CC3EE53BF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413" y="3144838"/>
              <a:ext cx="98425" cy="41275"/>
            </a:xfrm>
            <a:custGeom>
              <a:avLst/>
              <a:gdLst>
                <a:gd name="T0" fmla="*/ 12 w 59"/>
                <a:gd name="T1" fmla="*/ 19 h 24"/>
                <a:gd name="T2" fmla="*/ 47 w 59"/>
                <a:gd name="T3" fmla="*/ 23 h 24"/>
                <a:gd name="T4" fmla="*/ 47 w 59"/>
                <a:gd name="T5" fmla="*/ 5 h 24"/>
                <a:gd name="T6" fmla="*/ 12 w 59"/>
                <a:gd name="T7" fmla="*/ 1 h 24"/>
                <a:gd name="T8" fmla="*/ 12 w 59"/>
                <a:gd name="T9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4">
                  <a:moveTo>
                    <a:pt x="12" y="19"/>
                  </a:moveTo>
                  <a:cubicBezTo>
                    <a:pt x="24" y="20"/>
                    <a:pt x="36" y="22"/>
                    <a:pt x="47" y="23"/>
                  </a:cubicBezTo>
                  <a:cubicBezTo>
                    <a:pt x="59" y="24"/>
                    <a:pt x="59" y="6"/>
                    <a:pt x="47" y="5"/>
                  </a:cubicBezTo>
                  <a:cubicBezTo>
                    <a:pt x="36" y="4"/>
                    <a:pt x="24" y="3"/>
                    <a:pt x="12" y="1"/>
                  </a:cubicBezTo>
                  <a:cubicBezTo>
                    <a:pt x="0" y="0"/>
                    <a:pt x="0" y="18"/>
                    <a:pt x="1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1" name="Freeform 64">
              <a:extLst>
                <a:ext uri="{FF2B5EF4-FFF2-40B4-BE49-F238E27FC236}">
                  <a16:creationId xmlns:a16="http://schemas.microsoft.com/office/drawing/2014/main" id="{65FC9FB8-56A6-41EE-9854-E336A8FC5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3179763"/>
              <a:ext cx="98425" cy="55563"/>
            </a:xfrm>
            <a:custGeom>
              <a:avLst/>
              <a:gdLst>
                <a:gd name="T0" fmla="*/ 12 w 59"/>
                <a:gd name="T1" fmla="*/ 19 h 33"/>
                <a:gd name="T2" fmla="*/ 40 w 59"/>
                <a:gd name="T3" fmla="*/ 26 h 33"/>
                <a:gd name="T4" fmla="*/ 49 w 59"/>
                <a:gd name="T5" fmla="*/ 11 h 33"/>
                <a:gd name="T6" fmla="*/ 7 w 59"/>
                <a:gd name="T7" fmla="*/ 2 h 33"/>
                <a:gd name="T8" fmla="*/ 1 w 59"/>
                <a:gd name="T9" fmla="*/ 13 h 33"/>
                <a:gd name="T10" fmla="*/ 12 w 59"/>
                <a:gd name="T11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3">
                  <a:moveTo>
                    <a:pt x="12" y="19"/>
                  </a:moveTo>
                  <a:cubicBezTo>
                    <a:pt x="22" y="18"/>
                    <a:pt x="32" y="21"/>
                    <a:pt x="40" y="26"/>
                  </a:cubicBezTo>
                  <a:cubicBezTo>
                    <a:pt x="50" y="33"/>
                    <a:pt x="59" y="17"/>
                    <a:pt x="49" y="11"/>
                  </a:cubicBezTo>
                  <a:cubicBezTo>
                    <a:pt x="36" y="2"/>
                    <a:pt x="22" y="0"/>
                    <a:pt x="7" y="2"/>
                  </a:cubicBezTo>
                  <a:cubicBezTo>
                    <a:pt x="3" y="3"/>
                    <a:pt x="0" y="9"/>
                    <a:pt x="1" y="13"/>
                  </a:cubicBezTo>
                  <a:cubicBezTo>
                    <a:pt x="3" y="18"/>
                    <a:pt x="7" y="20"/>
                    <a:pt x="1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2" name="Freeform 65">
              <a:extLst>
                <a:ext uri="{FF2B5EF4-FFF2-40B4-BE49-F238E27FC236}">
                  <a16:creationId xmlns:a16="http://schemas.microsoft.com/office/drawing/2014/main" id="{FF3DCE1A-6B3F-4155-94AD-68F9CC323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5088" y="3224213"/>
              <a:ext cx="95250" cy="42863"/>
            </a:xfrm>
            <a:custGeom>
              <a:avLst/>
              <a:gdLst>
                <a:gd name="T0" fmla="*/ 12 w 57"/>
                <a:gd name="T1" fmla="*/ 18 h 26"/>
                <a:gd name="T2" fmla="*/ 42 w 57"/>
                <a:gd name="T3" fmla="*/ 23 h 26"/>
                <a:gd name="T4" fmla="*/ 46 w 57"/>
                <a:gd name="T5" fmla="*/ 5 h 26"/>
                <a:gd name="T6" fmla="*/ 12 w 57"/>
                <a:gd name="T7" fmla="*/ 0 h 26"/>
                <a:gd name="T8" fmla="*/ 12 w 57"/>
                <a:gd name="T9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26">
                  <a:moveTo>
                    <a:pt x="12" y="18"/>
                  </a:moveTo>
                  <a:cubicBezTo>
                    <a:pt x="22" y="18"/>
                    <a:pt x="32" y="19"/>
                    <a:pt x="42" y="23"/>
                  </a:cubicBezTo>
                  <a:cubicBezTo>
                    <a:pt x="53" y="26"/>
                    <a:pt x="57" y="9"/>
                    <a:pt x="46" y="5"/>
                  </a:cubicBezTo>
                  <a:cubicBezTo>
                    <a:pt x="35" y="1"/>
                    <a:pt x="23" y="0"/>
                    <a:pt x="12" y="0"/>
                  </a:cubicBezTo>
                  <a:cubicBezTo>
                    <a:pt x="0" y="1"/>
                    <a:pt x="0" y="19"/>
                    <a:pt x="12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3" name="Freeform 66">
              <a:extLst>
                <a:ext uri="{FF2B5EF4-FFF2-40B4-BE49-F238E27FC236}">
                  <a16:creationId xmlns:a16="http://schemas.microsoft.com/office/drawing/2014/main" id="{BAC8B60E-0A13-40F9-B450-2C57D71DE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3260725"/>
              <a:ext cx="107950" cy="49213"/>
            </a:xfrm>
            <a:custGeom>
              <a:avLst/>
              <a:gdLst>
                <a:gd name="T0" fmla="*/ 11 w 64"/>
                <a:gd name="T1" fmla="*/ 19 h 29"/>
                <a:gd name="T2" fmla="*/ 44 w 64"/>
                <a:gd name="T3" fmla="*/ 24 h 29"/>
                <a:gd name="T4" fmla="*/ 53 w 64"/>
                <a:gd name="T5" fmla="*/ 9 h 29"/>
                <a:gd name="T6" fmla="*/ 11 w 64"/>
                <a:gd name="T7" fmla="*/ 1 h 29"/>
                <a:gd name="T8" fmla="*/ 11 w 64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9">
                  <a:moveTo>
                    <a:pt x="11" y="19"/>
                  </a:moveTo>
                  <a:cubicBezTo>
                    <a:pt x="23" y="18"/>
                    <a:pt x="34" y="20"/>
                    <a:pt x="44" y="24"/>
                  </a:cubicBezTo>
                  <a:cubicBezTo>
                    <a:pt x="55" y="29"/>
                    <a:pt x="64" y="14"/>
                    <a:pt x="53" y="9"/>
                  </a:cubicBezTo>
                  <a:cubicBezTo>
                    <a:pt x="40" y="3"/>
                    <a:pt x="26" y="0"/>
                    <a:pt x="11" y="1"/>
                  </a:cubicBezTo>
                  <a:cubicBezTo>
                    <a:pt x="0" y="2"/>
                    <a:pt x="0" y="19"/>
                    <a:pt x="11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4" name="Freeform 67">
              <a:extLst>
                <a:ext uri="{FF2B5EF4-FFF2-40B4-BE49-F238E27FC236}">
                  <a16:creationId xmlns:a16="http://schemas.microsoft.com/office/drawing/2014/main" id="{F811FFB5-7E8F-4815-89DF-5616A025D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7463" y="3300413"/>
              <a:ext cx="76200" cy="38100"/>
            </a:xfrm>
            <a:custGeom>
              <a:avLst/>
              <a:gdLst>
                <a:gd name="T0" fmla="*/ 8 w 45"/>
                <a:gd name="T1" fmla="*/ 18 h 22"/>
                <a:gd name="T2" fmla="*/ 36 w 45"/>
                <a:gd name="T3" fmla="*/ 21 h 22"/>
                <a:gd name="T4" fmla="*/ 45 w 45"/>
                <a:gd name="T5" fmla="*/ 12 h 22"/>
                <a:gd name="T6" fmla="*/ 36 w 45"/>
                <a:gd name="T7" fmla="*/ 3 h 22"/>
                <a:gd name="T8" fmla="*/ 8 w 45"/>
                <a:gd name="T9" fmla="*/ 0 h 22"/>
                <a:gd name="T10" fmla="*/ 0 w 45"/>
                <a:gd name="T11" fmla="*/ 9 h 22"/>
                <a:gd name="T12" fmla="*/ 8 w 45"/>
                <a:gd name="T13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22">
                  <a:moveTo>
                    <a:pt x="8" y="18"/>
                  </a:moveTo>
                  <a:cubicBezTo>
                    <a:pt x="18" y="19"/>
                    <a:pt x="27" y="20"/>
                    <a:pt x="36" y="21"/>
                  </a:cubicBezTo>
                  <a:cubicBezTo>
                    <a:pt x="41" y="22"/>
                    <a:pt x="45" y="17"/>
                    <a:pt x="45" y="12"/>
                  </a:cubicBezTo>
                  <a:cubicBezTo>
                    <a:pt x="45" y="7"/>
                    <a:pt x="41" y="4"/>
                    <a:pt x="36" y="3"/>
                  </a:cubicBezTo>
                  <a:cubicBezTo>
                    <a:pt x="27" y="2"/>
                    <a:pt x="18" y="1"/>
                    <a:pt x="8" y="0"/>
                  </a:cubicBezTo>
                  <a:cubicBezTo>
                    <a:pt x="4" y="0"/>
                    <a:pt x="0" y="5"/>
                    <a:pt x="0" y="9"/>
                  </a:cubicBezTo>
                  <a:cubicBezTo>
                    <a:pt x="0" y="15"/>
                    <a:pt x="4" y="18"/>
                    <a:pt x="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5" name="Freeform 68">
              <a:extLst>
                <a:ext uri="{FF2B5EF4-FFF2-40B4-BE49-F238E27FC236}">
                  <a16:creationId xmlns:a16="http://schemas.microsoft.com/office/drawing/2014/main" id="{8CB17129-4FE3-4F84-9FCF-4CEDD1029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538" y="3335338"/>
              <a:ext cx="82550" cy="47625"/>
            </a:xfrm>
            <a:custGeom>
              <a:avLst/>
              <a:gdLst>
                <a:gd name="T0" fmla="*/ 12 w 49"/>
                <a:gd name="T1" fmla="*/ 20 h 29"/>
                <a:gd name="T2" fmla="*/ 33 w 49"/>
                <a:gd name="T3" fmla="*/ 26 h 29"/>
                <a:gd name="T4" fmla="*/ 38 w 49"/>
                <a:gd name="T5" fmla="*/ 9 h 29"/>
                <a:gd name="T6" fmla="*/ 16 w 49"/>
                <a:gd name="T7" fmla="*/ 3 h 29"/>
                <a:gd name="T8" fmla="*/ 12 w 49"/>
                <a:gd name="T9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9">
                  <a:moveTo>
                    <a:pt x="12" y="20"/>
                  </a:moveTo>
                  <a:cubicBezTo>
                    <a:pt x="19" y="22"/>
                    <a:pt x="26" y="24"/>
                    <a:pt x="33" y="26"/>
                  </a:cubicBezTo>
                  <a:cubicBezTo>
                    <a:pt x="44" y="29"/>
                    <a:pt x="49" y="12"/>
                    <a:pt x="38" y="9"/>
                  </a:cubicBezTo>
                  <a:cubicBezTo>
                    <a:pt x="31" y="7"/>
                    <a:pt x="24" y="5"/>
                    <a:pt x="16" y="3"/>
                  </a:cubicBezTo>
                  <a:cubicBezTo>
                    <a:pt x="5" y="0"/>
                    <a:pt x="0" y="18"/>
                    <a:pt x="1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6" name="Freeform 69">
              <a:extLst>
                <a:ext uri="{FF2B5EF4-FFF2-40B4-BE49-F238E27FC236}">
                  <a16:creationId xmlns:a16="http://schemas.microsoft.com/office/drawing/2014/main" id="{41208838-5D0E-4E87-A558-8ADAFEE00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3367088"/>
              <a:ext cx="76200" cy="46038"/>
            </a:xfrm>
            <a:custGeom>
              <a:avLst/>
              <a:gdLst>
                <a:gd name="T0" fmla="*/ 11 w 46"/>
                <a:gd name="T1" fmla="*/ 21 h 28"/>
                <a:gd name="T2" fmla="*/ 30 w 46"/>
                <a:gd name="T3" fmla="*/ 25 h 28"/>
                <a:gd name="T4" fmla="*/ 35 w 46"/>
                <a:gd name="T5" fmla="*/ 8 h 28"/>
                <a:gd name="T6" fmla="*/ 16 w 46"/>
                <a:gd name="T7" fmla="*/ 3 h 28"/>
                <a:gd name="T8" fmla="*/ 11 w 46"/>
                <a:gd name="T9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8">
                  <a:moveTo>
                    <a:pt x="11" y="21"/>
                  </a:moveTo>
                  <a:cubicBezTo>
                    <a:pt x="18" y="22"/>
                    <a:pt x="24" y="24"/>
                    <a:pt x="30" y="25"/>
                  </a:cubicBezTo>
                  <a:cubicBezTo>
                    <a:pt x="41" y="28"/>
                    <a:pt x="46" y="11"/>
                    <a:pt x="35" y="8"/>
                  </a:cubicBezTo>
                  <a:cubicBezTo>
                    <a:pt x="29" y="7"/>
                    <a:pt x="22" y="5"/>
                    <a:pt x="16" y="3"/>
                  </a:cubicBezTo>
                  <a:cubicBezTo>
                    <a:pt x="5" y="0"/>
                    <a:pt x="0" y="18"/>
                    <a:pt x="11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7" name="Freeform 70">
              <a:extLst>
                <a:ext uri="{FF2B5EF4-FFF2-40B4-BE49-F238E27FC236}">
                  <a16:creationId xmlns:a16="http://schemas.microsoft.com/office/drawing/2014/main" id="{34B0DD3D-E6AB-46F5-8B27-C11D3CD41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0938" y="3468688"/>
              <a:ext cx="82550" cy="53975"/>
            </a:xfrm>
            <a:custGeom>
              <a:avLst/>
              <a:gdLst>
                <a:gd name="T0" fmla="*/ 11 w 50"/>
                <a:gd name="T1" fmla="*/ 21 h 32"/>
                <a:gd name="T2" fmla="*/ 35 w 50"/>
                <a:gd name="T3" fmla="*/ 28 h 32"/>
                <a:gd name="T4" fmla="*/ 39 w 50"/>
                <a:gd name="T5" fmla="*/ 11 h 32"/>
                <a:gd name="T6" fmla="*/ 15 w 50"/>
                <a:gd name="T7" fmla="*/ 4 h 32"/>
                <a:gd name="T8" fmla="*/ 11 w 50"/>
                <a:gd name="T9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2">
                  <a:moveTo>
                    <a:pt x="11" y="21"/>
                  </a:moveTo>
                  <a:cubicBezTo>
                    <a:pt x="19" y="23"/>
                    <a:pt x="27" y="26"/>
                    <a:pt x="35" y="28"/>
                  </a:cubicBezTo>
                  <a:cubicBezTo>
                    <a:pt x="46" y="32"/>
                    <a:pt x="50" y="14"/>
                    <a:pt x="39" y="11"/>
                  </a:cubicBezTo>
                  <a:cubicBezTo>
                    <a:pt x="31" y="9"/>
                    <a:pt x="23" y="6"/>
                    <a:pt x="15" y="4"/>
                  </a:cubicBezTo>
                  <a:cubicBezTo>
                    <a:pt x="4" y="0"/>
                    <a:pt x="0" y="17"/>
                    <a:pt x="11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8" name="Freeform 71">
              <a:extLst>
                <a:ext uri="{FF2B5EF4-FFF2-40B4-BE49-F238E27FC236}">
                  <a16:creationId xmlns:a16="http://schemas.microsoft.com/office/drawing/2014/main" id="{8C863C1F-820B-47A7-B029-4318150A2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3506788"/>
              <a:ext cx="79375" cy="50800"/>
            </a:xfrm>
            <a:custGeom>
              <a:avLst/>
              <a:gdLst>
                <a:gd name="T0" fmla="*/ 12 w 47"/>
                <a:gd name="T1" fmla="*/ 18 h 30"/>
                <a:gd name="T2" fmla="*/ 29 w 47"/>
                <a:gd name="T3" fmla="*/ 24 h 30"/>
                <a:gd name="T4" fmla="*/ 38 w 47"/>
                <a:gd name="T5" fmla="*/ 8 h 30"/>
                <a:gd name="T6" fmla="*/ 12 w 47"/>
                <a:gd name="T7" fmla="*/ 0 h 30"/>
                <a:gd name="T8" fmla="*/ 12 w 47"/>
                <a:gd name="T9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0">
                  <a:moveTo>
                    <a:pt x="12" y="18"/>
                  </a:moveTo>
                  <a:cubicBezTo>
                    <a:pt x="18" y="18"/>
                    <a:pt x="23" y="20"/>
                    <a:pt x="29" y="24"/>
                  </a:cubicBezTo>
                  <a:cubicBezTo>
                    <a:pt x="38" y="30"/>
                    <a:pt x="47" y="14"/>
                    <a:pt x="38" y="8"/>
                  </a:cubicBezTo>
                  <a:cubicBezTo>
                    <a:pt x="30" y="3"/>
                    <a:pt x="21" y="0"/>
                    <a:pt x="12" y="0"/>
                  </a:cubicBezTo>
                  <a:cubicBezTo>
                    <a:pt x="0" y="0"/>
                    <a:pt x="0" y="17"/>
                    <a:pt x="12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9" name="Freeform 72">
              <a:extLst>
                <a:ext uri="{FF2B5EF4-FFF2-40B4-BE49-F238E27FC236}">
                  <a16:creationId xmlns:a16="http://schemas.microsoft.com/office/drawing/2014/main" id="{0A8DB50F-6E20-4565-A6BD-BE015DE54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0" y="3532188"/>
              <a:ext cx="55563" cy="38100"/>
            </a:xfrm>
            <a:custGeom>
              <a:avLst/>
              <a:gdLst>
                <a:gd name="T0" fmla="*/ 9 w 33"/>
                <a:gd name="T1" fmla="*/ 19 h 22"/>
                <a:gd name="T2" fmla="*/ 24 w 33"/>
                <a:gd name="T3" fmla="*/ 21 h 22"/>
                <a:gd name="T4" fmla="*/ 33 w 33"/>
                <a:gd name="T5" fmla="*/ 12 h 22"/>
                <a:gd name="T6" fmla="*/ 24 w 33"/>
                <a:gd name="T7" fmla="*/ 3 h 22"/>
                <a:gd name="T8" fmla="*/ 9 w 33"/>
                <a:gd name="T9" fmla="*/ 1 h 22"/>
                <a:gd name="T10" fmla="*/ 0 w 33"/>
                <a:gd name="T11" fmla="*/ 10 h 22"/>
                <a:gd name="T12" fmla="*/ 9 w 33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22">
                  <a:moveTo>
                    <a:pt x="9" y="19"/>
                  </a:moveTo>
                  <a:cubicBezTo>
                    <a:pt x="14" y="20"/>
                    <a:pt x="19" y="20"/>
                    <a:pt x="24" y="21"/>
                  </a:cubicBezTo>
                  <a:cubicBezTo>
                    <a:pt x="29" y="22"/>
                    <a:pt x="33" y="16"/>
                    <a:pt x="33" y="12"/>
                  </a:cubicBezTo>
                  <a:cubicBezTo>
                    <a:pt x="33" y="7"/>
                    <a:pt x="29" y="4"/>
                    <a:pt x="24" y="3"/>
                  </a:cubicBezTo>
                  <a:cubicBezTo>
                    <a:pt x="19" y="2"/>
                    <a:pt x="14" y="2"/>
                    <a:pt x="9" y="1"/>
                  </a:cubicBezTo>
                  <a:cubicBezTo>
                    <a:pt x="4" y="0"/>
                    <a:pt x="0" y="6"/>
                    <a:pt x="0" y="10"/>
                  </a:cubicBezTo>
                  <a:cubicBezTo>
                    <a:pt x="0" y="15"/>
                    <a:pt x="4" y="18"/>
                    <a:pt x="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0" name="Freeform 73">
              <a:extLst>
                <a:ext uri="{FF2B5EF4-FFF2-40B4-BE49-F238E27FC236}">
                  <a16:creationId xmlns:a16="http://schemas.microsoft.com/office/drawing/2014/main" id="{6F9EFE09-2081-4F1F-8B85-E72AAFB16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3438" y="3041650"/>
              <a:ext cx="120650" cy="77788"/>
            </a:xfrm>
            <a:custGeom>
              <a:avLst/>
              <a:gdLst>
                <a:gd name="T0" fmla="*/ 11 w 72"/>
                <a:gd name="T1" fmla="*/ 20 h 47"/>
                <a:gd name="T2" fmla="*/ 54 w 72"/>
                <a:gd name="T3" fmla="*/ 40 h 47"/>
                <a:gd name="T4" fmla="*/ 63 w 72"/>
                <a:gd name="T5" fmla="*/ 25 h 47"/>
                <a:gd name="T6" fmla="*/ 16 w 72"/>
                <a:gd name="T7" fmla="*/ 3 h 47"/>
                <a:gd name="T8" fmla="*/ 11 w 72"/>
                <a:gd name="T9" fmla="*/ 2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7">
                  <a:moveTo>
                    <a:pt x="11" y="20"/>
                  </a:moveTo>
                  <a:cubicBezTo>
                    <a:pt x="27" y="24"/>
                    <a:pt x="41" y="31"/>
                    <a:pt x="54" y="40"/>
                  </a:cubicBezTo>
                  <a:cubicBezTo>
                    <a:pt x="63" y="47"/>
                    <a:pt x="72" y="32"/>
                    <a:pt x="63" y="25"/>
                  </a:cubicBezTo>
                  <a:cubicBezTo>
                    <a:pt x="49" y="14"/>
                    <a:pt x="33" y="7"/>
                    <a:pt x="16" y="3"/>
                  </a:cubicBezTo>
                  <a:cubicBezTo>
                    <a:pt x="5" y="0"/>
                    <a:pt x="0" y="17"/>
                    <a:pt x="11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1" name="Freeform 74">
              <a:extLst>
                <a:ext uri="{FF2B5EF4-FFF2-40B4-BE49-F238E27FC236}">
                  <a16:creationId xmlns:a16="http://schemas.microsoft.com/office/drawing/2014/main" id="{619FB9A6-0FCC-43A4-BD77-78C26BD8D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288" y="2759075"/>
              <a:ext cx="60325" cy="139700"/>
            </a:xfrm>
            <a:custGeom>
              <a:avLst/>
              <a:gdLst>
                <a:gd name="T0" fmla="*/ 3 w 36"/>
                <a:gd name="T1" fmla="*/ 16 h 83"/>
                <a:gd name="T2" fmla="*/ 16 w 36"/>
                <a:gd name="T3" fmla="*/ 71 h 83"/>
                <a:gd name="T4" fmla="*/ 33 w 36"/>
                <a:gd name="T5" fmla="*/ 67 h 83"/>
                <a:gd name="T6" fmla="*/ 21 w 36"/>
                <a:gd name="T7" fmla="*/ 11 h 83"/>
                <a:gd name="T8" fmla="*/ 3 w 36"/>
                <a:gd name="T9" fmla="*/ 1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3">
                  <a:moveTo>
                    <a:pt x="3" y="16"/>
                  </a:moveTo>
                  <a:cubicBezTo>
                    <a:pt x="8" y="35"/>
                    <a:pt x="12" y="53"/>
                    <a:pt x="16" y="71"/>
                  </a:cubicBezTo>
                  <a:cubicBezTo>
                    <a:pt x="18" y="83"/>
                    <a:pt x="36" y="78"/>
                    <a:pt x="33" y="67"/>
                  </a:cubicBezTo>
                  <a:cubicBezTo>
                    <a:pt x="30" y="48"/>
                    <a:pt x="25" y="30"/>
                    <a:pt x="21" y="11"/>
                  </a:cubicBezTo>
                  <a:cubicBezTo>
                    <a:pt x="18" y="0"/>
                    <a:pt x="0" y="5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2" name="Freeform 75">
              <a:extLst>
                <a:ext uri="{FF2B5EF4-FFF2-40B4-BE49-F238E27FC236}">
                  <a16:creationId xmlns:a16="http://schemas.microsoft.com/office/drawing/2014/main" id="{270B1205-6FBE-4B92-97CD-03EBA717D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9713" y="2741613"/>
              <a:ext cx="73025" cy="114300"/>
            </a:xfrm>
            <a:custGeom>
              <a:avLst/>
              <a:gdLst>
                <a:gd name="T0" fmla="*/ 21 w 43"/>
                <a:gd name="T1" fmla="*/ 11 h 68"/>
                <a:gd name="T2" fmla="*/ 5 w 43"/>
                <a:gd name="T3" fmla="*/ 49 h 68"/>
                <a:gd name="T4" fmla="*/ 21 w 43"/>
                <a:gd name="T5" fmla="*/ 58 h 68"/>
                <a:gd name="T6" fmla="*/ 39 w 43"/>
                <a:gd name="T7" fmla="*/ 16 h 68"/>
                <a:gd name="T8" fmla="*/ 21 w 43"/>
                <a:gd name="T9" fmla="*/ 1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68">
                  <a:moveTo>
                    <a:pt x="21" y="11"/>
                  </a:moveTo>
                  <a:cubicBezTo>
                    <a:pt x="17" y="24"/>
                    <a:pt x="11" y="37"/>
                    <a:pt x="5" y="49"/>
                  </a:cubicBezTo>
                  <a:cubicBezTo>
                    <a:pt x="0" y="59"/>
                    <a:pt x="16" y="68"/>
                    <a:pt x="21" y="58"/>
                  </a:cubicBezTo>
                  <a:cubicBezTo>
                    <a:pt x="28" y="44"/>
                    <a:pt x="34" y="30"/>
                    <a:pt x="39" y="16"/>
                  </a:cubicBezTo>
                  <a:cubicBezTo>
                    <a:pt x="43" y="5"/>
                    <a:pt x="25" y="0"/>
                    <a:pt x="2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3" name="Freeform 76">
              <a:extLst>
                <a:ext uri="{FF2B5EF4-FFF2-40B4-BE49-F238E27FC236}">
                  <a16:creationId xmlns:a16="http://schemas.microsoft.com/office/drawing/2014/main" id="{F429B979-1F95-42F7-90B6-46D33214D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4988" y="3175000"/>
              <a:ext cx="120650" cy="38100"/>
            </a:xfrm>
            <a:custGeom>
              <a:avLst/>
              <a:gdLst>
                <a:gd name="T0" fmla="*/ 11 w 72"/>
                <a:gd name="T1" fmla="*/ 22 h 22"/>
                <a:gd name="T2" fmla="*/ 61 w 72"/>
                <a:gd name="T3" fmla="*/ 19 h 22"/>
                <a:gd name="T4" fmla="*/ 61 w 72"/>
                <a:gd name="T5" fmla="*/ 2 h 22"/>
                <a:gd name="T6" fmla="*/ 11 w 72"/>
                <a:gd name="T7" fmla="*/ 4 h 22"/>
                <a:gd name="T8" fmla="*/ 11 w 7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22">
                  <a:moveTo>
                    <a:pt x="11" y="22"/>
                  </a:moveTo>
                  <a:cubicBezTo>
                    <a:pt x="28" y="22"/>
                    <a:pt x="44" y="21"/>
                    <a:pt x="61" y="19"/>
                  </a:cubicBezTo>
                  <a:cubicBezTo>
                    <a:pt x="72" y="18"/>
                    <a:pt x="72" y="0"/>
                    <a:pt x="61" y="2"/>
                  </a:cubicBezTo>
                  <a:cubicBezTo>
                    <a:pt x="44" y="3"/>
                    <a:pt x="28" y="4"/>
                    <a:pt x="11" y="4"/>
                  </a:cubicBezTo>
                  <a:cubicBezTo>
                    <a:pt x="0" y="3"/>
                    <a:pt x="0" y="21"/>
                    <a:pt x="11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4" name="Freeform 77">
              <a:extLst>
                <a:ext uri="{FF2B5EF4-FFF2-40B4-BE49-F238E27FC236}">
                  <a16:creationId xmlns:a16="http://schemas.microsoft.com/office/drawing/2014/main" id="{A64C3BD3-490A-4F77-84E3-455B6ED12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3440113"/>
              <a:ext cx="107950" cy="79375"/>
            </a:xfrm>
            <a:custGeom>
              <a:avLst/>
              <a:gdLst>
                <a:gd name="T0" fmla="*/ 9 w 65"/>
                <a:gd name="T1" fmla="*/ 22 h 47"/>
                <a:gd name="T2" fmla="*/ 45 w 65"/>
                <a:gd name="T3" fmla="*/ 42 h 47"/>
                <a:gd name="T4" fmla="*/ 54 w 65"/>
                <a:gd name="T5" fmla="*/ 27 h 47"/>
                <a:gd name="T6" fmla="*/ 18 w 65"/>
                <a:gd name="T7" fmla="*/ 7 h 47"/>
                <a:gd name="T8" fmla="*/ 9 w 65"/>
                <a:gd name="T9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7">
                  <a:moveTo>
                    <a:pt x="9" y="22"/>
                  </a:moveTo>
                  <a:cubicBezTo>
                    <a:pt x="21" y="30"/>
                    <a:pt x="33" y="36"/>
                    <a:pt x="45" y="42"/>
                  </a:cubicBezTo>
                  <a:cubicBezTo>
                    <a:pt x="56" y="47"/>
                    <a:pt x="65" y="32"/>
                    <a:pt x="54" y="27"/>
                  </a:cubicBezTo>
                  <a:cubicBezTo>
                    <a:pt x="42" y="21"/>
                    <a:pt x="30" y="14"/>
                    <a:pt x="18" y="7"/>
                  </a:cubicBezTo>
                  <a:cubicBezTo>
                    <a:pt x="9" y="0"/>
                    <a:pt x="0" y="16"/>
                    <a:pt x="9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5" name="Freeform 78">
              <a:extLst>
                <a:ext uri="{FF2B5EF4-FFF2-40B4-BE49-F238E27FC236}">
                  <a16:creationId xmlns:a16="http://schemas.microsoft.com/office/drawing/2014/main" id="{FB479C36-28ED-4B2D-BA2B-67A47BC70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575" y="3608388"/>
              <a:ext cx="71438" cy="141288"/>
            </a:xfrm>
            <a:custGeom>
              <a:avLst/>
              <a:gdLst>
                <a:gd name="T0" fmla="*/ 2 w 43"/>
                <a:gd name="T1" fmla="*/ 16 h 84"/>
                <a:gd name="T2" fmla="*/ 22 w 43"/>
                <a:gd name="T3" fmla="*/ 73 h 84"/>
                <a:gd name="T4" fmla="*/ 38 w 43"/>
                <a:gd name="T5" fmla="*/ 64 h 84"/>
                <a:gd name="T6" fmla="*/ 19 w 43"/>
                <a:gd name="T7" fmla="*/ 11 h 84"/>
                <a:gd name="T8" fmla="*/ 2 w 43"/>
                <a:gd name="T9" fmla="*/ 1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84">
                  <a:moveTo>
                    <a:pt x="2" y="16"/>
                  </a:moveTo>
                  <a:cubicBezTo>
                    <a:pt x="6" y="36"/>
                    <a:pt x="13" y="55"/>
                    <a:pt x="22" y="73"/>
                  </a:cubicBezTo>
                  <a:cubicBezTo>
                    <a:pt x="28" y="84"/>
                    <a:pt x="43" y="75"/>
                    <a:pt x="38" y="64"/>
                  </a:cubicBezTo>
                  <a:cubicBezTo>
                    <a:pt x="29" y="47"/>
                    <a:pt x="23" y="30"/>
                    <a:pt x="19" y="11"/>
                  </a:cubicBezTo>
                  <a:cubicBezTo>
                    <a:pt x="17" y="0"/>
                    <a:pt x="0" y="4"/>
                    <a:pt x="2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856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1" grpId="0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图片 340">
            <a:extLst>
              <a:ext uri="{FF2B5EF4-FFF2-40B4-BE49-F238E27FC236}">
                <a16:creationId xmlns:a16="http://schemas.microsoft.com/office/drawing/2014/main" id="{7CDF9C98-B341-4711-89F0-2EC6A0DC5B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2" y="322420"/>
            <a:ext cx="12102982" cy="6372479"/>
          </a:xfrm>
          <a:prstGeom prst="rect">
            <a:avLst/>
          </a:prstGeom>
          <a:effectLst/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A69776A-5C77-4F9F-8C1E-B924A4D71061}"/>
              </a:ext>
            </a:extLst>
          </p:cNvPr>
          <p:cNvSpPr txBox="1"/>
          <p:nvPr/>
        </p:nvSpPr>
        <p:spPr>
          <a:xfrm>
            <a:off x="3055512" y="2333421"/>
            <a:ext cx="78787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A9F7FF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KHỞI ĐỘNG</a:t>
            </a:r>
            <a:endParaRPr kumimoji="0" lang="zh-CN" altLang="en-US" sz="8800" b="1" i="0" u="none" strike="noStrike" kern="1200" cap="none" spc="300" normalizeH="0" baseline="0" noProof="0" dirty="0">
              <a:ln>
                <a:noFill/>
              </a:ln>
              <a:solidFill>
                <a:srgbClr val="A9F7FF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ECE0F12-5C8A-467E-A9F5-9DF759156C0A}"/>
              </a:ext>
            </a:extLst>
          </p:cNvPr>
          <p:cNvGrpSpPr/>
          <p:nvPr/>
        </p:nvGrpSpPr>
        <p:grpSpPr>
          <a:xfrm>
            <a:off x="361949" y="5162388"/>
            <a:ext cx="1487488" cy="1079500"/>
            <a:chOff x="1023938" y="938213"/>
            <a:chExt cx="1487488" cy="107950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6477C3F-133A-47E2-A727-16D1C842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17572ED-DF9C-4186-ABFC-5757C8EE5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DAD6D77-2E40-419A-A03B-B0F1EC2C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C02FBB1-A6DB-4392-962A-639B3412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6EF5886-D701-4471-9093-46AD2BBB5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425EA87A-5F56-41BC-B652-696EA7DCB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7732176-D3CD-49FD-8947-C0A4B2536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ED4226-9638-4D34-A305-69A087972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9DB487EA-78C6-44D8-8D48-089AD51CF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F6FEC49-F431-40E7-86F0-AAFB10B2F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C0A7DE3-44AD-45C5-B70A-6CA9D8DBF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58133B9-670C-4BBE-BC7B-E7A99FC39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F40ABD72-8B68-4A1F-824B-FB595CBB3F70}"/>
              </a:ext>
            </a:extLst>
          </p:cNvPr>
          <p:cNvGrpSpPr/>
          <p:nvPr/>
        </p:nvGrpSpPr>
        <p:grpSpPr>
          <a:xfrm>
            <a:off x="8151394" y="5216756"/>
            <a:ext cx="1140112" cy="841674"/>
            <a:chOff x="8934450" y="3117850"/>
            <a:chExt cx="1855788" cy="1370013"/>
          </a:xfrm>
        </p:grpSpPr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498F8F80-482D-4AD4-8E8A-B225043D9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grpSp>
          <p:nvGrpSpPr>
            <p:cNvPr id="93" name="组合 92">
              <a:extLst>
                <a:ext uri="{FF2B5EF4-FFF2-40B4-BE49-F238E27FC236}">
                  <a16:creationId xmlns:a16="http://schemas.microsoft.com/office/drawing/2014/main" id="{3B2C009A-70E7-4C80-8131-0C2A323FEE73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94" name="Freeform 80">
                <a:extLst>
                  <a:ext uri="{FF2B5EF4-FFF2-40B4-BE49-F238E27FC236}">
                    <a16:creationId xmlns:a16="http://schemas.microsoft.com/office/drawing/2014/main" id="{FA30F11B-F36A-4507-B5D7-4C12A610C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5" name="Freeform 81">
                <a:extLst>
                  <a:ext uri="{FF2B5EF4-FFF2-40B4-BE49-F238E27FC236}">
                    <a16:creationId xmlns:a16="http://schemas.microsoft.com/office/drawing/2014/main" id="{376859CD-E9EB-4A2A-970B-4D6A74D9C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6" name="Freeform 82">
                <a:extLst>
                  <a:ext uri="{FF2B5EF4-FFF2-40B4-BE49-F238E27FC236}">
                    <a16:creationId xmlns:a16="http://schemas.microsoft.com/office/drawing/2014/main" id="{91CA470F-3AFC-4EC7-A175-64B32F0B42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7" name="Freeform 83">
                <a:extLst>
                  <a:ext uri="{FF2B5EF4-FFF2-40B4-BE49-F238E27FC236}">
                    <a16:creationId xmlns:a16="http://schemas.microsoft.com/office/drawing/2014/main" id="{00161EFD-73F1-407D-9AD6-6CA4628DE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8" name="Freeform 84">
                <a:extLst>
                  <a:ext uri="{FF2B5EF4-FFF2-40B4-BE49-F238E27FC236}">
                    <a16:creationId xmlns:a16="http://schemas.microsoft.com/office/drawing/2014/main" id="{9BDD8B03-7A71-4AD6-803A-69FDD370C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99" name="Freeform 85">
                <a:extLst>
                  <a:ext uri="{FF2B5EF4-FFF2-40B4-BE49-F238E27FC236}">
                    <a16:creationId xmlns:a16="http://schemas.microsoft.com/office/drawing/2014/main" id="{FC346F10-7FA4-4DBB-A7DF-877EE7512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0" name="Freeform 86">
                <a:extLst>
                  <a:ext uri="{FF2B5EF4-FFF2-40B4-BE49-F238E27FC236}">
                    <a16:creationId xmlns:a16="http://schemas.microsoft.com/office/drawing/2014/main" id="{AB20B45A-11A9-43D3-8BC1-54F9B5E33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1" name="Freeform 87">
                <a:extLst>
                  <a:ext uri="{FF2B5EF4-FFF2-40B4-BE49-F238E27FC236}">
                    <a16:creationId xmlns:a16="http://schemas.microsoft.com/office/drawing/2014/main" id="{FCE20930-52E6-4493-A77F-F66458848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2" name="Freeform 88">
                <a:extLst>
                  <a:ext uri="{FF2B5EF4-FFF2-40B4-BE49-F238E27FC236}">
                    <a16:creationId xmlns:a16="http://schemas.microsoft.com/office/drawing/2014/main" id="{634F9B83-F2C7-46DF-A1E2-36693C2EE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3" name="Freeform 89">
                <a:extLst>
                  <a:ext uri="{FF2B5EF4-FFF2-40B4-BE49-F238E27FC236}">
                    <a16:creationId xmlns:a16="http://schemas.microsoft.com/office/drawing/2014/main" id="{8914E962-8EE9-4046-8A47-9F62DE4D9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4" name="Freeform 90">
                <a:extLst>
                  <a:ext uri="{FF2B5EF4-FFF2-40B4-BE49-F238E27FC236}">
                    <a16:creationId xmlns:a16="http://schemas.microsoft.com/office/drawing/2014/main" id="{69C0011C-C40A-4518-94B4-88C1A9CEF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5" name="Freeform 91">
                <a:extLst>
                  <a:ext uri="{FF2B5EF4-FFF2-40B4-BE49-F238E27FC236}">
                    <a16:creationId xmlns:a16="http://schemas.microsoft.com/office/drawing/2014/main" id="{4292258B-607B-43CF-9083-CF4B74566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6" name="Freeform 92">
                <a:extLst>
                  <a:ext uri="{FF2B5EF4-FFF2-40B4-BE49-F238E27FC236}">
                    <a16:creationId xmlns:a16="http://schemas.microsoft.com/office/drawing/2014/main" id="{54ED2601-43AB-454D-93C0-4512966A1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107" name="Freeform 93">
                <a:extLst>
                  <a:ext uri="{FF2B5EF4-FFF2-40B4-BE49-F238E27FC236}">
                    <a16:creationId xmlns:a16="http://schemas.microsoft.com/office/drawing/2014/main" id="{5CC069C4-64EA-4985-95E6-28F920EAC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21E5CB1B-01F3-450E-AD8B-9C17C90D91A7}"/>
              </a:ext>
            </a:extLst>
          </p:cNvPr>
          <p:cNvGrpSpPr/>
          <p:nvPr/>
        </p:nvGrpSpPr>
        <p:grpSpPr>
          <a:xfrm>
            <a:off x="2860431" y="4879532"/>
            <a:ext cx="883572" cy="1303397"/>
            <a:chOff x="2616200" y="3409950"/>
            <a:chExt cx="1373188" cy="2025651"/>
          </a:xfrm>
        </p:grpSpPr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C739CB38-967A-4A60-8F45-AB99815CC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1B574C00-E8DB-4046-B6CF-51808DB2D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245D09C3-B4C6-4341-84F2-19DFBB588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652AC563-B371-48A7-8290-1D1E63100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F37EA474-A6A9-487C-8FE5-7F747BCCF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73A7F9AD-E844-476D-8430-58BAB841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3F58FBE2-0922-452E-952B-AE366CA7D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29C4CA0B-E096-4734-950B-3C8B111B4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1FB0F5F7-FC2C-4BCB-AEC8-B52D3B1E5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548103CD-F95C-4E37-8F63-B808DBE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D60EEA8F-B9CB-47DB-BB23-D2EFDB890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F4B4FFC4-916B-438B-8C32-3863E769C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9BCE510D-C333-47E4-AA87-886266FF5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CE10B6C7-4779-4843-A8C6-B665D7DC0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186A8098-A87F-4430-88F5-79256A583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12ABFA40-57C8-4ECD-8505-31C08ED8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D8E1831A-8B4F-44BF-B5B8-C3ED74848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9C884916-5198-4C5E-A7B7-19BED4C7B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D60F0EDE-7126-44E8-BB04-91219DE83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A25AE3A7-A39E-4DD7-82CC-276CEB5B0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8DE1F024-7A52-4FEA-9026-1AF3F9D9A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63543B88-7D1E-486E-BE0C-CCA8A26BE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9F6D8D7C-0DC7-4C08-945A-769193D5B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98068BD3-0340-47BD-BDDD-BF8CC0F7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29D9961-ECD9-4A7E-9AD8-5E0012BAC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ECB301D5-32D9-410E-9EFE-6273A7046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C1797D35-2F3C-4A59-AD81-3F362A7E8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A7CFF931-E51B-4795-8477-4B7D47526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089DDBAC-603B-4155-8F59-0D7F288D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29577AF9-708C-44C6-8895-11DBF0A11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6980B54C-1AFD-489D-94D5-6AB3C9611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2E43A747-010B-43A5-BD38-9F427B428BB4}"/>
              </a:ext>
            </a:extLst>
          </p:cNvPr>
          <p:cNvGrpSpPr/>
          <p:nvPr/>
        </p:nvGrpSpPr>
        <p:grpSpPr>
          <a:xfrm>
            <a:off x="4731565" y="5416931"/>
            <a:ext cx="965200" cy="1003300"/>
            <a:chOff x="2481263" y="1452563"/>
            <a:chExt cx="965200" cy="1003300"/>
          </a:xfrm>
        </p:grpSpPr>
        <p:sp>
          <p:nvSpPr>
            <p:cNvPr id="154" name="Freeform 137">
              <a:extLst>
                <a:ext uri="{FF2B5EF4-FFF2-40B4-BE49-F238E27FC236}">
                  <a16:creationId xmlns:a16="http://schemas.microsoft.com/office/drawing/2014/main" id="{8E330DD8-B522-42F4-BE0D-E03EFCB17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5" name="Freeform 138">
              <a:extLst>
                <a:ext uri="{FF2B5EF4-FFF2-40B4-BE49-F238E27FC236}">
                  <a16:creationId xmlns:a16="http://schemas.microsoft.com/office/drawing/2014/main" id="{AB2BB415-C339-4118-B842-2619070B4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6" name="Freeform 139">
              <a:extLst>
                <a:ext uri="{FF2B5EF4-FFF2-40B4-BE49-F238E27FC236}">
                  <a16:creationId xmlns:a16="http://schemas.microsoft.com/office/drawing/2014/main" id="{67E0AB45-327C-4B58-87CA-258312F0E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7" name="Freeform 140">
              <a:extLst>
                <a:ext uri="{FF2B5EF4-FFF2-40B4-BE49-F238E27FC236}">
                  <a16:creationId xmlns:a16="http://schemas.microsoft.com/office/drawing/2014/main" id="{19CC5462-9919-493B-B2B8-B6F000BE4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8" name="Freeform 141">
              <a:extLst>
                <a:ext uri="{FF2B5EF4-FFF2-40B4-BE49-F238E27FC236}">
                  <a16:creationId xmlns:a16="http://schemas.microsoft.com/office/drawing/2014/main" id="{BE65EAE3-5CBB-42E6-83A9-59DF32FC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59" name="Freeform 142">
              <a:extLst>
                <a:ext uri="{FF2B5EF4-FFF2-40B4-BE49-F238E27FC236}">
                  <a16:creationId xmlns:a16="http://schemas.microsoft.com/office/drawing/2014/main" id="{DC87D51C-BBAA-454D-8553-4EA179F5A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0" name="Freeform 143">
              <a:extLst>
                <a:ext uri="{FF2B5EF4-FFF2-40B4-BE49-F238E27FC236}">
                  <a16:creationId xmlns:a16="http://schemas.microsoft.com/office/drawing/2014/main" id="{0C8C5FF2-5F07-4E9A-8D31-7A9D85511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1" name="Freeform 144">
              <a:extLst>
                <a:ext uri="{FF2B5EF4-FFF2-40B4-BE49-F238E27FC236}">
                  <a16:creationId xmlns:a16="http://schemas.microsoft.com/office/drawing/2014/main" id="{F79CF2EA-3EB4-438A-9B77-A0A0EAB78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2" name="Freeform 145">
              <a:extLst>
                <a:ext uri="{FF2B5EF4-FFF2-40B4-BE49-F238E27FC236}">
                  <a16:creationId xmlns:a16="http://schemas.microsoft.com/office/drawing/2014/main" id="{56F78055-FA41-483B-89A5-C83279AF8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3" name="Freeform 146">
              <a:extLst>
                <a:ext uri="{FF2B5EF4-FFF2-40B4-BE49-F238E27FC236}">
                  <a16:creationId xmlns:a16="http://schemas.microsoft.com/office/drawing/2014/main" id="{443D21C5-7969-4C51-AA28-0E65A990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4" name="Freeform 147">
              <a:extLst>
                <a:ext uri="{FF2B5EF4-FFF2-40B4-BE49-F238E27FC236}">
                  <a16:creationId xmlns:a16="http://schemas.microsoft.com/office/drawing/2014/main" id="{1B097F54-DD78-4D54-9918-AF1BE86CA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5" name="Freeform 148">
              <a:extLst>
                <a:ext uri="{FF2B5EF4-FFF2-40B4-BE49-F238E27FC236}">
                  <a16:creationId xmlns:a16="http://schemas.microsoft.com/office/drawing/2014/main" id="{06579A18-6085-4236-99CF-7F5E972E5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6" name="Freeform 149">
              <a:extLst>
                <a:ext uri="{FF2B5EF4-FFF2-40B4-BE49-F238E27FC236}">
                  <a16:creationId xmlns:a16="http://schemas.microsoft.com/office/drawing/2014/main" id="{A2B06813-2906-40D9-96E7-615BA8A9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67" name="Freeform 150">
              <a:extLst>
                <a:ext uri="{FF2B5EF4-FFF2-40B4-BE49-F238E27FC236}">
                  <a16:creationId xmlns:a16="http://schemas.microsoft.com/office/drawing/2014/main" id="{5C867616-F5F0-419C-95ED-ED01BD0A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95" name="组合 194">
            <a:extLst>
              <a:ext uri="{FF2B5EF4-FFF2-40B4-BE49-F238E27FC236}">
                <a16:creationId xmlns:a16="http://schemas.microsoft.com/office/drawing/2014/main" id="{9B8A7FC8-6BE3-4BD3-9070-D865818A11DE}"/>
              </a:ext>
            </a:extLst>
          </p:cNvPr>
          <p:cNvGrpSpPr/>
          <p:nvPr/>
        </p:nvGrpSpPr>
        <p:grpSpPr>
          <a:xfrm>
            <a:off x="9834128" y="410828"/>
            <a:ext cx="1100138" cy="1363663"/>
            <a:chOff x="7562850" y="2066925"/>
            <a:chExt cx="1100138" cy="1363663"/>
          </a:xfrm>
        </p:grpSpPr>
        <p:sp>
          <p:nvSpPr>
            <p:cNvPr id="196" name="Freeform 177">
              <a:extLst>
                <a:ext uri="{FF2B5EF4-FFF2-40B4-BE49-F238E27FC236}">
                  <a16:creationId xmlns:a16="http://schemas.microsoft.com/office/drawing/2014/main" id="{3F8A0DFD-0BBB-403B-ACB5-A60A973A6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2422525"/>
              <a:ext cx="1100138" cy="1008063"/>
            </a:xfrm>
            <a:custGeom>
              <a:avLst/>
              <a:gdLst>
                <a:gd name="T0" fmla="*/ 421 w 657"/>
                <a:gd name="T1" fmla="*/ 111 h 601"/>
                <a:gd name="T2" fmla="*/ 265 w 657"/>
                <a:gd name="T3" fmla="*/ 7 h 601"/>
                <a:gd name="T4" fmla="*/ 97 w 657"/>
                <a:gd name="T5" fmla="*/ 69 h 601"/>
                <a:gd name="T6" fmla="*/ 10 w 657"/>
                <a:gd name="T7" fmla="*/ 258 h 601"/>
                <a:gd name="T8" fmla="*/ 47 w 657"/>
                <a:gd name="T9" fmla="*/ 445 h 601"/>
                <a:gd name="T10" fmla="*/ 112 w 657"/>
                <a:gd name="T11" fmla="*/ 511 h 601"/>
                <a:gd name="T12" fmla="*/ 210 w 657"/>
                <a:gd name="T13" fmla="*/ 551 h 601"/>
                <a:gd name="T14" fmla="*/ 255 w 657"/>
                <a:gd name="T15" fmla="*/ 555 h 601"/>
                <a:gd name="T16" fmla="*/ 276 w 657"/>
                <a:gd name="T17" fmla="*/ 550 h 601"/>
                <a:gd name="T18" fmla="*/ 301 w 657"/>
                <a:gd name="T19" fmla="*/ 552 h 601"/>
                <a:gd name="T20" fmla="*/ 397 w 657"/>
                <a:gd name="T21" fmla="*/ 599 h 601"/>
                <a:gd name="T22" fmla="*/ 491 w 657"/>
                <a:gd name="T23" fmla="*/ 574 h 601"/>
                <a:gd name="T24" fmla="*/ 572 w 657"/>
                <a:gd name="T25" fmla="*/ 512 h 601"/>
                <a:gd name="T26" fmla="*/ 651 w 657"/>
                <a:gd name="T27" fmla="*/ 328 h 601"/>
                <a:gd name="T28" fmla="*/ 597 w 657"/>
                <a:gd name="T29" fmla="*/ 147 h 601"/>
                <a:gd name="T30" fmla="*/ 522 w 657"/>
                <a:gd name="T31" fmla="*/ 109 h 601"/>
                <a:gd name="T32" fmla="*/ 442 w 657"/>
                <a:gd name="T33" fmla="*/ 128 h 601"/>
                <a:gd name="T34" fmla="*/ 436 w 657"/>
                <a:gd name="T35" fmla="*/ 129 h 601"/>
                <a:gd name="T36" fmla="*/ 431 w 657"/>
                <a:gd name="T37" fmla="*/ 124 h 601"/>
                <a:gd name="T38" fmla="*/ 422 w 657"/>
                <a:gd name="T39" fmla="*/ 112 h 601"/>
                <a:gd name="T40" fmla="*/ 406 w 657"/>
                <a:gd name="T41" fmla="*/ 117 h 601"/>
                <a:gd name="T42" fmla="*/ 423 w 657"/>
                <a:gd name="T43" fmla="*/ 140 h 601"/>
                <a:gd name="T44" fmla="*/ 449 w 657"/>
                <a:gd name="T45" fmla="*/ 142 h 601"/>
                <a:gd name="T46" fmla="*/ 487 w 657"/>
                <a:gd name="T47" fmla="*/ 125 h 601"/>
                <a:gd name="T48" fmla="*/ 526 w 657"/>
                <a:gd name="T49" fmla="*/ 126 h 601"/>
                <a:gd name="T50" fmla="*/ 631 w 657"/>
                <a:gd name="T51" fmla="*/ 252 h 601"/>
                <a:gd name="T52" fmla="*/ 459 w 657"/>
                <a:gd name="T53" fmla="*/ 571 h 601"/>
                <a:gd name="T54" fmla="*/ 362 w 657"/>
                <a:gd name="T55" fmla="*/ 573 h 601"/>
                <a:gd name="T56" fmla="*/ 318 w 657"/>
                <a:gd name="T57" fmla="*/ 544 h 601"/>
                <a:gd name="T58" fmla="*/ 279 w 657"/>
                <a:gd name="T59" fmla="*/ 531 h 601"/>
                <a:gd name="T60" fmla="*/ 237 w 657"/>
                <a:gd name="T61" fmla="*/ 539 h 601"/>
                <a:gd name="T62" fmla="*/ 193 w 657"/>
                <a:gd name="T63" fmla="*/ 529 h 601"/>
                <a:gd name="T64" fmla="*/ 103 w 657"/>
                <a:gd name="T65" fmla="*/ 485 h 601"/>
                <a:gd name="T66" fmla="*/ 23 w 657"/>
                <a:gd name="T67" fmla="*/ 325 h 601"/>
                <a:gd name="T68" fmla="*/ 67 w 657"/>
                <a:gd name="T69" fmla="*/ 139 h 601"/>
                <a:gd name="T70" fmla="*/ 132 w 657"/>
                <a:gd name="T71" fmla="*/ 59 h 601"/>
                <a:gd name="T72" fmla="*/ 212 w 657"/>
                <a:gd name="T73" fmla="*/ 25 h 601"/>
                <a:gd name="T74" fmla="*/ 380 w 657"/>
                <a:gd name="T75" fmla="*/ 81 h 601"/>
                <a:gd name="T76" fmla="*/ 407 w 657"/>
                <a:gd name="T77" fmla="*/ 119 h 601"/>
                <a:gd name="T78" fmla="*/ 421 w 657"/>
                <a:gd name="T79" fmla="*/ 11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7" h="601">
                  <a:moveTo>
                    <a:pt x="421" y="111"/>
                  </a:moveTo>
                  <a:cubicBezTo>
                    <a:pt x="389" y="53"/>
                    <a:pt x="330" y="13"/>
                    <a:pt x="265" y="7"/>
                  </a:cubicBezTo>
                  <a:cubicBezTo>
                    <a:pt x="203" y="0"/>
                    <a:pt x="140" y="24"/>
                    <a:pt x="97" y="69"/>
                  </a:cubicBezTo>
                  <a:cubicBezTo>
                    <a:pt x="49" y="119"/>
                    <a:pt x="19" y="190"/>
                    <a:pt x="10" y="258"/>
                  </a:cubicBezTo>
                  <a:cubicBezTo>
                    <a:pt x="0" y="323"/>
                    <a:pt x="11" y="390"/>
                    <a:pt x="47" y="445"/>
                  </a:cubicBezTo>
                  <a:cubicBezTo>
                    <a:pt x="64" y="472"/>
                    <a:pt x="86" y="494"/>
                    <a:pt x="112" y="511"/>
                  </a:cubicBezTo>
                  <a:cubicBezTo>
                    <a:pt x="141" y="530"/>
                    <a:pt x="176" y="542"/>
                    <a:pt x="210" y="551"/>
                  </a:cubicBezTo>
                  <a:cubicBezTo>
                    <a:pt x="224" y="555"/>
                    <a:pt x="240" y="557"/>
                    <a:pt x="255" y="555"/>
                  </a:cubicBezTo>
                  <a:cubicBezTo>
                    <a:pt x="262" y="554"/>
                    <a:pt x="269" y="552"/>
                    <a:pt x="276" y="550"/>
                  </a:cubicBezTo>
                  <a:cubicBezTo>
                    <a:pt x="286" y="546"/>
                    <a:pt x="292" y="546"/>
                    <a:pt x="301" y="552"/>
                  </a:cubicBezTo>
                  <a:cubicBezTo>
                    <a:pt x="332" y="571"/>
                    <a:pt x="359" y="596"/>
                    <a:pt x="397" y="599"/>
                  </a:cubicBezTo>
                  <a:cubicBezTo>
                    <a:pt x="430" y="601"/>
                    <a:pt x="463" y="588"/>
                    <a:pt x="491" y="574"/>
                  </a:cubicBezTo>
                  <a:cubicBezTo>
                    <a:pt x="521" y="558"/>
                    <a:pt x="549" y="537"/>
                    <a:pt x="572" y="512"/>
                  </a:cubicBezTo>
                  <a:cubicBezTo>
                    <a:pt x="619" y="462"/>
                    <a:pt x="646" y="396"/>
                    <a:pt x="651" y="328"/>
                  </a:cubicBezTo>
                  <a:cubicBezTo>
                    <a:pt x="656" y="265"/>
                    <a:pt x="643" y="194"/>
                    <a:pt x="597" y="147"/>
                  </a:cubicBezTo>
                  <a:cubicBezTo>
                    <a:pt x="577" y="127"/>
                    <a:pt x="550" y="113"/>
                    <a:pt x="522" y="109"/>
                  </a:cubicBezTo>
                  <a:cubicBezTo>
                    <a:pt x="492" y="105"/>
                    <a:pt x="467" y="112"/>
                    <a:pt x="442" y="128"/>
                  </a:cubicBezTo>
                  <a:cubicBezTo>
                    <a:pt x="439" y="130"/>
                    <a:pt x="439" y="130"/>
                    <a:pt x="436" y="129"/>
                  </a:cubicBezTo>
                  <a:cubicBezTo>
                    <a:pt x="434" y="129"/>
                    <a:pt x="432" y="126"/>
                    <a:pt x="431" y="124"/>
                  </a:cubicBezTo>
                  <a:cubicBezTo>
                    <a:pt x="428" y="121"/>
                    <a:pt x="424" y="117"/>
                    <a:pt x="422" y="112"/>
                  </a:cubicBezTo>
                  <a:cubicBezTo>
                    <a:pt x="418" y="103"/>
                    <a:pt x="403" y="107"/>
                    <a:pt x="406" y="117"/>
                  </a:cubicBezTo>
                  <a:cubicBezTo>
                    <a:pt x="410" y="125"/>
                    <a:pt x="416" y="133"/>
                    <a:pt x="423" y="140"/>
                  </a:cubicBezTo>
                  <a:cubicBezTo>
                    <a:pt x="432" y="147"/>
                    <a:pt x="439" y="148"/>
                    <a:pt x="449" y="142"/>
                  </a:cubicBezTo>
                  <a:cubicBezTo>
                    <a:pt x="462" y="135"/>
                    <a:pt x="472" y="128"/>
                    <a:pt x="487" y="125"/>
                  </a:cubicBezTo>
                  <a:cubicBezTo>
                    <a:pt x="500" y="122"/>
                    <a:pt x="513" y="123"/>
                    <a:pt x="526" y="126"/>
                  </a:cubicBezTo>
                  <a:cubicBezTo>
                    <a:pt x="587" y="138"/>
                    <a:pt x="620" y="195"/>
                    <a:pt x="631" y="252"/>
                  </a:cubicBezTo>
                  <a:cubicBezTo>
                    <a:pt x="657" y="383"/>
                    <a:pt x="584" y="522"/>
                    <a:pt x="459" y="571"/>
                  </a:cubicBezTo>
                  <a:cubicBezTo>
                    <a:pt x="427" y="583"/>
                    <a:pt x="394" y="589"/>
                    <a:pt x="362" y="573"/>
                  </a:cubicBezTo>
                  <a:cubicBezTo>
                    <a:pt x="347" y="565"/>
                    <a:pt x="333" y="554"/>
                    <a:pt x="318" y="544"/>
                  </a:cubicBezTo>
                  <a:cubicBezTo>
                    <a:pt x="306" y="536"/>
                    <a:pt x="294" y="527"/>
                    <a:pt x="279" y="531"/>
                  </a:cubicBezTo>
                  <a:cubicBezTo>
                    <a:pt x="264" y="536"/>
                    <a:pt x="253" y="540"/>
                    <a:pt x="237" y="539"/>
                  </a:cubicBezTo>
                  <a:cubicBezTo>
                    <a:pt x="222" y="538"/>
                    <a:pt x="207" y="534"/>
                    <a:pt x="193" y="529"/>
                  </a:cubicBezTo>
                  <a:cubicBezTo>
                    <a:pt x="161" y="519"/>
                    <a:pt x="129" y="507"/>
                    <a:pt x="103" y="485"/>
                  </a:cubicBezTo>
                  <a:cubicBezTo>
                    <a:pt x="56" y="445"/>
                    <a:pt x="28" y="386"/>
                    <a:pt x="23" y="325"/>
                  </a:cubicBezTo>
                  <a:cubicBezTo>
                    <a:pt x="18" y="260"/>
                    <a:pt x="36" y="195"/>
                    <a:pt x="67" y="139"/>
                  </a:cubicBezTo>
                  <a:cubicBezTo>
                    <a:pt x="83" y="109"/>
                    <a:pt x="104" y="80"/>
                    <a:pt x="132" y="59"/>
                  </a:cubicBezTo>
                  <a:cubicBezTo>
                    <a:pt x="155" y="42"/>
                    <a:pt x="183" y="30"/>
                    <a:pt x="212" y="25"/>
                  </a:cubicBezTo>
                  <a:cubicBezTo>
                    <a:pt x="273" y="13"/>
                    <a:pt x="337" y="35"/>
                    <a:pt x="380" y="81"/>
                  </a:cubicBezTo>
                  <a:cubicBezTo>
                    <a:pt x="391" y="92"/>
                    <a:pt x="400" y="105"/>
                    <a:pt x="407" y="119"/>
                  </a:cubicBezTo>
                  <a:cubicBezTo>
                    <a:pt x="412" y="128"/>
                    <a:pt x="426" y="120"/>
                    <a:pt x="421" y="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7" name="Freeform 178">
              <a:extLst>
                <a:ext uri="{FF2B5EF4-FFF2-40B4-BE49-F238E27FC236}">
                  <a16:creationId xmlns:a16="http://schemas.microsoft.com/office/drawing/2014/main" id="{87F0D69A-C462-4FD5-85AD-466E4681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2066925"/>
              <a:ext cx="488950" cy="504825"/>
            </a:xfrm>
            <a:custGeom>
              <a:avLst/>
              <a:gdLst>
                <a:gd name="T0" fmla="*/ 280 w 292"/>
                <a:gd name="T1" fmla="*/ 289 h 301"/>
                <a:gd name="T2" fmla="*/ 290 w 292"/>
                <a:gd name="T3" fmla="*/ 205 h 301"/>
                <a:gd name="T4" fmla="*/ 271 w 292"/>
                <a:gd name="T5" fmla="*/ 130 h 301"/>
                <a:gd name="T6" fmla="*/ 201 w 292"/>
                <a:gd name="T7" fmla="*/ 59 h 301"/>
                <a:gd name="T8" fmla="*/ 110 w 292"/>
                <a:gd name="T9" fmla="*/ 12 h 301"/>
                <a:gd name="T10" fmla="*/ 7 w 292"/>
                <a:gd name="T11" fmla="*/ 9 h 301"/>
                <a:gd name="T12" fmla="*/ 2 w 292"/>
                <a:gd name="T13" fmla="*/ 20 h 301"/>
                <a:gd name="T14" fmla="*/ 59 w 292"/>
                <a:gd name="T15" fmla="*/ 128 h 301"/>
                <a:gd name="T16" fmla="*/ 113 w 292"/>
                <a:gd name="T17" fmla="*/ 178 h 301"/>
                <a:gd name="T18" fmla="*/ 184 w 292"/>
                <a:gd name="T19" fmla="*/ 220 h 301"/>
                <a:gd name="T20" fmla="*/ 267 w 292"/>
                <a:gd name="T21" fmla="*/ 293 h 301"/>
                <a:gd name="T22" fmla="*/ 278 w 292"/>
                <a:gd name="T23" fmla="*/ 281 h 301"/>
                <a:gd name="T24" fmla="*/ 200 w 292"/>
                <a:gd name="T25" fmla="*/ 211 h 301"/>
                <a:gd name="T26" fmla="*/ 127 w 292"/>
                <a:gd name="T27" fmla="*/ 168 h 301"/>
                <a:gd name="T28" fmla="*/ 71 w 292"/>
                <a:gd name="T29" fmla="*/ 117 h 301"/>
                <a:gd name="T30" fmla="*/ 16 w 292"/>
                <a:gd name="T31" fmla="*/ 12 h 301"/>
                <a:gd name="T32" fmla="*/ 11 w 292"/>
                <a:gd name="T33" fmla="*/ 24 h 301"/>
                <a:gd name="T34" fmla="*/ 181 w 292"/>
                <a:gd name="T35" fmla="*/ 64 h 301"/>
                <a:gd name="T36" fmla="*/ 250 w 292"/>
                <a:gd name="T37" fmla="*/ 128 h 301"/>
                <a:gd name="T38" fmla="*/ 275 w 292"/>
                <a:gd name="T39" fmla="*/ 198 h 301"/>
                <a:gd name="T40" fmla="*/ 265 w 292"/>
                <a:gd name="T41" fmla="*/ 285 h 301"/>
                <a:gd name="T42" fmla="*/ 280 w 292"/>
                <a:gd name="T43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2" h="301">
                  <a:moveTo>
                    <a:pt x="280" y="289"/>
                  </a:moveTo>
                  <a:cubicBezTo>
                    <a:pt x="284" y="261"/>
                    <a:pt x="289" y="233"/>
                    <a:pt x="290" y="205"/>
                  </a:cubicBezTo>
                  <a:cubicBezTo>
                    <a:pt x="292" y="177"/>
                    <a:pt x="287" y="153"/>
                    <a:pt x="271" y="130"/>
                  </a:cubicBezTo>
                  <a:cubicBezTo>
                    <a:pt x="253" y="102"/>
                    <a:pt x="227" y="79"/>
                    <a:pt x="201" y="59"/>
                  </a:cubicBezTo>
                  <a:cubicBezTo>
                    <a:pt x="174" y="38"/>
                    <a:pt x="144" y="21"/>
                    <a:pt x="110" y="12"/>
                  </a:cubicBezTo>
                  <a:cubicBezTo>
                    <a:pt x="77" y="2"/>
                    <a:pt x="41" y="0"/>
                    <a:pt x="7" y="9"/>
                  </a:cubicBezTo>
                  <a:cubicBezTo>
                    <a:pt x="1" y="10"/>
                    <a:pt x="0" y="16"/>
                    <a:pt x="2" y="20"/>
                  </a:cubicBezTo>
                  <a:cubicBezTo>
                    <a:pt x="20" y="57"/>
                    <a:pt x="37" y="94"/>
                    <a:pt x="59" y="128"/>
                  </a:cubicBezTo>
                  <a:cubicBezTo>
                    <a:pt x="73" y="149"/>
                    <a:pt x="91" y="165"/>
                    <a:pt x="113" y="178"/>
                  </a:cubicBezTo>
                  <a:cubicBezTo>
                    <a:pt x="136" y="193"/>
                    <a:pt x="161" y="205"/>
                    <a:pt x="184" y="220"/>
                  </a:cubicBezTo>
                  <a:cubicBezTo>
                    <a:pt x="216" y="240"/>
                    <a:pt x="243" y="264"/>
                    <a:pt x="267" y="293"/>
                  </a:cubicBezTo>
                  <a:cubicBezTo>
                    <a:pt x="273" y="301"/>
                    <a:pt x="285" y="289"/>
                    <a:pt x="278" y="281"/>
                  </a:cubicBezTo>
                  <a:cubicBezTo>
                    <a:pt x="256" y="254"/>
                    <a:pt x="229" y="231"/>
                    <a:pt x="200" y="211"/>
                  </a:cubicBezTo>
                  <a:cubicBezTo>
                    <a:pt x="176" y="196"/>
                    <a:pt x="151" y="183"/>
                    <a:pt x="127" y="168"/>
                  </a:cubicBezTo>
                  <a:cubicBezTo>
                    <a:pt x="104" y="155"/>
                    <a:pt x="85" y="140"/>
                    <a:pt x="71" y="117"/>
                  </a:cubicBezTo>
                  <a:cubicBezTo>
                    <a:pt x="50" y="84"/>
                    <a:pt x="33" y="47"/>
                    <a:pt x="16" y="12"/>
                  </a:cubicBezTo>
                  <a:cubicBezTo>
                    <a:pt x="14" y="16"/>
                    <a:pt x="12" y="20"/>
                    <a:pt x="11" y="24"/>
                  </a:cubicBezTo>
                  <a:cubicBezTo>
                    <a:pt x="71" y="10"/>
                    <a:pt x="132" y="30"/>
                    <a:pt x="181" y="64"/>
                  </a:cubicBezTo>
                  <a:cubicBezTo>
                    <a:pt x="206" y="82"/>
                    <a:pt x="231" y="104"/>
                    <a:pt x="250" y="128"/>
                  </a:cubicBezTo>
                  <a:cubicBezTo>
                    <a:pt x="267" y="149"/>
                    <a:pt x="276" y="171"/>
                    <a:pt x="275" y="198"/>
                  </a:cubicBezTo>
                  <a:cubicBezTo>
                    <a:pt x="274" y="227"/>
                    <a:pt x="269" y="256"/>
                    <a:pt x="265" y="285"/>
                  </a:cubicBezTo>
                  <a:cubicBezTo>
                    <a:pt x="263" y="295"/>
                    <a:pt x="279" y="299"/>
                    <a:pt x="280" y="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8" name="Freeform 179">
              <a:extLst>
                <a:ext uri="{FF2B5EF4-FFF2-40B4-BE49-F238E27FC236}">
                  <a16:creationId xmlns:a16="http://schemas.microsoft.com/office/drawing/2014/main" id="{46F09951-718A-4B3D-A4A4-7B7BADB59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8" y="2246313"/>
              <a:ext cx="322263" cy="385763"/>
            </a:xfrm>
            <a:custGeom>
              <a:avLst/>
              <a:gdLst>
                <a:gd name="T0" fmla="*/ 19 w 193"/>
                <a:gd name="T1" fmla="*/ 201 h 230"/>
                <a:gd name="T2" fmla="*/ 96 w 193"/>
                <a:gd name="T3" fmla="*/ 75 h 230"/>
                <a:gd name="T4" fmla="*/ 115 w 193"/>
                <a:gd name="T5" fmla="*/ 44 h 230"/>
                <a:gd name="T6" fmla="*/ 132 w 193"/>
                <a:gd name="T7" fmla="*/ 22 h 230"/>
                <a:gd name="T8" fmla="*/ 158 w 193"/>
                <a:gd name="T9" fmla="*/ 29 h 230"/>
                <a:gd name="T10" fmla="*/ 177 w 193"/>
                <a:gd name="T11" fmla="*/ 45 h 230"/>
                <a:gd name="T12" fmla="*/ 180 w 193"/>
                <a:gd name="T13" fmla="*/ 34 h 230"/>
                <a:gd name="T14" fmla="*/ 82 w 193"/>
                <a:gd name="T15" fmla="*/ 138 h 230"/>
                <a:gd name="T16" fmla="*/ 47 w 193"/>
                <a:gd name="T17" fmla="*/ 190 h 230"/>
                <a:gd name="T18" fmla="*/ 38 w 193"/>
                <a:gd name="T19" fmla="*/ 203 h 230"/>
                <a:gd name="T20" fmla="*/ 37 w 193"/>
                <a:gd name="T21" fmla="*/ 204 h 230"/>
                <a:gd name="T22" fmla="*/ 34 w 193"/>
                <a:gd name="T23" fmla="*/ 205 h 230"/>
                <a:gd name="T24" fmla="*/ 20 w 193"/>
                <a:gd name="T25" fmla="*/ 195 h 230"/>
                <a:gd name="T26" fmla="*/ 4 w 193"/>
                <a:gd name="T27" fmla="*/ 199 h 230"/>
                <a:gd name="T28" fmla="*/ 48 w 193"/>
                <a:gd name="T29" fmla="*/ 216 h 230"/>
                <a:gd name="T30" fmla="*/ 65 w 193"/>
                <a:gd name="T31" fmla="*/ 192 h 230"/>
                <a:gd name="T32" fmla="*/ 137 w 193"/>
                <a:gd name="T33" fmla="*/ 93 h 230"/>
                <a:gd name="T34" fmla="*/ 188 w 193"/>
                <a:gd name="T35" fmla="*/ 48 h 230"/>
                <a:gd name="T36" fmla="*/ 191 w 193"/>
                <a:gd name="T37" fmla="*/ 37 h 230"/>
                <a:gd name="T38" fmla="*/ 171 w 193"/>
                <a:gd name="T39" fmla="*/ 18 h 230"/>
                <a:gd name="T40" fmla="*/ 142 w 193"/>
                <a:gd name="T41" fmla="*/ 5 h 230"/>
                <a:gd name="T42" fmla="*/ 99 w 193"/>
                <a:gd name="T43" fmla="*/ 40 h 230"/>
                <a:gd name="T44" fmla="*/ 5 w 193"/>
                <a:gd name="T45" fmla="*/ 193 h 230"/>
                <a:gd name="T46" fmla="*/ 19 w 193"/>
                <a:gd name="T47" fmla="*/ 201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3" h="230">
                  <a:moveTo>
                    <a:pt x="19" y="201"/>
                  </a:moveTo>
                  <a:cubicBezTo>
                    <a:pt x="45" y="159"/>
                    <a:pt x="70" y="117"/>
                    <a:pt x="96" y="75"/>
                  </a:cubicBezTo>
                  <a:cubicBezTo>
                    <a:pt x="102" y="65"/>
                    <a:pt x="108" y="54"/>
                    <a:pt x="115" y="44"/>
                  </a:cubicBezTo>
                  <a:cubicBezTo>
                    <a:pt x="119" y="37"/>
                    <a:pt x="124" y="26"/>
                    <a:pt x="132" y="22"/>
                  </a:cubicBezTo>
                  <a:cubicBezTo>
                    <a:pt x="140" y="17"/>
                    <a:pt x="150" y="25"/>
                    <a:pt x="158" y="29"/>
                  </a:cubicBezTo>
                  <a:cubicBezTo>
                    <a:pt x="165" y="33"/>
                    <a:pt x="171" y="38"/>
                    <a:pt x="177" y="45"/>
                  </a:cubicBezTo>
                  <a:cubicBezTo>
                    <a:pt x="178" y="42"/>
                    <a:pt x="179" y="38"/>
                    <a:pt x="180" y="34"/>
                  </a:cubicBezTo>
                  <a:cubicBezTo>
                    <a:pt x="138" y="57"/>
                    <a:pt x="108" y="101"/>
                    <a:pt x="82" y="138"/>
                  </a:cubicBezTo>
                  <a:cubicBezTo>
                    <a:pt x="70" y="155"/>
                    <a:pt x="59" y="173"/>
                    <a:pt x="47" y="190"/>
                  </a:cubicBezTo>
                  <a:cubicBezTo>
                    <a:pt x="44" y="194"/>
                    <a:pt x="41" y="199"/>
                    <a:pt x="38" y="203"/>
                  </a:cubicBezTo>
                  <a:cubicBezTo>
                    <a:pt x="38" y="203"/>
                    <a:pt x="37" y="204"/>
                    <a:pt x="37" y="204"/>
                  </a:cubicBezTo>
                  <a:cubicBezTo>
                    <a:pt x="39" y="202"/>
                    <a:pt x="35" y="205"/>
                    <a:pt x="34" y="205"/>
                  </a:cubicBezTo>
                  <a:cubicBezTo>
                    <a:pt x="26" y="207"/>
                    <a:pt x="21" y="203"/>
                    <a:pt x="20" y="195"/>
                  </a:cubicBezTo>
                  <a:cubicBezTo>
                    <a:pt x="18" y="185"/>
                    <a:pt x="3" y="189"/>
                    <a:pt x="4" y="199"/>
                  </a:cubicBezTo>
                  <a:cubicBezTo>
                    <a:pt x="8" y="219"/>
                    <a:pt x="32" y="230"/>
                    <a:pt x="48" y="216"/>
                  </a:cubicBezTo>
                  <a:cubicBezTo>
                    <a:pt x="55" y="210"/>
                    <a:pt x="60" y="199"/>
                    <a:pt x="65" y="192"/>
                  </a:cubicBezTo>
                  <a:cubicBezTo>
                    <a:pt x="88" y="158"/>
                    <a:pt x="110" y="123"/>
                    <a:pt x="137" y="93"/>
                  </a:cubicBezTo>
                  <a:cubicBezTo>
                    <a:pt x="152" y="76"/>
                    <a:pt x="168" y="59"/>
                    <a:pt x="188" y="48"/>
                  </a:cubicBezTo>
                  <a:cubicBezTo>
                    <a:pt x="191" y="46"/>
                    <a:pt x="193" y="41"/>
                    <a:pt x="191" y="37"/>
                  </a:cubicBezTo>
                  <a:cubicBezTo>
                    <a:pt x="185" y="30"/>
                    <a:pt x="179" y="23"/>
                    <a:pt x="171" y="18"/>
                  </a:cubicBezTo>
                  <a:cubicBezTo>
                    <a:pt x="162" y="13"/>
                    <a:pt x="152" y="7"/>
                    <a:pt x="142" y="5"/>
                  </a:cubicBezTo>
                  <a:cubicBezTo>
                    <a:pt x="120" y="0"/>
                    <a:pt x="108" y="24"/>
                    <a:pt x="99" y="40"/>
                  </a:cubicBezTo>
                  <a:cubicBezTo>
                    <a:pt x="67" y="91"/>
                    <a:pt x="36" y="142"/>
                    <a:pt x="5" y="193"/>
                  </a:cubicBezTo>
                  <a:cubicBezTo>
                    <a:pt x="0" y="202"/>
                    <a:pt x="14" y="210"/>
                    <a:pt x="1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99" name="Freeform 180">
              <a:extLst>
                <a:ext uri="{FF2B5EF4-FFF2-40B4-BE49-F238E27FC236}">
                  <a16:creationId xmlns:a16="http://schemas.microsoft.com/office/drawing/2014/main" id="{E8A3A39D-908A-4764-B17E-8A4AC754C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2128838"/>
              <a:ext cx="120650" cy="77788"/>
            </a:xfrm>
            <a:custGeom>
              <a:avLst/>
              <a:gdLst>
                <a:gd name="T0" fmla="*/ 16 w 72"/>
                <a:gd name="T1" fmla="*/ 40 h 46"/>
                <a:gd name="T2" fmla="*/ 62 w 72"/>
                <a:gd name="T3" fmla="*/ 18 h 46"/>
                <a:gd name="T4" fmla="*/ 58 w 72"/>
                <a:gd name="T5" fmla="*/ 3 h 46"/>
                <a:gd name="T6" fmla="*/ 8 w 72"/>
                <a:gd name="T7" fmla="*/ 26 h 46"/>
                <a:gd name="T8" fmla="*/ 16 w 72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6">
                  <a:moveTo>
                    <a:pt x="16" y="40"/>
                  </a:moveTo>
                  <a:cubicBezTo>
                    <a:pt x="30" y="30"/>
                    <a:pt x="46" y="23"/>
                    <a:pt x="62" y="18"/>
                  </a:cubicBezTo>
                  <a:cubicBezTo>
                    <a:pt x="72" y="15"/>
                    <a:pt x="68" y="0"/>
                    <a:pt x="58" y="3"/>
                  </a:cubicBezTo>
                  <a:cubicBezTo>
                    <a:pt x="40" y="8"/>
                    <a:pt x="23" y="16"/>
                    <a:pt x="8" y="26"/>
                  </a:cubicBezTo>
                  <a:cubicBezTo>
                    <a:pt x="0" y="32"/>
                    <a:pt x="8" y="46"/>
                    <a:pt x="16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0" name="Freeform 181">
              <a:extLst>
                <a:ext uri="{FF2B5EF4-FFF2-40B4-BE49-F238E27FC236}">
                  <a16:creationId xmlns:a16="http://schemas.microsoft.com/office/drawing/2014/main" id="{F388B138-884E-4346-BC35-AB146BEE6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8613" y="2187575"/>
              <a:ext cx="138113" cy="65088"/>
            </a:xfrm>
            <a:custGeom>
              <a:avLst/>
              <a:gdLst>
                <a:gd name="T0" fmla="*/ 14 w 83"/>
                <a:gd name="T1" fmla="*/ 36 h 39"/>
                <a:gd name="T2" fmla="*/ 73 w 83"/>
                <a:gd name="T3" fmla="*/ 18 h 39"/>
                <a:gd name="T4" fmla="*/ 69 w 83"/>
                <a:gd name="T5" fmla="*/ 3 h 39"/>
                <a:gd name="T6" fmla="*/ 10 w 83"/>
                <a:gd name="T7" fmla="*/ 21 h 39"/>
                <a:gd name="T8" fmla="*/ 14 w 83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9">
                  <a:moveTo>
                    <a:pt x="14" y="36"/>
                  </a:moveTo>
                  <a:cubicBezTo>
                    <a:pt x="34" y="30"/>
                    <a:pt x="54" y="24"/>
                    <a:pt x="73" y="18"/>
                  </a:cubicBezTo>
                  <a:cubicBezTo>
                    <a:pt x="83" y="15"/>
                    <a:pt x="79" y="0"/>
                    <a:pt x="69" y="3"/>
                  </a:cubicBezTo>
                  <a:cubicBezTo>
                    <a:pt x="49" y="9"/>
                    <a:pt x="29" y="15"/>
                    <a:pt x="10" y="21"/>
                  </a:cubicBezTo>
                  <a:cubicBezTo>
                    <a:pt x="0" y="24"/>
                    <a:pt x="4" y="39"/>
                    <a:pt x="14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1" name="Freeform 182">
              <a:extLst>
                <a:ext uri="{FF2B5EF4-FFF2-40B4-BE49-F238E27FC236}">
                  <a16:creationId xmlns:a16="http://schemas.microsoft.com/office/drawing/2014/main" id="{19048E14-6F57-4F07-9300-63D4E4AA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2233613"/>
              <a:ext cx="133350" cy="74613"/>
            </a:xfrm>
            <a:custGeom>
              <a:avLst/>
              <a:gdLst>
                <a:gd name="T0" fmla="*/ 16 w 80"/>
                <a:gd name="T1" fmla="*/ 39 h 45"/>
                <a:gd name="T2" fmla="*/ 70 w 80"/>
                <a:gd name="T3" fmla="*/ 17 h 45"/>
                <a:gd name="T4" fmla="*/ 70 w 80"/>
                <a:gd name="T5" fmla="*/ 1 h 45"/>
                <a:gd name="T6" fmla="*/ 8 w 80"/>
                <a:gd name="T7" fmla="*/ 25 h 45"/>
                <a:gd name="T8" fmla="*/ 16 w 80"/>
                <a:gd name="T9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45">
                  <a:moveTo>
                    <a:pt x="16" y="39"/>
                  </a:moveTo>
                  <a:cubicBezTo>
                    <a:pt x="32" y="27"/>
                    <a:pt x="50" y="19"/>
                    <a:pt x="70" y="17"/>
                  </a:cubicBezTo>
                  <a:cubicBezTo>
                    <a:pt x="80" y="16"/>
                    <a:pt x="80" y="0"/>
                    <a:pt x="70" y="1"/>
                  </a:cubicBezTo>
                  <a:cubicBezTo>
                    <a:pt x="47" y="4"/>
                    <a:pt x="26" y="11"/>
                    <a:pt x="8" y="25"/>
                  </a:cubicBezTo>
                  <a:cubicBezTo>
                    <a:pt x="0" y="31"/>
                    <a:pt x="8" y="45"/>
                    <a:pt x="1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2" name="Freeform 183">
              <a:extLst>
                <a:ext uri="{FF2B5EF4-FFF2-40B4-BE49-F238E27FC236}">
                  <a16:creationId xmlns:a16="http://schemas.microsoft.com/office/drawing/2014/main" id="{394AE44E-DB3B-4915-8CD6-4AD8508FB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2287588"/>
              <a:ext cx="128588" cy="77788"/>
            </a:xfrm>
            <a:custGeom>
              <a:avLst/>
              <a:gdLst>
                <a:gd name="T0" fmla="*/ 17 w 77"/>
                <a:gd name="T1" fmla="*/ 40 h 46"/>
                <a:gd name="T2" fmla="*/ 67 w 77"/>
                <a:gd name="T3" fmla="*/ 18 h 46"/>
                <a:gd name="T4" fmla="*/ 63 w 77"/>
                <a:gd name="T5" fmla="*/ 3 h 46"/>
                <a:gd name="T6" fmla="*/ 9 w 77"/>
                <a:gd name="T7" fmla="*/ 27 h 46"/>
                <a:gd name="T8" fmla="*/ 17 w 77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6">
                  <a:moveTo>
                    <a:pt x="17" y="40"/>
                  </a:moveTo>
                  <a:cubicBezTo>
                    <a:pt x="32" y="30"/>
                    <a:pt x="49" y="23"/>
                    <a:pt x="67" y="18"/>
                  </a:cubicBezTo>
                  <a:cubicBezTo>
                    <a:pt x="77" y="16"/>
                    <a:pt x="73" y="0"/>
                    <a:pt x="63" y="3"/>
                  </a:cubicBezTo>
                  <a:cubicBezTo>
                    <a:pt x="43" y="8"/>
                    <a:pt x="25" y="16"/>
                    <a:pt x="9" y="27"/>
                  </a:cubicBezTo>
                  <a:cubicBezTo>
                    <a:pt x="0" y="32"/>
                    <a:pt x="8" y="46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3" name="Freeform 184">
              <a:extLst>
                <a:ext uri="{FF2B5EF4-FFF2-40B4-BE49-F238E27FC236}">
                  <a16:creationId xmlns:a16="http://schemas.microsoft.com/office/drawing/2014/main" id="{7A4CAFEF-610C-4D78-A5AA-EFE5D131D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650" y="2543175"/>
              <a:ext cx="279400" cy="433388"/>
            </a:xfrm>
            <a:custGeom>
              <a:avLst/>
              <a:gdLst>
                <a:gd name="T0" fmla="*/ 20 w 167"/>
                <a:gd name="T1" fmla="*/ 213 h 258"/>
                <a:gd name="T2" fmla="*/ 43 w 167"/>
                <a:gd name="T3" fmla="*/ 103 h 258"/>
                <a:gd name="T4" fmla="*/ 123 w 167"/>
                <a:gd name="T5" fmla="*/ 21 h 258"/>
                <a:gd name="T6" fmla="*/ 145 w 167"/>
                <a:gd name="T7" fmla="*/ 56 h 258"/>
                <a:gd name="T8" fmla="*/ 103 w 167"/>
                <a:gd name="T9" fmla="*/ 98 h 258"/>
                <a:gd name="T10" fmla="*/ 70 w 167"/>
                <a:gd name="T11" fmla="*/ 191 h 258"/>
                <a:gd name="T12" fmla="*/ 76 w 167"/>
                <a:gd name="T13" fmla="*/ 220 h 258"/>
                <a:gd name="T14" fmla="*/ 72 w 167"/>
                <a:gd name="T15" fmla="*/ 238 h 258"/>
                <a:gd name="T16" fmla="*/ 58 w 167"/>
                <a:gd name="T17" fmla="*/ 240 h 258"/>
                <a:gd name="T18" fmla="*/ 20 w 167"/>
                <a:gd name="T19" fmla="*/ 213 h 258"/>
                <a:gd name="T20" fmla="*/ 5 w 167"/>
                <a:gd name="T21" fmla="*/ 217 h 258"/>
                <a:gd name="T22" fmla="*/ 44 w 167"/>
                <a:gd name="T23" fmla="*/ 253 h 258"/>
                <a:gd name="T24" fmla="*/ 89 w 167"/>
                <a:gd name="T25" fmla="*/ 241 h 258"/>
                <a:gd name="T26" fmla="*/ 91 w 167"/>
                <a:gd name="T27" fmla="*/ 212 h 258"/>
                <a:gd name="T28" fmla="*/ 86 w 167"/>
                <a:gd name="T29" fmla="*/ 174 h 258"/>
                <a:gd name="T30" fmla="*/ 112 w 167"/>
                <a:gd name="T31" fmla="*/ 111 h 258"/>
                <a:gd name="T32" fmla="*/ 160 w 167"/>
                <a:gd name="T33" fmla="*/ 61 h 258"/>
                <a:gd name="T34" fmla="*/ 150 w 167"/>
                <a:gd name="T35" fmla="*/ 12 h 258"/>
                <a:gd name="T36" fmla="*/ 91 w 167"/>
                <a:gd name="T37" fmla="*/ 14 h 258"/>
                <a:gd name="T38" fmla="*/ 44 w 167"/>
                <a:gd name="T39" fmla="*/ 64 h 258"/>
                <a:gd name="T40" fmla="*/ 11 w 167"/>
                <a:gd name="T41" fmla="*/ 143 h 258"/>
                <a:gd name="T42" fmla="*/ 5 w 167"/>
                <a:gd name="T43" fmla="*/ 217 h 258"/>
                <a:gd name="T44" fmla="*/ 20 w 167"/>
                <a:gd name="T45" fmla="*/ 21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258">
                  <a:moveTo>
                    <a:pt x="20" y="213"/>
                  </a:moveTo>
                  <a:cubicBezTo>
                    <a:pt x="12" y="175"/>
                    <a:pt x="28" y="137"/>
                    <a:pt x="43" y="103"/>
                  </a:cubicBezTo>
                  <a:cubicBezTo>
                    <a:pt x="58" y="69"/>
                    <a:pt x="80" y="22"/>
                    <a:pt x="123" y="21"/>
                  </a:cubicBezTo>
                  <a:cubicBezTo>
                    <a:pt x="144" y="20"/>
                    <a:pt x="153" y="38"/>
                    <a:pt x="145" y="56"/>
                  </a:cubicBezTo>
                  <a:cubicBezTo>
                    <a:pt x="137" y="74"/>
                    <a:pt x="116" y="84"/>
                    <a:pt x="103" y="98"/>
                  </a:cubicBezTo>
                  <a:cubicBezTo>
                    <a:pt x="79" y="122"/>
                    <a:pt x="66" y="157"/>
                    <a:pt x="70" y="191"/>
                  </a:cubicBezTo>
                  <a:cubicBezTo>
                    <a:pt x="71" y="201"/>
                    <a:pt x="75" y="210"/>
                    <a:pt x="76" y="220"/>
                  </a:cubicBezTo>
                  <a:cubicBezTo>
                    <a:pt x="77" y="226"/>
                    <a:pt x="77" y="234"/>
                    <a:pt x="72" y="238"/>
                  </a:cubicBezTo>
                  <a:cubicBezTo>
                    <a:pt x="68" y="240"/>
                    <a:pt x="62" y="240"/>
                    <a:pt x="58" y="240"/>
                  </a:cubicBezTo>
                  <a:cubicBezTo>
                    <a:pt x="42" y="239"/>
                    <a:pt x="25" y="229"/>
                    <a:pt x="20" y="213"/>
                  </a:cubicBezTo>
                  <a:cubicBezTo>
                    <a:pt x="17" y="203"/>
                    <a:pt x="2" y="207"/>
                    <a:pt x="5" y="217"/>
                  </a:cubicBezTo>
                  <a:cubicBezTo>
                    <a:pt x="10" y="236"/>
                    <a:pt x="25" y="248"/>
                    <a:pt x="44" y="253"/>
                  </a:cubicBezTo>
                  <a:cubicBezTo>
                    <a:pt x="60" y="258"/>
                    <a:pt x="80" y="258"/>
                    <a:pt x="89" y="241"/>
                  </a:cubicBezTo>
                  <a:cubicBezTo>
                    <a:pt x="94" y="232"/>
                    <a:pt x="93" y="222"/>
                    <a:pt x="91" y="212"/>
                  </a:cubicBezTo>
                  <a:cubicBezTo>
                    <a:pt x="88" y="199"/>
                    <a:pt x="85" y="187"/>
                    <a:pt x="86" y="174"/>
                  </a:cubicBezTo>
                  <a:cubicBezTo>
                    <a:pt x="86" y="151"/>
                    <a:pt x="96" y="128"/>
                    <a:pt x="112" y="111"/>
                  </a:cubicBezTo>
                  <a:cubicBezTo>
                    <a:pt x="128" y="95"/>
                    <a:pt x="150" y="83"/>
                    <a:pt x="160" y="61"/>
                  </a:cubicBezTo>
                  <a:cubicBezTo>
                    <a:pt x="167" y="45"/>
                    <a:pt x="166" y="24"/>
                    <a:pt x="150" y="12"/>
                  </a:cubicBezTo>
                  <a:cubicBezTo>
                    <a:pt x="133" y="0"/>
                    <a:pt x="109" y="4"/>
                    <a:pt x="91" y="14"/>
                  </a:cubicBezTo>
                  <a:cubicBezTo>
                    <a:pt x="70" y="24"/>
                    <a:pt x="55" y="44"/>
                    <a:pt x="44" y="64"/>
                  </a:cubicBezTo>
                  <a:cubicBezTo>
                    <a:pt x="31" y="89"/>
                    <a:pt x="19" y="116"/>
                    <a:pt x="11" y="143"/>
                  </a:cubicBezTo>
                  <a:cubicBezTo>
                    <a:pt x="3" y="167"/>
                    <a:pt x="0" y="192"/>
                    <a:pt x="5" y="217"/>
                  </a:cubicBezTo>
                  <a:cubicBezTo>
                    <a:pt x="7" y="227"/>
                    <a:pt x="22" y="223"/>
                    <a:pt x="2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4" name="Freeform 185">
              <a:extLst>
                <a:ext uri="{FF2B5EF4-FFF2-40B4-BE49-F238E27FC236}">
                  <a16:creationId xmlns:a16="http://schemas.microsoft.com/office/drawing/2014/main" id="{3E1555B7-C95E-4E27-A8E5-914A897DB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008313"/>
              <a:ext cx="176213" cy="168275"/>
            </a:xfrm>
            <a:custGeom>
              <a:avLst/>
              <a:gdLst>
                <a:gd name="T0" fmla="*/ 17 w 105"/>
                <a:gd name="T1" fmla="*/ 49 h 101"/>
                <a:gd name="T2" fmla="*/ 58 w 105"/>
                <a:gd name="T3" fmla="*/ 16 h 101"/>
                <a:gd name="T4" fmla="*/ 85 w 105"/>
                <a:gd name="T5" fmla="*/ 30 h 101"/>
                <a:gd name="T6" fmla="*/ 85 w 105"/>
                <a:gd name="T7" fmla="*/ 58 h 101"/>
                <a:gd name="T8" fmla="*/ 69 w 105"/>
                <a:gd name="T9" fmla="*/ 81 h 101"/>
                <a:gd name="T10" fmla="*/ 44 w 105"/>
                <a:gd name="T11" fmla="*/ 82 h 101"/>
                <a:gd name="T12" fmla="*/ 22 w 105"/>
                <a:gd name="T13" fmla="*/ 69 h 101"/>
                <a:gd name="T14" fmla="*/ 17 w 105"/>
                <a:gd name="T15" fmla="*/ 47 h 101"/>
                <a:gd name="T16" fmla="*/ 1 w 105"/>
                <a:gd name="T17" fmla="*/ 51 h 101"/>
                <a:gd name="T18" fmla="*/ 12 w 105"/>
                <a:gd name="T19" fmla="*/ 84 h 101"/>
                <a:gd name="T20" fmla="*/ 50 w 105"/>
                <a:gd name="T21" fmla="*/ 100 h 101"/>
                <a:gd name="T22" fmla="*/ 84 w 105"/>
                <a:gd name="T23" fmla="*/ 90 h 101"/>
                <a:gd name="T24" fmla="*/ 103 w 105"/>
                <a:gd name="T25" fmla="*/ 53 h 101"/>
                <a:gd name="T26" fmla="*/ 95 w 105"/>
                <a:gd name="T27" fmla="*/ 15 h 101"/>
                <a:gd name="T28" fmla="*/ 58 w 105"/>
                <a:gd name="T29" fmla="*/ 0 h 101"/>
                <a:gd name="T30" fmla="*/ 1 w 105"/>
                <a:gd name="T31" fmla="*/ 49 h 101"/>
                <a:gd name="T32" fmla="*/ 17 w 105"/>
                <a:gd name="T33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01">
                  <a:moveTo>
                    <a:pt x="17" y="49"/>
                  </a:moveTo>
                  <a:cubicBezTo>
                    <a:pt x="17" y="27"/>
                    <a:pt x="39" y="16"/>
                    <a:pt x="58" y="16"/>
                  </a:cubicBezTo>
                  <a:cubicBezTo>
                    <a:pt x="69" y="16"/>
                    <a:pt x="81" y="18"/>
                    <a:pt x="85" y="30"/>
                  </a:cubicBezTo>
                  <a:cubicBezTo>
                    <a:pt x="89" y="39"/>
                    <a:pt x="88" y="49"/>
                    <a:pt x="85" y="58"/>
                  </a:cubicBezTo>
                  <a:cubicBezTo>
                    <a:pt x="83" y="66"/>
                    <a:pt x="77" y="77"/>
                    <a:pt x="69" y="81"/>
                  </a:cubicBezTo>
                  <a:cubicBezTo>
                    <a:pt x="62" y="86"/>
                    <a:pt x="52" y="84"/>
                    <a:pt x="44" y="82"/>
                  </a:cubicBezTo>
                  <a:cubicBezTo>
                    <a:pt x="35" y="80"/>
                    <a:pt x="25" y="78"/>
                    <a:pt x="22" y="69"/>
                  </a:cubicBezTo>
                  <a:cubicBezTo>
                    <a:pt x="19" y="62"/>
                    <a:pt x="18" y="54"/>
                    <a:pt x="17" y="47"/>
                  </a:cubicBezTo>
                  <a:cubicBezTo>
                    <a:pt x="15" y="37"/>
                    <a:pt x="0" y="41"/>
                    <a:pt x="1" y="51"/>
                  </a:cubicBezTo>
                  <a:cubicBezTo>
                    <a:pt x="3" y="62"/>
                    <a:pt x="5" y="75"/>
                    <a:pt x="12" y="84"/>
                  </a:cubicBezTo>
                  <a:cubicBezTo>
                    <a:pt x="20" y="95"/>
                    <a:pt x="38" y="98"/>
                    <a:pt x="50" y="100"/>
                  </a:cubicBezTo>
                  <a:cubicBezTo>
                    <a:pt x="63" y="101"/>
                    <a:pt x="75" y="99"/>
                    <a:pt x="84" y="90"/>
                  </a:cubicBezTo>
                  <a:cubicBezTo>
                    <a:pt x="94" y="80"/>
                    <a:pt x="101" y="66"/>
                    <a:pt x="103" y="53"/>
                  </a:cubicBezTo>
                  <a:cubicBezTo>
                    <a:pt x="105" y="40"/>
                    <a:pt x="103" y="26"/>
                    <a:pt x="95" y="15"/>
                  </a:cubicBezTo>
                  <a:cubicBezTo>
                    <a:pt x="87" y="3"/>
                    <a:pt x="72" y="0"/>
                    <a:pt x="58" y="0"/>
                  </a:cubicBezTo>
                  <a:cubicBezTo>
                    <a:pt x="29" y="0"/>
                    <a:pt x="1" y="18"/>
                    <a:pt x="1" y="49"/>
                  </a:cubicBezTo>
                  <a:cubicBezTo>
                    <a:pt x="1" y="59"/>
                    <a:pt x="17" y="59"/>
                    <a:pt x="17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05" name="组合 204">
            <a:extLst>
              <a:ext uri="{FF2B5EF4-FFF2-40B4-BE49-F238E27FC236}">
                <a16:creationId xmlns:a16="http://schemas.microsoft.com/office/drawing/2014/main" id="{B6D62F0A-B637-443E-9534-57521EF03E98}"/>
              </a:ext>
            </a:extLst>
          </p:cNvPr>
          <p:cNvGrpSpPr/>
          <p:nvPr/>
        </p:nvGrpSpPr>
        <p:grpSpPr>
          <a:xfrm>
            <a:off x="5144314" y="3796682"/>
            <a:ext cx="2576975" cy="629546"/>
            <a:chOff x="3849688" y="876300"/>
            <a:chExt cx="4522788" cy="1104901"/>
          </a:xfrm>
        </p:grpSpPr>
        <p:sp>
          <p:nvSpPr>
            <p:cNvPr id="206" name="Freeform 186">
              <a:extLst>
                <a:ext uri="{FF2B5EF4-FFF2-40B4-BE49-F238E27FC236}">
                  <a16:creationId xmlns:a16="http://schemas.microsoft.com/office/drawing/2014/main" id="{B7E6AD9C-6301-4DD3-B337-2661C0B5C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88" y="906463"/>
              <a:ext cx="698500" cy="1074738"/>
            </a:xfrm>
            <a:custGeom>
              <a:avLst/>
              <a:gdLst>
                <a:gd name="T0" fmla="*/ 405 w 417"/>
                <a:gd name="T1" fmla="*/ 109 h 641"/>
                <a:gd name="T2" fmla="*/ 365 w 417"/>
                <a:gd name="T3" fmla="*/ 42 h 641"/>
                <a:gd name="T4" fmla="*/ 272 w 417"/>
                <a:gd name="T5" fmla="*/ 2 h 641"/>
                <a:gd name="T6" fmla="*/ 105 w 417"/>
                <a:gd name="T7" fmla="*/ 38 h 641"/>
                <a:gd name="T8" fmla="*/ 165 w 417"/>
                <a:gd name="T9" fmla="*/ 316 h 641"/>
                <a:gd name="T10" fmla="*/ 278 w 417"/>
                <a:gd name="T11" fmla="*/ 466 h 641"/>
                <a:gd name="T12" fmla="*/ 154 w 417"/>
                <a:gd name="T13" fmla="*/ 449 h 641"/>
                <a:gd name="T14" fmla="*/ 101 w 417"/>
                <a:gd name="T15" fmla="*/ 394 h 641"/>
                <a:gd name="T16" fmla="*/ 5 w 417"/>
                <a:gd name="T17" fmla="*/ 489 h 641"/>
                <a:gd name="T18" fmla="*/ 37 w 417"/>
                <a:gd name="T19" fmla="*/ 562 h 641"/>
                <a:gd name="T20" fmla="*/ 297 w 417"/>
                <a:gd name="T21" fmla="*/ 618 h 641"/>
                <a:gd name="T22" fmla="*/ 402 w 417"/>
                <a:gd name="T23" fmla="*/ 382 h 641"/>
                <a:gd name="T24" fmla="*/ 247 w 417"/>
                <a:gd name="T25" fmla="*/ 244 h 641"/>
                <a:gd name="T26" fmla="*/ 228 w 417"/>
                <a:gd name="T27" fmla="*/ 151 h 641"/>
                <a:gd name="T28" fmla="*/ 293 w 417"/>
                <a:gd name="T29" fmla="*/ 196 h 641"/>
                <a:gd name="T30" fmla="*/ 411 w 417"/>
                <a:gd name="T31" fmla="*/ 143 h 641"/>
                <a:gd name="T32" fmla="*/ 344 w 417"/>
                <a:gd name="T33" fmla="*/ 160 h 641"/>
                <a:gd name="T34" fmla="*/ 295 w 417"/>
                <a:gd name="T35" fmla="*/ 186 h 641"/>
                <a:gd name="T36" fmla="*/ 196 w 417"/>
                <a:gd name="T37" fmla="*/ 144 h 641"/>
                <a:gd name="T38" fmla="*/ 189 w 417"/>
                <a:gd name="T39" fmla="*/ 241 h 641"/>
                <a:gd name="T40" fmla="*/ 325 w 417"/>
                <a:gd name="T41" fmla="*/ 298 h 641"/>
                <a:gd name="T42" fmla="*/ 356 w 417"/>
                <a:gd name="T43" fmla="*/ 551 h 641"/>
                <a:gd name="T44" fmla="*/ 89 w 417"/>
                <a:gd name="T45" fmla="*/ 582 h 641"/>
                <a:gd name="T46" fmla="*/ 18 w 417"/>
                <a:gd name="T47" fmla="*/ 504 h 641"/>
                <a:gd name="T48" fmla="*/ 17 w 417"/>
                <a:gd name="T49" fmla="*/ 498 h 641"/>
                <a:gd name="T50" fmla="*/ 16 w 417"/>
                <a:gd name="T51" fmla="*/ 501 h 641"/>
                <a:gd name="T52" fmla="*/ 21 w 417"/>
                <a:gd name="T53" fmla="*/ 495 h 641"/>
                <a:gd name="T54" fmla="*/ 112 w 417"/>
                <a:gd name="T55" fmla="*/ 406 h 641"/>
                <a:gd name="T56" fmla="*/ 175 w 417"/>
                <a:gd name="T57" fmla="*/ 481 h 641"/>
                <a:gd name="T58" fmla="*/ 284 w 417"/>
                <a:gd name="T59" fmla="*/ 482 h 641"/>
                <a:gd name="T60" fmla="*/ 169 w 417"/>
                <a:gd name="T61" fmla="*/ 300 h 641"/>
                <a:gd name="T62" fmla="*/ 68 w 417"/>
                <a:gd name="T63" fmla="*/ 106 h 641"/>
                <a:gd name="T64" fmla="*/ 266 w 417"/>
                <a:gd name="T65" fmla="*/ 17 h 641"/>
                <a:gd name="T66" fmla="*/ 359 w 417"/>
                <a:gd name="T67" fmla="*/ 60 h 641"/>
                <a:gd name="T68" fmla="*/ 394 w 417"/>
                <a:gd name="T69" fmla="*/ 123 h 641"/>
                <a:gd name="T70" fmla="*/ 397 w 417"/>
                <a:gd name="T71" fmla="*/ 136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7" h="641">
                  <a:moveTo>
                    <a:pt x="413" y="140"/>
                  </a:moveTo>
                  <a:cubicBezTo>
                    <a:pt x="415" y="129"/>
                    <a:pt x="409" y="118"/>
                    <a:pt x="405" y="109"/>
                  </a:cubicBezTo>
                  <a:cubicBezTo>
                    <a:pt x="398" y="95"/>
                    <a:pt x="391" y="81"/>
                    <a:pt x="383" y="68"/>
                  </a:cubicBezTo>
                  <a:cubicBezTo>
                    <a:pt x="377" y="59"/>
                    <a:pt x="372" y="49"/>
                    <a:pt x="365" y="42"/>
                  </a:cubicBezTo>
                  <a:cubicBezTo>
                    <a:pt x="353" y="30"/>
                    <a:pt x="337" y="19"/>
                    <a:pt x="321" y="12"/>
                  </a:cubicBezTo>
                  <a:cubicBezTo>
                    <a:pt x="306" y="5"/>
                    <a:pt x="288" y="3"/>
                    <a:pt x="272" y="2"/>
                  </a:cubicBezTo>
                  <a:cubicBezTo>
                    <a:pt x="252" y="0"/>
                    <a:pt x="233" y="1"/>
                    <a:pt x="213" y="3"/>
                  </a:cubicBezTo>
                  <a:cubicBezTo>
                    <a:pt x="176" y="7"/>
                    <a:pt x="137" y="16"/>
                    <a:pt x="105" y="38"/>
                  </a:cubicBezTo>
                  <a:cubicBezTo>
                    <a:pt x="41" y="80"/>
                    <a:pt x="16" y="178"/>
                    <a:pt x="62" y="242"/>
                  </a:cubicBezTo>
                  <a:cubicBezTo>
                    <a:pt x="88" y="277"/>
                    <a:pt x="127" y="298"/>
                    <a:pt x="165" y="316"/>
                  </a:cubicBezTo>
                  <a:cubicBezTo>
                    <a:pt x="204" y="335"/>
                    <a:pt x="246" y="355"/>
                    <a:pt x="271" y="391"/>
                  </a:cubicBezTo>
                  <a:cubicBezTo>
                    <a:pt x="287" y="412"/>
                    <a:pt x="298" y="444"/>
                    <a:pt x="278" y="466"/>
                  </a:cubicBezTo>
                  <a:cubicBezTo>
                    <a:pt x="260" y="486"/>
                    <a:pt x="237" y="491"/>
                    <a:pt x="212" y="481"/>
                  </a:cubicBezTo>
                  <a:cubicBezTo>
                    <a:pt x="192" y="474"/>
                    <a:pt x="171" y="463"/>
                    <a:pt x="154" y="449"/>
                  </a:cubicBezTo>
                  <a:cubicBezTo>
                    <a:pt x="137" y="434"/>
                    <a:pt x="125" y="415"/>
                    <a:pt x="113" y="396"/>
                  </a:cubicBezTo>
                  <a:cubicBezTo>
                    <a:pt x="111" y="392"/>
                    <a:pt x="104" y="390"/>
                    <a:pt x="101" y="394"/>
                  </a:cubicBezTo>
                  <a:cubicBezTo>
                    <a:pt x="81" y="419"/>
                    <a:pt x="55" y="440"/>
                    <a:pt x="32" y="462"/>
                  </a:cubicBezTo>
                  <a:cubicBezTo>
                    <a:pt x="23" y="470"/>
                    <a:pt x="13" y="479"/>
                    <a:pt x="5" y="489"/>
                  </a:cubicBezTo>
                  <a:cubicBezTo>
                    <a:pt x="1" y="494"/>
                    <a:pt x="0" y="499"/>
                    <a:pt x="2" y="505"/>
                  </a:cubicBezTo>
                  <a:cubicBezTo>
                    <a:pt x="7" y="527"/>
                    <a:pt x="22" y="547"/>
                    <a:pt x="37" y="562"/>
                  </a:cubicBezTo>
                  <a:cubicBezTo>
                    <a:pt x="68" y="593"/>
                    <a:pt x="109" y="615"/>
                    <a:pt x="151" y="627"/>
                  </a:cubicBezTo>
                  <a:cubicBezTo>
                    <a:pt x="199" y="641"/>
                    <a:pt x="251" y="638"/>
                    <a:pt x="297" y="618"/>
                  </a:cubicBezTo>
                  <a:cubicBezTo>
                    <a:pt x="341" y="599"/>
                    <a:pt x="375" y="562"/>
                    <a:pt x="394" y="518"/>
                  </a:cubicBezTo>
                  <a:cubicBezTo>
                    <a:pt x="412" y="475"/>
                    <a:pt x="416" y="426"/>
                    <a:pt x="402" y="382"/>
                  </a:cubicBezTo>
                  <a:cubicBezTo>
                    <a:pt x="388" y="338"/>
                    <a:pt x="359" y="300"/>
                    <a:pt x="321" y="275"/>
                  </a:cubicBezTo>
                  <a:cubicBezTo>
                    <a:pt x="298" y="259"/>
                    <a:pt x="273" y="251"/>
                    <a:pt x="247" y="244"/>
                  </a:cubicBezTo>
                  <a:cubicBezTo>
                    <a:pt x="220" y="238"/>
                    <a:pt x="182" y="230"/>
                    <a:pt x="176" y="198"/>
                  </a:cubicBezTo>
                  <a:cubicBezTo>
                    <a:pt x="170" y="168"/>
                    <a:pt x="205" y="154"/>
                    <a:pt x="228" y="151"/>
                  </a:cubicBezTo>
                  <a:cubicBezTo>
                    <a:pt x="255" y="147"/>
                    <a:pt x="272" y="171"/>
                    <a:pt x="282" y="194"/>
                  </a:cubicBezTo>
                  <a:cubicBezTo>
                    <a:pt x="283" y="198"/>
                    <a:pt x="289" y="198"/>
                    <a:pt x="293" y="196"/>
                  </a:cubicBezTo>
                  <a:cubicBezTo>
                    <a:pt x="312" y="185"/>
                    <a:pt x="335" y="181"/>
                    <a:pt x="356" y="173"/>
                  </a:cubicBezTo>
                  <a:cubicBezTo>
                    <a:pt x="375" y="167"/>
                    <a:pt x="398" y="159"/>
                    <a:pt x="411" y="143"/>
                  </a:cubicBezTo>
                  <a:cubicBezTo>
                    <a:pt x="417" y="135"/>
                    <a:pt x="406" y="124"/>
                    <a:pt x="400" y="132"/>
                  </a:cubicBezTo>
                  <a:cubicBezTo>
                    <a:pt x="386" y="148"/>
                    <a:pt x="363" y="154"/>
                    <a:pt x="344" y="160"/>
                  </a:cubicBezTo>
                  <a:cubicBezTo>
                    <a:pt x="324" y="167"/>
                    <a:pt x="303" y="172"/>
                    <a:pt x="285" y="183"/>
                  </a:cubicBezTo>
                  <a:cubicBezTo>
                    <a:pt x="288" y="184"/>
                    <a:pt x="292" y="185"/>
                    <a:pt x="295" y="186"/>
                  </a:cubicBezTo>
                  <a:cubicBezTo>
                    <a:pt x="287" y="165"/>
                    <a:pt x="274" y="147"/>
                    <a:pt x="253" y="138"/>
                  </a:cubicBezTo>
                  <a:cubicBezTo>
                    <a:pt x="235" y="131"/>
                    <a:pt x="213" y="136"/>
                    <a:pt x="196" y="144"/>
                  </a:cubicBezTo>
                  <a:cubicBezTo>
                    <a:pt x="178" y="151"/>
                    <a:pt x="163" y="166"/>
                    <a:pt x="160" y="186"/>
                  </a:cubicBezTo>
                  <a:cubicBezTo>
                    <a:pt x="157" y="208"/>
                    <a:pt x="171" y="229"/>
                    <a:pt x="189" y="241"/>
                  </a:cubicBezTo>
                  <a:cubicBezTo>
                    <a:pt x="212" y="256"/>
                    <a:pt x="240" y="258"/>
                    <a:pt x="266" y="266"/>
                  </a:cubicBezTo>
                  <a:cubicBezTo>
                    <a:pt x="287" y="272"/>
                    <a:pt x="308" y="283"/>
                    <a:pt x="325" y="298"/>
                  </a:cubicBezTo>
                  <a:cubicBezTo>
                    <a:pt x="362" y="327"/>
                    <a:pt x="388" y="371"/>
                    <a:pt x="393" y="418"/>
                  </a:cubicBezTo>
                  <a:cubicBezTo>
                    <a:pt x="398" y="465"/>
                    <a:pt x="385" y="514"/>
                    <a:pt x="356" y="551"/>
                  </a:cubicBezTo>
                  <a:cubicBezTo>
                    <a:pt x="326" y="591"/>
                    <a:pt x="280" y="615"/>
                    <a:pt x="230" y="619"/>
                  </a:cubicBezTo>
                  <a:cubicBezTo>
                    <a:pt x="180" y="624"/>
                    <a:pt x="131" y="608"/>
                    <a:pt x="89" y="582"/>
                  </a:cubicBezTo>
                  <a:cubicBezTo>
                    <a:pt x="62" y="566"/>
                    <a:pt x="37" y="544"/>
                    <a:pt x="23" y="515"/>
                  </a:cubicBezTo>
                  <a:cubicBezTo>
                    <a:pt x="21" y="512"/>
                    <a:pt x="19" y="508"/>
                    <a:pt x="18" y="504"/>
                  </a:cubicBezTo>
                  <a:cubicBezTo>
                    <a:pt x="18" y="503"/>
                    <a:pt x="17" y="501"/>
                    <a:pt x="17" y="500"/>
                  </a:cubicBezTo>
                  <a:cubicBezTo>
                    <a:pt x="17" y="498"/>
                    <a:pt x="16" y="499"/>
                    <a:pt x="17" y="498"/>
                  </a:cubicBezTo>
                  <a:cubicBezTo>
                    <a:pt x="17" y="498"/>
                    <a:pt x="17" y="498"/>
                    <a:pt x="17" y="498"/>
                  </a:cubicBezTo>
                  <a:cubicBezTo>
                    <a:pt x="17" y="497"/>
                    <a:pt x="17" y="498"/>
                    <a:pt x="16" y="501"/>
                  </a:cubicBezTo>
                  <a:cubicBezTo>
                    <a:pt x="16" y="501"/>
                    <a:pt x="18" y="499"/>
                    <a:pt x="17" y="500"/>
                  </a:cubicBezTo>
                  <a:cubicBezTo>
                    <a:pt x="18" y="499"/>
                    <a:pt x="20" y="496"/>
                    <a:pt x="21" y="495"/>
                  </a:cubicBezTo>
                  <a:cubicBezTo>
                    <a:pt x="26" y="489"/>
                    <a:pt x="32" y="484"/>
                    <a:pt x="37" y="479"/>
                  </a:cubicBezTo>
                  <a:cubicBezTo>
                    <a:pt x="62" y="455"/>
                    <a:pt x="91" y="433"/>
                    <a:pt x="112" y="406"/>
                  </a:cubicBezTo>
                  <a:cubicBezTo>
                    <a:pt x="108" y="405"/>
                    <a:pt x="104" y="405"/>
                    <a:pt x="99" y="404"/>
                  </a:cubicBezTo>
                  <a:cubicBezTo>
                    <a:pt x="119" y="436"/>
                    <a:pt x="141" y="463"/>
                    <a:pt x="175" y="481"/>
                  </a:cubicBezTo>
                  <a:cubicBezTo>
                    <a:pt x="192" y="491"/>
                    <a:pt x="211" y="501"/>
                    <a:pt x="232" y="502"/>
                  </a:cubicBezTo>
                  <a:cubicBezTo>
                    <a:pt x="252" y="504"/>
                    <a:pt x="270" y="495"/>
                    <a:pt x="284" y="482"/>
                  </a:cubicBezTo>
                  <a:cubicBezTo>
                    <a:pt x="320" y="450"/>
                    <a:pt x="303" y="401"/>
                    <a:pt x="275" y="369"/>
                  </a:cubicBezTo>
                  <a:cubicBezTo>
                    <a:pt x="247" y="337"/>
                    <a:pt x="207" y="319"/>
                    <a:pt x="169" y="300"/>
                  </a:cubicBezTo>
                  <a:cubicBezTo>
                    <a:pt x="131" y="282"/>
                    <a:pt x="90" y="260"/>
                    <a:pt x="68" y="221"/>
                  </a:cubicBezTo>
                  <a:cubicBezTo>
                    <a:pt x="49" y="186"/>
                    <a:pt x="51" y="141"/>
                    <a:pt x="68" y="106"/>
                  </a:cubicBezTo>
                  <a:cubicBezTo>
                    <a:pt x="85" y="70"/>
                    <a:pt x="114" y="46"/>
                    <a:pt x="150" y="33"/>
                  </a:cubicBezTo>
                  <a:cubicBezTo>
                    <a:pt x="187" y="20"/>
                    <a:pt x="227" y="15"/>
                    <a:pt x="266" y="17"/>
                  </a:cubicBezTo>
                  <a:cubicBezTo>
                    <a:pt x="285" y="19"/>
                    <a:pt x="306" y="21"/>
                    <a:pt x="323" y="30"/>
                  </a:cubicBezTo>
                  <a:cubicBezTo>
                    <a:pt x="336" y="38"/>
                    <a:pt x="350" y="47"/>
                    <a:pt x="359" y="60"/>
                  </a:cubicBezTo>
                  <a:cubicBezTo>
                    <a:pt x="368" y="73"/>
                    <a:pt x="376" y="87"/>
                    <a:pt x="383" y="101"/>
                  </a:cubicBezTo>
                  <a:cubicBezTo>
                    <a:pt x="387" y="108"/>
                    <a:pt x="391" y="116"/>
                    <a:pt x="394" y="123"/>
                  </a:cubicBezTo>
                  <a:cubicBezTo>
                    <a:pt x="395" y="126"/>
                    <a:pt x="396" y="129"/>
                    <a:pt x="397" y="132"/>
                  </a:cubicBezTo>
                  <a:cubicBezTo>
                    <a:pt x="397" y="133"/>
                    <a:pt x="397" y="136"/>
                    <a:pt x="397" y="136"/>
                  </a:cubicBezTo>
                  <a:cubicBezTo>
                    <a:pt x="395" y="146"/>
                    <a:pt x="410" y="150"/>
                    <a:pt x="413" y="1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7" name="Freeform 187">
              <a:extLst>
                <a:ext uri="{FF2B5EF4-FFF2-40B4-BE49-F238E27FC236}">
                  <a16:creationId xmlns:a16="http://schemas.microsoft.com/office/drawing/2014/main" id="{2ABB856D-F4B2-464D-B8B5-3BF21D97E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1076325"/>
              <a:ext cx="611188" cy="846138"/>
            </a:xfrm>
            <a:custGeom>
              <a:avLst/>
              <a:gdLst>
                <a:gd name="T0" fmla="*/ 337 w 365"/>
                <a:gd name="T1" fmla="*/ 56 h 505"/>
                <a:gd name="T2" fmla="*/ 257 w 365"/>
                <a:gd name="T3" fmla="*/ 9 h 505"/>
                <a:gd name="T4" fmla="*/ 163 w 365"/>
                <a:gd name="T5" fmla="*/ 15 h 505"/>
                <a:gd name="T6" fmla="*/ 79 w 365"/>
                <a:gd name="T7" fmla="*/ 55 h 505"/>
                <a:gd name="T8" fmla="*/ 27 w 365"/>
                <a:gd name="T9" fmla="*/ 125 h 505"/>
                <a:gd name="T10" fmla="*/ 9 w 365"/>
                <a:gd name="T11" fmla="*/ 320 h 505"/>
                <a:gd name="T12" fmla="*/ 77 w 365"/>
                <a:gd name="T13" fmla="*/ 461 h 505"/>
                <a:gd name="T14" fmla="*/ 166 w 365"/>
                <a:gd name="T15" fmla="*/ 498 h 505"/>
                <a:gd name="T16" fmla="*/ 250 w 365"/>
                <a:gd name="T17" fmla="*/ 492 h 505"/>
                <a:gd name="T18" fmla="*/ 326 w 365"/>
                <a:gd name="T19" fmla="*/ 445 h 505"/>
                <a:gd name="T20" fmla="*/ 355 w 365"/>
                <a:gd name="T21" fmla="*/ 416 h 505"/>
                <a:gd name="T22" fmla="*/ 354 w 365"/>
                <a:gd name="T23" fmla="*/ 374 h 505"/>
                <a:gd name="T24" fmla="*/ 334 w 365"/>
                <a:gd name="T25" fmla="*/ 323 h 505"/>
                <a:gd name="T26" fmla="*/ 315 w 365"/>
                <a:gd name="T27" fmla="*/ 287 h 505"/>
                <a:gd name="T28" fmla="*/ 284 w 365"/>
                <a:gd name="T29" fmla="*/ 299 h 505"/>
                <a:gd name="T30" fmla="*/ 260 w 365"/>
                <a:gd name="T31" fmla="*/ 330 h 505"/>
                <a:gd name="T32" fmla="*/ 201 w 365"/>
                <a:gd name="T33" fmla="*/ 367 h 505"/>
                <a:gd name="T34" fmla="*/ 168 w 365"/>
                <a:gd name="T35" fmla="*/ 367 h 505"/>
                <a:gd name="T36" fmla="*/ 150 w 365"/>
                <a:gd name="T37" fmla="*/ 346 h 505"/>
                <a:gd name="T38" fmla="*/ 129 w 365"/>
                <a:gd name="T39" fmla="*/ 278 h 505"/>
                <a:gd name="T40" fmla="*/ 152 w 365"/>
                <a:gd name="T41" fmla="*/ 208 h 505"/>
                <a:gd name="T42" fmla="*/ 202 w 365"/>
                <a:gd name="T43" fmla="*/ 145 h 505"/>
                <a:gd name="T44" fmla="*/ 263 w 365"/>
                <a:gd name="T45" fmla="*/ 143 h 505"/>
                <a:gd name="T46" fmla="*/ 281 w 365"/>
                <a:gd name="T47" fmla="*/ 169 h 505"/>
                <a:gd name="T48" fmla="*/ 294 w 365"/>
                <a:gd name="T49" fmla="*/ 171 h 505"/>
                <a:gd name="T50" fmla="*/ 319 w 365"/>
                <a:gd name="T51" fmla="*/ 123 h 505"/>
                <a:gd name="T52" fmla="*/ 341 w 365"/>
                <a:gd name="T53" fmla="*/ 65 h 505"/>
                <a:gd name="T54" fmla="*/ 325 w 365"/>
                <a:gd name="T55" fmla="*/ 60 h 505"/>
                <a:gd name="T56" fmla="*/ 306 w 365"/>
                <a:gd name="T57" fmla="*/ 113 h 505"/>
                <a:gd name="T58" fmla="*/ 283 w 365"/>
                <a:gd name="T59" fmla="*/ 160 h 505"/>
                <a:gd name="T60" fmla="*/ 295 w 365"/>
                <a:gd name="T61" fmla="*/ 161 h 505"/>
                <a:gd name="T62" fmla="*/ 257 w 365"/>
                <a:gd name="T63" fmla="*/ 121 h 505"/>
                <a:gd name="T64" fmla="*/ 194 w 365"/>
                <a:gd name="T65" fmla="*/ 131 h 505"/>
                <a:gd name="T66" fmla="*/ 146 w 365"/>
                <a:gd name="T67" fmla="*/ 187 h 505"/>
                <a:gd name="T68" fmla="*/ 114 w 365"/>
                <a:gd name="T69" fmla="*/ 255 h 505"/>
                <a:gd name="T70" fmla="*/ 122 w 365"/>
                <a:gd name="T71" fmla="*/ 323 h 505"/>
                <a:gd name="T72" fmla="*/ 134 w 365"/>
                <a:gd name="T73" fmla="*/ 352 h 505"/>
                <a:gd name="T74" fmla="*/ 153 w 365"/>
                <a:gd name="T75" fmla="*/ 375 h 505"/>
                <a:gd name="T76" fmla="*/ 207 w 365"/>
                <a:gd name="T77" fmla="*/ 382 h 505"/>
                <a:gd name="T78" fmla="*/ 265 w 365"/>
                <a:gd name="T79" fmla="*/ 349 h 505"/>
                <a:gd name="T80" fmla="*/ 286 w 365"/>
                <a:gd name="T81" fmla="*/ 322 h 505"/>
                <a:gd name="T82" fmla="*/ 299 w 365"/>
                <a:gd name="T83" fmla="*/ 305 h 505"/>
                <a:gd name="T84" fmla="*/ 308 w 365"/>
                <a:gd name="T85" fmla="*/ 302 h 505"/>
                <a:gd name="T86" fmla="*/ 313 w 365"/>
                <a:gd name="T87" fmla="*/ 314 h 505"/>
                <a:gd name="T88" fmla="*/ 333 w 365"/>
                <a:gd name="T89" fmla="*/ 364 h 505"/>
                <a:gd name="T90" fmla="*/ 342 w 365"/>
                <a:gd name="T91" fmla="*/ 387 h 505"/>
                <a:gd name="T92" fmla="*/ 338 w 365"/>
                <a:gd name="T93" fmla="*/ 411 h 505"/>
                <a:gd name="T94" fmla="*/ 185 w 365"/>
                <a:gd name="T95" fmla="*/ 485 h 505"/>
                <a:gd name="T96" fmla="*/ 96 w 365"/>
                <a:gd name="T97" fmla="*/ 453 h 505"/>
                <a:gd name="T98" fmla="*/ 39 w 365"/>
                <a:gd name="T99" fmla="*/ 391 h 505"/>
                <a:gd name="T100" fmla="*/ 24 w 365"/>
                <a:gd name="T101" fmla="*/ 309 h 505"/>
                <a:gd name="T102" fmla="*/ 23 w 365"/>
                <a:gd name="T103" fmla="*/ 207 h 505"/>
                <a:gd name="T104" fmla="*/ 109 w 365"/>
                <a:gd name="T105" fmla="*/ 55 h 505"/>
                <a:gd name="T106" fmla="*/ 200 w 365"/>
                <a:gd name="T107" fmla="*/ 22 h 505"/>
                <a:gd name="T108" fmla="*/ 292 w 365"/>
                <a:gd name="T109" fmla="*/ 43 h 505"/>
                <a:gd name="T110" fmla="*/ 329 w 365"/>
                <a:gd name="T111" fmla="*/ 70 h 505"/>
                <a:gd name="T112" fmla="*/ 337 w 365"/>
                <a:gd name="T113" fmla="*/ 56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5" h="505">
                  <a:moveTo>
                    <a:pt x="337" y="56"/>
                  </a:moveTo>
                  <a:cubicBezTo>
                    <a:pt x="313" y="37"/>
                    <a:pt x="287" y="17"/>
                    <a:pt x="257" y="9"/>
                  </a:cubicBezTo>
                  <a:cubicBezTo>
                    <a:pt x="226" y="0"/>
                    <a:pt x="193" y="5"/>
                    <a:pt x="163" y="15"/>
                  </a:cubicBezTo>
                  <a:cubicBezTo>
                    <a:pt x="133" y="24"/>
                    <a:pt x="104" y="36"/>
                    <a:pt x="79" y="55"/>
                  </a:cubicBezTo>
                  <a:cubicBezTo>
                    <a:pt x="56" y="74"/>
                    <a:pt x="38" y="98"/>
                    <a:pt x="27" y="125"/>
                  </a:cubicBezTo>
                  <a:cubicBezTo>
                    <a:pt x="0" y="186"/>
                    <a:pt x="4" y="255"/>
                    <a:pt x="9" y="320"/>
                  </a:cubicBezTo>
                  <a:cubicBezTo>
                    <a:pt x="14" y="375"/>
                    <a:pt x="27" y="431"/>
                    <a:pt x="77" y="461"/>
                  </a:cubicBezTo>
                  <a:cubicBezTo>
                    <a:pt x="104" y="477"/>
                    <a:pt x="135" y="492"/>
                    <a:pt x="166" y="498"/>
                  </a:cubicBezTo>
                  <a:cubicBezTo>
                    <a:pt x="194" y="505"/>
                    <a:pt x="223" y="502"/>
                    <a:pt x="250" y="492"/>
                  </a:cubicBezTo>
                  <a:cubicBezTo>
                    <a:pt x="278" y="481"/>
                    <a:pt x="303" y="465"/>
                    <a:pt x="326" y="445"/>
                  </a:cubicBezTo>
                  <a:cubicBezTo>
                    <a:pt x="336" y="436"/>
                    <a:pt x="348" y="427"/>
                    <a:pt x="355" y="416"/>
                  </a:cubicBezTo>
                  <a:cubicBezTo>
                    <a:pt x="365" y="402"/>
                    <a:pt x="360" y="388"/>
                    <a:pt x="354" y="374"/>
                  </a:cubicBezTo>
                  <a:cubicBezTo>
                    <a:pt x="347" y="357"/>
                    <a:pt x="341" y="340"/>
                    <a:pt x="334" y="323"/>
                  </a:cubicBezTo>
                  <a:cubicBezTo>
                    <a:pt x="329" y="312"/>
                    <a:pt x="326" y="293"/>
                    <a:pt x="315" y="287"/>
                  </a:cubicBezTo>
                  <a:cubicBezTo>
                    <a:pt x="302" y="279"/>
                    <a:pt x="291" y="290"/>
                    <a:pt x="284" y="299"/>
                  </a:cubicBezTo>
                  <a:cubicBezTo>
                    <a:pt x="275" y="309"/>
                    <a:pt x="268" y="320"/>
                    <a:pt x="260" y="330"/>
                  </a:cubicBezTo>
                  <a:cubicBezTo>
                    <a:pt x="244" y="350"/>
                    <a:pt x="226" y="363"/>
                    <a:pt x="201" y="367"/>
                  </a:cubicBezTo>
                  <a:cubicBezTo>
                    <a:pt x="192" y="369"/>
                    <a:pt x="177" y="372"/>
                    <a:pt x="168" y="367"/>
                  </a:cubicBezTo>
                  <a:cubicBezTo>
                    <a:pt x="161" y="363"/>
                    <a:pt x="154" y="353"/>
                    <a:pt x="150" y="346"/>
                  </a:cubicBezTo>
                  <a:cubicBezTo>
                    <a:pt x="136" y="328"/>
                    <a:pt x="129" y="301"/>
                    <a:pt x="129" y="278"/>
                  </a:cubicBezTo>
                  <a:cubicBezTo>
                    <a:pt x="128" y="253"/>
                    <a:pt x="139" y="230"/>
                    <a:pt x="152" y="208"/>
                  </a:cubicBezTo>
                  <a:cubicBezTo>
                    <a:pt x="165" y="186"/>
                    <a:pt x="178" y="158"/>
                    <a:pt x="202" y="145"/>
                  </a:cubicBezTo>
                  <a:cubicBezTo>
                    <a:pt x="220" y="135"/>
                    <a:pt x="246" y="127"/>
                    <a:pt x="263" y="143"/>
                  </a:cubicBezTo>
                  <a:cubicBezTo>
                    <a:pt x="271" y="151"/>
                    <a:pt x="276" y="160"/>
                    <a:pt x="281" y="169"/>
                  </a:cubicBezTo>
                  <a:cubicBezTo>
                    <a:pt x="284" y="174"/>
                    <a:pt x="290" y="175"/>
                    <a:pt x="294" y="171"/>
                  </a:cubicBezTo>
                  <a:cubicBezTo>
                    <a:pt x="306" y="157"/>
                    <a:pt x="313" y="140"/>
                    <a:pt x="319" y="123"/>
                  </a:cubicBezTo>
                  <a:cubicBezTo>
                    <a:pt x="327" y="104"/>
                    <a:pt x="333" y="84"/>
                    <a:pt x="341" y="65"/>
                  </a:cubicBezTo>
                  <a:cubicBezTo>
                    <a:pt x="345" y="55"/>
                    <a:pt x="329" y="51"/>
                    <a:pt x="325" y="60"/>
                  </a:cubicBezTo>
                  <a:cubicBezTo>
                    <a:pt x="318" y="78"/>
                    <a:pt x="313" y="96"/>
                    <a:pt x="306" y="113"/>
                  </a:cubicBezTo>
                  <a:cubicBezTo>
                    <a:pt x="300" y="129"/>
                    <a:pt x="294" y="147"/>
                    <a:pt x="283" y="160"/>
                  </a:cubicBezTo>
                  <a:cubicBezTo>
                    <a:pt x="287" y="160"/>
                    <a:pt x="291" y="161"/>
                    <a:pt x="295" y="161"/>
                  </a:cubicBezTo>
                  <a:cubicBezTo>
                    <a:pt x="286" y="145"/>
                    <a:pt x="275" y="127"/>
                    <a:pt x="257" y="121"/>
                  </a:cubicBezTo>
                  <a:cubicBezTo>
                    <a:pt x="237" y="113"/>
                    <a:pt x="212" y="121"/>
                    <a:pt x="194" y="131"/>
                  </a:cubicBezTo>
                  <a:cubicBezTo>
                    <a:pt x="171" y="144"/>
                    <a:pt x="159" y="166"/>
                    <a:pt x="146" y="187"/>
                  </a:cubicBezTo>
                  <a:cubicBezTo>
                    <a:pt x="133" y="208"/>
                    <a:pt x="119" y="230"/>
                    <a:pt x="114" y="255"/>
                  </a:cubicBezTo>
                  <a:cubicBezTo>
                    <a:pt x="110" y="278"/>
                    <a:pt x="115" y="301"/>
                    <a:pt x="122" y="323"/>
                  </a:cubicBezTo>
                  <a:cubicBezTo>
                    <a:pt x="125" y="334"/>
                    <a:pt x="128" y="343"/>
                    <a:pt x="134" y="352"/>
                  </a:cubicBezTo>
                  <a:cubicBezTo>
                    <a:pt x="140" y="360"/>
                    <a:pt x="146" y="368"/>
                    <a:pt x="153" y="375"/>
                  </a:cubicBezTo>
                  <a:cubicBezTo>
                    <a:pt x="166" y="390"/>
                    <a:pt x="190" y="386"/>
                    <a:pt x="207" y="382"/>
                  </a:cubicBezTo>
                  <a:cubicBezTo>
                    <a:pt x="231" y="378"/>
                    <a:pt x="250" y="366"/>
                    <a:pt x="265" y="349"/>
                  </a:cubicBezTo>
                  <a:cubicBezTo>
                    <a:pt x="273" y="340"/>
                    <a:pt x="279" y="331"/>
                    <a:pt x="286" y="322"/>
                  </a:cubicBezTo>
                  <a:cubicBezTo>
                    <a:pt x="290" y="316"/>
                    <a:pt x="294" y="310"/>
                    <a:pt x="299" y="305"/>
                  </a:cubicBezTo>
                  <a:cubicBezTo>
                    <a:pt x="302" y="302"/>
                    <a:pt x="304" y="299"/>
                    <a:pt x="308" y="302"/>
                  </a:cubicBezTo>
                  <a:cubicBezTo>
                    <a:pt x="311" y="305"/>
                    <a:pt x="312" y="311"/>
                    <a:pt x="313" y="314"/>
                  </a:cubicBezTo>
                  <a:cubicBezTo>
                    <a:pt x="320" y="331"/>
                    <a:pt x="326" y="347"/>
                    <a:pt x="333" y="364"/>
                  </a:cubicBezTo>
                  <a:cubicBezTo>
                    <a:pt x="336" y="371"/>
                    <a:pt x="339" y="379"/>
                    <a:pt x="342" y="387"/>
                  </a:cubicBezTo>
                  <a:cubicBezTo>
                    <a:pt x="346" y="397"/>
                    <a:pt x="346" y="403"/>
                    <a:pt x="338" y="411"/>
                  </a:cubicBezTo>
                  <a:cubicBezTo>
                    <a:pt x="300" y="453"/>
                    <a:pt x="244" y="490"/>
                    <a:pt x="185" y="485"/>
                  </a:cubicBezTo>
                  <a:cubicBezTo>
                    <a:pt x="153" y="483"/>
                    <a:pt x="123" y="467"/>
                    <a:pt x="96" y="453"/>
                  </a:cubicBezTo>
                  <a:cubicBezTo>
                    <a:pt x="69" y="439"/>
                    <a:pt x="49" y="419"/>
                    <a:pt x="39" y="391"/>
                  </a:cubicBezTo>
                  <a:cubicBezTo>
                    <a:pt x="29" y="365"/>
                    <a:pt x="26" y="337"/>
                    <a:pt x="24" y="309"/>
                  </a:cubicBezTo>
                  <a:cubicBezTo>
                    <a:pt x="22" y="275"/>
                    <a:pt x="20" y="241"/>
                    <a:pt x="23" y="207"/>
                  </a:cubicBezTo>
                  <a:cubicBezTo>
                    <a:pt x="29" y="146"/>
                    <a:pt x="54" y="86"/>
                    <a:pt x="109" y="55"/>
                  </a:cubicBezTo>
                  <a:cubicBezTo>
                    <a:pt x="137" y="39"/>
                    <a:pt x="169" y="27"/>
                    <a:pt x="200" y="22"/>
                  </a:cubicBezTo>
                  <a:cubicBezTo>
                    <a:pt x="233" y="17"/>
                    <a:pt x="264" y="25"/>
                    <a:pt x="292" y="43"/>
                  </a:cubicBezTo>
                  <a:cubicBezTo>
                    <a:pt x="305" y="51"/>
                    <a:pt x="317" y="60"/>
                    <a:pt x="329" y="70"/>
                  </a:cubicBezTo>
                  <a:cubicBezTo>
                    <a:pt x="337" y="76"/>
                    <a:pt x="345" y="62"/>
                    <a:pt x="337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8" name="Freeform 188">
              <a:extLst>
                <a:ext uri="{FF2B5EF4-FFF2-40B4-BE49-F238E27FC236}">
                  <a16:creationId xmlns:a16="http://schemas.microsoft.com/office/drawing/2014/main" id="{E4625653-8D95-4704-9534-E17B667C5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3863" y="981075"/>
              <a:ext cx="638175" cy="839788"/>
            </a:xfrm>
            <a:custGeom>
              <a:avLst/>
              <a:gdLst>
                <a:gd name="T0" fmla="*/ 112 w 381"/>
                <a:gd name="T1" fmla="*/ 41 h 501"/>
                <a:gd name="T2" fmla="*/ 130 w 381"/>
                <a:gd name="T3" fmla="*/ 187 h 501"/>
                <a:gd name="T4" fmla="*/ 245 w 381"/>
                <a:gd name="T5" fmla="*/ 197 h 501"/>
                <a:gd name="T6" fmla="*/ 243 w 381"/>
                <a:gd name="T7" fmla="*/ 105 h 501"/>
                <a:gd name="T8" fmla="*/ 242 w 381"/>
                <a:gd name="T9" fmla="*/ 52 h 501"/>
                <a:gd name="T10" fmla="*/ 266 w 381"/>
                <a:gd name="T11" fmla="*/ 33 h 501"/>
                <a:gd name="T12" fmla="*/ 374 w 381"/>
                <a:gd name="T13" fmla="*/ 17 h 501"/>
                <a:gd name="T14" fmla="*/ 359 w 381"/>
                <a:gd name="T15" fmla="*/ 446 h 501"/>
                <a:gd name="T16" fmla="*/ 249 w 381"/>
                <a:gd name="T17" fmla="*/ 452 h 501"/>
                <a:gd name="T18" fmla="*/ 252 w 381"/>
                <a:gd name="T19" fmla="*/ 294 h 501"/>
                <a:gd name="T20" fmla="*/ 171 w 381"/>
                <a:gd name="T21" fmla="*/ 297 h 501"/>
                <a:gd name="T22" fmla="*/ 157 w 381"/>
                <a:gd name="T23" fmla="*/ 381 h 501"/>
                <a:gd name="T24" fmla="*/ 143 w 381"/>
                <a:gd name="T25" fmla="*/ 468 h 501"/>
                <a:gd name="T26" fmla="*/ 105 w 381"/>
                <a:gd name="T27" fmla="*/ 474 h 501"/>
                <a:gd name="T28" fmla="*/ 57 w 381"/>
                <a:gd name="T29" fmla="*/ 493 h 501"/>
                <a:gd name="T30" fmla="*/ 18 w 381"/>
                <a:gd name="T31" fmla="*/ 43 h 501"/>
                <a:gd name="T32" fmla="*/ 27 w 381"/>
                <a:gd name="T33" fmla="*/ 246 h 501"/>
                <a:gd name="T34" fmla="*/ 41 w 381"/>
                <a:gd name="T35" fmla="*/ 493 h 501"/>
                <a:gd name="T36" fmla="*/ 110 w 381"/>
                <a:gd name="T37" fmla="*/ 489 h 501"/>
                <a:gd name="T38" fmla="*/ 165 w 381"/>
                <a:gd name="T39" fmla="*/ 472 h 501"/>
                <a:gd name="T40" fmla="*/ 172 w 381"/>
                <a:gd name="T41" fmla="*/ 394 h 501"/>
                <a:gd name="T42" fmla="*/ 167 w 381"/>
                <a:gd name="T43" fmla="*/ 312 h 501"/>
                <a:gd name="T44" fmla="*/ 236 w 381"/>
                <a:gd name="T45" fmla="*/ 298 h 501"/>
                <a:gd name="T46" fmla="*/ 253 w 381"/>
                <a:gd name="T47" fmla="*/ 467 h 501"/>
                <a:gd name="T48" fmla="*/ 375 w 381"/>
                <a:gd name="T49" fmla="*/ 446 h 501"/>
                <a:gd name="T50" fmla="*/ 370 w 381"/>
                <a:gd name="T51" fmla="*/ 1 h 501"/>
                <a:gd name="T52" fmla="*/ 251 w 381"/>
                <a:gd name="T53" fmla="*/ 20 h 501"/>
                <a:gd name="T54" fmla="*/ 226 w 381"/>
                <a:gd name="T55" fmla="*/ 57 h 501"/>
                <a:gd name="T56" fmla="*/ 234 w 381"/>
                <a:gd name="T57" fmla="*/ 189 h 501"/>
                <a:gd name="T58" fmla="*/ 138 w 381"/>
                <a:gd name="T59" fmla="*/ 179 h 501"/>
                <a:gd name="T60" fmla="*/ 120 w 381"/>
                <a:gd name="T61" fmla="*/ 31 h 501"/>
                <a:gd name="T62" fmla="*/ 10 w 381"/>
                <a:gd name="T63" fmla="*/ 37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1" h="501">
                  <a:moveTo>
                    <a:pt x="10" y="53"/>
                  </a:moveTo>
                  <a:cubicBezTo>
                    <a:pt x="44" y="49"/>
                    <a:pt x="78" y="45"/>
                    <a:pt x="112" y="41"/>
                  </a:cubicBezTo>
                  <a:cubicBezTo>
                    <a:pt x="110" y="39"/>
                    <a:pt x="107" y="37"/>
                    <a:pt x="104" y="35"/>
                  </a:cubicBezTo>
                  <a:cubicBezTo>
                    <a:pt x="116" y="85"/>
                    <a:pt x="125" y="136"/>
                    <a:pt x="130" y="187"/>
                  </a:cubicBezTo>
                  <a:cubicBezTo>
                    <a:pt x="130" y="192"/>
                    <a:pt x="133" y="195"/>
                    <a:pt x="138" y="195"/>
                  </a:cubicBezTo>
                  <a:cubicBezTo>
                    <a:pt x="172" y="200"/>
                    <a:pt x="210" y="205"/>
                    <a:pt x="245" y="197"/>
                  </a:cubicBezTo>
                  <a:cubicBezTo>
                    <a:pt x="248" y="196"/>
                    <a:pt x="250" y="193"/>
                    <a:pt x="250" y="189"/>
                  </a:cubicBezTo>
                  <a:cubicBezTo>
                    <a:pt x="251" y="161"/>
                    <a:pt x="245" y="133"/>
                    <a:pt x="243" y="105"/>
                  </a:cubicBezTo>
                  <a:cubicBezTo>
                    <a:pt x="242" y="92"/>
                    <a:pt x="242" y="80"/>
                    <a:pt x="242" y="68"/>
                  </a:cubicBezTo>
                  <a:cubicBezTo>
                    <a:pt x="242" y="62"/>
                    <a:pt x="242" y="57"/>
                    <a:pt x="242" y="52"/>
                  </a:cubicBezTo>
                  <a:cubicBezTo>
                    <a:pt x="242" y="49"/>
                    <a:pt x="241" y="42"/>
                    <a:pt x="242" y="39"/>
                  </a:cubicBezTo>
                  <a:cubicBezTo>
                    <a:pt x="245" y="34"/>
                    <a:pt x="261" y="34"/>
                    <a:pt x="266" y="33"/>
                  </a:cubicBezTo>
                  <a:cubicBezTo>
                    <a:pt x="278" y="31"/>
                    <a:pt x="291" y="29"/>
                    <a:pt x="303" y="27"/>
                  </a:cubicBezTo>
                  <a:cubicBezTo>
                    <a:pt x="327" y="24"/>
                    <a:pt x="350" y="20"/>
                    <a:pt x="374" y="17"/>
                  </a:cubicBezTo>
                  <a:cubicBezTo>
                    <a:pt x="371" y="13"/>
                    <a:pt x="367" y="10"/>
                    <a:pt x="364" y="7"/>
                  </a:cubicBezTo>
                  <a:cubicBezTo>
                    <a:pt x="333" y="152"/>
                    <a:pt x="356" y="299"/>
                    <a:pt x="359" y="446"/>
                  </a:cubicBezTo>
                  <a:cubicBezTo>
                    <a:pt x="362" y="443"/>
                    <a:pt x="364" y="440"/>
                    <a:pt x="367" y="438"/>
                  </a:cubicBezTo>
                  <a:cubicBezTo>
                    <a:pt x="327" y="439"/>
                    <a:pt x="288" y="443"/>
                    <a:pt x="249" y="452"/>
                  </a:cubicBezTo>
                  <a:cubicBezTo>
                    <a:pt x="252" y="454"/>
                    <a:pt x="255" y="457"/>
                    <a:pt x="259" y="459"/>
                  </a:cubicBezTo>
                  <a:cubicBezTo>
                    <a:pt x="260" y="404"/>
                    <a:pt x="263" y="348"/>
                    <a:pt x="252" y="294"/>
                  </a:cubicBezTo>
                  <a:cubicBezTo>
                    <a:pt x="251" y="291"/>
                    <a:pt x="247" y="288"/>
                    <a:pt x="244" y="288"/>
                  </a:cubicBezTo>
                  <a:cubicBezTo>
                    <a:pt x="220" y="291"/>
                    <a:pt x="195" y="301"/>
                    <a:pt x="171" y="297"/>
                  </a:cubicBezTo>
                  <a:cubicBezTo>
                    <a:pt x="166" y="295"/>
                    <a:pt x="161" y="299"/>
                    <a:pt x="161" y="304"/>
                  </a:cubicBezTo>
                  <a:cubicBezTo>
                    <a:pt x="159" y="330"/>
                    <a:pt x="158" y="355"/>
                    <a:pt x="157" y="381"/>
                  </a:cubicBezTo>
                  <a:cubicBezTo>
                    <a:pt x="155" y="406"/>
                    <a:pt x="156" y="432"/>
                    <a:pt x="153" y="457"/>
                  </a:cubicBezTo>
                  <a:cubicBezTo>
                    <a:pt x="152" y="464"/>
                    <a:pt x="149" y="466"/>
                    <a:pt x="143" y="468"/>
                  </a:cubicBezTo>
                  <a:cubicBezTo>
                    <a:pt x="139" y="468"/>
                    <a:pt x="134" y="469"/>
                    <a:pt x="130" y="470"/>
                  </a:cubicBezTo>
                  <a:cubicBezTo>
                    <a:pt x="122" y="471"/>
                    <a:pt x="113" y="473"/>
                    <a:pt x="105" y="474"/>
                  </a:cubicBezTo>
                  <a:cubicBezTo>
                    <a:pt x="86" y="478"/>
                    <a:pt x="68" y="482"/>
                    <a:pt x="49" y="485"/>
                  </a:cubicBezTo>
                  <a:cubicBezTo>
                    <a:pt x="52" y="487"/>
                    <a:pt x="55" y="490"/>
                    <a:pt x="57" y="493"/>
                  </a:cubicBezTo>
                  <a:cubicBezTo>
                    <a:pt x="53" y="377"/>
                    <a:pt x="46" y="262"/>
                    <a:pt x="34" y="148"/>
                  </a:cubicBezTo>
                  <a:cubicBezTo>
                    <a:pt x="30" y="113"/>
                    <a:pt x="25" y="78"/>
                    <a:pt x="18" y="43"/>
                  </a:cubicBezTo>
                  <a:cubicBezTo>
                    <a:pt x="16" y="33"/>
                    <a:pt x="1" y="37"/>
                    <a:pt x="3" y="47"/>
                  </a:cubicBezTo>
                  <a:cubicBezTo>
                    <a:pt x="16" y="112"/>
                    <a:pt x="21" y="179"/>
                    <a:pt x="27" y="246"/>
                  </a:cubicBezTo>
                  <a:cubicBezTo>
                    <a:pt x="32" y="311"/>
                    <a:pt x="36" y="375"/>
                    <a:pt x="39" y="440"/>
                  </a:cubicBezTo>
                  <a:cubicBezTo>
                    <a:pt x="40" y="458"/>
                    <a:pt x="41" y="475"/>
                    <a:pt x="41" y="493"/>
                  </a:cubicBezTo>
                  <a:cubicBezTo>
                    <a:pt x="41" y="496"/>
                    <a:pt x="45" y="501"/>
                    <a:pt x="49" y="501"/>
                  </a:cubicBezTo>
                  <a:cubicBezTo>
                    <a:pt x="70" y="498"/>
                    <a:pt x="90" y="493"/>
                    <a:pt x="110" y="489"/>
                  </a:cubicBezTo>
                  <a:cubicBezTo>
                    <a:pt x="120" y="487"/>
                    <a:pt x="130" y="486"/>
                    <a:pt x="140" y="484"/>
                  </a:cubicBezTo>
                  <a:cubicBezTo>
                    <a:pt x="150" y="483"/>
                    <a:pt x="160" y="481"/>
                    <a:pt x="165" y="472"/>
                  </a:cubicBezTo>
                  <a:cubicBezTo>
                    <a:pt x="171" y="463"/>
                    <a:pt x="169" y="448"/>
                    <a:pt x="170" y="437"/>
                  </a:cubicBezTo>
                  <a:cubicBezTo>
                    <a:pt x="170" y="423"/>
                    <a:pt x="171" y="409"/>
                    <a:pt x="172" y="394"/>
                  </a:cubicBezTo>
                  <a:cubicBezTo>
                    <a:pt x="174" y="364"/>
                    <a:pt x="175" y="334"/>
                    <a:pt x="177" y="304"/>
                  </a:cubicBezTo>
                  <a:cubicBezTo>
                    <a:pt x="173" y="307"/>
                    <a:pt x="170" y="309"/>
                    <a:pt x="167" y="312"/>
                  </a:cubicBezTo>
                  <a:cubicBezTo>
                    <a:pt x="193" y="317"/>
                    <a:pt x="218" y="307"/>
                    <a:pt x="244" y="304"/>
                  </a:cubicBezTo>
                  <a:cubicBezTo>
                    <a:pt x="241" y="302"/>
                    <a:pt x="239" y="300"/>
                    <a:pt x="236" y="298"/>
                  </a:cubicBezTo>
                  <a:cubicBezTo>
                    <a:pt x="247" y="351"/>
                    <a:pt x="244" y="406"/>
                    <a:pt x="243" y="459"/>
                  </a:cubicBezTo>
                  <a:cubicBezTo>
                    <a:pt x="243" y="465"/>
                    <a:pt x="248" y="468"/>
                    <a:pt x="253" y="467"/>
                  </a:cubicBezTo>
                  <a:cubicBezTo>
                    <a:pt x="291" y="459"/>
                    <a:pt x="329" y="455"/>
                    <a:pt x="367" y="454"/>
                  </a:cubicBezTo>
                  <a:cubicBezTo>
                    <a:pt x="371" y="453"/>
                    <a:pt x="375" y="450"/>
                    <a:pt x="375" y="446"/>
                  </a:cubicBezTo>
                  <a:cubicBezTo>
                    <a:pt x="372" y="301"/>
                    <a:pt x="349" y="154"/>
                    <a:pt x="380" y="11"/>
                  </a:cubicBezTo>
                  <a:cubicBezTo>
                    <a:pt x="381" y="5"/>
                    <a:pt x="376" y="0"/>
                    <a:pt x="370" y="1"/>
                  </a:cubicBezTo>
                  <a:cubicBezTo>
                    <a:pt x="344" y="5"/>
                    <a:pt x="319" y="9"/>
                    <a:pt x="293" y="13"/>
                  </a:cubicBezTo>
                  <a:cubicBezTo>
                    <a:pt x="279" y="15"/>
                    <a:pt x="265" y="18"/>
                    <a:pt x="251" y="20"/>
                  </a:cubicBezTo>
                  <a:cubicBezTo>
                    <a:pt x="242" y="21"/>
                    <a:pt x="233" y="22"/>
                    <a:pt x="228" y="31"/>
                  </a:cubicBezTo>
                  <a:cubicBezTo>
                    <a:pt x="224" y="39"/>
                    <a:pt x="226" y="49"/>
                    <a:pt x="226" y="57"/>
                  </a:cubicBezTo>
                  <a:cubicBezTo>
                    <a:pt x="226" y="70"/>
                    <a:pt x="225" y="83"/>
                    <a:pt x="226" y="96"/>
                  </a:cubicBezTo>
                  <a:cubicBezTo>
                    <a:pt x="228" y="127"/>
                    <a:pt x="235" y="158"/>
                    <a:pt x="234" y="189"/>
                  </a:cubicBezTo>
                  <a:cubicBezTo>
                    <a:pt x="236" y="187"/>
                    <a:pt x="238" y="184"/>
                    <a:pt x="240" y="182"/>
                  </a:cubicBezTo>
                  <a:cubicBezTo>
                    <a:pt x="207" y="189"/>
                    <a:pt x="171" y="184"/>
                    <a:pt x="138" y="179"/>
                  </a:cubicBezTo>
                  <a:cubicBezTo>
                    <a:pt x="140" y="182"/>
                    <a:pt x="143" y="185"/>
                    <a:pt x="146" y="187"/>
                  </a:cubicBezTo>
                  <a:cubicBezTo>
                    <a:pt x="141" y="135"/>
                    <a:pt x="132" y="82"/>
                    <a:pt x="120" y="31"/>
                  </a:cubicBezTo>
                  <a:cubicBezTo>
                    <a:pt x="119" y="28"/>
                    <a:pt x="116" y="25"/>
                    <a:pt x="112" y="25"/>
                  </a:cubicBezTo>
                  <a:cubicBezTo>
                    <a:pt x="78" y="29"/>
                    <a:pt x="44" y="33"/>
                    <a:pt x="10" y="37"/>
                  </a:cubicBezTo>
                  <a:cubicBezTo>
                    <a:pt x="0" y="38"/>
                    <a:pt x="0" y="54"/>
                    <a:pt x="1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9" name="Freeform 189">
              <a:extLst>
                <a:ext uri="{FF2B5EF4-FFF2-40B4-BE49-F238E27FC236}">
                  <a16:creationId xmlns:a16="http://schemas.microsoft.com/office/drawing/2014/main" id="{A30E9A9F-D2F0-4E95-932F-E80142715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475" y="954088"/>
              <a:ext cx="503238" cy="793750"/>
            </a:xfrm>
            <a:custGeom>
              <a:avLst/>
              <a:gdLst>
                <a:gd name="T0" fmla="*/ 50 w 300"/>
                <a:gd name="T1" fmla="*/ 412 h 474"/>
                <a:gd name="T2" fmla="*/ 21 w 300"/>
                <a:gd name="T3" fmla="*/ 305 h 474"/>
                <a:gd name="T4" fmla="*/ 26 w 300"/>
                <a:gd name="T5" fmla="*/ 183 h 474"/>
                <a:gd name="T6" fmla="*/ 166 w 300"/>
                <a:gd name="T7" fmla="*/ 27 h 474"/>
                <a:gd name="T8" fmla="*/ 259 w 300"/>
                <a:gd name="T9" fmla="*/ 64 h 474"/>
                <a:gd name="T10" fmla="*/ 281 w 300"/>
                <a:gd name="T11" fmla="*/ 168 h 474"/>
                <a:gd name="T12" fmla="*/ 238 w 300"/>
                <a:gd name="T13" fmla="*/ 380 h 474"/>
                <a:gd name="T14" fmla="*/ 144 w 300"/>
                <a:gd name="T15" fmla="*/ 454 h 474"/>
                <a:gd name="T16" fmla="*/ 50 w 300"/>
                <a:gd name="T17" fmla="*/ 412 h 474"/>
                <a:gd name="T18" fmla="*/ 36 w 300"/>
                <a:gd name="T19" fmla="*/ 420 h 474"/>
                <a:gd name="T20" fmla="*/ 120 w 300"/>
                <a:gd name="T21" fmla="*/ 472 h 474"/>
                <a:gd name="T22" fmla="*/ 224 w 300"/>
                <a:gd name="T23" fmla="*/ 424 h 474"/>
                <a:gd name="T24" fmla="*/ 298 w 300"/>
                <a:gd name="T25" fmla="*/ 198 h 474"/>
                <a:gd name="T26" fmla="*/ 283 w 300"/>
                <a:gd name="T27" fmla="*/ 79 h 474"/>
                <a:gd name="T28" fmla="*/ 205 w 300"/>
                <a:gd name="T29" fmla="*/ 9 h 474"/>
                <a:gd name="T30" fmla="*/ 24 w 300"/>
                <a:gd name="T31" fmla="*/ 136 h 474"/>
                <a:gd name="T32" fmla="*/ 3 w 300"/>
                <a:gd name="T33" fmla="*/ 287 h 474"/>
                <a:gd name="T34" fmla="*/ 36 w 300"/>
                <a:gd name="T35" fmla="*/ 420 h 474"/>
                <a:gd name="T36" fmla="*/ 50 w 300"/>
                <a:gd name="T37" fmla="*/ 41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0" h="474">
                  <a:moveTo>
                    <a:pt x="50" y="412"/>
                  </a:moveTo>
                  <a:cubicBezTo>
                    <a:pt x="34" y="378"/>
                    <a:pt x="24" y="343"/>
                    <a:pt x="21" y="305"/>
                  </a:cubicBezTo>
                  <a:cubicBezTo>
                    <a:pt x="17" y="265"/>
                    <a:pt x="17" y="223"/>
                    <a:pt x="26" y="183"/>
                  </a:cubicBezTo>
                  <a:cubicBezTo>
                    <a:pt x="42" y="112"/>
                    <a:pt x="91" y="44"/>
                    <a:pt x="166" y="27"/>
                  </a:cubicBezTo>
                  <a:cubicBezTo>
                    <a:pt x="203" y="19"/>
                    <a:pt x="241" y="28"/>
                    <a:pt x="259" y="64"/>
                  </a:cubicBezTo>
                  <a:cubicBezTo>
                    <a:pt x="275" y="95"/>
                    <a:pt x="278" y="133"/>
                    <a:pt x="281" y="168"/>
                  </a:cubicBezTo>
                  <a:cubicBezTo>
                    <a:pt x="286" y="240"/>
                    <a:pt x="278" y="317"/>
                    <a:pt x="238" y="380"/>
                  </a:cubicBezTo>
                  <a:cubicBezTo>
                    <a:pt x="217" y="414"/>
                    <a:pt x="185" y="445"/>
                    <a:pt x="144" y="454"/>
                  </a:cubicBezTo>
                  <a:cubicBezTo>
                    <a:pt x="108" y="463"/>
                    <a:pt x="66" y="447"/>
                    <a:pt x="50" y="412"/>
                  </a:cubicBezTo>
                  <a:cubicBezTo>
                    <a:pt x="46" y="403"/>
                    <a:pt x="32" y="411"/>
                    <a:pt x="36" y="420"/>
                  </a:cubicBezTo>
                  <a:cubicBezTo>
                    <a:pt x="51" y="453"/>
                    <a:pt x="86" y="471"/>
                    <a:pt x="120" y="472"/>
                  </a:cubicBezTo>
                  <a:cubicBezTo>
                    <a:pt x="160" y="474"/>
                    <a:pt x="197" y="452"/>
                    <a:pt x="224" y="424"/>
                  </a:cubicBezTo>
                  <a:cubicBezTo>
                    <a:pt x="281" y="364"/>
                    <a:pt x="300" y="278"/>
                    <a:pt x="298" y="198"/>
                  </a:cubicBezTo>
                  <a:cubicBezTo>
                    <a:pt x="298" y="159"/>
                    <a:pt x="294" y="117"/>
                    <a:pt x="283" y="79"/>
                  </a:cubicBezTo>
                  <a:cubicBezTo>
                    <a:pt x="271" y="42"/>
                    <a:pt x="245" y="14"/>
                    <a:pt x="205" y="9"/>
                  </a:cubicBezTo>
                  <a:cubicBezTo>
                    <a:pt x="124" y="0"/>
                    <a:pt x="53" y="66"/>
                    <a:pt x="24" y="136"/>
                  </a:cubicBezTo>
                  <a:cubicBezTo>
                    <a:pt x="4" y="184"/>
                    <a:pt x="0" y="236"/>
                    <a:pt x="3" y="287"/>
                  </a:cubicBezTo>
                  <a:cubicBezTo>
                    <a:pt x="6" y="334"/>
                    <a:pt x="16" y="377"/>
                    <a:pt x="36" y="420"/>
                  </a:cubicBezTo>
                  <a:cubicBezTo>
                    <a:pt x="41" y="430"/>
                    <a:pt x="54" y="422"/>
                    <a:pt x="50" y="4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0" name="Freeform 190">
              <a:extLst>
                <a:ext uri="{FF2B5EF4-FFF2-40B4-BE49-F238E27FC236}">
                  <a16:creationId xmlns:a16="http://schemas.microsoft.com/office/drawing/2014/main" id="{2EF0306E-7EA5-48BC-9D0B-66D02D0A3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5" y="1228725"/>
              <a:ext cx="149225" cy="220663"/>
            </a:xfrm>
            <a:custGeom>
              <a:avLst/>
              <a:gdLst>
                <a:gd name="T0" fmla="*/ 37 w 89"/>
                <a:gd name="T1" fmla="*/ 113 h 132"/>
                <a:gd name="T2" fmla="*/ 20 w 89"/>
                <a:gd name="T3" fmla="*/ 53 h 132"/>
                <a:gd name="T4" fmla="*/ 40 w 89"/>
                <a:gd name="T5" fmla="*/ 24 h 132"/>
                <a:gd name="T6" fmla="*/ 69 w 89"/>
                <a:gd name="T7" fmla="*/ 34 h 132"/>
                <a:gd name="T8" fmla="*/ 69 w 89"/>
                <a:gd name="T9" fmla="*/ 83 h 132"/>
                <a:gd name="T10" fmla="*/ 35 w 89"/>
                <a:gd name="T11" fmla="*/ 113 h 132"/>
                <a:gd name="T12" fmla="*/ 43 w 89"/>
                <a:gd name="T13" fmla="*/ 127 h 132"/>
                <a:gd name="T14" fmla="*/ 84 w 89"/>
                <a:gd name="T15" fmla="*/ 90 h 132"/>
                <a:gd name="T16" fmla="*/ 85 w 89"/>
                <a:gd name="T17" fmla="*/ 34 h 132"/>
                <a:gd name="T18" fmla="*/ 69 w 89"/>
                <a:gd name="T19" fmla="*/ 7 h 132"/>
                <a:gd name="T20" fmla="*/ 34 w 89"/>
                <a:gd name="T21" fmla="*/ 8 h 132"/>
                <a:gd name="T22" fmla="*/ 1 w 89"/>
                <a:gd name="T23" fmla="*/ 75 h 132"/>
                <a:gd name="T24" fmla="*/ 12 w 89"/>
                <a:gd name="T25" fmla="*/ 119 h 132"/>
                <a:gd name="T26" fmla="*/ 42 w 89"/>
                <a:gd name="T27" fmla="*/ 128 h 132"/>
                <a:gd name="T28" fmla="*/ 37 w 89"/>
                <a:gd name="T29" fmla="*/ 11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32">
                  <a:moveTo>
                    <a:pt x="37" y="113"/>
                  </a:moveTo>
                  <a:cubicBezTo>
                    <a:pt x="13" y="121"/>
                    <a:pt x="16" y="64"/>
                    <a:pt x="20" y="53"/>
                  </a:cubicBezTo>
                  <a:cubicBezTo>
                    <a:pt x="23" y="41"/>
                    <a:pt x="30" y="31"/>
                    <a:pt x="40" y="24"/>
                  </a:cubicBezTo>
                  <a:cubicBezTo>
                    <a:pt x="53" y="14"/>
                    <a:pt x="65" y="19"/>
                    <a:pt x="69" y="34"/>
                  </a:cubicBezTo>
                  <a:cubicBezTo>
                    <a:pt x="73" y="51"/>
                    <a:pt x="72" y="66"/>
                    <a:pt x="69" y="83"/>
                  </a:cubicBezTo>
                  <a:cubicBezTo>
                    <a:pt x="66" y="100"/>
                    <a:pt x="50" y="107"/>
                    <a:pt x="35" y="113"/>
                  </a:cubicBezTo>
                  <a:cubicBezTo>
                    <a:pt x="26" y="118"/>
                    <a:pt x="34" y="132"/>
                    <a:pt x="43" y="127"/>
                  </a:cubicBezTo>
                  <a:cubicBezTo>
                    <a:pt x="61" y="119"/>
                    <a:pt x="79" y="109"/>
                    <a:pt x="84" y="90"/>
                  </a:cubicBezTo>
                  <a:cubicBezTo>
                    <a:pt x="88" y="71"/>
                    <a:pt x="89" y="52"/>
                    <a:pt x="85" y="34"/>
                  </a:cubicBezTo>
                  <a:cubicBezTo>
                    <a:pt x="82" y="23"/>
                    <a:pt x="79" y="13"/>
                    <a:pt x="69" y="7"/>
                  </a:cubicBezTo>
                  <a:cubicBezTo>
                    <a:pt x="58" y="0"/>
                    <a:pt x="45" y="2"/>
                    <a:pt x="34" y="8"/>
                  </a:cubicBezTo>
                  <a:cubicBezTo>
                    <a:pt x="12" y="22"/>
                    <a:pt x="0" y="49"/>
                    <a:pt x="1" y="75"/>
                  </a:cubicBezTo>
                  <a:cubicBezTo>
                    <a:pt x="1" y="88"/>
                    <a:pt x="3" y="108"/>
                    <a:pt x="12" y="119"/>
                  </a:cubicBezTo>
                  <a:cubicBezTo>
                    <a:pt x="18" y="127"/>
                    <a:pt x="32" y="131"/>
                    <a:pt x="42" y="128"/>
                  </a:cubicBezTo>
                  <a:cubicBezTo>
                    <a:pt x="51" y="125"/>
                    <a:pt x="47" y="109"/>
                    <a:pt x="37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1" name="Freeform 191">
              <a:extLst>
                <a:ext uri="{FF2B5EF4-FFF2-40B4-BE49-F238E27FC236}">
                  <a16:creationId xmlns:a16="http://schemas.microsoft.com/office/drawing/2014/main" id="{1AEA1A89-74FD-480F-BB19-3685D47F2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8175" y="990600"/>
              <a:ext cx="549275" cy="747713"/>
            </a:xfrm>
            <a:custGeom>
              <a:avLst/>
              <a:gdLst>
                <a:gd name="T0" fmla="*/ 37 w 328"/>
                <a:gd name="T1" fmla="*/ 297 h 446"/>
                <a:gd name="T2" fmla="*/ 91 w 328"/>
                <a:gd name="T3" fmla="*/ 66 h 446"/>
                <a:gd name="T4" fmla="*/ 196 w 328"/>
                <a:gd name="T5" fmla="*/ 21 h 446"/>
                <a:gd name="T6" fmla="*/ 234 w 328"/>
                <a:gd name="T7" fmla="*/ 37 h 446"/>
                <a:gd name="T8" fmla="*/ 267 w 328"/>
                <a:gd name="T9" fmla="*/ 69 h 446"/>
                <a:gd name="T10" fmla="*/ 304 w 328"/>
                <a:gd name="T11" fmla="*/ 170 h 446"/>
                <a:gd name="T12" fmla="*/ 300 w 328"/>
                <a:gd name="T13" fmla="*/ 286 h 446"/>
                <a:gd name="T14" fmla="*/ 243 w 328"/>
                <a:gd name="T15" fmla="*/ 388 h 446"/>
                <a:gd name="T16" fmla="*/ 197 w 328"/>
                <a:gd name="T17" fmla="*/ 425 h 446"/>
                <a:gd name="T18" fmla="*/ 141 w 328"/>
                <a:gd name="T19" fmla="*/ 424 h 446"/>
                <a:gd name="T20" fmla="*/ 65 w 328"/>
                <a:gd name="T21" fmla="*/ 371 h 446"/>
                <a:gd name="T22" fmla="*/ 37 w 328"/>
                <a:gd name="T23" fmla="*/ 297 h 446"/>
                <a:gd name="T24" fmla="*/ 22 w 328"/>
                <a:gd name="T25" fmla="*/ 301 h 446"/>
                <a:gd name="T26" fmla="*/ 49 w 328"/>
                <a:gd name="T27" fmla="*/ 375 h 446"/>
                <a:gd name="T28" fmla="*/ 119 w 328"/>
                <a:gd name="T29" fmla="*/ 433 h 446"/>
                <a:gd name="T30" fmla="*/ 175 w 328"/>
                <a:gd name="T31" fmla="*/ 446 h 446"/>
                <a:gd name="T32" fmla="*/ 228 w 328"/>
                <a:gd name="T33" fmla="*/ 424 h 446"/>
                <a:gd name="T34" fmla="*/ 305 w 328"/>
                <a:gd name="T35" fmla="*/ 320 h 446"/>
                <a:gd name="T36" fmla="*/ 323 w 328"/>
                <a:gd name="T37" fmla="*/ 194 h 446"/>
                <a:gd name="T38" fmla="*/ 292 w 328"/>
                <a:gd name="T39" fmla="*/ 79 h 446"/>
                <a:gd name="T40" fmla="*/ 257 w 328"/>
                <a:gd name="T41" fmla="*/ 32 h 446"/>
                <a:gd name="T42" fmla="*/ 214 w 328"/>
                <a:gd name="T43" fmla="*/ 11 h 446"/>
                <a:gd name="T44" fmla="*/ 162 w 328"/>
                <a:gd name="T45" fmla="*/ 5 h 446"/>
                <a:gd name="T46" fmla="*/ 105 w 328"/>
                <a:gd name="T47" fmla="*/ 33 h 446"/>
                <a:gd name="T48" fmla="*/ 22 w 328"/>
                <a:gd name="T49" fmla="*/ 301 h 446"/>
                <a:gd name="T50" fmla="*/ 37 w 328"/>
                <a:gd name="T51" fmla="*/ 297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8" h="446">
                  <a:moveTo>
                    <a:pt x="37" y="297"/>
                  </a:moveTo>
                  <a:cubicBezTo>
                    <a:pt x="20" y="217"/>
                    <a:pt x="32" y="127"/>
                    <a:pt x="91" y="66"/>
                  </a:cubicBezTo>
                  <a:cubicBezTo>
                    <a:pt x="115" y="41"/>
                    <a:pt x="159" y="9"/>
                    <a:pt x="196" y="21"/>
                  </a:cubicBezTo>
                  <a:cubicBezTo>
                    <a:pt x="209" y="25"/>
                    <a:pt x="222" y="31"/>
                    <a:pt x="234" y="37"/>
                  </a:cubicBezTo>
                  <a:cubicBezTo>
                    <a:pt x="249" y="44"/>
                    <a:pt x="258" y="55"/>
                    <a:pt x="267" y="69"/>
                  </a:cubicBezTo>
                  <a:cubicBezTo>
                    <a:pt x="288" y="99"/>
                    <a:pt x="298" y="134"/>
                    <a:pt x="304" y="170"/>
                  </a:cubicBezTo>
                  <a:cubicBezTo>
                    <a:pt x="310" y="209"/>
                    <a:pt x="312" y="248"/>
                    <a:pt x="300" y="286"/>
                  </a:cubicBezTo>
                  <a:cubicBezTo>
                    <a:pt x="289" y="324"/>
                    <a:pt x="269" y="359"/>
                    <a:pt x="243" y="388"/>
                  </a:cubicBezTo>
                  <a:cubicBezTo>
                    <a:pt x="229" y="402"/>
                    <a:pt x="215" y="417"/>
                    <a:pt x="197" y="425"/>
                  </a:cubicBezTo>
                  <a:cubicBezTo>
                    <a:pt x="179" y="433"/>
                    <a:pt x="160" y="429"/>
                    <a:pt x="141" y="424"/>
                  </a:cubicBezTo>
                  <a:cubicBezTo>
                    <a:pt x="110" y="416"/>
                    <a:pt x="83" y="398"/>
                    <a:pt x="65" y="371"/>
                  </a:cubicBezTo>
                  <a:cubicBezTo>
                    <a:pt x="50" y="348"/>
                    <a:pt x="43" y="323"/>
                    <a:pt x="37" y="297"/>
                  </a:cubicBezTo>
                  <a:cubicBezTo>
                    <a:pt x="35" y="287"/>
                    <a:pt x="19" y="291"/>
                    <a:pt x="22" y="301"/>
                  </a:cubicBezTo>
                  <a:cubicBezTo>
                    <a:pt x="27" y="327"/>
                    <a:pt x="35" y="353"/>
                    <a:pt x="49" y="375"/>
                  </a:cubicBezTo>
                  <a:cubicBezTo>
                    <a:pt x="65" y="402"/>
                    <a:pt x="90" y="422"/>
                    <a:pt x="119" y="433"/>
                  </a:cubicBezTo>
                  <a:cubicBezTo>
                    <a:pt x="136" y="440"/>
                    <a:pt x="156" y="446"/>
                    <a:pt x="175" y="446"/>
                  </a:cubicBezTo>
                  <a:cubicBezTo>
                    <a:pt x="195" y="446"/>
                    <a:pt x="213" y="436"/>
                    <a:pt x="228" y="424"/>
                  </a:cubicBezTo>
                  <a:cubicBezTo>
                    <a:pt x="262" y="397"/>
                    <a:pt x="289" y="359"/>
                    <a:pt x="305" y="320"/>
                  </a:cubicBezTo>
                  <a:cubicBezTo>
                    <a:pt x="322" y="279"/>
                    <a:pt x="328" y="238"/>
                    <a:pt x="323" y="194"/>
                  </a:cubicBezTo>
                  <a:cubicBezTo>
                    <a:pt x="319" y="154"/>
                    <a:pt x="311" y="114"/>
                    <a:pt x="292" y="79"/>
                  </a:cubicBezTo>
                  <a:cubicBezTo>
                    <a:pt x="283" y="62"/>
                    <a:pt x="271" y="44"/>
                    <a:pt x="257" y="32"/>
                  </a:cubicBezTo>
                  <a:cubicBezTo>
                    <a:pt x="245" y="22"/>
                    <a:pt x="229" y="17"/>
                    <a:pt x="214" y="11"/>
                  </a:cubicBezTo>
                  <a:cubicBezTo>
                    <a:pt x="197" y="4"/>
                    <a:pt x="181" y="0"/>
                    <a:pt x="162" y="5"/>
                  </a:cubicBezTo>
                  <a:cubicBezTo>
                    <a:pt x="141" y="9"/>
                    <a:pt x="122" y="20"/>
                    <a:pt x="105" y="33"/>
                  </a:cubicBezTo>
                  <a:cubicBezTo>
                    <a:pt x="22" y="95"/>
                    <a:pt x="0" y="204"/>
                    <a:pt x="22" y="301"/>
                  </a:cubicBezTo>
                  <a:cubicBezTo>
                    <a:pt x="24" y="311"/>
                    <a:pt x="39" y="307"/>
                    <a:pt x="37" y="2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2" name="Freeform 192">
              <a:extLst>
                <a:ext uri="{FF2B5EF4-FFF2-40B4-BE49-F238E27FC236}">
                  <a16:creationId xmlns:a16="http://schemas.microsoft.com/office/drawing/2014/main" id="{4CC79CF3-2F24-4AD1-88EF-34A90941A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3913" y="1233488"/>
              <a:ext cx="177800" cy="261938"/>
            </a:xfrm>
            <a:custGeom>
              <a:avLst/>
              <a:gdLst>
                <a:gd name="T0" fmla="*/ 32 w 106"/>
                <a:gd name="T1" fmla="*/ 128 h 156"/>
                <a:gd name="T2" fmla="*/ 29 w 106"/>
                <a:gd name="T3" fmla="*/ 68 h 156"/>
                <a:gd name="T4" fmla="*/ 65 w 106"/>
                <a:gd name="T5" fmla="*/ 18 h 156"/>
                <a:gd name="T6" fmla="*/ 88 w 106"/>
                <a:gd name="T7" fmla="*/ 44 h 156"/>
                <a:gd name="T8" fmla="*/ 67 w 106"/>
                <a:gd name="T9" fmla="*/ 102 h 156"/>
                <a:gd name="T10" fmla="*/ 32 w 106"/>
                <a:gd name="T11" fmla="*/ 128 h 156"/>
                <a:gd name="T12" fmla="*/ 21 w 106"/>
                <a:gd name="T13" fmla="*/ 139 h 156"/>
                <a:gd name="T14" fmla="*/ 71 w 106"/>
                <a:gd name="T15" fmla="*/ 124 h 156"/>
                <a:gd name="T16" fmla="*/ 104 w 106"/>
                <a:gd name="T17" fmla="*/ 50 h 156"/>
                <a:gd name="T18" fmla="*/ 73 w 106"/>
                <a:gd name="T19" fmla="*/ 1 h 156"/>
                <a:gd name="T20" fmla="*/ 19 w 106"/>
                <a:gd name="T21" fmla="*/ 51 h 156"/>
                <a:gd name="T22" fmla="*/ 21 w 106"/>
                <a:gd name="T23" fmla="*/ 139 h 156"/>
                <a:gd name="T24" fmla="*/ 32 w 106"/>
                <a:gd name="T25" fmla="*/ 12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156">
                  <a:moveTo>
                    <a:pt x="32" y="128"/>
                  </a:moveTo>
                  <a:cubicBezTo>
                    <a:pt x="18" y="112"/>
                    <a:pt x="24" y="85"/>
                    <a:pt x="29" y="68"/>
                  </a:cubicBezTo>
                  <a:cubicBezTo>
                    <a:pt x="35" y="50"/>
                    <a:pt x="46" y="25"/>
                    <a:pt x="65" y="18"/>
                  </a:cubicBezTo>
                  <a:cubicBezTo>
                    <a:pt x="83" y="12"/>
                    <a:pt x="89" y="30"/>
                    <a:pt x="88" y="44"/>
                  </a:cubicBezTo>
                  <a:cubicBezTo>
                    <a:pt x="87" y="64"/>
                    <a:pt x="78" y="85"/>
                    <a:pt x="67" y="102"/>
                  </a:cubicBezTo>
                  <a:cubicBezTo>
                    <a:pt x="62" y="110"/>
                    <a:pt x="43" y="138"/>
                    <a:pt x="32" y="128"/>
                  </a:cubicBezTo>
                  <a:cubicBezTo>
                    <a:pt x="25" y="120"/>
                    <a:pt x="14" y="132"/>
                    <a:pt x="21" y="139"/>
                  </a:cubicBezTo>
                  <a:cubicBezTo>
                    <a:pt x="38" y="156"/>
                    <a:pt x="60" y="138"/>
                    <a:pt x="71" y="124"/>
                  </a:cubicBezTo>
                  <a:cubicBezTo>
                    <a:pt x="88" y="103"/>
                    <a:pt x="100" y="76"/>
                    <a:pt x="104" y="50"/>
                  </a:cubicBezTo>
                  <a:cubicBezTo>
                    <a:pt x="106" y="28"/>
                    <a:pt x="98" y="2"/>
                    <a:pt x="73" y="1"/>
                  </a:cubicBezTo>
                  <a:cubicBezTo>
                    <a:pt x="46" y="0"/>
                    <a:pt x="28" y="30"/>
                    <a:pt x="19" y="51"/>
                  </a:cubicBezTo>
                  <a:cubicBezTo>
                    <a:pt x="7" y="77"/>
                    <a:pt x="0" y="115"/>
                    <a:pt x="21" y="139"/>
                  </a:cubicBezTo>
                  <a:cubicBezTo>
                    <a:pt x="28" y="147"/>
                    <a:pt x="39" y="135"/>
                    <a:pt x="32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3" name="Freeform 193">
              <a:extLst>
                <a:ext uri="{FF2B5EF4-FFF2-40B4-BE49-F238E27FC236}">
                  <a16:creationId xmlns:a16="http://schemas.microsoft.com/office/drawing/2014/main" id="{EC48DD96-167C-47F6-8806-CB77A5E78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6988" y="876300"/>
              <a:ext cx="725488" cy="979488"/>
            </a:xfrm>
            <a:custGeom>
              <a:avLst/>
              <a:gdLst>
                <a:gd name="T0" fmla="*/ 18 w 434"/>
                <a:gd name="T1" fmla="*/ 533 h 584"/>
                <a:gd name="T2" fmla="*/ 57 w 434"/>
                <a:gd name="T3" fmla="*/ 337 h 584"/>
                <a:gd name="T4" fmla="*/ 65 w 434"/>
                <a:gd name="T5" fmla="*/ 126 h 584"/>
                <a:gd name="T6" fmla="*/ 52 w 434"/>
                <a:gd name="T7" fmla="*/ 19 h 584"/>
                <a:gd name="T8" fmla="*/ 44 w 434"/>
                <a:gd name="T9" fmla="*/ 29 h 584"/>
                <a:gd name="T10" fmla="*/ 175 w 434"/>
                <a:gd name="T11" fmla="*/ 17 h 584"/>
                <a:gd name="T12" fmla="*/ 164 w 434"/>
                <a:gd name="T13" fmla="*/ 10 h 584"/>
                <a:gd name="T14" fmla="*/ 154 w 434"/>
                <a:gd name="T15" fmla="*/ 408 h 584"/>
                <a:gd name="T16" fmla="*/ 164 w 434"/>
                <a:gd name="T17" fmla="*/ 418 h 584"/>
                <a:gd name="T18" fmla="*/ 426 w 434"/>
                <a:gd name="T19" fmla="*/ 409 h 584"/>
                <a:gd name="T20" fmla="*/ 418 w 434"/>
                <a:gd name="T21" fmla="*/ 401 h 584"/>
                <a:gd name="T22" fmla="*/ 408 w 434"/>
                <a:gd name="T23" fmla="*/ 489 h 584"/>
                <a:gd name="T24" fmla="*/ 387 w 434"/>
                <a:gd name="T25" fmla="*/ 573 h 584"/>
                <a:gd name="T26" fmla="*/ 397 w 434"/>
                <a:gd name="T27" fmla="*/ 567 h 584"/>
                <a:gd name="T28" fmla="*/ 205 w 434"/>
                <a:gd name="T29" fmla="*/ 539 h 584"/>
                <a:gd name="T30" fmla="*/ 10 w 434"/>
                <a:gd name="T31" fmla="*/ 523 h 584"/>
                <a:gd name="T32" fmla="*/ 10 w 434"/>
                <a:gd name="T33" fmla="*/ 539 h 584"/>
                <a:gd name="T34" fmla="*/ 202 w 434"/>
                <a:gd name="T35" fmla="*/ 555 h 584"/>
                <a:gd name="T36" fmla="*/ 294 w 434"/>
                <a:gd name="T37" fmla="*/ 562 h 584"/>
                <a:gd name="T38" fmla="*/ 393 w 434"/>
                <a:gd name="T39" fmla="*/ 582 h 584"/>
                <a:gd name="T40" fmla="*/ 403 w 434"/>
                <a:gd name="T41" fmla="*/ 577 h 584"/>
                <a:gd name="T42" fmla="*/ 424 w 434"/>
                <a:gd name="T43" fmla="*/ 490 h 584"/>
                <a:gd name="T44" fmla="*/ 434 w 434"/>
                <a:gd name="T45" fmla="*/ 401 h 584"/>
                <a:gd name="T46" fmla="*/ 426 w 434"/>
                <a:gd name="T47" fmla="*/ 393 h 584"/>
                <a:gd name="T48" fmla="*/ 159 w 434"/>
                <a:gd name="T49" fmla="*/ 403 h 584"/>
                <a:gd name="T50" fmla="*/ 169 w 434"/>
                <a:gd name="T51" fmla="*/ 412 h 584"/>
                <a:gd name="T52" fmla="*/ 180 w 434"/>
                <a:gd name="T53" fmla="*/ 10 h 584"/>
                <a:gd name="T54" fmla="*/ 170 w 434"/>
                <a:gd name="T55" fmla="*/ 2 h 584"/>
                <a:gd name="T56" fmla="*/ 44 w 434"/>
                <a:gd name="T57" fmla="*/ 13 h 584"/>
                <a:gd name="T58" fmla="*/ 36 w 434"/>
                <a:gd name="T59" fmla="*/ 23 h 584"/>
                <a:gd name="T60" fmla="*/ 50 w 434"/>
                <a:gd name="T61" fmla="*/ 218 h 584"/>
                <a:gd name="T62" fmla="*/ 28 w 434"/>
                <a:gd name="T63" fmla="*/ 424 h 584"/>
                <a:gd name="T64" fmla="*/ 3 w 434"/>
                <a:gd name="T65" fmla="*/ 529 h 584"/>
                <a:gd name="T66" fmla="*/ 18 w 434"/>
                <a:gd name="T67" fmla="*/ 533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34" h="584">
                  <a:moveTo>
                    <a:pt x="18" y="533"/>
                  </a:moveTo>
                  <a:cubicBezTo>
                    <a:pt x="37" y="469"/>
                    <a:pt x="50" y="403"/>
                    <a:pt x="57" y="337"/>
                  </a:cubicBezTo>
                  <a:cubicBezTo>
                    <a:pt x="66" y="267"/>
                    <a:pt x="69" y="196"/>
                    <a:pt x="65" y="126"/>
                  </a:cubicBezTo>
                  <a:cubicBezTo>
                    <a:pt x="63" y="90"/>
                    <a:pt x="59" y="54"/>
                    <a:pt x="52" y="19"/>
                  </a:cubicBezTo>
                  <a:cubicBezTo>
                    <a:pt x="49" y="22"/>
                    <a:pt x="47" y="26"/>
                    <a:pt x="44" y="29"/>
                  </a:cubicBezTo>
                  <a:cubicBezTo>
                    <a:pt x="88" y="33"/>
                    <a:pt x="132" y="29"/>
                    <a:pt x="175" y="17"/>
                  </a:cubicBezTo>
                  <a:cubicBezTo>
                    <a:pt x="171" y="15"/>
                    <a:pt x="168" y="12"/>
                    <a:pt x="164" y="10"/>
                  </a:cubicBezTo>
                  <a:cubicBezTo>
                    <a:pt x="178" y="142"/>
                    <a:pt x="175" y="276"/>
                    <a:pt x="154" y="408"/>
                  </a:cubicBezTo>
                  <a:cubicBezTo>
                    <a:pt x="153" y="415"/>
                    <a:pt x="157" y="419"/>
                    <a:pt x="164" y="418"/>
                  </a:cubicBezTo>
                  <a:cubicBezTo>
                    <a:pt x="251" y="404"/>
                    <a:pt x="338" y="406"/>
                    <a:pt x="426" y="409"/>
                  </a:cubicBezTo>
                  <a:cubicBezTo>
                    <a:pt x="423" y="407"/>
                    <a:pt x="421" y="404"/>
                    <a:pt x="418" y="401"/>
                  </a:cubicBezTo>
                  <a:cubicBezTo>
                    <a:pt x="416" y="431"/>
                    <a:pt x="414" y="460"/>
                    <a:pt x="408" y="489"/>
                  </a:cubicBezTo>
                  <a:cubicBezTo>
                    <a:pt x="402" y="517"/>
                    <a:pt x="395" y="545"/>
                    <a:pt x="387" y="573"/>
                  </a:cubicBezTo>
                  <a:cubicBezTo>
                    <a:pt x="390" y="571"/>
                    <a:pt x="394" y="569"/>
                    <a:pt x="397" y="567"/>
                  </a:cubicBezTo>
                  <a:cubicBezTo>
                    <a:pt x="334" y="550"/>
                    <a:pt x="271" y="543"/>
                    <a:pt x="205" y="539"/>
                  </a:cubicBezTo>
                  <a:cubicBezTo>
                    <a:pt x="140" y="536"/>
                    <a:pt x="76" y="526"/>
                    <a:pt x="10" y="523"/>
                  </a:cubicBezTo>
                  <a:cubicBezTo>
                    <a:pt x="0" y="522"/>
                    <a:pt x="0" y="538"/>
                    <a:pt x="10" y="539"/>
                  </a:cubicBezTo>
                  <a:cubicBezTo>
                    <a:pt x="75" y="542"/>
                    <a:pt x="138" y="551"/>
                    <a:pt x="202" y="555"/>
                  </a:cubicBezTo>
                  <a:cubicBezTo>
                    <a:pt x="233" y="557"/>
                    <a:pt x="264" y="559"/>
                    <a:pt x="294" y="562"/>
                  </a:cubicBezTo>
                  <a:cubicBezTo>
                    <a:pt x="328" y="567"/>
                    <a:pt x="360" y="574"/>
                    <a:pt x="393" y="582"/>
                  </a:cubicBezTo>
                  <a:cubicBezTo>
                    <a:pt x="397" y="584"/>
                    <a:pt x="401" y="581"/>
                    <a:pt x="403" y="577"/>
                  </a:cubicBezTo>
                  <a:cubicBezTo>
                    <a:pt x="410" y="548"/>
                    <a:pt x="418" y="519"/>
                    <a:pt x="424" y="490"/>
                  </a:cubicBezTo>
                  <a:cubicBezTo>
                    <a:pt x="429" y="461"/>
                    <a:pt x="432" y="431"/>
                    <a:pt x="434" y="401"/>
                  </a:cubicBezTo>
                  <a:cubicBezTo>
                    <a:pt x="434" y="397"/>
                    <a:pt x="430" y="394"/>
                    <a:pt x="426" y="393"/>
                  </a:cubicBezTo>
                  <a:cubicBezTo>
                    <a:pt x="337" y="390"/>
                    <a:pt x="248" y="389"/>
                    <a:pt x="159" y="403"/>
                  </a:cubicBezTo>
                  <a:cubicBezTo>
                    <a:pt x="163" y="406"/>
                    <a:pt x="166" y="409"/>
                    <a:pt x="169" y="412"/>
                  </a:cubicBezTo>
                  <a:cubicBezTo>
                    <a:pt x="190" y="279"/>
                    <a:pt x="194" y="144"/>
                    <a:pt x="180" y="10"/>
                  </a:cubicBezTo>
                  <a:cubicBezTo>
                    <a:pt x="180" y="5"/>
                    <a:pt x="176" y="0"/>
                    <a:pt x="170" y="2"/>
                  </a:cubicBezTo>
                  <a:cubicBezTo>
                    <a:pt x="129" y="13"/>
                    <a:pt x="87" y="17"/>
                    <a:pt x="44" y="13"/>
                  </a:cubicBezTo>
                  <a:cubicBezTo>
                    <a:pt x="38" y="12"/>
                    <a:pt x="35" y="18"/>
                    <a:pt x="36" y="23"/>
                  </a:cubicBezTo>
                  <a:cubicBezTo>
                    <a:pt x="49" y="87"/>
                    <a:pt x="52" y="153"/>
                    <a:pt x="50" y="218"/>
                  </a:cubicBezTo>
                  <a:cubicBezTo>
                    <a:pt x="48" y="287"/>
                    <a:pt x="41" y="356"/>
                    <a:pt x="28" y="424"/>
                  </a:cubicBezTo>
                  <a:cubicBezTo>
                    <a:pt x="21" y="459"/>
                    <a:pt x="13" y="494"/>
                    <a:pt x="3" y="529"/>
                  </a:cubicBezTo>
                  <a:cubicBezTo>
                    <a:pt x="0" y="538"/>
                    <a:pt x="15" y="543"/>
                    <a:pt x="18" y="5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39" name="组合 238">
            <a:extLst>
              <a:ext uri="{FF2B5EF4-FFF2-40B4-BE49-F238E27FC236}">
                <a16:creationId xmlns:a16="http://schemas.microsoft.com/office/drawing/2014/main" id="{B72466D5-849C-4BA5-8110-7849371B57C5}"/>
              </a:ext>
            </a:extLst>
          </p:cNvPr>
          <p:cNvGrpSpPr/>
          <p:nvPr/>
        </p:nvGrpSpPr>
        <p:grpSpPr>
          <a:xfrm>
            <a:off x="5715725" y="1153326"/>
            <a:ext cx="1105812" cy="1074769"/>
            <a:chOff x="7926388" y="2433638"/>
            <a:chExt cx="1639887" cy="1593850"/>
          </a:xfrm>
        </p:grpSpPr>
        <p:sp>
          <p:nvSpPr>
            <p:cNvPr id="240" name="Freeform 83">
              <a:extLst>
                <a:ext uri="{FF2B5EF4-FFF2-40B4-BE49-F238E27FC236}">
                  <a16:creationId xmlns:a16="http://schemas.microsoft.com/office/drawing/2014/main" id="{FFD72D09-B0A0-4058-928D-E7CB4C759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1" name="Freeform 84">
              <a:extLst>
                <a:ext uri="{FF2B5EF4-FFF2-40B4-BE49-F238E27FC236}">
                  <a16:creationId xmlns:a16="http://schemas.microsoft.com/office/drawing/2014/main" id="{5121B8FA-0464-4310-926C-A7C5CDF98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2" name="Freeform 85">
              <a:extLst>
                <a:ext uri="{FF2B5EF4-FFF2-40B4-BE49-F238E27FC236}">
                  <a16:creationId xmlns:a16="http://schemas.microsoft.com/office/drawing/2014/main" id="{7AD6B3E4-CFB0-416A-8911-83A9BB5B0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3" name="Freeform 86">
              <a:extLst>
                <a:ext uri="{FF2B5EF4-FFF2-40B4-BE49-F238E27FC236}">
                  <a16:creationId xmlns:a16="http://schemas.microsoft.com/office/drawing/2014/main" id="{50A3CEF6-ACDF-49FA-88CB-42F3D20A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4" name="Freeform 87">
              <a:extLst>
                <a:ext uri="{FF2B5EF4-FFF2-40B4-BE49-F238E27FC236}">
                  <a16:creationId xmlns:a16="http://schemas.microsoft.com/office/drawing/2014/main" id="{74398480-827F-4AC6-BEE1-9874FF0A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5" name="Freeform 88">
              <a:extLst>
                <a:ext uri="{FF2B5EF4-FFF2-40B4-BE49-F238E27FC236}">
                  <a16:creationId xmlns:a16="http://schemas.microsoft.com/office/drawing/2014/main" id="{C29B1D59-C063-45E8-A4BF-EA7B63282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6" name="Freeform 89">
              <a:extLst>
                <a:ext uri="{FF2B5EF4-FFF2-40B4-BE49-F238E27FC236}">
                  <a16:creationId xmlns:a16="http://schemas.microsoft.com/office/drawing/2014/main" id="{F01033B8-2BF2-4E6F-9896-8C5FD6C98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7" name="Freeform 90">
              <a:extLst>
                <a:ext uri="{FF2B5EF4-FFF2-40B4-BE49-F238E27FC236}">
                  <a16:creationId xmlns:a16="http://schemas.microsoft.com/office/drawing/2014/main" id="{B70481AF-3C36-414A-B4DE-5404EE81E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8" name="Freeform 91">
              <a:extLst>
                <a:ext uri="{FF2B5EF4-FFF2-40B4-BE49-F238E27FC236}">
                  <a16:creationId xmlns:a16="http://schemas.microsoft.com/office/drawing/2014/main" id="{F39B95E0-7101-4A60-9128-CBAED8F97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49" name="Freeform 92">
              <a:extLst>
                <a:ext uri="{FF2B5EF4-FFF2-40B4-BE49-F238E27FC236}">
                  <a16:creationId xmlns:a16="http://schemas.microsoft.com/office/drawing/2014/main" id="{5F6C4193-93BB-491B-83CE-7C8806A52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0" name="Freeform 93">
              <a:extLst>
                <a:ext uri="{FF2B5EF4-FFF2-40B4-BE49-F238E27FC236}">
                  <a16:creationId xmlns:a16="http://schemas.microsoft.com/office/drawing/2014/main" id="{1C98F80D-7DBD-4AB3-8A70-A863A1944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1" name="Freeform 94">
              <a:extLst>
                <a:ext uri="{FF2B5EF4-FFF2-40B4-BE49-F238E27FC236}">
                  <a16:creationId xmlns:a16="http://schemas.microsoft.com/office/drawing/2014/main" id="{625BA2E6-D8E2-437A-A9F7-1AAA4C6F0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2" name="Freeform 95">
              <a:extLst>
                <a:ext uri="{FF2B5EF4-FFF2-40B4-BE49-F238E27FC236}">
                  <a16:creationId xmlns:a16="http://schemas.microsoft.com/office/drawing/2014/main" id="{055CE21F-A653-455A-8441-3D7D210A2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3" name="Freeform 96">
              <a:extLst>
                <a:ext uri="{FF2B5EF4-FFF2-40B4-BE49-F238E27FC236}">
                  <a16:creationId xmlns:a16="http://schemas.microsoft.com/office/drawing/2014/main" id="{5E4F7403-F438-448F-806C-D0D07E53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4" name="Freeform 97">
              <a:extLst>
                <a:ext uri="{FF2B5EF4-FFF2-40B4-BE49-F238E27FC236}">
                  <a16:creationId xmlns:a16="http://schemas.microsoft.com/office/drawing/2014/main" id="{20A0E841-D6D3-46E5-9BCD-AC0A9C56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5" name="Freeform 98">
              <a:extLst>
                <a:ext uri="{FF2B5EF4-FFF2-40B4-BE49-F238E27FC236}">
                  <a16:creationId xmlns:a16="http://schemas.microsoft.com/office/drawing/2014/main" id="{DC435293-4A6A-40E4-A92B-DD1B3F081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6" name="Freeform 99">
              <a:extLst>
                <a:ext uri="{FF2B5EF4-FFF2-40B4-BE49-F238E27FC236}">
                  <a16:creationId xmlns:a16="http://schemas.microsoft.com/office/drawing/2014/main" id="{2E2571D0-2B04-425E-B522-8875A18BE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57" name="组合 256">
            <a:extLst>
              <a:ext uri="{FF2B5EF4-FFF2-40B4-BE49-F238E27FC236}">
                <a16:creationId xmlns:a16="http://schemas.microsoft.com/office/drawing/2014/main" id="{F18C31C0-E378-4BE8-B322-64DB8C951542}"/>
              </a:ext>
            </a:extLst>
          </p:cNvPr>
          <p:cNvGrpSpPr/>
          <p:nvPr/>
        </p:nvGrpSpPr>
        <p:grpSpPr>
          <a:xfrm>
            <a:off x="10926328" y="4889885"/>
            <a:ext cx="660400" cy="1209675"/>
            <a:chOff x="6889750" y="1900238"/>
            <a:chExt cx="660400" cy="1209675"/>
          </a:xfrm>
        </p:grpSpPr>
        <p:sp>
          <p:nvSpPr>
            <p:cNvPr id="258" name="Freeform 116">
              <a:extLst>
                <a:ext uri="{FF2B5EF4-FFF2-40B4-BE49-F238E27FC236}">
                  <a16:creationId xmlns:a16="http://schemas.microsoft.com/office/drawing/2014/main" id="{4026FF42-D4C4-463B-94A2-8428C8E55C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88" y="1900238"/>
              <a:ext cx="630237" cy="1176338"/>
            </a:xfrm>
            <a:custGeom>
              <a:avLst/>
              <a:gdLst>
                <a:gd name="T0" fmla="*/ 350 w 509"/>
                <a:gd name="T1" fmla="*/ 700 h 949"/>
                <a:gd name="T2" fmla="*/ 388 w 509"/>
                <a:gd name="T3" fmla="*/ 524 h 949"/>
                <a:gd name="T4" fmla="*/ 391 w 509"/>
                <a:gd name="T5" fmla="*/ 515 h 949"/>
                <a:gd name="T6" fmla="*/ 394 w 509"/>
                <a:gd name="T7" fmla="*/ 498 h 949"/>
                <a:gd name="T8" fmla="*/ 395 w 509"/>
                <a:gd name="T9" fmla="*/ 496 h 949"/>
                <a:gd name="T10" fmla="*/ 395 w 509"/>
                <a:gd name="T11" fmla="*/ 492 h 949"/>
                <a:gd name="T12" fmla="*/ 506 w 509"/>
                <a:gd name="T13" fmla="*/ 87 h 949"/>
                <a:gd name="T14" fmla="*/ 490 w 509"/>
                <a:gd name="T15" fmla="*/ 50 h 949"/>
                <a:gd name="T16" fmla="*/ 491 w 509"/>
                <a:gd name="T17" fmla="*/ 49 h 949"/>
                <a:gd name="T18" fmla="*/ 449 w 509"/>
                <a:gd name="T19" fmla="*/ 7 h 949"/>
                <a:gd name="T20" fmla="*/ 222 w 509"/>
                <a:gd name="T21" fmla="*/ 134 h 949"/>
                <a:gd name="T22" fmla="*/ 198 w 509"/>
                <a:gd name="T23" fmla="*/ 159 h 949"/>
                <a:gd name="T24" fmla="*/ 178 w 509"/>
                <a:gd name="T25" fmla="*/ 182 h 949"/>
                <a:gd name="T26" fmla="*/ 173 w 509"/>
                <a:gd name="T27" fmla="*/ 200 h 949"/>
                <a:gd name="T28" fmla="*/ 187 w 509"/>
                <a:gd name="T29" fmla="*/ 258 h 949"/>
                <a:gd name="T30" fmla="*/ 300 w 509"/>
                <a:gd name="T31" fmla="*/ 258 h 949"/>
                <a:gd name="T32" fmla="*/ 276 w 509"/>
                <a:gd name="T33" fmla="*/ 370 h 949"/>
                <a:gd name="T34" fmla="*/ 246 w 509"/>
                <a:gd name="T35" fmla="*/ 494 h 949"/>
                <a:gd name="T36" fmla="*/ 234 w 509"/>
                <a:gd name="T37" fmla="*/ 575 h 949"/>
                <a:gd name="T38" fmla="*/ 230 w 509"/>
                <a:gd name="T39" fmla="*/ 585 h 949"/>
                <a:gd name="T40" fmla="*/ 215 w 509"/>
                <a:gd name="T41" fmla="*/ 646 h 949"/>
                <a:gd name="T42" fmla="*/ 203 w 509"/>
                <a:gd name="T43" fmla="*/ 662 h 949"/>
                <a:gd name="T44" fmla="*/ 186 w 509"/>
                <a:gd name="T45" fmla="*/ 708 h 949"/>
                <a:gd name="T46" fmla="*/ 172 w 509"/>
                <a:gd name="T47" fmla="*/ 742 h 949"/>
                <a:gd name="T48" fmla="*/ 140 w 509"/>
                <a:gd name="T49" fmla="*/ 753 h 949"/>
                <a:gd name="T50" fmla="*/ 122 w 509"/>
                <a:gd name="T51" fmla="*/ 754 h 949"/>
                <a:gd name="T52" fmla="*/ 112 w 509"/>
                <a:gd name="T53" fmla="*/ 756 h 949"/>
                <a:gd name="T54" fmla="*/ 83 w 509"/>
                <a:gd name="T55" fmla="*/ 752 h 949"/>
                <a:gd name="T56" fmla="*/ 65 w 509"/>
                <a:gd name="T57" fmla="*/ 754 h 949"/>
                <a:gd name="T58" fmla="*/ 61 w 509"/>
                <a:gd name="T59" fmla="*/ 753 h 949"/>
                <a:gd name="T60" fmla="*/ 19 w 509"/>
                <a:gd name="T61" fmla="*/ 795 h 949"/>
                <a:gd name="T62" fmla="*/ 20 w 509"/>
                <a:gd name="T63" fmla="*/ 800 h 949"/>
                <a:gd name="T64" fmla="*/ 5 w 509"/>
                <a:gd name="T65" fmla="*/ 855 h 949"/>
                <a:gd name="T66" fmla="*/ 15 w 509"/>
                <a:gd name="T67" fmla="*/ 889 h 949"/>
                <a:gd name="T68" fmla="*/ 47 w 509"/>
                <a:gd name="T69" fmla="*/ 925 h 949"/>
                <a:gd name="T70" fmla="*/ 119 w 509"/>
                <a:gd name="T71" fmla="*/ 919 h 949"/>
                <a:gd name="T72" fmla="*/ 165 w 509"/>
                <a:gd name="T73" fmla="*/ 912 h 949"/>
                <a:gd name="T74" fmla="*/ 167 w 509"/>
                <a:gd name="T75" fmla="*/ 911 h 949"/>
                <a:gd name="T76" fmla="*/ 348 w 509"/>
                <a:gd name="T77" fmla="*/ 932 h 949"/>
                <a:gd name="T78" fmla="*/ 412 w 509"/>
                <a:gd name="T79" fmla="*/ 945 h 949"/>
                <a:gd name="T80" fmla="*/ 455 w 509"/>
                <a:gd name="T81" fmla="*/ 912 h 949"/>
                <a:gd name="T82" fmla="*/ 455 w 509"/>
                <a:gd name="T83" fmla="*/ 844 h 949"/>
                <a:gd name="T84" fmla="*/ 452 w 509"/>
                <a:gd name="T85" fmla="*/ 804 h 949"/>
                <a:gd name="T86" fmla="*/ 450 w 509"/>
                <a:gd name="T87" fmla="*/ 791 h 949"/>
                <a:gd name="T88" fmla="*/ 431 w 509"/>
                <a:gd name="T89" fmla="*/ 768 h 949"/>
                <a:gd name="T90" fmla="*/ 393 w 509"/>
                <a:gd name="T91" fmla="*/ 753 h 949"/>
                <a:gd name="T92" fmla="*/ 364 w 509"/>
                <a:gd name="T93" fmla="*/ 751 h 949"/>
                <a:gd name="T94" fmla="*/ 359 w 509"/>
                <a:gd name="T95" fmla="*/ 751 h 949"/>
                <a:gd name="T96" fmla="*/ 341 w 509"/>
                <a:gd name="T97" fmla="*/ 732 h 949"/>
                <a:gd name="T98" fmla="*/ 345 w 509"/>
                <a:gd name="T99" fmla="*/ 712 h 949"/>
                <a:gd name="T100" fmla="*/ 350 w 509"/>
                <a:gd name="T101" fmla="*/ 700 h 949"/>
                <a:gd name="T102" fmla="*/ 425 w 509"/>
                <a:gd name="T103" fmla="*/ 31 h 949"/>
                <a:gd name="T104" fmla="*/ 425 w 509"/>
                <a:gd name="T105" fmla="*/ 31 h 949"/>
                <a:gd name="T106" fmla="*/ 360 w 509"/>
                <a:gd name="T107" fmla="*/ 753 h 949"/>
                <a:gd name="T108" fmla="*/ 359 w 509"/>
                <a:gd name="T109" fmla="*/ 751 h 949"/>
                <a:gd name="T110" fmla="*/ 360 w 509"/>
                <a:gd name="T111" fmla="*/ 753 h 949"/>
                <a:gd name="T112" fmla="*/ 359 w 509"/>
                <a:gd name="T113" fmla="*/ 751 h 949"/>
                <a:gd name="T114" fmla="*/ 359 w 509"/>
                <a:gd name="T115" fmla="*/ 751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9" h="949">
                  <a:moveTo>
                    <a:pt x="350" y="700"/>
                  </a:moveTo>
                  <a:cubicBezTo>
                    <a:pt x="363" y="642"/>
                    <a:pt x="376" y="583"/>
                    <a:pt x="388" y="524"/>
                  </a:cubicBezTo>
                  <a:cubicBezTo>
                    <a:pt x="390" y="522"/>
                    <a:pt x="391" y="518"/>
                    <a:pt x="391" y="515"/>
                  </a:cubicBezTo>
                  <a:cubicBezTo>
                    <a:pt x="392" y="509"/>
                    <a:pt x="393" y="504"/>
                    <a:pt x="394" y="498"/>
                  </a:cubicBezTo>
                  <a:cubicBezTo>
                    <a:pt x="394" y="497"/>
                    <a:pt x="394" y="497"/>
                    <a:pt x="395" y="496"/>
                  </a:cubicBezTo>
                  <a:cubicBezTo>
                    <a:pt x="395" y="495"/>
                    <a:pt x="395" y="493"/>
                    <a:pt x="395" y="492"/>
                  </a:cubicBezTo>
                  <a:cubicBezTo>
                    <a:pt x="420" y="354"/>
                    <a:pt x="481" y="225"/>
                    <a:pt x="506" y="87"/>
                  </a:cubicBezTo>
                  <a:cubicBezTo>
                    <a:pt x="509" y="70"/>
                    <a:pt x="501" y="57"/>
                    <a:pt x="490" y="50"/>
                  </a:cubicBezTo>
                  <a:cubicBezTo>
                    <a:pt x="490" y="50"/>
                    <a:pt x="491" y="49"/>
                    <a:pt x="491" y="49"/>
                  </a:cubicBezTo>
                  <a:cubicBezTo>
                    <a:pt x="497" y="24"/>
                    <a:pt x="474" y="0"/>
                    <a:pt x="449" y="7"/>
                  </a:cubicBezTo>
                  <a:cubicBezTo>
                    <a:pt x="362" y="31"/>
                    <a:pt x="303" y="100"/>
                    <a:pt x="222" y="134"/>
                  </a:cubicBezTo>
                  <a:cubicBezTo>
                    <a:pt x="210" y="139"/>
                    <a:pt x="201" y="148"/>
                    <a:pt x="198" y="159"/>
                  </a:cubicBezTo>
                  <a:cubicBezTo>
                    <a:pt x="190" y="166"/>
                    <a:pt x="184" y="173"/>
                    <a:pt x="178" y="182"/>
                  </a:cubicBezTo>
                  <a:cubicBezTo>
                    <a:pt x="174" y="188"/>
                    <a:pt x="172" y="194"/>
                    <a:pt x="173" y="200"/>
                  </a:cubicBezTo>
                  <a:cubicBezTo>
                    <a:pt x="153" y="216"/>
                    <a:pt x="165" y="250"/>
                    <a:pt x="187" y="258"/>
                  </a:cubicBezTo>
                  <a:cubicBezTo>
                    <a:pt x="226" y="271"/>
                    <a:pt x="263" y="267"/>
                    <a:pt x="300" y="258"/>
                  </a:cubicBezTo>
                  <a:cubicBezTo>
                    <a:pt x="290" y="295"/>
                    <a:pt x="282" y="332"/>
                    <a:pt x="276" y="370"/>
                  </a:cubicBezTo>
                  <a:cubicBezTo>
                    <a:pt x="264" y="411"/>
                    <a:pt x="253" y="452"/>
                    <a:pt x="246" y="494"/>
                  </a:cubicBezTo>
                  <a:cubicBezTo>
                    <a:pt x="242" y="521"/>
                    <a:pt x="238" y="548"/>
                    <a:pt x="234" y="575"/>
                  </a:cubicBezTo>
                  <a:cubicBezTo>
                    <a:pt x="232" y="578"/>
                    <a:pt x="231" y="581"/>
                    <a:pt x="230" y="585"/>
                  </a:cubicBezTo>
                  <a:cubicBezTo>
                    <a:pt x="224" y="605"/>
                    <a:pt x="219" y="625"/>
                    <a:pt x="215" y="646"/>
                  </a:cubicBezTo>
                  <a:cubicBezTo>
                    <a:pt x="210" y="650"/>
                    <a:pt x="206" y="655"/>
                    <a:pt x="203" y="662"/>
                  </a:cubicBezTo>
                  <a:cubicBezTo>
                    <a:pt x="198" y="677"/>
                    <a:pt x="192" y="693"/>
                    <a:pt x="186" y="708"/>
                  </a:cubicBezTo>
                  <a:cubicBezTo>
                    <a:pt x="183" y="717"/>
                    <a:pt x="179" y="735"/>
                    <a:pt x="172" y="742"/>
                  </a:cubicBezTo>
                  <a:cubicBezTo>
                    <a:pt x="165" y="749"/>
                    <a:pt x="150" y="751"/>
                    <a:pt x="140" y="753"/>
                  </a:cubicBezTo>
                  <a:cubicBezTo>
                    <a:pt x="135" y="752"/>
                    <a:pt x="129" y="752"/>
                    <a:pt x="122" y="754"/>
                  </a:cubicBezTo>
                  <a:cubicBezTo>
                    <a:pt x="119" y="755"/>
                    <a:pt x="115" y="755"/>
                    <a:pt x="112" y="756"/>
                  </a:cubicBezTo>
                  <a:cubicBezTo>
                    <a:pt x="102" y="756"/>
                    <a:pt x="94" y="752"/>
                    <a:pt x="83" y="752"/>
                  </a:cubicBezTo>
                  <a:cubicBezTo>
                    <a:pt x="77" y="751"/>
                    <a:pt x="71" y="752"/>
                    <a:pt x="65" y="754"/>
                  </a:cubicBezTo>
                  <a:cubicBezTo>
                    <a:pt x="64" y="754"/>
                    <a:pt x="62" y="753"/>
                    <a:pt x="61" y="753"/>
                  </a:cubicBezTo>
                  <a:cubicBezTo>
                    <a:pt x="34" y="745"/>
                    <a:pt x="15" y="770"/>
                    <a:pt x="19" y="795"/>
                  </a:cubicBezTo>
                  <a:cubicBezTo>
                    <a:pt x="20" y="796"/>
                    <a:pt x="20" y="798"/>
                    <a:pt x="20" y="800"/>
                  </a:cubicBezTo>
                  <a:cubicBezTo>
                    <a:pt x="6" y="815"/>
                    <a:pt x="1" y="836"/>
                    <a:pt x="5" y="855"/>
                  </a:cubicBezTo>
                  <a:cubicBezTo>
                    <a:pt x="0" y="867"/>
                    <a:pt x="5" y="881"/>
                    <a:pt x="15" y="889"/>
                  </a:cubicBezTo>
                  <a:cubicBezTo>
                    <a:pt x="14" y="906"/>
                    <a:pt x="25" y="924"/>
                    <a:pt x="47" y="925"/>
                  </a:cubicBezTo>
                  <a:cubicBezTo>
                    <a:pt x="72" y="927"/>
                    <a:pt x="95" y="923"/>
                    <a:pt x="119" y="919"/>
                  </a:cubicBezTo>
                  <a:cubicBezTo>
                    <a:pt x="134" y="917"/>
                    <a:pt x="150" y="915"/>
                    <a:pt x="165" y="912"/>
                  </a:cubicBezTo>
                  <a:cubicBezTo>
                    <a:pt x="166" y="912"/>
                    <a:pt x="166" y="912"/>
                    <a:pt x="167" y="911"/>
                  </a:cubicBezTo>
                  <a:cubicBezTo>
                    <a:pt x="227" y="921"/>
                    <a:pt x="288" y="931"/>
                    <a:pt x="348" y="932"/>
                  </a:cubicBezTo>
                  <a:cubicBezTo>
                    <a:pt x="370" y="936"/>
                    <a:pt x="391" y="941"/>
                    <a:pt x="412" y="945"/>
                  </a:cubicBezTo>
                  <a:cubicBezTo>
                    <a:pt x="434" y="949"/>
                    <a:pt x="455" y="936"/>
                    <a:pt x="455" y="912"/>
                  </a:cubicBezTo>
                  <a:cubicBezTo>
                    <a:pt x="455" y="889"/>
                    <a:pt x="455" y="867"/>
                    <a:pt x="455" y="844"/>
                  </a:cubicBezTo>
                  <a:cubicBezTo>
                    <a:pt x="455" y="830"/>
                    <a:pt x="455" y="817"/>
                    <a:pt x="452" y="804"/>
                  </a:cubicBezTo>
                  <a:cubicBezTo>
                    <a:pt x="452" y="800"/>
                    <a:pt x="452" y="796"/>
                    <a:pt x="450" y="791"/>
                  </a:cubicBezTo>
                  <a:cubicBezTo>
                    <a:pt x="447" y="782"/>
                    <a:pt x="440" y="772"/>
                    <a:pt x="431" y="768"/>
                  </a:cubicBezTo>
                  <a:cubicBezTo>
                    <a:pt x="420" y="760"/>
                    <a:pt x="407" y="754"/>
                    <a:pt x="393" y="753"/>
                  </a:cubicBezTo>
                  <a:cubicBezTo>
                    <a:pt x="383" y="751"/>
                    <a:pt x="373" y="750"/>
                    <a:pt x="364" y="751"/>
                  </a:cubicBezTo>
                  <a:cubicBezTo>
                    <a:pt x="361" y="752"/>
                    <a:pt x="360" y="751"/>
                    <a:pt x="359" y="751"/>
                  </a:cubicBezTo>
                  <a:cubicBezTo>
                    <a:pt x="356" y="742"/>
                    <a:pt x="349" y="735"/>
                    <a:pt x="341" y="732"/>
                  </a:cubicBezTo>
                  <a:cubicBezTo>
                    <a:pt x="342" y="725"/>
                    <a:pt x="344" y="718"/>
                    <a:pt x="345" y="712"/>
                  </a:cubicBezTo>
                  <a:cubicBezTo>
                    <a:pt x="348" y="708"/>
                    <a:pt x="350" y="705"/>
                    <a:pt x="350" y="700"/>
                  </a:cubicBezTo>
                  <a:close/>
                  <a:moveTo>
                    <a:pt x="425" y="31"/>
                  </a:moveTo>
                  <a:cubicBezTo>
                    <a:pt x="426" y="29"/>
                    <a:pt x="427" y="29"/>
                    <a:pt x="425" y="31"/>
                  </a:cubicBezTo>
                  <a:close/>
                  <a:moveTo>
                    <a:pt x="360" y="753"/>
                  </a:moveTo>
                  <a:cubicBezTo>
                    <a:pt x="359" y="753"/>
                    <a:pt x="359" y="752"/>
                    <a:pt x="359" y="751"/>
                  </a:cubicBezTo>
                  <a:cubicBezTo>
                    <a:pt x="359" y="752"/>
                    <a:pt x="359" y="753"/>
                    <a:pt x="360" y="753"/>
                  </a:cubicBezTo>
                  <a:close/>
                  <a:moveTo>
                    <a:pt x="359" y="751"/>
                  </a:moveTo>
                  <a:cubicBezTo>
                    <a:pt x="357" y="750"/>
                    <a:pt x="358" y="749"/>
                    <a:pt x="359" y="751"/>
                  </a:cubicBezTo>
                  <a:close/>
                </a:path>
              </a:pathLst>
            </a:custGeom>
            <a:solidFill>
              <a:srgbClr val="F44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59" name="Freeform 117">
              <a:extLst>
                <a:ext uri="{FF2B5EF4-FFF2-40B4-BE49-F238E27FC236}">
                  <a16:creationId xmlns:a16="http://schemas.microsoft.com/office/drawing/2014/main" id="{BF38BD15-DA5C-4698-8886-97499EB58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1914525"/>
              <a:ext cx="660400" cy="1195388"/>
            </a:xfrm>
            <a:custGeom>
              <a:avLst/>
              <a:gdLst>
                <a:gd name="T0" fmla="*/ 333 w 534"/>
                <a:gd name="T1" fmla="*/ 63 h 965"/>
                <a:gd name="T2" fmla="*/ 212 w 534"/>
                <a:gd name="T3" fmla="*/ 94 h 965"/>
                <a:gd name="T4" fmla="*/ 179 w 534"/>
                <a:gd name="T5" fmla="*/ 176 h 965"/>
                <a:gd name="T6" fmla="*/ 193 w 534"/>
                <a:gd name="T7" fmla="*/ 263 h 965"/>
                <a:gd name="T8" fmla="*/ 301 w 534"/>
                <a:gd name="T9" fmla="*/ 269 h 965"/>
                <a:gd name="T10" fmla="*/ 185 w 534"/>
                <a:gd name="T11" fmla="*/ 722 h 965"/>
                <a:gd name="T12" fmla="*/ 51 w 534"/>
                <a:gd name="T13" fmla="*/ 724 h 965"/>
                <a:gd name="T14" fmla="*/ 9 w 534"/>
                <a:gd name="T15" fmla="*/ 767 h 965"/>
                <a:gd name="T16" fmla="*/ 1 w 534"/>
                <a:gd name="T17" fmla="*/ 902 h 965"/>
                <a:gd name="T18" fmla="*/ 49 w 534"/>
                <a:gd name="T19" fmla="*/ 934 h 965"/>
                <a:gd name="T20" fmla="*/ 212 w 534"/>
                <a:gd name="T21" fmla="*/ 918 h 965"/>
                <a:gd name="T22" fmla="*/ 458 w 534"/>
                <a:gd name="T23" fmla="*/ 956 h 965"/>
                <a:gd name="T24" fmla="*/ 480 w 534"/>
                <a:gd name="T25" fmla="*/ 843 h 965"/>
                <a:gd name="T26" fmla="*/ 476 w 534"/>
                <a:gd name="T27" fmla="*/ 747 h 965"/>
                <a:gd name="T28" fmla="*/ 375 w 534"/>
                <a:gd name="T29" fmla="*/ 731 h 965"/>
                <a:gd name="T30" fmla="*/ 454 w 534"/>
                <a:gd name="T31" fmla="*/ 295 h 965"/>
                <a:gd name="T32" fmla="*/ 529 w 534"/>
                <a:gd name="T33" fmla="*/ 63 h 965"/>
                <a:gd name="T34" fmla="*/ 397 w 534"/>
                <a:gd name="T35" fmla="*/ 8 h 965"/>
                <a:gd name="T36" fmla="*/ 454 w 534"/>
                <a:gd name="T37" fmla="*/ 52 h 965"/>
                <a:gd name="T38" fmla="*/ 510 w 534"/>
                <a:gd name="T39" fmla="*/ 66 h 965"/>
                <a:gd name="T40" fmla="*/ 354 w 534"/>
                <a:gd name="T41" fmla="*/ 660 h 965"/>
                <a:gd name="T42" fmla="*/ 355 w 534"/>
                <a:gd name="T43" fmla="*/ 746 h 965"/>
                <a:gd name="T44" fmla="*/ 458 w 534"/>
                <a:gd name="T45" fmla="*/ 765 h 965"/>
                <a:gd name="T46" fmla="*/ 458 w 534"/>
                <a:gd name="T47" fmla="*/ 820 h 965"/>
                <a:gd name="T48" fmla="*/ 451 w 534"/>
                <a:gd name="T49" fmla="*/ 932 h 965"/>
                <a:gd name="T50" fmla="*/ 34 w 534"/>
                <a:gd name="T51" fmla="*/ 910 h 965"/>
                <a:gd name="T52" fmla="*/ 26 w 534"/>
                <a:gd name="T53" fmla="*/ 890 h 965"/>
                <a:gd name="T54" fmla="*/ 33 w 534"/>
                <a:gd name="T55" fmla="*/ 771 h 965"/>
                <a:gd name="T56" fmla="*/ 51 w 534"/>
                <a:gd name="T57" fmla="*/ 748 h 965"/>
                <a:gd name="T58" fmla="*/ 185 w 534"/>
                <a:gd name="T59" fmla="*/ 746 h 965"/>
                <a:gd name="T60" fmla="*/ 324 w 534"/>
                <a:gd name="T61" fmla="*/ 275 h 965"/>
                <a:gd name="T62" fmla="*/ 193 w 534"/>
                <a:gd name="T63" fmla="*/ 239 h 965"/>
                <a:gd name="T64" fmla="*/ 203 w 534"/>
                <a:gd name="T65" fmla="*/ 176 h 965"/>
                <a:gd name="T66" fmla="*/ 212 w 534"/>
                <a:gd name="T67" fmla="*/ 118 h 965"/>
                <a:gd name="T68" fmla="*/ 384 w 534"/>
                <a:gd name="T69" fmla="*/ 1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4" h="965">
                  <a:moveTo>
                    <a:pt x="384" y="14"/>
                  </a:moveTo>
                  <a:cubicBezTo>
                    <a:pt x="372" y="36"/>
                    <a:pt x="355" y="52"/>
                    <a:pt x="333" y="63"/>
                  </a:cubicBezTo>
                  <a:cubicBezTo>
                    <a:pt x="309" y="76"/>
                    <a:pt x="283" y="84"/>
                    <a:pt x="256" y="89"/>
                  </a:cubicBezTo>
                  <a:cubicBezTo>
                    <a:pt x="242" y="92"/>
                    <a:pt x="227" y="92"/>
                    <a:pt x="212" y="94"/>
                  </a:cubicBezTo>
                  <a:cubicBezTo>
                    <a:pt x="202" y="96"/>
                    <a:pt x="194" y="106"/>
                    <a:pt x="189" y="115"/>
                  </a:cubicBezTo>
                  <a:cubicBezTo>
                    <a:pt x="179" y="133"/>
                    <a:pt x="178" y="156"/>
                    <a:pt x="179" y="176"/>
                  </a:cubicBezTo>
                  <a:cubicBezTo>
                    <a:pt x="179" y="201"/>
                    <a:pt x="183" y="226"/>
                    <a:pt x="181" y="251"/>
                  </a:cubicBezTo>
                  <a:cubicBezTo>
                    <a:pt x="180" y="258"/>
                    <a:pt x="187" y="263"/>
                    <a:pt x="193" y="263"/>
                  </a:cubicBezTo>
                  <a:cubicBezTo>
                    <a:pt x="232" y="266"/>
                    <a:pt x="271" y="273"/>
                    <a:pt x="310" y="283"/>
                  </a:cubicBezTo>
                  <a:cubicBezTo>
                    <a:pt x="307" y="278"/>
                    <a:pt x="304" y="274"/>
                    <a:pt x="301" y="269"/>
                  </a:cubicBezTo>
                  <a:cubicBezTo>
                    <a:pt x="253" y="421"/>
                    <a:pt x="210" y="575"/>
                    <a:pt x="173" y="731"/>
                  </a:cubicBezTo>
                  <a:cubicBezTo>
                    <a:pt x="177" y="728"/>
                    <a:pt x="181" y="725"/>
                    <a:pt x="185" y="722"/>
                  </a:cubicBezTo>
                  <a:cubicBezTo>
                    <a:pt x="154" y="722"/>
                    <a:pt x="124" y="723"/>
                    <a:pt x="94" y="724"/>
                  </a:cubicBezTo>
                  <a:cubicBezTo>
                    <a:pt x="79" y="724"/>
                    <a:pt x="65" y="724"/>
                    <a:pt x="51" y="724"/>
                  </a:cubicBezTo>
                  <a:cubicBezTo>
                    <a:pt x="38" y="725"/>
                    <a:pt x="26" y="726"/>
                    <a:pt x="18" y="736"/>
                  </a:cubicBezTo>
                  <a:cubicBezTo>
                    <a:pt x="11" y="745"/>
                    <a:pt x="10" y="756"/>
                    <a:pt x="9" y="767"/>
                  </a:cubicBezTo>
                  <a:cubicBezTo>
                    <a:pt x="8" y="782"/>
                    <a:pt x="7" y="796"/>
                    <a:pt x="6" y="811"/>
                  </a:cubicBezTo>
                  <a:cubicBezTo>
                    <a:pt x="5" y="841"/>
                    <a:pt x="2" y="872"/>
                    <a:pt x="1" y="902"/>
                  </a:cubicBezTo>
                  <a:cubicBezTo>
                    <a:pt x="0" y="913"/>
                    <a:pt x="3" y="923"/>
                    <a:pt x="12" y="929"/>
                  </a:cubicBezTo>
                  <a:cubicBezTo>
                    <a:pt x="23" y="936"/>
                    <a:pt x="37" y="935"/>
                    <a:pt x="49" y="934"/>
                  </a:cubicBezTo>
                  <a:cubicBezTo>
                    <a:pt x="76" y="933"/>
                    <a:pt x="103" y="927"/>
                    <a:pt x="130" y="922"/>
                  </a:cubicBezTo>
                  <a:cubicBezTo>
                    <a:pt x="157" y="917"/>
                    <a:pt x="184" y="915"/>
                    <a:pt x="212" y="918"/>
                  </a:cubicBezTo>
                  <a:cubicBezTo>
                    <a:pt x="238" y="921"/>
                    <a:pt x="264" y="928"/>
                    <a:pt x="289" y="935"/>
                  </a:cubicBezTo>
                  <a:cubicBezTo>
                    <a:pt x="344" y="950"/>
                    <a:pt x="400" y="965"/>
                    <a:pt x="458" y="956"/>
                  </a:cubicBezTo>
                  <a:cubicBezTo>
                    <a:pt x="461" y="955"/>
                    <a:pt x="465" y="951"/>
                    <a:pt x="466" y="947"/>
                  </a:cubicBezTo>
                  <a:cubicBezTo>
                    <a:pt x="473" y="913"/>
                    <a:pt x="477" y="878"/>
                    <a:pt x="480" y="843"/>
                  </a:cubicBezTo>
                  <a:cubicBezTo>
                    <a:pt x="482" y="825"/>
                    <a:pt x="483" y="807"/>
                    <a:pt x="484" y="789"/>
                  </a:cubicBezTo>
                  <a:cubicBezTo>
                    <a:pt x="484" y="775"/>
                    <a:pt x="484" y="759"/>
                    <a:pt x="476" y="747"/>
                  </a:cubicBezTo>
                  <a:cubicBezTo>
                    <a:pt x="460" y="723"/>
                    <a:pt x="429" y="729"/>
                    <a:pt x="405" y="733"/>
                  </a:cubicBezTo>
                  <a:cubicBezTo>
                    <a:pt x="396" y="735"/>
                    <a:pt x="384" y="735"/>
                    <a:pt x="375" y="731"/>
                  </a:cubicBezTo>
                  <a:cubicBezTo>
                    <a:pt x="363" y="724"/>
                    <a:pt x="371" y="705"/>
                    <a:pt x="372" y="694"/>
                  </a:cubicBezTo>
                  <a:cubicBezTo>
                    <a:pt x="395" y="560"/>
                    <a:pt x="417" y="426"/>
                    <a:pt x="454" y="295"/>
                  </a:cubicBezTo>
                  <a:cubicBezTo>
                    <a:pt x="475" y="221"/>
                    <a:pt x="500" y="148"/>
                    <a:pt x="531" y="78"/>
                  </a:cubicBezTo>
                  <a:cubicBezTo>
                    <a:pt x="533" y="73"/>
                    <a:pt x="534" y="67"/>
                    <a:pt x="529" y="63"/>
                  </a:cubicBezTo>
                  <a:cubicBezTo>
                    <a:pt x="511" y="48"/>
                    <a:pt x="487" y="39"/>
                    <a:pt x="465" y="31"/>
                  </a:cubicBezTo>
                  <a:cubicBezTo>
                    <a:pt x="443" y="22"/>
                    <a:pt x="420" y="13"/>
                    <a:pt x="397" y="8"/>
                  </a:cubicBezTo>
                  <a:cubicBezTo>
                    <a:pt x="382" y="6"/>
                    <a:pt x="375" y="29"/>
                    <a:pt x="391" y="32"/>
                  </a:cubicBezTo>
                  <a:cubicBezTo>
                    <a:pt x="412" y="35"/>
                    <a:pt x="434" y="44"/>
                    <a:pt x="454" y="52"/>
                  </a:cubicBezTo>
                  <a:cubicBezTo>
                    <a:pt x="473" y="59"/>
                    <a:pt x="497" y="68"/>
                    <a:pt x="512" y="80"/>
                  </a:cubicBezTo>
                  <a:cubicBezTo>
                    <a:pt x="512" y="75"/>
                    <a:pt x="511" y="71"/>
                    <a:pt x="510" y="66"/>
                  </a:cubicBezTo>
                  <a:cubicBezTo>
                    <a:pt x="455" y="190"/>
                    <a:pt x="418" y="322"/>
                    <a:pt x="391" y="456"/>
                  </a:cubicBezTo>
                  <a:cubicBezTo>
                    <a:pt x="377" y="524"/>
                    <a:pt x="365" y="592"/>
                    <a:pt x="354" y="660"/>
                  </a:cubicBezTo>
                  <a:cubicBezTo>
                    <a:pt x="351" y="676"/>
                    <a:pt x="348" y="693"/>
                    <a:pt x="346" y="709"/>
                  </a:cubicBezTo>
                  <a:cubicBezTo>
                    <a:pt x="344" y="723"/>
                    <a:pt x="345" y="736"/>
                    <a:pt x="355" y="746"/>
                  </a:cubicBezTo>
                  <a:cubicBezTo>
                    <a:pt x="374" y="763"/>
                    <a:pt x="401" y="757"/>
                    <a:pt x="424" y="754"/>
                  </a:cubicBezTo>
                  <a:cubicBezTo>
                    <a:pt x="435" y="752"/>
                    <a:pt x="453" y="751"/>
                    <a:pt x="458" y="765"/>
                  </a:cubicBezTo>
                  <a:cubicBezTo>
                    <a:pt x="461" y="772"/>
                    <a:pt x="460" y="781"/>
                    <a:pt x="460" y="789"/>
                  </a:cubicBezTo>
                  <a:cubicBezTo>
                    <a:pt x="459" y="799"/>
                    <a:pt x="459" y="809"/>
                    <a:pt x="458" y="820"/>
                  </a:cubicBezTo>
                  <a:cubicBezTo>
                    <a:pt x="456" y="860"/>
                    <a:pt x="450" y="901"/>
                    <a:pt x="443" y="941"/>
                  </a:cubicBezTo>
                  <a:cubicBezTo>
                    <a:pt x="446" y="938"/>
                    <a:pt x="449" y="935"/>
                    <a:pt x="451" y="932"/>
                  </a:cubicBezTo>
                  <a:cubicBezTo>
                    <a:pt x="360" y="948"/>
                    <a:pt x="273" y="892"/>
                    <a:pt x="182" y="893"/>
                  </a:cubicBezTo>
                  <a:cubicBezTo>
                    <a:pt x="132" y="893"/>
                    <a:pt x="84" y="912"/>
                    <a:pt x="34" y="910"/>
                  </a:cubicBezTo>
                  <a:cubicBezTo>
                    <a:pt x="30" y="910"/>
                    <a:pt x="26" y="911"/>
                    <a:pt x="25" y="908"/>
                  </a:cubicBezTo>
                  <a:cubicBezTo>
                    <a:pt x="23" y="903"/>
                    <a:pt x="25" y="894"/>
                    <a:pt x="26" y="890"/>
                  </a:cubicBezTo>
                  <a:cubicBezTo>
                    <a:pt x="26" y="877"/>
                    <a:pt x="27" y="864"/>
                    <a:pt x="28" y="850"/>
                  </a:cubicBezTo>
                  <a:cubicBezTo>
                    <a:pt x="30" y="824"/>
                    <a:pt x="31" y="797"/>
                    <a:pt x="33" y="771"/>
                  </a:cubicBezTo>
                  <a:cubicBezTo>
                    <a:pt x="33" y="766"/>
                    <a:pt x="33" y="758"/>
                    <a:pt x="36" y="753"/>
                  </a:cubicBezTo>
                  <a:cubicBezTo>
                    <a:pt x="39" y="748"/>
                    <a:pt x="45" y="748"/>
                    <a:pt x="51" y="748"/>
                  </a:cubicBezTo>
                  <a:cubicBezTo>
                    <a:pt x="65" y="748"/>
                    <a:pt x="79" y="748"/>
                    <a:pt x="94" y="748"/>
                  </a:cubicBezTo>
                  <a:cubicBezTo>
                    <a:pt x="124" y="747"/>
                    <a:pt x="154" y="746"/>
                    <a:pt x="185" y="746"/>
                  </a:cubicBezTo>
                  <a:cubicBezTo>
                    <a:pt x="190" y="746"/>
                    <a:pt x="195" y="742"/>
                    <a:pt x="196" y="737"/>
                  </a:cubicBezTo>
                  <a:cubicBezTo>
                    <a:pt x="234" y="582"/>
                    <a:pt x="276" y="427"/>
                    <a:pt x="324" y="275"/>
                  </a:cubicBezTo>
                  <a:cubicBezTo>
                    <a:pt x="326" y="269"/>
                    <a:pt x="322" y="262"/>
                    <a:pt x="316" y="260"/>
                  </a:cubicBezTo>
                  <a:cubicBezTo>
                    <a:pt x="276" y="249"/>
                    <a:pt x="235" y="242"/>
                    <a:pt x="193" y="239"/>
                  </a:cubicBezTo>
                  <a:cubicBezTo>
                    <a:pt x="197" y="243"/>
                    <a:pt x="201" y="247"/>
                    <a:pt x="205" y="251"/>
                  </a:cubicBezTo>
                  <a:cubicBezTo>
                    <a:pt x="207" y="226"/>
                    <a:pt x="203" y="201"/>
                    <a:pt x="203" y="176"/>
                  </a:cubicBezTo>
                  <a:cubicBezTo>
                    <a:pt x="202" y="155"/>
                    <a:pt x="203" y="129"/>
                    <a:pt x="221" y="115"/>
                  </a:cubicBezTo>
                  <a:cubicBezTo>
                    <a:pt x="218" y="116"/>
                    <a:pt x="215" y="117"/>
                    <a:pt x="212" y="118"/>
                  </a:cubicBezTo>
                  <a:cubicBezTo>
                    <a:pt x="283" y="113"/>
                    <a:pt x="367" y="94"/>
                    <a:pt x="404" y="26"/>
                  </a:cubicBezTo>
                  <a:cubicBezTo>
                    <a:pt x="412" y="12"/>
                    <a:pt x="391" y="0"/>
                    <a:pt x="384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0" name="Freeform 118">
              <a:extLst>
                <a:ext uri="{FF2B5EF4-FFF2-40B4-BE49-F238E27FC236}">
                  <a16:creationId xmlns:a16="http://schemas.microsoft.com/office/drawing/2014/main" id="{E200F8E8-DB6A-455A-8146-8A7881E22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0" y="2041525"/>
              <a:ext cx="223837" cy="104775"/>
            </a:xfrm>
            <a:custGeom>
              <a:avLst/>
              <a:gdLst>
                <a:gd name="T0" fmla="*/ 25 w 180"/>
                <a:gd name="T1" fmla="*/ 76 h 84"/>
                <a:gd name="T2" fmla="*/ 165 w 180"/>
                <a:gd name="T3" fmla="*/ 25 h 84"/>
                <a:gd name="T4" fmla="*/ 165 w 180"/>
                <a:gd name="T5" fmla="*/ 1 h 84"/>
                <a:gd name="T6" fmla="*/ 13 w 180"/>
                <a:gd name="T7" fmla="*/ 55 h 84"/>
                <a:gd name="T8" fmla="*/ 25 w 180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84">
                  <a:moveTo>
                    <a:pt x="25" y="76"/>
                  </a:moveTo>
                  <a:cubicBezTo>
                    <a:pt x="66" y="46"/>
                    <a:pt x="114" y="29"/>
                    <a:pt x="165" y="25"/>
                  </a:cubicBezTo>
                  <a:cubicBezTo>
                    <a:pt x="180" y="24"/>
                    <a:pt x="180" y="0"/>
                    <a:pt x="165" y="1"/>
                  </a:cubicBezTo>
                  <a:cubicBezTo>
                    <a:pt x="110" y="5"/>
                    <a:pt x="58" y="23"/>
                    <a:pt x="13" y="55"/>
                  </a:cubicBezTo>
                  <a:cubicBezTo>
                    <a:pt x="0" y="64"/>
                    <a:pt x="12" y="84"/>
                    <a:pt x="25" y="7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1" name="Freeform 119">
              <a:extLst>
                <a:ext uri="{FF2B5EF4-FFF2-40B4-BE49-F238E27FC236}">
                  <a16:creationId xmlns:a16="http://schemas.microsoft.com/office/drawing/2014/main" id="{E93ADE5A-E83D-4AE2-AAFE-91BFE44FB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5" y="2065338"/>
              <a:ext cx="246062" cy="128588"/>
            </a:xfrm>
            <a:custGeom>
              <a:avLst/>
              <a:gdLst>
                <a:gd name="T0" fmla="*/ 25 w 200"/>
                <a:gd name="T1" fmla="*/ 95 h 103"/>
                <a:gd name="T2" fmla="*/ 185 w 200"/>
                <a:gd name="T3" fmla="*/ 28 h 103"/>
                <a:gd name="T4" fmla="*/ 179 w 200"/>
                <a:gd name="T5" fmla="*/ 5 h 103"/>
                <a:gd name="T6" fmla="*/ 13 w 200"/>
                <a:gd name="T7" fmla="*/ 75 h 103"/>
                <a:gd name="T8" fmla="*/ 25 w 200"/>
                <a:gd name="T9" fmla="*/ 9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03">
                  <a:moveTo>
                    <a:pt x="25" y="95"/>
                  </a:moveTo>
                  <a:cubicBezTo>
                    <a:pt x="76" y="68"/>
                    <a:pt x="130" y="46"/>
                    <a:pt x="185" y="28"/>
                  </a:cubicBezTo>
                  <a:cubicBezTo>
                    <a:pt x="200" y="23"/>
                    <a:pt x="193" y="0"/>
                    <a:pt x="179" y="5"/>
                  </a:cubicBezTo>
                  <a:cubicBezTo>
                    <a:pt x="121" y="23"/>
                    <a:pt x="66" y="47"/>
                    <a:pt x="13" y="75"/>
                  </a:cubicBezTo>
                  <a:cubicBezTo>
                    <a:pt x="0" y="82"/>
                    <a:pt x="12" y="103"/>
                    <a:pt x="25" y="9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2" name="Freeform 120">
              <a:extLst>
                <a:ext uri="{FF2B5EF4-FFF2-40B4-BE49-F238E27FC236}">
                  <a16:creationId xmlns:a16="http://schemas.microsoft.com/office/drawing/2014/main" id="{BFDDDE1D-745B-47CA-B559-E6B12C33C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2154238"/>
              <a:ext cx="176212" cy="95250"/>
            </a:xfrm>
            <a:custGeom>
              <a:avLst/>
              <a:gdLst>
                <a:gd name="T0" fmla="*/ 26 w 143"/>
                <a:gd name="T1" fmla="*/ 69 h 77"/>
                <a:gd name="T2" fmla="*/ 128 w 143"/>
                <a:gd name="T3" fmla="*/ 27 h 77"/>
                <a:gd name="T4" fmla="*/ 121 w 143"/>
                <a:gd name="T5" fmla="*/ 4 h 77"/>
                <a:gd name="T6" fmla="*/ 14 w 143"/>
                <a:gd name="T7" fmla="*/ 49 h 77"/>
                <a:gd name="T8" fmla="*/ 26 w 143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7">
                  <a:moveTo>
                    <a:pt x="26" y="69"/>
                  </a:moveTo>
                  <a:cubicBezTo>
                    <a:pt x="58" y="50"/>
                    <a:pt x="92" y="36"/>
                    <a:pt x="128" y="27"/>
                  </a:cubicBezTo>
                  <a:cubicBezTo>
                    <a:pt x="143" y="23"/>
                    <a:pt x="137" y="0"/>
                    <a:pt x="121" y="4"/>
                  </a:cubicBezTo>
                  <a:cubicBezTo>
                    <a:pt x="84" y="14"/>
                    <a:pt x="47" y="29"/>
                    <a:pt x="14" y="49"/>
                  </a:cubicBezTo>
                  <a:cubicBezTo>
                    <a:pt x="0" y="57"/>
                    <a:pt x="12" y="77"/>
                    <a:pt x="26" y="6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3" name="Freeform 121">
              <a:extLst>
                <a:ext uri="{FF2B5EF4-FFF2-40B4-BE49-F238E27FC236}">
                  <a16:creationId xmlns:a16="http://schemas.microsoft.com/office/drawing/2014/main" id="{9E6137E4-9549-45C9-BB36-B5E0A62A1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2279650"/>
              <a:ext cx="150812" cy="98425"/>
            </a:xfrm>
            <a:custGeom>
              <a:avLst/>
              <a:gdLst>
                <a:gd name="T0" fmla="*/ 27 w 122"/>
                <a:gd name="T1" fmla="*/ 68 h 79"/>
                <a:gd name="T2" fmla="*/ 107 w 122"/>
                <a:gd name="T3" fmla="*/ 26 h 79"/>
                <a:gd name="T4" fmla="*/ 100 w 122"/>
                <a:gd name="T5" fmla="*/ 2 h 79"/>
                <a:gd name="T6" fmla="*/ 10 w 122"/>
                <a:gd name="T7" fmla="*/ 51 h 79"/>
                <a:gd name="T8" fmla="*/ 27 w 122"/>
                <a:gd name="T9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79">
                  <a:moveTo>
                    <a:pt x="27" y="68"/>
                  </a:moveTo>
                  <a:cubicBezTo>
                    <a:pt x="49" y="45"/>
                    <a:pt x="76" y="31"/>
                    <a:pt x="107" y="26"/>
                  </a:cubicBezTo>
                  <a:cubicBezTo>
                    <a:pt x="122" y="23"/>
                    <a:pt x="116" y="0"/>
                    <a:pt x="100" y="2"/>
                  </a:cubicBezTo>
                  <a:cubicBezTo>
                    <a:pt x="66" y="8"/>
                    <a:pt x="35" y="26"/>
                    <a:pt x="10" y="51"/>
                  </a:cubicBezTo>
                  <a:cubicBezTo>
                    <a:pt x="0" y="62"/>
                    <a:pt x="17" y="79"/>
                    <a:pt x="27" y="6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4" name="Freeform 122">
              <a:extLst>
                <a:ext uri="{FF2B5EF4-FFF2-40B4-BE49-F238E27FC236}">
                  <a16:creationId xmlns:a16="http://schemas.microsoft.com/office/drawing/2014/main" id="{CC4E75D8-A3C3-4DCF-9AC0-6C1217D5D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416175"/>
              <a:ext cx="131762" cy="88900"/>
            </a:xfrm>
            <a:custGeom>
              <a:avLst/>
              <a:gdLst>
                <a:gd name="T0" fmla="*/ 24 w 106"/>
                <a:gd name="T1" fmla="*/ 63 h 72"/>
                <a:gd name="T2" fmla="*/ 91 w 106"/>
                <a:gd name="T3" fmla="*/ 28 h 72"/>
                <a:gd name="T4" fmla="*/ 85 w 106"/>
                <a:gd name="T5" fmla="*/ 5 h 72"/>
                <a:gd name="T6" fmla="*/ 12 w 106"/>
                <a:gd name="T7" fmla="*/ 43 h 72"/>
                <a:gd name="T8" fmla="*/ 24 w 106"/>
                <a:gd name="T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72">
                  <a:moveTo>
                    <a:pt x="24" y="63"/>
                  </a:moveTo>
                  <a:cubicBezTo>
                    <a:pt x="45" y="48"/>
                    <a:pt x="67" y="36"/>
                    <a:pt x="91" y="28"/>
                  </a:cubicBezTo>
                  <a:cubicBezTo>
                    <a:pt x="106" y="23"/>
                    <a:pt x="100" y="0"/>
                    <a:pt x="85" y="5"/>
                  </a:cubicBezTo>
                  <a:cubicBezTo>
                    <a:pt x="59" y="14"/>
                    <a:pt x="34" y="26"/>
                    <a:pt x="12" y="43"/>
                  </a:cubicBezTo>
                  <a:cubicBezTo>
                    <a:pt x="0" y="52"/>
                    <a:pt x="12" y="72"/>
                    <a:pt x="24" y="6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5" name="Freeform 123">
              <a:extLst>
                <a:ext uri="{FF2B5EF4-FFF2-40B4-BE49-F238E27FC236}">
                  <a16:creationId xmlns:a16="http://schemas.microsoft.com/office/drawing/2014/main" id="{06AD88C7-F92E-411D-B99B-ECF5FF2D7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2522538"/>
              <a:ext cx="171450" cy="112713"/>
            </a:xfrm>
            <a:custGeom>
              <a:avLst/>
              <a:gdLst>
                <a:gd name="T0" fmla="*/ 28 w 139"/>
                <a:gd name="T1" fmla="*/ 81 h 91"/>
                <a:gd name="T2" fmla="*/ 124 w 139"/>
                <a:gd name="T3" fmla="*/ 28 h 91"/>
                <a:gd name="T4" fmla="*/ 118 w 139"/>
                <a:gd name="T5" fmla="*/ 5 h 91"/>
                <a:gd name="T6" fmla="*/ 11 w 139"/>
                <a:gd name="T7" fmla="*/ 64 h 91"/>
                <a:gd name="T8" fmla="*/ 28 w 139"/>
                <a:gd name="T9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91">
                  <a:moveTo>
                    <a:pt x="28" y="81"/>
                  </a:moveTo>
                  <a:cubicBezTo>
                    <a:pt x="56" y="56"/>
                    <a:pt x="89" y="38"/>
                    <a:pt x="124" y="28"/>
                  </a:cubicBezTo>
                  <a:cubicBezTo>
                    <a:pt x="139" y="23"/>
                    <a:pt x="133" y="0"/>
                    <a:pt x="118" y="5"/>
                  </a:cubicBezTo>
                  <a:cubicBezTo>
                    <a:pt x="78" y="16"/>
                    <a:pt x="42" y="37"/>
                    <a:pt x="11" y="64"/>
                  </a:cubicBezTo>
                  <a:cubicBezTo>
                    <a:pt x="0" y="74"/>
                    <a:pt x="17" y="91"/>
                    <a:pt x="28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6" name="Freeform 124">
              <a:extLst>
                <a:ext uri="{FF2B5EF4-FFF2-40B4-BE49-F238E27FC236}">
                  <a16:creationId xmlns:a16="http://schemas.microsoft.com/office/drawing/2014/main" id="{6FCFCB4D-0701-4020-BD82-C11894087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900" y="2611438"/>
              <a:ext cx="166687" cy="127000"/>
            </a:xfrm>
            <a:custGeom>
              <a:avLst/>
              <a:gdLst>
                <a:gd name="T0" fmla="*/ 28 w 135"/>
                <a:gd name="T1" fmla="*/ 91 h 102"/>
                <a:gd name="T2" fmla="*/ 121 w 135"/>
                <a:gd name="T3" fmla="*/ 27 h 102"/>
                <a:gd name="T4" fmla="*/ 109 w 135"/>
                <a:gd name="T5" fmla="*/ 6 h 102"/>
                <a:gd name="T6" fmla="*/ 11 w 135"/>
                <a:gd name="T7" fmla="*/ 74 h 102"/>
                <a:gd name="T8" fmla="*/ 28 w 135"/>
                <a:gd name="T9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2">
                  <a:moveTo>
                    <a:pt x="28" y="91"/>
                  </a:moveTo>
                  <a:cubicBezTo>
                    <a:pt x="55" y="65"/>
                    <a:pt x="87" y="43"/>
                    <a:pt x="121" y="27"/>
                  </a:cubicBezTo>
                  <a:cubicBezTo>
                    <a:pt x="135" y="20"/>
                    <a:pt x="123" y="0"/>
                    <a:pt x="109" y="6"/>
                  </a:cubicBezTo>
                  <a:cubicBezTo>
                    <a:pt x="73" y="23"/>
                    <a:pt x="40" y="46"/>
                    <a:pt x="11" y="74"/>
                  </a:cubicBezTo>
                  <a:cubicBezTo>
                    <a:pt x="0" y="85"/>
                    <a:pt x="17" y="102"/>
                    <a:pt x="28" y="9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7" name="Freeform 125">
              <a:extLst>
                <a:ext uri="{FF2B5EF4-FFF2-40B4-BE49-F238E27FC236}">
                  <a16:creationId xmlns:a16="http://schemas.microsoft.com/office/drawing/2014/main" id="{C8B6AACE-36B0-4752-9E8D-4D1E3F88D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2781300"/>
              <a:ext cx="330200" cy="206375"/>
            </a:xfrm>
            <a:custGeom>
              <a:avLst/>
              <a:gdLst>
                <a:gd name="T0" fmla="*/ 25 w 267"/>
                <a:gd name="T1" fmla="*/ 159 h 167"/>
                <a:gd name="T2" fmla="*/ 254 w 267"/>
                <a:gd name="T3" fmla="*/ 29 h 167"/>
                <a:gd name="T4" fmla="*/ 241 w 267"/>
                <a:gd name="T5" fmla="*/ 8 h 167"/>
                <a:gd name="T6" fmla="*/ 13 w 267"/>
                <a:gd name="T7" fmla="*/ 139 h 167"/>
                <a:gd name="T8" fmla="*/ 25 w 267"/>
                <a:gd name="T9" fmla="*/ 1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67">
                  <a:moveTo>
                    <a:pt x="25" y="159"/>
                  </a:moveTo>
                  <a:cubicBezTo>
                    <a:pt x="101" y="116"/>
                    <a:pt x="177" y="72"/>
                    <a:pt x="254" y="29"/>
                  </a:cubicBezTo>
                  <a:cubicBezTo>
                    <a:pt x="267" y="21"/>
                    <a:pt x="255" y="0"/>
                    <a:pt x="241" y="8"/>
                  </a:cubicBezTo>
                  <a:cubicBezTo>
                    <a:pt x="165" y="51"/>
                    <a:pt x="89" y="95"/>
                    <a:pt x="13" y="139"/>
                  </a:cubicBezTo>
                  <a:cubicBezTo>
                    <a:pt x="0" y="146"/>
                    <a:pt x="12" y="167"/>
                    <a:pt x="25" y="15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8" name="Freeform 126">
              <a:extLst>
                <a:ext uri="{FF2B5EF4-FFF2-40B4-BE49-F238E27FC236}">
                  <a16:creationId xmlns:a16="http://schemas.microsoft.com/office/drawing/2014/main" id="{9AE1B150-FEEE-4A97-BD76-652F5477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988" y="2822575"/>
              <a:ext cx="304800" cy="209550"/>
            </a:xfrm>
            <a:custGeom>
              <a:avLst/>
              <a:gdLst>
                <a:gd name="T0" fmla="*/ 25 w 247"/>
                <a:gd name="T1" fmla="*/ 160 h 169"/>
                <a:gd name="T2" fmla="*/ 234 w 247"/>
                <a:gd name="T3" fmla="*/ 28 h 169"/>
                <a:gd name="T4" fmla="*/ 222 w 247"/>
                <a:gd name="T5" fmla="*/ 8 h 169"/>
                <a:gd name="T6" fmla="*/ 13 w 247"/>
                <a:gd name="T7" fmla="*/ 139 h 169"/>
                <a:gd name="T8" fmla="*/ 25 w 247"/>
                <a:gd name="T9" fmla="*/ 16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69">
                  <a:moveTo>
                    <a:pt x="25" y="160"/>
                  </a:moveTo>
                  <a:cubicBezTo>
                    <a:pt x="93" y="113"/>
                    <a:pt x="162" y="69"/>
                    <a:pt x="234" y="28"/>
                  </a:cubicBezTo>
                  <a:cubicBezTo>
                    <a:pt x="247" y="21"/>
                    <a:pt x="235" y="0"/>
                    <a:pt x="222" y="8"/>
                  </a:cubicBezTo>
                  <a:cubicBezTo>
                    <a:pt x="150" y="48"/>
                    <a:pt x="80" y="92"/>
                    <a:pt x="13" y="139"/>
                  </a:cubicBezTo>
                  <a:cubicBezTo>
                    <a:pt x="0" y="148"/>
                    <a:pt x="12" y="169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69" name="Freeform 127">
              <a:extLst>
                <a:ext uri="{FF2B5EF4-FFF2-40B4-BE49-F238E27FC236}">
                  <a16:creationId xmlns:a16="http://schemas.microsoft.com/office/drawing/2014/main" id="{B2DED22C-066A-446C-BFC0-F6302EB4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538" y="2847975"/>
              <a:ext cx="200025" cy="161925"/>
            </a:xfrm>
            <a:custGeom>
              <a:avLst/>
              <a:gdLst>
                <a:gd name="T0" fmla="*/ 29 w 162"/>
                <a:gd name="T1" fmla="*/ 120 h 130"/>
                <a:gd name="T2" fmla="*/ 150 w 162"/>
                <a:gd name="T3" fmla="*/ 29 h 130"/>
                <a:gd name="T4" fmla="*/ 138 w 162"/>
                <a:gd name="T5" fmla="*/ 8 h 130"/>
                <a:gd name="T6" fmla="*/ 12 w 162"/>
                <a:gd name="T7" fmla="*/ 103 h 130"/>
                <a:gd name="T8" fmla="*/ 29 w 162"/>
                <a:gd name="T9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0">
                  <a:moveTo>
                    <a:pt x="29" y="120"/>
                  </a:moveTo>
                  <a:cubicBezTo>
                    <a:pt x="67" y="87"/>
                    <a:pt x="107" y="57"/>
                    <a:pt x="150" y="29"/>
                  </a:cubicBezTo>
                  <a:cubicBezTo>
                    <a:pt x="162" y="20"/>
                    <a:pt x="150" y="0"/>
                    <a:pt x="138" y="8"/>
                  </a:cubicBezTo>
                  <a:cubicBezTo>
                    <a:pt x="94" y="37"/>
                    <a:pt x="52" y="69"/>
                    <a:pt x="12" y="103"/>
                  </a:cubicBezTo>
                  <a:cubicBezTo>
                    <a:pt x="0" y="113"/>
                    <a:pt x="17" y="130"/>
                    <a:pt x="29" y="12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0" name="Freeform 128">
              <a:extLst>
                <a:ext uri="{FF2B5EF4-FFF2-40B4-BE49-F238E27FC236}">
                  <a16:creationId xmlns:a16="http://schemas.microsoft.com/office/drawing/2014/main" id="{8F0223BB-4686-4409-86CC-179EF22F7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952750"/>
              <a:ext cx="146050" cy="123825"/>
            </a:xfrm>
            <a:custGeom>
              <a:avLst/>
              <a:gdLst>
                <a:gd name="T0" fmla="*/ 30 w 119"/>
                <a:gd name="T1" fmla="*/ 89 h 101"/>
                <a:gd name="T2" fmla="*/ 104 w 119"/>
                <a:gd name="T3" fmla="*/ 27 h 101"/>
                <a:gd name="T4" fmla="*/ 92 w 119"/>
                <a:gd name="T5" fmla="*/ 6 h 101"/>
                <a:gd name="T6" fmla="*/ 9 w 119"/>
                <a:gd name="T7" fmla="*/ 77 h 101"/>
                <a:gd name="T8" fmla="*/ 30 w 119"/>
                <a:gd name="T9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1">
                  <a:moveTo>
                    <a:pt x="30" y="89"/>
                  </a:moveTo>
                  <a:cubicBezTo>
                    <a:pt x="48" y="62"/>
                    <a:pt x="74" y="41"/>
                    <a:pt x="104" y="27"/>
                  </a:cubicBezTo>
                  <a:cubicBezTo>
                    <a:pt x="119" y="20"/>
                    <a:pt x="106" y="0"/>
                    <a:pt x="92" y="6"/>
                  </a:cubicBezTo>
                  <a:cubicBezTo>
                    <a:pt x="58" y="22"/>
                    <a:pt x="30" y="46"/>
                    <a:pt x="9" y="77"/>
                  </a:cubicBezTo>
                  <a:cubicBezTo>
                    <a:pt x="0" y="89"/>
                    <a:pt x="21" y="101"/>
                    <a:pt x="30" y="8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71" name="组合 270">
            <a:extLst>
              <a:ext uri="{FF2B5EF4-FFF2-40B4-BE49-F238E27FC236}">
                <a16:creationId xmlns:a16="http://schemas.microsoft.com/office/drawing/2014/main" id="{F69826E8-DF7D-4612-AF7E-D29C6BB54749}"/>
              </a:ext>
            </a:extLst>
          </p:cNvPr>
          <p:cNvGrpSpPr/>
          <p:nvPr/>
        </p:nvGrpSpPr>
        <p:grpSpPr>
          <a:xfrm>
            <a:off x="1317811" y="3293745"/>
            <a:ext cx="739399" cy="870525"/>
            <a:chOff x="5360988" y="2655888"/>
            <a:chExt cx="1289049" cy="1517650"/>
          </a:xfrm>
        </p:grpSpPr>
        <p:sp>
          <p:nvSpPr>
            <p:cNvPr id="272" name="Freeform 177">
              <a:extLst>
                <a:ext uri="{FF2B5EF4-FFF2-40B4-BE49-F238E27FC236}">
                  <a16:creationId xmlns:a16="http://schemas.microsoft.com/office/drawing/2014/main" id="{FE7FA8DE-3484-48E6-ACED-4A2731979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988" y="3155950"/>
              <a:ext cx="157162" cy="58738"/>
            </a:xfrm>
            <a:custGeom>
              <a:avLst/>
              <a:gdLst>
                <a:gd name="T0" fmla="*/ 15 w 127"/>
                <a:gd name="T1" fmla="*/ 26 h 48"/>
                <a:gd name="T2" fmla="*/ 106 w 127"/>
                <a:gd name="T3" fmla="*/ 45 h 48"/>
                <a:gd name="T4" fmla="*/ 112 w 127"/>
                <a:gd name="T5" fmla="*/ 22 h 48"/>
                <a:gd name="T6" fmla="*/ 22 w 127"/>
                <a:gd name="T7" fmla="*/ 3 h 48"/>
                <a:gd name="T8" fmla="*/ 15 w 127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5" y="26"/>
                  </a:moveTo>
                  <a:cubicBezTo>
                    <a:pt x="45" y="33"/>
                    <a:pt x="76" y="39"/>
                    <a:pt x="106" y="45"/>
                  </a:cubicBezTo>
                  <a:cubicBezTo>
                    <a:pt x="121" y="48"/>
                    <a:pt x="127" y="25"/>
                    <a:pt x="112" y="22"/>
                  </a:cubicBezTo>
                  <a:cubicBezTo>
                    <a:pt x="82" y="16"/>
                    <a:pt x="52" y="9"/>
                    <a:pt x="22" y="3"/>
                  </a:cubicBezTo>
                  <a:cubicBezTo>
                    <a:pt x="7" y="0"/>
                    <a:pt x="0" y="23"/>
                    <a:pt x="15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3" name="Freeform 215">
              <a:extLst>
                <a:ext uri="{FF2B5EF4-FFF2-40B4-BE49-F238E27FC236}">
                  <a16:creationId xmlns:a16="http://schemas.microsoft.com/office/drawing/2014/main" id="{B9833906-6084-4DF5-9F71-C1568FEFBE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113" y="2690813"/>
              <a:ext cx="1150937" cy="1482725"/>
            </a:xfrm>
            <a:custGeom>
              <a:avLst/>
              <a:gdLst>
                <a:gd name="T0" fmla="*/ 889 w 931"/>
                <a:gd name="T1" fmla="*/ 626 h 1197"/>
                <a:gd name="T2" fmla="*/ 901 w 931"/>
                <a:gd name="T3" fmla="*/ 581 h 1197"/>
                <a:gd name="T4" fmla="*/ 831 w 931"/>
                <a:gd name="T5" fmla="*/ 316 h 1197"/>
                <a:gd name="T6" fmla="*/ 800 w 931"/>
                <a:gd name="T7" fmla="*/ 198 h 1197"/>
                <a:gd name="T8" fmla="*/ 790 w 931"/>
                <a:gd name="T9" fmla="*/ 162 h 1197"/>
                <a:gd name="T10" fmla="*/ 765 w 931"/>
                <a:gd name="T11" fmla="*/ 132 h 1197"/>
                <a:gd name="T12" fmla="*/ 760 w 931"/>
                <a:gd name="T13" fmla="*/ 125 h 1197"/>
                <a:gd name="T14" fmla="*/ 749 w 931"/>
                <a:gd name="T15" fmla="*/ 114 h 1197"/>
                <a:gd name="T16" fmla="*/ 747 w 931"/>
                <a:gd name="T17" fmla="*/ 100 h 1197"/>
                <a:gd name="T18" fmla="*/ 716 w 931"/>
                <a:gd name="T19" fmla="*/ 55 h 1197"/>
                <a:gd name="T20" fmla="*/ 715 w 931"/>
                <a:gd name="T21" fmla="*/ 52 h 1197"/>
                <a:gd name="T22" fmla="*/ 635 w 931"/>
                <a:gd name="T23" fmla="*/ 31 h 1197"/>
                <a:gd name="T24" fmla="*/ 572 w 931"/>
                <a:gd name="T25" fmla="*/ 121 h 1197"/>
                <a:gd name="T26" fmla="*/ 530 w 931"/>
                <a:gd name="T27" fmla="*/ 143 h 1197"/>
                <a:gd name="T28" fmla="*/ 358 w 931"/>
                <a:gd name="T29" fmla="*/ 442 h 1197"/>
                <a:gd name="T30" fmla="*/ 199 w 931"/>
                <a:gd name="T31" fmla="*/ 683 h 1197"/>
                <a:gd name="T32" fmla="*/ 161 w 931"/>
                <a:gd name="T33" fmla="*/ 767 h 1197"/>
                <a:gd name="T34" fmla="*/ 127 w 931"/>
                <a:gd name="T35" fmla="*/ 824 h 1197"/>
                <a:gd name="T36" fmla="*/ 11 w 931"/>
                <a:gd name="T37" fmla="*/ 1044 h 1197"/>
                <a:gd name="T38" fmla="*/ 28 w 931"/>
                <a:gd name="T39" fmla="*/ 1109 h 1197"/>
                <a:gd name="T40" fmla="*/ 36 w 931"/>
                <a:gd name="T41" fmla="*/ 1113 h 1197"/>
                <a:gd name="T42" fmla="*/ 34 w 931"/>
                <a:gd name="T43" fmla="*/ 1118 h 1197"/>
                <a:gd name="T44" fmla="*/ 51 w 931"/>
                <a:gd name="T45" fmla="*/ 1183 h 1197"/>
                <a:gd name="T46" fmla="*/ 116 w 931"/>
                <a:gd name="T47" fmla="*/ 1166 h 1197"/>
                <a:gd name="T48" fmla="*/ 137 w 931"/>
                <a:gd name="T49" fmla="*/ 1134 h 1197"/>
                <a:gd name="T50" fmla="*/ 169 w 931"/>
                <a:gd name="T51" fmla="*/ 1147 h 1197"/>
                <a:gd name="T52" fmla="*/ 283 w 931"/>
                <a:gd name="T53" fmla="*/ 1132 h 1197"/>
                <a:gd name="T54" fmla="*/ 355 w 931"/>
                <a:gd name="T55" fmla="*/ 1133 h 1197"/>
                <a:gd name="T56" fmla="*/ 538 w 931"/>
                <a:gd name="T57" fmla="*/ 1121 h 1197"/>
                <a:gd name="T58" fmla="*/ 833 w 931"/>
                <a:gd name="T59" fmla="*/ 1030 h 1197"/>
                <a:gd name="T60" fmla="*/ 835 w 931"/>
                <a:gd name="T61" fmla="*/ 1037 h 1197"/>
                <a:gd name="T62" fmla="*/ 888 w 931"/>
                <a:gd name="T63" fmla="*/ 1071 h 1197"/>
                <a:gd name="T64" fmla="*/ 929 w 931"/>
                <a:gd name="T65" fmla="*/ 1024 h 1197"/>
                <a:gd name="T66" fmla="*/ 889 w 931"/>
                <a:gd name="T67" fmla="*/ 626 h 1197"/>
                <a:gd name="T68" fmla="*/ 712 w 931"/>
                <a:gd name="T69" fmla="*/ 843 h 1197"/>
                <a:gd name="T70" fmla="*/ 594 w 931"/>
                <a:gd name="T71" fmla="*/ 875 h 1197"/>
                <a:gd name="T72" fmla="*/ 281 w 931"/>
                <a:gd name="T73" fmla="*/ 909 h 1197"/>
                <a:gd name="T74" fmla="*/ 370 w 931"/>
                <a:gd name="T75" fmla="*/ 769 h 1197"/>
                <a:gd name="T76" fmla="*/ 613 w 931"/>
                <a:gd name="T77" fmla="*/ 382 h 1197"/>
                <a:gd name="T78" fmla="*/ 615 w 931"/>
                <a:gd name="T79" fmla="*/ 379 h 1197"/>
                <a:gd name="T80" fmla="*/ 631 w 931"/>
                <a:gd name="T81" fmla="*/ 400 h 1197"/>
                <a:gd name="T82" fmla="*/ 678 w 931"/>
                <a:gd name="T83" fmla="*/ 480 h 1197"/>
                <a:gd name="T84" fmla="*/ 722 w 931"/>
                <a:gd name="T85" fmla="*/ 681 h 1197"/>
                <a:gd name="T86" fmla="*/ 712 w 931"/>
                <a:gd name="T87" fmla="*/ 843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1197">
                  <a:moveTo>
                    <a:pt x="889" y="626"/>
                  </a:moveTo>
                  <a:cubicBezTo>
                    <a:pt x="900" y="616"/>
                    <a:pt x="906" y="600"/>
                    <a:pt x="901" y="581"/>
                  </a:cubicBezTo>
                  <a:cubicBezTo>
                    <a:pt x="877" y="493"/>
                    <a:pt x="854" y="404"/>
                    <a:pt x="831" y="316"/>
                  </a:cubicBezTo>
                  <a:cubicBezTo>
                    <a:pt x="824" y="276"/>
                    <a:pt x="815" y="236"/>
                    <a:pt x="800" y="198"/>
                  </a:cubicBezTo>
                  <a:cubicBezTo>
                    <a:pt x="797" y="186"/>
                    <a:pt x="793" y="174"/>
                    <a:pt x="790" y="162"/>
                  </a:cubicBezTo>
                  <a:cubicBezTo>
                    <a:pt x="786" y="147"/>
                    <a:pt x="776" y="137"/>
                    <a:pt x="765" y="132"/>
                  </a:cubicBezTo>
                  <a:cubicBezTo>
                    <a:pt x="763" y="130"/>
                    <a:pt x="762" y="127"/>
                    <a:pt x="760" y="125"/>
                  </a:cubicBezTo>
                  <a:cubicBezTo>
                    <a:pt x="757" y="121"/>
                    <a:pt x="753" y="117"/>
                    <a:pt x="749" y="114"/>
                  </a:cubicBezTo>
                  <a:cubicBezTo>
                    <a:pt x="749" y="109"/>
                    <a:pt x="748" y="104"/>
                    <a:pt x="747" y="100"/>
                  </a:cubicBezTo>
                  <a:cubicBezTo>
                    <a:pt x="745" y="80"/>
                    <a:pt x="734" y="62"/>
                    <a:pt x="716" y="55"/>
                  </a:cubicBezTo>
                  <a:cubicBezTo>
                    <a:pt x="716" y="54"/>
                    <a:pt x="716" y="53"/>
                    <a:pt x="715" y="52"/>
                  </a:cubicBezTo>
                  <a:cubicBezTo>
                    <a:pt x="705" y="22"/>
                    <a:pt x="659" y="0"/>
                    <a:pt x="635" y="31"/>
                  </a:cubicBezTo>
                  <a:cubicBezTo>
                    <a:pt x="612" y="60"/>
                    <a:pt x="591" y="89"/>
                    <a:pt x="572" y="121"/>
                  </a:cubicBezTo>
                  <a:cubicBezTo>
                    <a:pt x="556" y="120"/>
                    <a:pt x="540" y="126"/>
                    <a:pt x="530" y="143"/>
                  </a:cubicBezTo>
                  <a:cubicBezTo>
                    <a:pt x="473" y="242"/>
                    <a:pt x="415" y="342"/>
                    <a:pt x="358" y="442"/>
                  </a:cubicBezTo>
                  <a:cubicBezTo>
                    <a:pt x="302" y="520"/>
                    <a:pt x="244" y="598"/>
                    <a:pt x="199" y="683"/>
                  </a:cubicBezTo>
                  <a:cubicBezTo>
                    <a:pt x="185" y="711"/>
                    <a:pt x="172" y="739"/>
                    <a:pt x="161" y="767"/>
                  </a:cubicBezTo>
                  <a:cubicBezTo>
                    <a:pt x="149" y="786"/>
                    <a:pt x="138" y="805"/>
                    <a:pt x="127" y="824"/>
                  </a:cubicBezTo>
                  <a:cubicBezTo>
                    <a:pt x="85" y="895"/>
                    <a:pt x="46" y="968"/>
                    <a:pt x="11" y="1044"/>
                  </a:cubicBezTo>
                  <a:cubicBezTo>
                    <a:pt x="0" y="1067"/>
                    <a:pt x="4" y="1095"/>
                    <a:pt x="28" y="1109"/>
                  </a:cubicBezTo>
                  <a:cubicBezTo>
                    <a:pt x="31" y="1111"/>
                    <a:pt x="33" y="1112"/>
                    <a:pt x="36" y="1113"/>
                  </a:cubicBezTo>
                  <a:cubicBezTo>
                    <a:pt x="35" y="1114"/>
                    <a:pt x="34" y="1116"/>
                    <a:pt x="34" y="1118"/>
                  </a:cubicBezTo>
                  <a:cubicBezTo>
                    <a:pt x="23" y="1141"/>
                    <a:pt x="27" y="1169"/>
                    <a:pt x="51" y="1183"/>
                  </a:cubicBezTo>
                  <a:cubicBezTo>
                    <a:pt x="74" y="1197"/>
                    <a:pt x="102" y="1188"/>
                    <a:pt x="116" y="1166"/>
                  </a:cubicBezTo>
                  <a:cubicBezTo>
                    <a:pt x="123" y="1155"/>
                    <a:pt x="130" y="1145"/>
                    <a:pt x="137" y="1134"/>
                  </a:cubicBezTo>
                  <a:cubicBezTo>
                    <a:pt x="145" y="1143"/>
                    <a:pt x="156" y="1148"/>
                    <a:pt x="169" y="1147"/>
                  </a:cubicBezTo>
                  <a:cubicBezTo>
                    <a:pt x="207" y="1144"/>
                    <a:pt x="245" y="1139"/>
                    <a:pt x="283" y="1132"/>
                  </a:cubicBezTo>
                  <a:cubicBezTo>
                    <a:pt x="307" y="1132"/>
                    <a:pt x="331" y="1132"/>
                    <a:pt x="355" y="1133"/>
                  </a:cubicBezTo>
                  <a:cubicBezTo>
                    <a:pt x="416" y="1134"/>
                    <a:pt x="477" y="1130"/>
                    <a:pt x="538" y="1121"/>
                  </a:cubicBezTo>
                  <a:cubicBezTo>
                    <a:pt x="640" y="1106"/>
                    <a:pt x="740" y="1075"/>
                    <a:pt x="833" y="1030"/>
                  </a:cubicBezTo>
                  <a:cubicBezTo>
                    <a:pt x="834" y="1032"/>
                    <a:pt x="834" y="1035"/>
                    <a:pt x="835" y="1037"/>
                  </a:cubicBezTo>
                  <a:cubicBezTo>
                    <a:pt x="843" y="1059"/>
                    <a:pt x="863" y="1075"/>
                    <a:pt x="888" y="1071"/>
                  </a:cubicBezTo>
                  <a:cubicBezTo>
                    <a:pt x="910" y="1068"/>
                    <a:pt x="931" y="1048"/>
                    <a:pt x="929" y="1024"/>
                  </a:cubicBezTo>
                  <a:cubicBezTo>
                    <a:pt x="922" y="891"/>
                    <a:pt x="909" y="758"/>
                    <a:pt x="889" y="626"/>
                  </a:cubicBezTo>
                  <a:close/>
                  <a:moveTo>
                    <a:pt x="712" y="843"/>
                  </a:moveTo>
                  <a:cubicBezTo>
                    <a:pt x="673" y="853"/>
                    <a:pt x="633" y="864"/>
                    <a:pt x="594" y="875"/>
                  </a:cubicBezTo>
                  <a:cubicBezTo>
                    <a:pt x="489" y="884"/>
                    <a:pt x="385" y="896"/>
                    <a:pt x="281" y="909"/>
                  </a:cubicBezTo>
                  <a:cubicBezTo>
                    <a:pt x="311" y="862"/>
                    <a:pt x="340" y="816"/>
                    <a:pt x="370" y="769"/>
                  </a:cubicBezTo>
                  <a:cubicBezTo>
                    <a:pt x="452" y="641"/>
                    <a:pt x="537" y="514"/>
                    <a:pt x="613" y="382"/>
                  </a:cubicBezTo>
                  <a:cubicBezTo>
                    <a:pt x="614" y="381"/>
                    <a:pt x="615" y="380"/>
                    <a:pt x="615" y="379"/>
                  </a:cubicBezTo>
                  <a:cubicBezTo>
                    <a:pt x="620" y="386"/>
                    <a:pt x="625" y="394"/>
                    <a:pt x="631" y="400"/>
                  </a:cubicBezTo>
                  <a:cubicBezTo>
                    <a:pt x="647" y="427"/>
                    <a:pt x="662" y="454"/>
                    <a:pt x="678" y="480"/>
                  </a:cubicBezTo>
                  <a:cubicBezTo>
                    <a:pt x="696" y="547"/>
                    <a:pt x="710" y="614"/>
                    <a:pt x="722" y="681"/>
                  </a:cubicBezTo>
                  <a:cubicBezTo>
                    <a:pt x="717" y="735"/>
                    <a:pt x="714" y="789"/>
                    <a:pt x="712" y="843"/>
                  </a:cubicBezTo>
                  <a:close/>
                </a:path>
              </a:pathLst>
            </a:custGeom>
            <a:solidFill>
              <a:srgbClr val="A9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4" name="Freeform 216">
              <a:extLst>
                <a:ext uri="{FF2B5EF4-FFF2-40B4-BE49-F238E27FC236}">
                  <a16:creationId xmlns:a16="http://schemas.microsoft.com/office/drawing/2014/main" id="{1813F98B-6A49-4CCA-A616-423FB5C6C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025" y="2655888"/>
              <a:ext cx="1243012" cy="1479550"/>
            </a:xfrm>
            <a:custGeom>
              <a:avLst/>
              <a:gdLst>
                <a:gd name="T0" fmla="*/ 96 w 1006"/>
                <a:gd name="T1" fmla="*/ 1161 h 1195"/>
                <a:gd name="T2" fmla="*/ 33 w 1006"/>
                <a:gd name="T3" fmla="*/ 1076 h 1195"/>
                <a:gd name="T4" fmla="*/ 65 w 1006"/>
                <a:gd name="T5" fmla="*/ 1015 h 1195"/>
                <a:gd name="T6" fmla="*/ 110 w 1006"/>
                <a:gd name="T7" fmla="*/ 944 h 1195"/>
                <a:gd name="T8" fmla="*/ 289 w 1006"/>
                <a:gd name="T9" fmla="*/ 652 h 1195"/>
                <a:gd name="T10" fmla="*/ 661 w 1006"/>
                <a:gd name="T11" fmla="*/ 87 h 1195"/>
                <a:gd name="T12" fmla="*/ 714 w 1006"/>
                <a:gd name="T13" fmla="*/ 29 h 1195"/>
                <a:gd name="T14" fmla="*/ 745 w 1006"/>
                <a:gd name="T15" fmla="*/ 37 h 1195"/>
                <a:gd name="T16" fmla="*/ 772 w 1006"/>
                <a:gd name="T17" fmla="*/ 71 h 1195"/>
                <a:gd name="T18" fmla="*/ 841 w 1006"/>
                <a:gd name="T19" fmla="*/ 220 h 1195"/>
                <a:gd name="T20" fmla="*/ 894 w 1006"/>
                <a:gd name="T21" fmla="*/ 394 h 1195"/>
                <a:gd name="T22" fmla="*/ 945 w 1006"/>
                <a:gd name="T23" fmla="*/ 574 h 1195"/>
                <a:gd name="T24" fmla="*/ 976 w 1006"/>
                <a:gd name="T25" fmla="*/ 939 h 1195"/>
                <a:gd name="T26" fmla="*/ 968 w 1006"/>
                <a:gd name="T27" fmla="*/ 1008 h 1195"/>
                <a:gd name="T28" fmla="*/ 932 w 1006"/>
                <a:gd name="T29" fmla="*/ 1055 h 1195"/>
                <a:gd name="T30" fmla="*/ 805 w 1006"/>
                <a:gd name="T31" fmla="*/ 1088 h 1195"/>
                <a:gd name="T32" fmla="*/ 503 w 1006"/>
                <a:gd name="T33" fmla="*/ 1134 h 1195"/>
                <a:gd name="T34" fmla="*/ 362 w 1006"/>
                <a:gd name="T35" fmla="*/ 1153 h 1195"/>
                <a:gd name="T36" fmla="*/ 282 w 1006"/>
                <a:gd name="T37" fmla="*/ 1162 h 1195"/>
                <a:gd name="T38" fmla="*/ 188 w 1006"/>
                <a:gd name="T39" fmla="*/ 1171 h 1195"/>
                <a:gd name="T40" fmla="*/ 96 w 1006"/>
                <a:gd name="T41" fmla="*/ 1161 h 1195"/>
                <a:gd name="T42" fmla="*/ 89 w 1006"/>
                <a:gd name="T43" fmla="*/ 1184 h 1195"/>
                <a:gd name="T44" fmla="*/ 188 w 1006"/>
                <a:gd name="T45" fmla="*/ 1195 h 1195"/>
                <a:gd name="T46" fmla="*/ 284 w 1006"/>
                <a:gd name="T47" fmla="*/ 1186 h 1195"/>
                <a:gd name="T48" fmla="*/ 445 w 1006"/>
                <a:gd name="T49" fmla="*/ 1166 h 1195"/>
                <a:gd name="T50" fmla="*/ 744 w 1006"/>
                <a:gd name="T51" fmla="*/ 1122 h 1195"/>
                <a:gd name="T52" fmla="*/ 898 w 1006"/>
                <a:gd name="T53" fmla="*/ 1095 h 1195"/>
                <a:gd name="T54" fmla="*/ 958 w 1006"/>
                <a:gd name="T55" fmla="*/ 1066 h 1195"/>
                <a:gd name="T56" fmla="*/ 993 w 1006"/>
                <a:gd name="T57" fmla="*/ 1007 h 1195"/>
                <a:gd name="T58" fmla="*/ 1001 w 1006"/>
                <a:gd name="T59" fmla="*/ 933 h 1195"/>
                <a:gd name="T60" fmla="*/ 1005 w 1006"/>
                <a:gd name="T61" fmla="*/ 836 h 1195"/>
                <a:gd name="T62" fmla="*/ 985 w 1006"/>
                <a:gd name="T63" fmla="*/ 645 h 1195"/>
                <a:gd name="T64" fmla="*/ 881 w 1006"/>
                <a:gd name="T65" fmla="*/ 267 h 1195"/>
                <a:gd name="T66" fmla="*/ 819 w 1006"/>
                <a:gd name="T67" fmla="*/ 103 h 1195"/>
                <a:gd name="T68" fmla="*/ 773 w 1006"/>
                <a:gd name="T69" fmla="*/ 32 h 1195"/>
                <a:gd name="T70" fmla="*/ 742 w 1006"/>
                <a:gd name="T71" fmla="*/ 5 h 1195"/>
                <a:gd name="T72" fmla="*/ 704 w 1006"/>
                <a:gd name="T73" fmla="*/ 7 h 1195"/>
                <a:gd name="T74" fmla="*/ 649 w 1006"/>
                <a:gd name="T75" fmla="*/ 64 h 1195"/>
                <a:gd name="T76" fmla="*/ 600 w 1006"/>
                <a:gd name="T77" fmla="*/ 130 h 1195"/>
                <a:gd name="T78" fmla="*/ 502 w 1006"/>
                <a:gd name="T79" fmla="*/ 272 h 1195"/>
                <a:gd name="T80" fmla="*/ 306 w 1006"/>
                <a:gd name="T81" fmla="*/ 579 h 1195"/>
                <a:gd name="T82" fmla="*/ 116 w 1006"/>
                <a:gd name="T83" fmla="*/ 889 h 1195"/>
                <a:gd name="T84" fmla="*/ 24 w 1006"/>
                <a:gd name="T85" fmla="*/ 1035 h 1195"/>
                <a:gd name="T86" fmla="*/ 34 w 1006"/>
                <a:gd name="T87" fmla="*/ 1154 h 1195"/>
                <a:gd name="T88" fmla="*/ 89 w 1006"/>
                <a:gd name="T89" fmla="*/ 1184 h 1195"/>
                <a:gd name="T90" fmla="*/ 96 w 1006"/>
                <a:gd name="T91" fmla="*/ 1161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06" h="1195">
                  <a:moveTo>
                    <a:pt x="96" y="1161"/>
                  </a:moveTo>
                  <a:cubicBezTo>
                    <a:pt x="56" y="1154"/>
                    <a:pt x="26" y="1117"/>
                    <a:pt x="33" y="1076"/>
                  </a:cubicBezTo>
                  <a:cubicBezTo>
                    <a:pt x="37" y="1053"/>
                    <a:pt x="53" y="1034"/>
                    <a:pt x="65" y="1015"/>
                  </a:cubicBezTo>
                  <a:cubicBezTo>
                    <a:pt x="80" y="992"/>
                    <a:pt x="95" y="968"/>
                    <a:pt x="110" y="944"/>
                  </a:cubicBezTo>
                  <a:cubicBezTo>
                    <a:pt x="170" y="847"/>
                    <a:pt x="230" y="749"/>
                    <a:pt x="289" y="652"/>
                  </a:cubicBezTo>
                  <a:cubicBezTo>
                    <a:pt x="407" y="460"/>
                    <a:pt x="526" y="267"/>
                    <a:pt x="661" y="87"/>
                  </a:cubicBezTo>
                  <a:cubicBezTo>
                    <a:pt x="676" y="68"/>
                    <a:pt x="691" y="40"/>
                    <a:pt x="714" y="29"/>
                  </a:cubicBezTo>
                  <a:cubicBezTo>
                    <a:pt x="726" y="23"/>
                    <a:pt x="736" y="27"/>
                    <a:pt x="745" y="37"/>
                  </a:cubicBezTo>
                  <a:cubicBezTo>
                    <a:pt x="755" y="47"/>
                    <a:pt x="764" y="59"/>
                    <a:pt x="772" y="71"/>
                  </a:cubicBezTo>
                  <a:cubicBezTo>
                    <a:pt x="803" y="116"/>
                    <a:pt x="824" y="168"/>
                    <a:pt x="841" y="220"/>
                  </a:cubicBezTo>
                  <a:cubicBezTo>
                    <a:pt x="860" y="278"/>
                    <a:pt x="877" y="336"/>
                    <a:pt x="894" y="394"/>
                  </a:cubicBezTo>
                  <a:cubicBezTo>
                    <a:pt x="913" y="453"/>
                    <a:pt x="930" y="513"/>
                    <a:pt x="945" y="574"/>
                  </a:cubicBezTo>
                  <a:cubicBezTo>
                    <a:pt x="973" y="693"/>
                    <a:pt x="990" y="816"/>
                    <a:pt x="976" y="939"/>
                  </a:cubicBezTo>
                  <a:cubicBezTo>
                    <a:pt x="974" y="962"/>
                    <a:pt x="974" y="986"/>
                    <a:pt x="968" y="1008"/>
                  </a:cubicBezTo>
                  <a:cubicBezTo>
                    <a:pt x="962" y="1027"/>
                    <a:pt x="949" y="1045"/>
                    <a:pt x="932" y="1055"/>
                  </a:cubicBezTo>
                  <a:cubicBezTo>
                    <a:pt x="895" y="1078"/>
                    <a:pt x="847" y="1082"/>
                    <a:pt x="805" y="1088"/>
                  </a:cubicBezTo>
                  <a:cubicBezTo>
                    <a:pt x="704" y="1103"/>
                    <a:pt x="604" y="1119"/>
                    <a:pt x="503" y="1134"/>
                  </a:cubicBezTo>
                  <a:cubicBezTo>
                    <a:pt x="456" y="1141"/>
                    <a:pt x="409" y="1147"/>
                    <a:pt x="362" y="1153"/>
                  </a:cubicBezTo>
                  <a:cubicBezTo>
                    <a:pt x="335" y="1156"/>
                    <a:pt x="309" y="1159"/>
                    <a:pt x="282" y="1162"/>
                  </a:cubicBezTo>
                  <a:cubicBezTo>
                    <a:pt x="251" y="1165"/>
                    <a:pt x="220" y="1171"/>
                    <a:pt x="188" y="1171"/>
                  </a:cubicBezTo>
                  <a:cubicBezTo>
                    <a:pt x="157" y="1171"/>
                    <a:pt x="126" y="1165"/>
                    <a:pt x="96" y="1161"/>
                  </a:cubicBezTo>
                  <a:cubicBezTo>
                    <a:pt x="80" y="1158"/>
                    <a:pt x="74" y="1181"/>
                    <a:pt x="89" y="1184"/>
                  </a:cubicBezTo>
                  <a:cubicBezTo>
                    <a:pt x="122" y="1189"/>
                    <a:pt x="155" y="1195"/>
                    <a:pt x="188" y="1195"/>
                  </a:cubicBezTo>
                  <a:cubicBezTo>
                    <a:pt x="220" y="1195"/>
                    <a:pt x="252" y="1189"/>
                    <a:pt x="284" y="1186"/>
                  </a:cubicBezTo>
                  <a:cubicBezTo>
                    <a:pt x="338" y="1180"/>
                    <a:pt x="392" y="1173"/>
                    <a:pt x="445" y="1166"/>
                  </a:cubicBezTo>
                  <a:cubicBezTo>
                    <a:pt x="545" y="1153"/>
                    <a:pt x="644" y="1137"/>
                    <a:pt x="744" y="1122"/>
                  </a:cubicBezTo>
                  <a:cubicBezTo>
                    <a:pt x="795" y="1114"/>
                    <a:pt x="848" y="1109"/>
                    <a:pt x="898" y="1095"/>
                  </a:cubicBezTo>
                  <a:cubicBezTo>
                    <a:pt x="920" y="1089"/>
                    <a:pt x="941" y="1080"/>
                    <a:pt x="958" y="1066"/>
                  </a:cubicBezTo>
                  <a:cubicBezTo>
                    <a:pt x="976" y="1051"/>
                    <a:pt x="988" y="1029"/>
                    <a:pt x="993" y="1007"/>
                  </a:cubicBezTo>
                  <a:cubicBezTo>
                    <a:pt x="998" y="983"/>
                    <a:pt x="998" y="958"/>
                    <a:pt x="1001" y="933"/>
                  </a:cubicBezTo>
                  <a:cubicBezTo>
                    <a:pt x="1005" y="901"/>
                    <a:pt x="1006" y="869"/>
                    <a:pt x="1005" y="836"/>
                  </a:cubicBezTo>
                  <a:cubicBezTo>
                    <a:pt x="1005" y="772"/>
                    <a:pt x="997" y="708"/>
                    <a:pt x="985" y="645"/>
                  </a:cubicBezTo>
                  <a:cubicBezTo>
                    <a:pt x="960" y="517"/>
                    <a:pt x="919" y="392"/>
                    <a:pt x="881" y="267"/>
                  </a:cubicBezTo>
                  <a:cubicBezTo>
                    <a:pt x="864" y="211"/>
                    <a:pt x="846" y="155"/>
                    <a:pt x="819" y="103"/>
                  </a:cubicBezTo>
                  <a:cubicBezTo>
                    <a:pt x="806" y="78"/>
                    <a:pt x="791" y="54"/>
                    <a:pt x="773" y="32"/>
                  </a:cubicBezTo>
                  <a:cubicBezTo>
                    <a:pt x="764" y="22"/>
                    <a:pt x="755" y="11"/>
                    <a:pt x="742" y="5"/>
                  </a:cubicBezTo>
                  <a:cubicBezTo>
                    <a:pt x="729" y="0"/>
                    <a:pt x="716" y="2"/>
                    <a:pt x="704" y="7"/>
                  </a:cubicBezTo>
                  <a:cubicBezTo>
                    <a:pt x="680" y="19"/>
                    <a:pt x="665" y="43"/>
                    <a:pt x="649" y="64"/>
                  </a:cubicBezTo>
                  <a:cubicBezTo>
                    <a:pt x="632" y="86"/>
                    <a:pt x="616" y="108"/>
                    <a:pt x="600" y="130"/>
                  </a:cubicBezTo>
                  <a:cubicBezTo>
                    <a:pt x="566" y="177"/>
                    <a:pt x="534" y="224"/>
                    <a:pt x="502" y="272"/>
                  </a:cubicBezTo>
                  <a:cubicBezTo>
                    <a:pt x="434" y="373"/>
                    <a:pt x="370" y="475"/>
                    <a:pt x="306" y="579"/>
                  </a:cubicBezTo>
                  <a:cubicBezTo>
                    <a:pt x="243" y="682"/>
                    <a:pt x="180" y="786"/>
                    <a:pt x="116" y="889"/>
                  </a:cubicBezTo>
                  <a:cubicBezTo>
                    <a:pt x="86" y="938"/>
                    <a:pt x="55" y="986"/>
                    <a:pt x="24" y="1035"/>
                  </a:cubicBezTo>
                  <a:cubicBezTo>
                    <a:pt x="0" y="1073"/>
                    <a:pt x="4" y="1121"/>
                    <a:pt x="34" y="1154"/>
                  </a:cubicBezTo>
                  <a:cubicBezTo>
                    <a:pt x="49" y="1170"/>
                    <a:pt x="68" y="1180"/>
                    <a:pt x="89" y="1184"/>
                  </a:cubicBezTo>
                  <a:cubicBezTo>
                    <a:pt x="104" y="1186"/>
                    <a:pt x="111" y="1163"/>
                    <a:pt x="96" y="116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5" name="Freeform 217">
              <a:extLst>
                <a:ext uri="{FF2B5EF4-FFF2-40B4-BE49-F238E27FC236}">
                  <a16:creationId xmlns:a16="http://schemas.microsoft.com/office/drawing/2014/main" id="{E61C60D7-9FDC-43E6-88A8-D539FEB05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3192463"/>
              <a:ext cx="504825" cy="608013"/>
            </a:xfrm>
            <a:custGeom>
              <a:avLst/>
              <a:gdLst>
                <a:gd name="T0" fmla="*/ 40 w 408"/>
                <a:gd name="T1" fmla="*/ 466 h 491"/>
                <a:gd name="T2" fmla="*/ 47 w 408"/>
                <a:gd name="T3" fmla="*/ 426 h 491"/>
                <a:gd name="T4" fmla="*/ 85 w 408"/>
                <a:gd name="T5" fmla="*/ 367 h 491"/>
                <a:gd name="T6" fmla="*/ 165 w 408"/>
                <a:gd name="T7" fmla="*/ 245 h 491"/>
                <a:gd name="T8" fmla="*/ 317 w 408"/>
                <a:gd name="T9" fmla="*/ 35 h 491"/>
                <a:gd name="T10" fmla="*/ 325 w 408"/>
                <a:gd name="T11" fmla="*/ 25 h 491"/>
                <a:gd name="T12" fmla="*/ 330 w 408"/>
                <a:gd name="T13" fmla="*/ 31 h 491"/>
                <a:gd name="T14" fmla="*/ 340 w 408"/>
                <a:gd name="T15" fmla="*/ 55 h 491"/>
                <a:gd name="T16" fmla="*/ 354 w 408"/>
                <a:gd name="T17" fmla="*/ 107 h 491"/>
                <a:gd name="T18" fmla="*/ 375 w 408"/>
                <a:gd name="T19" fmla="*/ 228 h 491"/>
                <a:gd name="T20" fmla="*/ 383 w 408"/>
                <a:gd name="T21" fmla="*/ 341 h 491"/>
                <a:gd name="T22" fmla="*/ 381 w 408"/>
                <a:gd name="T23" fmla="*/ 394 h 491"/>
                <a:gd name="T24" fmla="*/ 368 w 408"/>
                <a:gd name="T25" fmla="*/ 417 h 491"/>
                <a:gd name="T26" fmla="*/ 339 w 408"/>
                <a:gd name="T27" fmla="*/ 428 h 491"/>
                <a:gd name="T28" fmla="*/ 40 w 408"/>
                <a:gd name="T29" fmla="*/ 466 h 491"/>
                <a:gd name="T30" fmla="*/ 40 w 408"/>
                <a:gd name="T31" fmla="*/ 490 h 491"/>
                <a:gd name="T32" fmla="*/ 336 w 408"/>
                <a:gd name="T33" fmla="*/ 454 h 491"/>
                <a:gd name="T34" fmla="*/ 396 w 408"/>
                <a:gd name="T35" fmla="*/ 421 h 491"/>
                <a:gd name="T36" fmla="*/ 408 w 408"/>
                <a:gd name="T37" fmla="*/ 359 h 491"/>
                <a:gd name="T38" fmla="*/ 400 w 408"/>
                <a:gd name="T39" fmla="*/ 237 h 491"/>
                <a:gd name="T40" fmla="*/ 378 w 408"/>
                <a:gd name="T41" fmla="*/ 102 h 491"/>
                <a:gd name="T42" fmla="*/ 361 w 408"/>
                <a:gd name="T43" fmla="*/ 44 h 491"/>
                <a:gd name="T44" fmla="*/ 324 w 408"/>
                <a:gd name="T45" fmla="*/ 1 h 491"/>
                <a:gd name="T46" fmla="*/ 301 w 408"/>
                <a:gd name="T47" fmla="*/ 16 h 491"/>
                <a:gd name="T48" fmla="*/ 281 w 408"/>
                <a:gd name="T49" fmla="*/ 42 h 491"/>
                <a:gd name="T50" fmla="*/ 241 w 408"/>
                <a:gd name="T51" fmla="*/ 95 h 491"/>
                <a:gd name="T52" fmla="*/ 152 w 408"/>
                <a:gd name="T53" fmla="*/ 221 h 491"/>
                <a:gd name="T54" fmla="*/ 53 w 408"/>
                <a:gd name="T55" fmla="*/ 373 h 491"/>
                <a:gd name="T56" fmla="*/ 30 w 408"/>
                <a:gd name="T57" fmla="*/ 408 h 491"/>
                <a:gd name="T58" fmla="*/ 8 w 408"/>
                <a:gd name="T59" fmla="*/ 445 h 491"/>
                <a:gd name="T60" fmla="*/ 40 w 408"/>
                <a:gd name="T61" fmla="*/ 490 h 491"/>
                <a:gd name="T62" fmla="*/ 40 w 408"/>
                <a:gd name="T63" fmla="*/ 466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8" h="491">
                  <a:moveTo>
                    <a:pt x="40" y="466"/>
                  </a:moveTo>
                  <a:cubicBezTo>
                    <a:pt x="17" y="466"/>
                    <a:pt x="42" y="433"/>
                    <a:pt x="47" y="426"/>
                  </a:cubicBezTo>
                  <a:cubicBezTo>
                    <a:pt x="59" y="406"/>
                    <a:pt x="72" y="387"/>
                    <a:pt x="85" y="367"/>
                  </a:cubicBezTo>
                  <a:cubicBezTo>
                    <a:pt x="111" y="326"/>
                    <a:pt x="138" y="285"/>
                    <a:pt x="165" y="245"/>
                  </a:cubicBezTo>
                  <a:cubicBezTo>
                    <a:pt x="213" y="173"/>
                    <a:pt x="262" y="102"/>
                    <a:pt x="317" y="35"/>
                  </a:cubicBezTo>
                  <a:cubicBezTo>
                    <a:pt x="318" y="33"/>
                    <a:pt x="322" y="26"/>
                    <a:pt x="325" y="25"/>
                  </a:cubicBezTo>
                  <a:cubicBezTo>
                    <a:pt x="328" y="24"/>
                    <a:pt x="329" y="28"/>
                    <a:pt x="330" y="31"/>
                  </a:cubicBezTo>
                  <a:cubicBezTo>
                    <a:pt x="334" y="39"/>
                    <a:pt x="337" y="47"/>
                    <a:pt x="340" y="55"/>
                  </a:cubicBezTo>
                  <a:cubicBezTo>
                    <a:pt x="345" y="72"/>
                    <a:pt x="350" y="90"/>
                    <a:pt x="354" y="107"/>
                  </a:cubicBezTo>
                  <a:cubicBezTo>
                    <a:pt x="364" y="147"/>
                    <a:pt x="370" y="187"/>
                    <a:pt x="375" y="228"/>
                  </a:cubicBezTo>
                  <a:cubicBezTo>
                    <a:pt x="379" y="265"/>
                    <a:pt x="382" y="303"/>
                    <a:pt x="383" y="341"/>
                  </a:cubicBezTo>
                  <a:cubicBezTo>
                    <a:pt x="384" y="359"/>
                    <a:pt x="385" y="377"/>
                    <a:pt x="381" y="394"/>
                  </a:cubicBezTo>
                  <a:cubicBezTo>
                    <a:pt x="379" y="403"/>
                    <a:pt x="376" y="412"/>
                    <a:pt x="368" y="417"/>
                  </a:cubicBezTo>
                  <a:cubicBezTo>
                    <a:pt x="360" y="423"/>
                    <a:pt x="348" y="426"/>
                    <a:pt x="339" y="428"/>
                  </a:cubicBezTo>
                  <a:cubicBezTo>
                    <a:pt x="242" y="455"/>
                    <a:pt x="140" y="458"/>
                    <a:pt x="40" y="466"/>
                  </a:cubicBezTo>
                  <a:cubicBezTo>
                    <a:pt x="25" y="467"/>
                    <a:pt x="25" y="491"/>
                    <a:pt x="40" y="490"/>
                  </a:cubicBezTo>
                  <a:cubicBezTo>
                    <a:pt x="139" y="482"/>
                    <a:pt x="240" y="479"/>
                    <a:pt x="336" y="454"/>
                  </a:cubicBezTo>
                  <a:cubicBezTo>
                    <a:pt x="359" y="448"/>
                    <a:pt x="383" y="442"/>
                    <a:pt x="396" y="421"/>
                  </a:cubicBezTo>
                  <a:cubicBezTo>
                    <a:pt x="408" y="403"/>
                    <a:pt x="408" y="380"/>
                    <a:pt x="408" y="359"/>
                  </a:cubicBezTo>
                  <a:cubicBezTo>
                    <a:pt x="407" y="318"/>
                    <a:pt x="404" y="277"/>
                    <a:pt x="400" y="237"/>
                  </a:cubicBezTo>
                  <a:cubicBezTo>
                    <a:pt x="395" y="191"/>
                    <a:pt x="388" y="146"/>
                    <a:pt x="378" y="102"/>
                  </a:cubicBezTo>
                  <a:cubicBezTo>
                    <a:pt x="373" y="83"/>
                    <a:pt x="368" y="63"/>
                    <a:pt x="361" y="44"/>
                  </a:cubicBezTo>
                  <a:cubicBezTo>
                    <a:pt x="355" y="27"/>
                    <a:pt x="348" y="0"/>
                    <a:pt x="324" y="1"/>
                  </a:cubicBezTo>
                  <a:cubicBezTo>
                    <a:pt x="314" y="1"/>
                    <a:pt x="308" y="9"/>
                    <a:pt x="301" y="16"/>
                  </a:cubicBezTo>
                  <a:cubicBezTo>
                    <a:pt x="294" y="25"/>
                    <a:pt x="288" y="33"/>
                    <a:pt x="281" y="42"/>
                  </a:cubicBezTo>
                  <a:cubicBezTo>
                    <a:pt x="267" y="59"/>
                    <a:pt x="254" y="77"/>
                    <a:pt x="241" y="95"/>
                  </a:cubicBezTo>
                  <a:cubicBezTo>
                    <a:pt x="211" y="136"/>
                    <a:pt x="181" y="178"/>
                    <a:pt x="152" y="221"/>
                  </a:cubicBezTo>
                  <a:cubicBezTo>
                    <a:pt x="118" y="271"/>
                    <a:pt x="85" y="322"/>
                    <a:pt x="53" y="373"/>
                  </a:cubicBezTo>
                  <a:cubicBezTo>
                    <a:pt x="45" y="385"/>
                    <a:pt x="37" y="396"/>
                    <a:pt x="30" y="408"/>
                  </a:cubicBezTo>
                  <a:cubicBezTo>
                    <a:pt x="23" y="420"/>
                    <a:pt x="12" y="432"/>
                    <a:pt x="8" y="445"/>
                  </a:cubicBezTo>
                  <a:cubicBezTo>
                    <a:pt x="0" y="467"/>
                    <a:pt x="17" y="490"/>
                    <a:pt x="40" y="490"/>
                  </a:cubicBezTo>
                  <a:cubicBezTo>
                    <a:pt x="56" y="489"/>
                    <a:pt x="56" y="465"/>
                    <a:pt x="40" y="4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6" name="Freeform 218">
              <a:extLst>
                <a:ext uri="{FF2B5EF4-FFF2-40B4-BE49-F238E27FC236}">
                  <a16:creationId xmlns:a16="http://schemas.microsoft.com/office/drawing/2014/main" id="{A2020A3C-DB4A-4E15-AABC-99CD81BD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0" y="3981450"/>
              <a:ext cx="38100" cy="109538"/>
            </a:xfrm>
            <a:custGeom>
              <a:avLst/>
              <a:gdLst>
                <a:gd name="T0" fmla="*/ 1 w 30"/>
                <a:gd name="T1" fmla="*/ 15 h 89"/>
                <a:gd name="T2" fmla="*/ 5 w 30"/>
                <a:gd name="T3" fmla="*/ 73 h 89"/>
                <a:gd name="T4" fmla="*/ 29 w 30"/>
                <a:gd name="T5" fmla="*/ 73 h 89"/>
                <a:gd name="T6" fmla="*/ 25 w 30"/>
                <a:gd name="T7" fmla="*/ 15 h 89"/>
                <a:gd name="T8" fmla="*/ 1 w 30"/>
                <a:gd name="T9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9">
                  <a:moveTo>
                    <a:pt x="1" y="15"/>
                  </a:moveTo>
                  <a:cubicBezTo>
                    <a:pt x="2" y="34"/>
                    <a:pt x="4" y="54"/>
                    <a:pt x="5" y="73"/>
                  </a:cubicBezTo>
                  <a:cubicBezTo>
                    <a:pt x="6" y="88"/>
                    <a:pt x="30" y="89"/>
                    <a:pt x="29" y="73"/>
                  </a:cubicBezTo>
                  <a:cubicBezTo>
                    <a:pt x="28" y="54"/>
                    <a:pt x="26" y="3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7" name="Freeform 219">
              <a:extLst>
                <a:ext uri="{FF2B5EF4-FFF2-40B4-BE49-F238E27FC236}">
                  <a16:creationId xmlns:a16="http://schemas.microsoft.com/office/drawing/2014/main" id="{64D14CD1-CB2D-439C-AF8F-7CEB9B964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4003675"/>
              <a:ext cx="33337" cy="77788"/>
            </a:xfrm>
            <a:custGeom>
              <a:avLst/>
              <a:gdLst>
                <a:gd name="T0" fmla="*/ 0 w 27"/>
                <a:gd name="T1" fmla="*/ 15 h 63"/>
                <a:gd name="T2" fmla="*/ 2 w 27"/>
                <a:gd name="T3" fmla="*/ 47 h 63"/>
                <a:gd name="T4" fmla="*/ 26 w 27"/>
                <a:gd name="T5" fmla="*/ 47 h 63"/>
                <a:gd name="T6" fmla="*/ 24 w 27"/>
                <a:gd name="T7" fmla="*/ 15 h 63"/>
                <a:gd name="T8" fmla="*/ 0 w 27"/>
                <a:gd name="T9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3">
                  <a:moveTo>
                    <a:pt x="0" y="15"/>
                  </a:moveTo>
                  <a:cubicBezTo>
                    <a:pt x="1" y="26"/>
                    <a:pt x="1" y="37"/>
                    <a:pt x="2" y="47"/>
                  </a:cubicBezTo>
                  <a:cubicBezTo>
                    <a:pt x="3" y="63"/>
                    <a:pt x="27" y="63"/>
                    <a:pt x="26" y="47"/>
                  </a:cubicBezTo>
                  <a:cubicBezTo>
                    <a:pt x="25" y="37"/>
                    <a:pt x="25" y="26"/>
                    <a:pt x="24" y="15"/>
                  </a:cubicBezTo>
                  <a:cubicBezTo>
                    <a:pt x="24" y="0"/>
                    <a:pt x="0" y="0"/>
                    <a:pt x="0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8" name="Freeform 220">
              <a:extLst>
                <a:ext uri="{FF2B5EF4-FFF2-40B4-BE49-F238E27FC236}">
                  <a16:creationId xmlns:a16="http://schemas.microsoft.com/office/drawing/2014/main" id="{8B8FA45A-3363-4BC5-A0CC-F64D6F76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175" y="3979863"/>
              <a:ext cx="50800" cy="80963"/>
            </a:xfrm>
            <a:custGeom>
              <a:avLst/>
              <a:gdLst>
                <a:gd name="T0" fmla="*/ 1 w 41"/>
                <a:gd name="T1" fmla="*/ 15 h 65"/>
                <a:gd name="T2" fmla="*/ 12 w 41"/>
                <a:gd name="T3" fmla="*/ 52 h 65"/>
                <a:gd name="T4" fmla="*/ 33 w 41"/>
                <a:gd name="T5" fmla="*/ 40 h 65"/>
                <a:gd name="T6" fmla="*/ 25 w 41"/>
                <a:gd name="T7" fmla="*/ 15 h 65"/>
                <a:gd name="T8" fmla="*/ 1 w 41"/>
                <a:gd name="T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5">
                  <a:moveTo>
                    <a:pt x="1" y="15"/>
                  </a:moveTo>
                  <a:cubicBezTo>
                    <a:pt x="1" y="28"/>
                    <a:pt x="5" y="41"/>
                    <a:pt x="12" y="52"/>
                  </a:cubicBezTo>
                  <a:cubicBezTo>
                    <a:pt x="20" y="65"/>
                    <a:pt x="41" y="53"/>
                    <a:pt x="33" y="40"/>
                  </a:cubicBezTo>
                  <a:cubicBezTo>
                    <a:pt x="28" y="32"/>
                    <a:pt x="25" y="2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79" name="Freeform 221">
              <a:extLst>
                <a:ext uri="{FF2B5EF4-FFF2-40B4-BE49-F238E27FC236}">
                  <a16:creationId xmlns:a16="http://schemas.microsoft.com/office/drawing/2014/main" id="{A9B950AB-C718-440A-8B24-1D7303727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3" y="3967163"/>
              <a:ext cx="33337" cy="61913"/>
            </a:xfrm>
            <a:custGeom>
              <a:avLst/>
              <a:gdLst>
                <a:gd name="T0" fmla="*/ 1 w 27"/>
                <a:gd name="T1" fmla="*/ 12 h 50"/>
                <a:gd name="T2" fmla="*/ 3 w 27"/>
                <a:gd name="T3" fmla="*/ 38 h 50"/>
                <a:gd name="T4" fmla="*/ 15 w 27"/>
                <a:gd name="T5" fmla="*/ 50 h 50"/>
                <a:gd name="T6" fmla="*/ 27 w 27"/>
                <a:gd name="T7" fmla="*/ 38 h 50"/>
                <a:gd name="T8" fmla="*/ 25 w 27"/>
                <a:gd name="T9" fmla="*/ 12 h 50"/>
                <a:gd name="T10" fmla="*/ 13 w 27"/>
                <a:gd name="T11" fmla="*/ 0 h 50"/>
                <a:gd name="T12" fmla="*/ 1 w 27"/>
                <a:gd name="T13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0">
                  <a:moveTo>
                    <a:pt x="1" y="12"/>
                  </a:moveTo>
                  <a:cubicBezTo>
                    <a:pt x="1" y="21"/>
                    <a:pt x="2" y="29"/>
                    <a:pt x="3" y="38"/>
                  </a:cubicBezTo>
                  <a:cubicBezTo>
                    <a:pt x="3" y="44"/>
                    <a:pt x="8" y="50"/>
                    <a:pt x="15" y="50"/>
                  </a:cubicBezTo>
                  <a:cubicBezTo>
                    <a:pt x="21" y="50"/>
                    <a:pt x="27" y="44"/>
                    <a:pt x="27" y="38"/>
                  </a:cubicBezTo>
                  <a:cubicBezTo>
                    <a:pt x="26" y="29"/>
                    <a:pt x="25" y="21"/>
                    <a:pt x="25" y="12"/>
                  </a:cubicBezTo>
                  <a:cubicBezTo>
                    <a:pt x="24" y="6"/>
                    <a:pt x="20" y="0"/>
                    <a:pt x="13" y="0"/>
                  </a:cubicBezTo>
                  <a:cubicBezTo>
                    <a:pt x="7" y="0"/>
                    <a:pt x="0" y="6"/>
                    <a:pt x="1" y="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0" name="Freeform 222">
              <a:extLst>
                <a:ext uri="{FF2B5EF4-FFF2-40B4-BE49-F238E27FC236}">
                  <a16:creationId xmlns:a16="http://schemas.microsoft.com/office/drawing/2014/main" id="{EA05FDA0-D1B6-4FC1-863E-3A30BD700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2838" y="3929063"/>
              <a:ext cx="44450" cy="90488"/>
            </a:xfrm>
            <a:custGeom>
              <a:avLst/>
              <a:gdLst>
                <a:gd name="T0" fmla="*/ 4 w 36"/>
                <a:gd name="T1" fmla="*/ 15 h 73"/>
                <a:gd name="T2" fmla="*/ 8 w 36"/>
                <a:gd name="T3" fmla="*/ 60 h 73"/>
                <a:gd name="T4" fmla="*/ 29 w 36"/>
                <a:gd name="T5" fmla="*/ 47 h 73"/>
                <a:gd name="T6" fmla="*/ 27 w 36"/>
                <a:gd name="T7" fmla="*/ 22 h 73"/>
                <a:gd name="T8" fmla="*/ 4 w 36"/>
                <a:gd name="T9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73">
                  <a:moveTo>
                    <a:pt x="4" y="15"/>
                  </a:moveTo>
                  <a:cubicBezTo>
                    <a:pt x="0" y="30"/>
                    <a:pt x="1" y="46"/>
                    <a:pt x="8" y="60"/>
                  </a:cubicBezTo>
                  <a:cubicBezTo>
                    <a:pt x="15" y="73"/>
                    <a:pt x="36" y="61"/>
                    <a:pt x="29" y="47"/>
                  </a:cubicBezTo>
                  <a:cubicBezTo>
                    <a:pt x="25" y="39"/>
                    <a:pt x="24" y="30"/>
                    <a:pt x="27" y="22"/>
                  </a:cubicBezTo>
                  <a:cubicBezTo>
                    <a:pt x="31" y="7"/>
                    <a:pt x="8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1" name="Freeform 223">
              <a:extLst>
                <a:ext uri="{FF2B5EF4-FFF2-40B4-BE49-F238E27FC236}">
                  <a16:creationId xmlns:a16="http://schemas.microsoft.com/office/drawing/2014/main" id="{C4E50123-C105-4FEC-8AB4-BCB5C57E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3843338"/>
              <a:ext cx="34925" cy="90488"/>
            </a:xfrm>
            <a:custGeom>
              <a:avLst/>
              <a:gdLst>
                <a:gd name="T0" fmla="*/ 1 w 28"/>
                <a:gd name="T1" fmla="*/ 15 h 74"/>
                <a:gd name="T2" fmla="*/ 3 w 28"/>
                <a:gd name="T3" fmla="*/ 58 h 74"/>
                <a:gd name="T4" fmla="*/ 27 w 28"/>
                <a:gd name="T5" fmla="*/ 58 h 74"/>
                <a:gd name="T6" fmla="*/ 25 w 28"/>
                <a:gd name="T7" fmla="*/ 15 h 74"/>
                <a:gd name="T8" fmla="*/ 1 w 28"/>
                <a:gd name="T9" fmla="*/ 1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4">
                  <a:moveTo>
                    <a:pt x="1" y="15"/>
                  </a:moveTo>
                  <a:cubicBezTo>
                    <a:pt x="2" y="30"/>
                    <a:pt x="3" y="44"/>
                    <a:pt x="3" y="58"/>
                  </a:cubicBezTo>
                  <a:cubicBezTo>
                    <a:pt x="4" y="74"/>
                    <a:pt x="28" y="74"/>
                    <a:pt x="27" y="58"/>
                  </a:cubicBezTo>
                  <a:cubicBezTo>
                    <a:pt x="27" y="44"/>
                    <a:pt x="26" y="30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2" name="Freeform 224">
              <a:extLst>
                <a:ext uri="{FF2B5EF4-FFF2-40B4-BE49-F238E27FC236}">
                  <a16:creationId xmlns:a16="http://schemas.microsoft.com/office/drawing/2014/main" id="{6F717F1D-DA5F-4C8E-B915-C1C0EC20E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2863850"/>
              <a:ext cx="88900" cy="52388"/>
            </a:xfrm>
            <a:custGeom>
              <a:avLst/>
              <a:gdLst>
                <a:gd name="T0" fmla="*/ 26 w 72"/>
                <a:gd name="T1" fmla="*/ 35 h 42"/>
                <a:gd name="T2" fmla="*/ 60 w 72"/>
                <a:gd name="T3" fmla="*/ 25 h 42"/>
                <a:gd name="T4" fmla="*/ 72 w 72"/>
                <a:gd name="T5" fmla="*/ 13 h 42"/>
                <a:gd name="T6" fmla="*/ 60 w 72"/>
                <a:gd name="T7" fmla="*/ 1 h 42"/>
                <a:gd name="T8" fmla="*/ 14 w 72"/>
                <a:gd name="T9" fmla="*/ 14 h 42"/>
                <a:gd name="T10" fmla="*/ 26 w 72"/>
                <a:gd name="T11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42">
                  <a:moveTo>
                    <a:pt x="26" y="35"/>
                  </a:moveTo>
                  <a:cubicBezTo>
                    <a:pt x="37" y="30"/>
                    <a:pt x="48" y="26"/>
                    <a:pt x="60" y="25"/>
                  </a:cubicBezTo>
                  <a:cubicBezTo>
                    <a:pt x="67" y="24"/>
                    <a:pt x="72" y="20"/>
                    <a:pt x="72" y="13"/>
                  </a:cubicBezTo>
                  <a:cubicBezTo>
                    <a:pt x="72" y="7"/>
                    <a:pt x="67" y="0"/>
                    <a:pt x="60" y="1"/>
                  </a:cubicBezTo>
                  <a:cubicBezTo>
                    <a:pt x="44" y="3"/>
                    <a:pt x="29" y="7"/>
                    <a:pt x="14" y="14"/>
                  </a:cubicBezTo>
                  <a:cubicBezTo>
                    <a:pt x="0" y="21"/>
                    <a:pt x="12" y="42"/>
                    <a:pt x="26" y="3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3" name="Freeform 225">
              <a:extLst>
                <a:ext uri="{FF2B5EF4-FFF2-40B4-BE49-F238E27FC236}">
                  <a16:creationId xmlns:a16="http://schemas.microsoft.com/office/drawing/2014/main" id="{F7055DB0-D882-4CF4-B565-B59E15FBD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2941638"/>
              <a:ext cx="61912" cy="41275"/>
            </a:xfrm>
            <a:custGeom>
              <a:avLst/>
              <a:gdLst>
                <a:gd name="T0" fmla="*/ 19 w 50"/>
                <a:gd name="T1" fmla="*/ 31 h 34"/>
                <a:gd name="T2" fmla="*/ 38 w 50"/>
                <a:gd name="T3" fmla="*/ 25 h 34"/>
                <a:gd name="T4" fmla="*/ 50 w 50"/>
                <a:gd name="T5" fmla="*/ 13 h 34"/>
                <a:gd name="T6" fmla="*/ 38 w 50"/>
                <a:gd name="T7" fmla="*/ 1 h 34"/>
                <a:gd name="T8" fmla="*/ 7 w 50"/>
                <a:gd name="T9" fmla="*/ 10 h 34"/>
                <a:gd name="T10" fmla="*/ 3 w 50"/>
                <a:gd name="T11" fmla="*/ 27 h 34"/>
                <a:gd name="T12" fmla="*/ 19 w 50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34">
                  <a:moveTo>
                    <a:pt x="19" y="31"/>
                  </a:moveTo>
                  <a:cubicBezTo>
                    <a:pt x="25" y="28"/>
                    <a:pt x="32" y="26"/>
                    <a:pt x="38" y="25"/>
                  </a:cubicBezTo>
                  <a:cubicBezTo>
                    <a:pt x="45" y="24"/>
                    <a:pt x="50" y="20"/>
                    <a:pt x="50" y="13"/>
                  </a:cubicBezTo>
                  <a:cubicBezTo>
                    <a:pt x="50" y="7"/>
                    <a:pt x="45" y="0"/>
                    <a:pt x="38" y="1"/>
                  </a:cubicBezTo>
                  <a:cubicBezTo>
                    <a:pt x="27" y="2"/>
                    <a:pt x="17" y="5"/>
                    <a:pt x="7" y="10"/>
                  </a:cubicBezTo>
                  <a:cubicBezTo>
                    <a:pt x="1" y="13"/>
                    <a:pt x="0" y="21"/>
                    <a:pt x="3" y="27"/>
                  </a:cubicBezTo>
                  <a:cubicBezTo>
                    <a:pt x="6" y="33"/>
                    <a:pt x="13" y="34"/>
                    <a:pt x="19" y="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4" name="Freeform 226">
              <a:extLst>
                <a:ext uri="{FF2B5EF4-FFF2-40B4-BE49-F238E27FC236}">
                  <a16:creationId xmlns:a16="http://schemas.microsoft.com/office/drawing/2014/main" id="{50AA7568-D1A1-4DD5-9B42-3BE6043F6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7150" y="3079750"/>
              <a:ext cx="74612" cy="39688"/>
            </a:xfrm>
            <a:custGeom>
              <a:avLst/>
              <a:gdLst>
                <a:gd name="T0" fmla="*/ 16 w 60"/>
                <a:gd name="T1" fmla="*/ 30 h 32"/>
                <a:gd name="T2" fmla="*/ 44 w 60"/>
                <a:gd name="T3" fmla="*/ 24 h 32"/>
                <a:gd name="T4" fmla="*/ 44 w 60"/>
                <a:gd name="T5" fmla="*/ 0 h 32"/>
                <a:gd name="T6" fmla="*/ 10 w 60"/>
                <a:gd name="T7" fmla="*/ 7 h 32"/>
                <a:gd name="T8" fmla="*/ 2 w 60"/>
                <a:gd name="T9" fmla="*/ 21 h 32"/>
                <a:gd name="T10" fmla="*/ 16 w 60"/>
                <a:gd name="T1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2">
                  <a:moveTo>
                    <a:pt x="16" y="30"/>
                  </a:moveTo>
                  <a:cubicBezTo>
                    <a:pt x="25" y="26"/>
                    <a:pt x="34" y="24"/>
                    <a:pt x="44" y="24"/>
                  </a:cubicBezTo>
                  <a:cubicBezTo>
                    <a:pt x="60" y="24"/>
                    <a:pt x="60" y="0"/>
                    <a:pt x="44" y="0"/>
                  </a:cubicBezTo>
                  <a:cubicBezTo>
                    <a:pt x="32" y="1"/>
                    <a:pt x="21" y="3"/>
                    <a:pt x="10" y="7"/>
                  </a:cubicBezTo>
                  <a:cubicBezTo>
                    <a:pt x="4" y="9"/>
                    <a:pt x="0" y="15"/>
                    <a:pt x="2" y="21"/>
                  </a:cubicBezTo>
                  <a:cubicBezTo>
                    <a:pt x="3" y="27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5" name="Freeform 227">
              <a:extLst>
                <a:ext uri="{FF2B5EF4-FFF2-40B4-BE49-F238E27FC236}">
                  <a16:creationId xmlns:a16="http://schemas.microsoft.com/office/drawing/2014/main" id="{55BD01A6-054B-40A8-B61B-73C74FB58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825" y="3238500"/>
              <a:ext cx="50800" cy="39688"/>
            </a:xfrm>
            <a:custGeom>
              <a:avLst/>
              <a:gdLst>
                <a:gd name="T0" fmla="*/ 16 w 41"/>
                <a:gd name="T1" fmla="*/ 30 h 32"/>
                <a:gd name="T2" fmla="*/ 30 w 41"/>
                <a:gd name="T3" fmla="*/ 25 h 32"/>
                <a:gd name="T4" fmla="*/ 39 w 41"/>
                <a:gd name="T5" fmla="*/ 11 h 32"/>
                <a:gd name="T6" fmla="*/ 24 w 41"/>
                <a:gd name="T7" fmla="*/ 2 h 32"/>
                <a:gd name="T8" fmla="*/ 10 w 41"/>
                <a:gd name="T9" fmla="*/ 7 h 32"/>
                <a:gd name="T10" fmla="*/ 2 w 41"/>
                <a:gd name="T11" fmla="*/ 22 h 32"/>
                <a:gd name="T12" fmla="*/ 16 w 41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2">
                  <a:moveTo>
                    <a:pt x="16" y="30"/>
                  </a:moveTo>
                  <a:cubicBezTo>
                    <a:pt x="21" y="29"/>
                    <a:pt x="26" y="27"/>
                    <a:pt x="30" y="25"/>
                  </a:cubicBezTo>
                  <a:cubicBezTo>
                    <a:pt x="36" y="23"/>
                    <a:pt x="41" y="17"/>
                    <a:pt x="39" y="11"/>
                  </a:cubicBezTo>
                  <a:cubicBezTo>
                    <a:pt x="37" y="5"/>
                    <a:pt x="30" y="0"/>
                    <a:pt x="24" y="2"/>
                  </a:cubicBezTo>
                  <a:cubicBezTo>
                    <a:pt x="19" y="4"/>
                    <a:pt x="15" y="5"/>
                    <a:pt x="10" y="7"/>
                  </a:cubicBezTo>
                  <a:cubicBezTo>
                    <a:pt x="4" y="9"/>
                    <a:pt x="0" y="15"/>
                    <a:pt x="2" y="22"/>
                  </a:cubicBezTo>
                  <a:cubicBezTo>
                    <a:pt x="4" y="28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6" name="Freeform 228">
              <a:extLst>
                <a:ext uri="{FF2B5EF4-FFF2-40B4-BE49-F238E27FC236}">
                  <a16:creationId xmlns:a16="http://schemas.microsoft.com/office/drawing/2014/main" id="{801761F5-4CD3-4751-9BC7-BD3FF9AEF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387725"/>
              <a:ext cx="60325" cy="53975"/>
            </a:xfrm>
            <a:custGeom>
              <a:avLst/>
              <a:gdLst>
                <a:gd name="T0" fmla="*/ 20 w 50"/>
                <a:gd name="T1" fmla="*/ 39 h 43"/>
                <a:gd name="T2" fmla="*/ 43 w 50"/>
                <a:gd name="T3" fmla="*/ 25 h 43"/>
                <a:gd name="T4" fmla="*/ 47 w 50"/>
                <a:gd name="T5" fmla="*/ 8 h 43"/>
                <a:gd name="T6" fmla="*/ 31 w 50"/>
                <a:gd name="T7" fmla="*/ 4 h 43"/>
                <a:gd name="T8" fmla="*/ 8 w 50"/>
                <a:gd name="T9" fmla="*/ 18 h 43"/>
                <a:gd name="T10" fmla="*/ 3 w 50"/>
                <a:gd name="T11" fmla="*/ 35 h 43"/>
                <a:gd name="T12" fmla="*/ 20 w 50"/>
                <a:gd name="T13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0" y="39"/>
                  </a:moveTo>
                  <a:cubicBezTo>
                    <a:pt x="27" y="34"/>
                    <a:pt x="35" y="29"/>
                    <a:pt x="43" y="25"/>
                  </a:cubicBezTo>
                  <a:cubicBezTo>
                    <a:pt x="48" y="21"/>
                    <a:pt x="50" y="14"/>
                    <a:pt x="47" y="8"/>
                  </a:cubicBezTo>
                  <a:cubicBezTo>
                    <a:pt x="44" y="3"/>
                    <a:pt x="36" y="0"/>
                    <a:pt x="31" y="4"/>
                  </a:cubicBezTo>
                  <a:cubicBezTo>
                    <a:pt x="23" y="9"/>
                    <a:pt x="15" y="13"/>
                    <a:pt x="8" y="18"/>
                  </a:cubicBezTo>
                  <a:cubicBezTo>
                    <a:pt x="2" y="22"/>
                    <a:pt x="0" y="29"/>
                    <a:pt x="3" y="35"/>
                  </a:cubicBezTo>
                  <a:cubicBezTo>
                    <a:pt x="6" y="40"/>
                    <a:pt x="14" y="43"/>
                    <a:pt x="20" y="3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7" name="Freeform 229">
              <a:extLst>
                <a:ext uri="{FF2B5EF4-FFF2-40B4-BE49-F238E27FC236}">
                  <a16:creationId xmlns:a16="http://schemas.microsoft.com/office/drawing/2014/main" id="{B316D194-4262-4E5D-A1C6-95BCA86A1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3509963"/>
              <a:ext cx="74612" cy="61913"/>
            </a:xfrm>
            <a:custGeom>
              <a:avLst/>
              <a:gdLst>
                <a:gd name="T0" fmla="*/ 22 w 60"/>
                <a:gd name="T1" fmla="*/ 45 h 50"/>
                <a:gd name="T2" fmla="*/ 45 w 60"/>
                <a:gd name="T3" fmla="*/ 28 h 50"/>
                <a:gd name="T4" fmla="*/ 39 w 60"/>
                <a:gd name="T5" fmla="*/ 5 h 50"/>
                <a:gd name="T6" fmla="*/ 5 w 60"/>
                <a:gd name="T7" fmla="*/ 28 h 50"/>
                <a:gd name="T8" fmla="*/ 5 w 60"/>
                <a:gd name="T9" fmla="*/ 45 h 50"/>
                <a:gd name="T10" fmla="*/ 22 w 60"/>
                <a:gd name="T11" fmla="*/ 4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50">
                  <a:moveTo>
                    <a:pt x="22" y="45"/>
                  </a:moveTo>
                  <a:cubicBezTo>
                    <a:pt x="28" y="37"/>
                    <a:pt x="36" y="31"/>
                    <a:pt x="45" y="28"/>
                  </a:cubicBezTo>
                  <a:cubicBezTo>
                    <a:pt x="60" y="24"/>
                    <a:pt x="53" y="0"/>
                    <a:pt x="39" y="5"/>
                  </a:cubicBezTo>
                  <a:cubicBezTo>
                    <a:pt x="25" y="9"/>
                    <a:pt x="14" y="17"/>
                    <a:pt x="5" y="28"/>
                  </a:cubicBezTo>
                  <a:cubicBezTo>
                    <a:pt x="1" y="33"/>
                    <a:pt x="0" y="40"/>
                    <a:pt x="5" y="45"/>
                  </a:cubicBezTo>
                  <a:cubicBezTo>
                    <a:pt x="9" y="49"/>
                    <a:pt x="18" y="50"/>
                    <a:pt x="22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8" name="Freeform 230">
              <a:extLst>
                <a:ext uri="{FF2B5EF4-FFF2-40B4-BE49-F238E27FC236}">
                  <a16:creationId xmlns:a16="http://schemas.microsoft.com/office/drawing/2014/main" id="{29071013-0D5C-47E6-A373-9210A260B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3676650"/>
              <a:ext cx="84137" cy="39688"/>
            </a:xfrm>
            <a:custGeom>
              <a:avLst/>
              <a:gdLst>
                <a:gd name="T0" fmla="*/ 19 w 68"/>
                <a:gd name="T1" fmla="*/ 30 h 32"/>
                <a:gd name="T2" fmla="*/ 52 w 68"/>
                <a:gd name="T3" fmla="*/ 26 h 32"/>
                <a:gd name="T4" fmla="*/ 66 w 68"/>
                <a:gd name="T5" fmla="*/ 17 h 32"/>
                <a:gd name="T6" fmla="*/ 58 w 68"/>
                <a:gd name="T7" fmla="*/ 2 h 32"/>
                <a:gd name="T8" fmla="*/ 7 w 68"/>
                <a:gd name="T9" fmla="*/ 9 h 32"/>
                <a:gd name="T10" fmla="*/ 3 w 68"/>
                <a:gd name="T11" fmla="*/ 26 h 32"/>
                <a:gd name="T12" fmla="*/ 19 w 68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2">
                  <a:moveTo>
                    <a:pt x="19" y="30"/>
                  </a:moveTo>
                  <a:cubicBezTo>
                    <a:pt x="29" y="26"/>
                    <a:pt x="41" y="24"/>
                    <a:pt x="52" y="26"/>
                  </a:cubicBezTo>
                  <a:cubicBezTo>
                    <a:pt x="58" y="27"/>
                    <a:pt x="64" y="24"/>
                    <a:pt x="66" y="17"/>
                  </a:cubicBezTo>
                  <a:cubicBezTo>
                    <a:pt x="68" y="12"/>
                    <a:pt x="64" y="3"/>
                    <a:pt x="58" y="2"/>
                  </a:cubicBezTo>
                  <a:cubicBezTo>
                    <a:pt x="40" y="0"/>
                    <a:pt x="24" y="2"/>
                    <a:pt x="7" y="9"/>
                  </a:cubicBezTo>
                  <a:cubicBezTo>
                    <a:pt x="1" y="12"/>
                    <a:pt x="0" y="20"/>
                    <a:pt x="3" y="26"/>
                  </a:cubicBezTo>
                  <a:cubicBezTo>
                    <a:pt x="7" y="32"/>
                    <a:pt x="14" y="32"/>
                    <a:pt x="19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89" name="Freeform 231">
              <a:extLst>
                <a:ext uri="{FF2B5EF4-FFF2-40B4-BE49-F238E27FC236}">
                  <a16:creationId xmlns:a16="http://schemas.microsoft.com/office/drawing/2014/main" id="{E8822220-3E53-48DC-B54B-A51D20590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3786188"/>
              <a:ext cx="76200" cy="39688"/>
            </a:xfrm>
            <a:custGeom>
              <a:avLst/>
              <a:gdLst>
                <a:gd name="T0" fmla="*/ 21 w 62"/>
                <a:gd name="T1" fmla="*/ 28 h 32"/>
                <a:gd name="T2" fmla="*/ 47 w 62"/>
                <a:gd name="T3" fmla="*/ 24 h 32"/>
                <a:gd name="T4" fmla="*/ 47 w 62"/>
                <a:gd name="T5" fmla="*/ 0 h 32"/>
                <a:gd name="T6" fmla="*/ 15 w 62"/>
                <a:gd name="T7" fmla="*/ 5 h 32"/>
                <a:gd name="T8" fmla="*/ 21 w 62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21" y="28"/>
                  </a:moveTo>
                  <a:cubicBezTo>
                    <a:pt x="30" y="25"/>
                    <a:pt x="38" y="24"/>
                    <a:pt x="47" y="24"/>
                  </a:cubicBezTo>
                  <a:cubicBezTo>
                    <a:pt x="62" y="24"/>
                    <a:pt x="62" y="0"/>
                    <a:pt x="47" y="0"/>
                  </a:cubicBezTo>
                  <a:cubicBezTo>
                    <a:pt x="36" y="0"/>
                    <a:pt x="25" y="1"/>
                    <a:pt x="15" y="5"/>
                  </a:cubicBezTo>
                  <a:cubicBezTo>
                    <a:pt x="0" y="9"/>
                    <a:pt x="7" y="32"/>
                    <a:pt x="21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291" name="组合 290">
            <a:extLst>
              <a:ext uri="{FF2B5EF4-FFF2-40B4-BE49-F238E27FC236}">
                <a16:creationId xmlns:a16="http://schemas.microsoft.com/office/drawing/2014/main" id="{D33E228B-5489-4B63-8F70-F3EDD9540C20}"/>
              </a:ext>
            </a:extLst>
          </p:cNvPr>
          <p:cNvGrpSpPr/>
          <p:nvPr/>
        </p:nvGrpSpPr>
        <p:grpSpPr>
          <a:xfrm>
            <a:off x="9450167" y="3354929"/>
            <a:ext cx="767922" cy="841128"/>
            <a:chOff x="4883151" y="460375"/>
            <a:chExt cx="1665287" cy="1824038"/>
          </a:xfrm>
        </p:grpSpPr>
        <p:sp>
          <p:nvSpPr>
            <p:cNvPr id="292" name="Freeform 34">
              <a:extLst>
                <a:ext uri="{FF2B5EF4-FFF2-40B4-BE49-F238E27FC236}">
                  <a16:creationId xmlns:a16="http://schemas.microsoft.com/office/drawing/2014/main" id="{549C7518-2366-48A2-82F9-C602740A0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1762125"/>
              <a:ext cx="373062" cy="311150"/>
            </a:xfrm>
            <a:custGeom>
              <a:avLst/>
              <a:gdLst>
                <a:gd name="T0" fmla="*/ 68 w 301"/>
                <a:gd name="T1" fmla="*/ 241 h 251"/>
                <a:gd name="T2" fmla="*/ 289 w 301"/>
                <a:gd name="T3" fmla="*/ 69 h 251"/>
                <a:gd name="T4" fmla="*/ 273 w 301"/>
                <a:gd name="T5" fmla="*/ 12 h 251"/>
                <a:gd name="T6" fmla="*/ 216 w 301"/>
                <a:gd name="T7" fmla="*/ 27 h 251"/>
                <a:gd name="T8" fmla="*/ 26 w 301"/>
                <a:gd name="T9" fmla="*/ 169 h 251"/>
                <a:gd name="T10" fmla="*/ 11 w 301"/>
                <a:gd name="T11" fmla="*/ 226 h 251"/>
                <a:gd name="T12" fmla="*/ 68 w 301"/>
                <a:gd name="T13" fmla="*/ 24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251">
                  <a:moveTo>
                    <a:pt x="68" y="241"/>
                  </a:moveTo>
                  <a:cubicBezTo>
                    <a:pt x="153" y="199"/>
                    <a:pt x="234" y="149"/>
                    <a:pt x="289" y="69"/>
                  </a:cubicBezTo>
                  <a:cubicBezTo>
                    <a:pt x="301" y="50"/>
                    <a:pt x="292" y="23"/>
                    <a:pt x="273" y="12"/>
                  </a:cubicBezTo>
                  <a:cubicBezTo>
                    <a:pt x="253" y="0"/>
                    <a:pt x="229" y="8"/>
                    <a:pt x="216" y="27"/>
                  </a:cubicBezTo>
                  <a:cubicBezTo>
                    <a:pt x="171" y="94"/>
                    <a:pt x="96" y="133"/>
                    <a:pt x="26" y="169"/>
                  </a:cubicBezTo>
                  <a:cubicBezTo>
                    <a:pt x="6" y="179"/>
                    <a:pt x="0" y="207"/>
                    <a:pt x="11" y="226"/>
                  </a:cubicBezTo>
                  <a:cubicBezTo>
                    <a:pt x="23" y="247"/>
                    <a:pt x="48" y="251"/>
                    <a:pt x="68" y="241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3" name="Oval 35">
              <a:extLst>
                <a:ext uri="{FF2B5EF4-FFF2-40B4-BE49-F238E27FC236}">
                  <a16:creationId xmlns:a16="http://schemas.microsoft.com/office/drawing/2014/main" id="{5960C614-75AE-4FAC-A31A-B2F47BBF5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101" y="774700"/>
              <a:ext cx="1365250" cy="129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4" name="Freeform 36">
              <a:extLst>
                <a:ext uri="{FF2B5EF4-FFF2-40B4-BE49-F238E27FC236}">
                  <a16:creationId xmlns:a16="http://schemas.microsoft.com/office/drawing/2014/main" id="{FB1F3F46-B696-49BC-8BBD-B686E6F5A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6" y="649288"/>
              <a:ext cx="1481137" cy="1474788"/>
            </a:xfrm>
            <a:custGeom>
              <a:avLst/>
              <a:gdLst>
                <a:gd name="T0" fmla="*/ 1010 w 1197"/>
                <a:gd name="T1" fmla="*/ 205 h 1191"/>
                <a:gd name="T2" fmla="*/ 887 w 1197"/>
                <a:gd name="T3" fmla="*/ 90 h 1191"/>
                <a:gd name="T4" fmla="*/ 709 w 1197"/>
                <a:gd name="T5" fmla="*/ 46 h 1191"/>
                <a:gd name="T6" fmla="*/ 701 w 1197"/>
                <a:gd name="T7" fmla="*/ 46 h 1191"/>
                <a:gd name="T8" fmla="*/ 556 w 1197"/>
                <a:gd name="T9" fmla="*/ 11 h 1191"/>
                <a:gd name="T10" fmla="*/ 275 w 1197"/>
                <a:gd name="T11" fmla="*/ 80 h 1191"/>
                <a:gd name="T12" fmla="*/ 232 w 1197"/>
                <a:gd name="T13" fmla="*/ 79 h 1191"/>
                <a:gd name="T14" fmla="*/ 173 w 1197"/>
                <a:gd name="T15" fmla="*/ 144 h 1191"/>
                <a:gd name="T16" fmla="*/ 10 w 1197"/>
                <a:gd name="T17" fmla="*/ 401 h 1191"/>
                <a:gd name="T18" fmla="*/ 23 w 1197"/>
                <a:gd name="T19" fmla="*/ 443 h 1191"/>
                <a:gd name="T20" fmla="*/ 22 w 1197"/>
                <a:gd name="T21" fmla="*/ 446 h 1191"/>
                <a:gd name="T22" fmla="*/ 14 w 1197"/>
                <a:gd name="T23" fmla="*/ 570 h 1191"/>
                <a:gd name="T24" fmla="*/ 12 w 1197"/>
                <a:gd name="T25" fmla="*/ 622 h 1191"/>
                <a:gd name="T26" fmla="*/ 29 w 1197"/>
                <a:gd name="T27" fmla="*/ 654 h 1191"/>
                <a:gd name="T28" fmla="*/ 42 w 1197"/>
                <a:gd name="T29" fmla="*/ 748 h 1191"/>
                <a:gd name="T30" fmla="*/ 106 w 1197"/>
                <a:gd name="T31" fmla="*/ 899 h 1191"/>
                <a:gd name="T32" fmla="*/ 158 w 1197"/>
                <a:gd name="T33" fmla="*/ 961 h 1191"/>
                <a:gd name="T34" fmla="*/ 225 w 1197"/>
                <a:gd name="T35" fmla="*/ 1024 h 1191"/>
                <a:gd name="T36" fmla="*/ 285 w 1197"/>
                <a:gd name="T37" fmla="*/ 1086 h 1191"/>
                <a:gd name="T38" fmla="*/ 367 w 1197"/>
                <a:gd name="T39" fmla="*/ 1123 h 1191"/>
                <a:gd name="T40" fmla="*/ 554 w 1197"/>
                <a:gd name="T41" fmla="*/ 1165 h 1191"/>
                <a:gd name="T42" fmla="*/ 749 w 1197"/>
                <a:gd name="T43" fmla="*/ 1184 h 1191"/>
                <a:gd name="T44" fmla="*/ 909 w 1197"/>
                <a:gd name="T45" fmla="*/ 1125 h 1191"/>
                <a:gd name="T46" fmla="*/ 1039 w 1197"/>
                <a:gd name="T47" fmla="*/ 1016 h 1191"/>
                <a:gd name="T48" fmla="*/ 1150 w 1197"/>
                <a:gd name="T49" fmla="*/ 880 h 1191"/>
                <a:gd name="T50" fmla="*/ 1193 w 1197"/>
                <a:gd name="T51" fmla="*/ 692 h 1191"/>
                <a:gd name="T52" fmla="*/ 1167 w 1197"/>
                <a:gd name="T53" fmla="*/ 502 h 1191"/>
                <a:gd name="T54" fmla="*/ 1010 w 1197"/>
                <a:gd name="T55" fmla="*/ 205 h 1191"/>
                <a:gd name="T56" fmla="*/ 1099 w 1197"/>
                <a:gd name="T57" fmla="*/ 764 h 1191"/>
                <a:gd name="T58" fmla="*/ 1036 w 1197"/>
                <a:gd name="T59" fmla="*/ 900 h 1191"/>
                <a:gd name="T60" fmla="*/ 927 w 1197"/>
                <a:gd name="T61" fmla="*/ 1006 h 1191"/>
                <a:gd name="T62" fmla="*/ 806 w 1197"/>
                <a:gd name="T63" fmla="*/ 1085 h 1191"/>
                <a:gd name="T64" fmla="*/ 655 w 1197"/>
                <a:gd name="T65" fmla="*/ 1098 h 1191"/>
                <a:gd name="T66" fmla="*/ 482 w 1197"/>
                <a:gd name="T67" fmla="*/ 1065 h 1191"/>
                <a:gd name="T68" fmla="*/ 333 w 1197"/>
                <a:gd name="T69" fmla="*/ 1017 h 1191"/>
                <a:gd name="T70" fmla="*/ 287 w 1197"/>
                <a:gd name="T71" fmla="*/ 967 h 1191"/>
                <a:gd name="T72" fmla="*/ 225 w 1197"/>
                <a:gd name="T73" fmla="*/ 909 h 1191"/>
                <a:gd name="T74" fmla="*/ 144 w 1197"/>
                <a:gd name="T75" fmla="*/ 792 h 1191"/>
                <a:gd name="T76" fmla="*/ 118 w 1197"/>
                <a:gd name="T77" fmla="*/ 530 h 1191"/>
                <a:gd name="T78" fmla="*/ 121 w 1197"/>
                <a:gd name="T79" fmla="*/ 518 h 1191"/>
                <a:gd name="T80" fmla="*/ 141 w 1197"/>
                <a:gd name="T81" fmla="*/ 446 h 1191"/>
                <a:gd name="T82" fmla="*/ 200 w 1197"/>
                <a:gd name="T83" fmla="*/ 316 h 1191"/>
                <a:gd name="T84" fmla="*/ 210 w 1197"/>
                <a:gd name="T85" fmla="*/ 300 h 1191"/>
                <a:gd name="T86" fmla="*/ 283 w 1197"/>
                <a:gd name="T87" fmla="*/ 215 h 1191"/>
                <a:gd name="T88" fmla="*/ 452 w 1197"/>
                <a:gd name="T89" fmla="*/ 154 h 1191"/>
                <a:gd name="T90" fmla="*/ 874 w 1197"/>
                <a:gd name="T91" fmla="*/ 219 h 1191"/>
                <a:gd name="T92" fmla="*/ 906 w 1197"/>
                <a:gd name="T93" fmla="*/ 215 h 1191"/>
                <a:gd name="T94" fmla="*/ 1059 w 1197"/>
                <a:gd name="T95" fmla="*/ 451 h 1191"/>
                <a:gd name="T96" fmla="*/ 1106 w 1197"/>
                <a:gd name="T97" fmla="*/ 601 h 1191"/>
                <a:gd name="T98" fmla="*/ 1099 w 1197"/>
                <a:gd name="T99" fmla="*/ 764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7" h="1191">
                  <a:moveTo>
                    <a:pt x="1010" y="205"/>
                  </a:moveTo>
                  <a:cubicBezTo>
                    <a:pt x="974" y="162"/>
                    <a:pt x="933" y="122"/>
                    <a:pt x="887" y="90"/>
                  </a:cubicBezTo>
                  <a:cubicBezTo>
                    <a:pt x="834" y="52"/>
                    <a:pt x="773" y="40"/>
                    <a:pt x="709" y="46"/>
                  </a:cubicBezTo>
                  <a:cubicBezTo>
                    <a:pt x="706" y="46"/>
                    <a:pt x="703" y="46"/>
                    <a:pt x="701" y="46"/>
                  </a:cubicBezTo>
                  <a:cubicBezTo>
                    <a:pt x="654" y="30"/>
                    <a:pt x="606" y="17"/>
                    <a:pt x="556" y="11"/>
                  </a:cubicBezTo>
                  <a:cubicBezTo>
                    <a:pt x="458" y="0"/>
                    <a:pt x="355" y="21"/>
                    <a:pt x="275" y="80"/>
                  </a:cubicBezTo>
                  <a:cubicBezTo>
                    <a:pt x="262" y="72"/>
                    <a:pt x="245" y="70"/>
                    <a:pt x="232" y="79"/>
                  </a:cubicBezTo>
                  <a:cubicBezTo>
                    <a:pt x="207" y="97"/>
                    <a:pt x="189" y="119"/>
                    <a:pt x="173" y="144"/>
                  </a:cubicBezTo>
                  <a:cubicBezTo>
                    <a:pt x="89" y="203"/>
                    <a:pt x="46" y="304"/>
                    <a:pt x="10" y="401"/>
                  </a:cubicBezTo>
                  <a:cubicBezTo>
                    <a:pt x="4" y="417"/>
                    <a:pt x="12" y="433"/>
                    <a:pt x="23" y="443"/>
                  </a:cubicBezTo>
                  <a:cubicBezTo>
                    <a:pt x="22" y="444"/>
                    <a:pt x="22" y="445"/>
                    <a:pt x="22" y="446"/>
                  </a:cubicBezTo>
                  <a:cubicBezTo>
                    <a:pt x="10" y="487"/>
                    <a:pt x="0" y="529"/>
                    <a:pt x="14" y="570"/>
                  </a:cubicBezTo>
                  <a:cubicBezTo>
                    <a:pt x="12" y="587"/>
                    <a:pt x="11" y="605"/>
                    <a:pt x="12" y="622"/>
                  </a:cubicBezTo>
                  <a:cubicBezTo>
                    <a:pt x="13" y="636"/>
                    <a:pt x="19" y="647"/>
                    <a:pt x="29" y="654"/>
                  </a:cubicBezTo>
                  <a:cubicBezTo>
                    <a:pt x="30" y="685"/>
                    <a:pt x="35" y="717"/>
                    <a:pt x="42" y="748"/>
                  </a:cubicBezTo>
                  <a:cubicBezTo>
                    <a:pt x="54" y="801"/>
                    <a:pt x="76" y="853"/>
                    <a:pt x="106" y="899"/>
                  </a:cubicBezTo>
                  <a:cubicBezTo>
                    <a:pt x="121" y="921"/>
                    <a:pt x="139" y="942"/>
                    <a:pt x="158" y="961"/>
                  </a:cubicBezTo>
                  <a:cubicBezTo>
                    <a:pt x="180" y="982"/>
                    <a:pt x="205" y="1001"/>
                    <a:pt x="225" y="1024"/>
                  </a:cubicBezTo>
                  <a:cubicBezTo>
                    <a:pt x="244" y="1046"/>
                    <a:pt x="262" y="1068"/>
                    <a:pt x="285" y="1086"/>
                  </a:cubicBezTo>
                  <a:cubicBezTo>
                    <a:pt x="310" y="1103"/>
                    <a:pt x="339" y="1115"/>
                    <a:pt x="367" y="1123"/>
                  </a:cubicBezTo>
                  <a:cubicBezTo>
                    <a:pt x="428" y="1141"/>
                    <a:pt x="491" y="1154"/>
                    <a:pt x="554" y="1165"/>
                  </a:cubicBezTo>
                  <a:cubicBezTo>
                    <a:pt x="617" y="1177"/>
                    <a:pt x="684" y="1191"/>
                    <a:pt x="749" y="1184"/>
                  </a:cubicBezTo>
                  <a:cubicBezTo>
                    <a:pt x="807" y="1178"/>
                    <a:pt x="860" y="1157"/>
                    <a:pt x="909" y="1125"/>
                  </a:cubicBezTo>
                  <a:cubicBezTo>
                    <a:pt x="956" y="1094"/>
                    <a:pt x="998" y="1056"/>
                    <a:pt x="1039" y="1016"/>
                  </a:cubicBezTo>
                  <a:cubicBezTo>
                    <a:pt x="1081" y="976"/>
                    <a:pt x="1124" y="934"/>
                    <a:pt x="1150" y="880"/>
                  </a:cubicBezTo>
                  <a:cubicBezTo>
                    <a:pt x="1177" y="821"/>
                    <a:pt x="1188" y="756"/>
                    <a:pt x="1193" y="692"/>
                  </a:cubicBezTo>
                  <a:cubicBezTo>
                    <a:pt x="1197" y="627"/>
                    <a:pt x="1187" y="564"/>
                    <a:pt x="1167" y="502"/>
                  </a:cubicBezTo>
                  <a:cubicBezTo>
                    <a:pt x="1132" y="394"/>
                    <a:pt x="1081" y="293"/>
                    <a:pt x="1010" y="205"/>
                  </a:cubicBezTo>
                  <a:close/>
                  <a:moveTo>
                    <a:pt x="1099" y="764"/>
                  </a:moveTo>
                  <a:cubicBezTo>
                    <a:pt x="1089" y="815"/>
                    <a:pt x="1070" y="861"/>
                    <a:pt x="1036" y="900"/>
                  </a:cubicBezTo>
                  <a:cubicBezTo>
                    <a:pt x="1002" y="937"/>
                    <a:pt x="965" y="973"/>
                    <a:pt x="927" y="1006"/>
                  </a:cubicBezTo>
                  <a:cubicBezTo>
                    <a:pt x="891" y="1038"/>
                    <a:pt x="851" y="1067"/>
                    <a:pt x="806" y="1085"/>
                  </a:cubicBezTo>
                  <a:cubicBezTo>
                    <a:pt x="757" y="1104"/>
                    <a:pt x="707" y="1104"/>
                    <a:pt x="655" y="1098"/>
                  </a:cubicBezTo>
                  <a:cubicBezTo>
                    <a:pt x="597" y="1090"/>
                    <a:pt x="539" y="1078"/>
                    <a:pt x="482" y="1065"/>
                  </a:cubicBezTo>
                  <a:cubicBezTo>
                    <a:pt x="434" y="1054"/>
                    <a:pt x="374" y="1047"/>
                    <a:pt x="333" y="1017"/>
                  </a:cubicBezTo>
                  <a:cubicBezTo>
                    <a:pt x="315" y="1004"/>
                    <a:pt x="301" y="984"/>
                    <a:pt x="287" y="967"/>
                  </a:cubicBezTo>
                  <a:cubicBezTo>
                    <a:pt x="268" y="945"/>
                    <a:pt x="246" y="928"/>
                    <a:pt x="225" y="909"/>
                  </a:cubicBezTo>
                  <a:cubicBezTo>
                    <a:pt x="190" y="876"/>
                    <a:pt x="162" y="836"/>
                    <a:pt x="144" y="792"/>
                  </a:cubicBezTo>
                  <a:cubicBezTo>
                    <a:pt x="109" y="709"/>
                    <a:pt x="105" y="618"/>
                    <a:pt x="118" y="530"/>
                  </a:cubicBezTo>
                  <a:cubicBezTo>
                    <a:pt x="119" y="526"/>
                    <a:pt x="120" y="522"/>
                    <a:pt x="121" y="518"/>
                  </a:cubicBezTo>
                  <a:cubicBezTo>
                    <a:pt x="127" y="494"/>
                    <a:pt x="133" y="470"/>
                    <a:pt x="141" y="446"/>
                  </a:cubicBezTo>
                  <a:cubicBezTo>
                    <a:pt x="156" y="401"/>
                    <a:pt x="176" y="358"/>
                    <a:pt x="200" y="316"/>
                  </a:cubicBezTo>
                  <a:cubicBezTo>
                    <a:pt x="203" y="311"/>
                    <a:pt x="206" y="305"/>
                    <a:pt x="210" y="300"/>
                  </a:cubicBezTo>
                  <a:cubicBezTo>
                    <a:pt x="231" y="269"/>
                    <a:pt x="254" y="240"/>
                    <a:pt x="283" y="215"/>
                  </a:cubicBezTo>
                  <a:cubicBezTo>
                    <a:pt x="330" y="173"/>
                    <a:pt x="390" y="158"/>
                    <a:pt x="452" y="154"/>
                  </a:cubicBezTo>
                  <a:cubicBezTo>
                    <a:pt x="595" y="147"/>
                    <a:pt x="739" y="171"/>
                    <a:pt x="874" y="219"/>
                  </a:cubicBezTo>
                  <a:cubicBezTo>
                    <a:pt x="886" y="223"/>
                    <a:pt x="897" y="221"/>
                    <a:pt x="906" y="215"/>
                  </a:cubicBezTo>
                  <a:cubicBezTo>
                    <a:pt x="973" y="282"/>
                    <a:pt x="1024" y="364"/>
                    <a:pt x="1059" y="451"/>
                  </a:cubicBezTo>
                  <a:cubicBezTo>
                    <a:pt x="1079" y="499"/>
                    <a:pt x="1097" y="550"/>
                    <a:pt x="1106" y="601"/>
                  </a:cubicBezTo>
                  <a:cubicBezTo>
                    <a:pt x="1115" y="654"/>
                    <a:pt x="1110" y="712"/>
                    <a:pt x="1099" y="764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5" name="Freeform 37">
              <a:extLst>
                <a:ext uri="{FF2B5EF4-FFF2-40B4-BE49-F238E27FC236}">
                  <a16:creationId xmlns:a16="http://schemas.microsoft.com/office/drawing/2014/main" id="{3DCDDC02-187D-4AF3-95DD-BB8F9BE85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3663" y="487363"/>
              <a:ext cx="298450" cy="204788"/>
            </a:xfrm>
            <a:custGeom>
              <a:avLst/>
              <a:gdLst>
                <a:gd name="T0" fmla="*/ 36 w 241"/>
                <a:gd name="T1" fmla="*/ 153 h 166"/>
                <a:gd name="T2" fmla="*/ 94 w 241"/>
                <a:gd name="T3" fmla="*/ 138 h 166"/>
                <a:gd name="T4" fmla="*/ 94 w 241"/>
                <a:gd name="T5" fmla="*/ 137 h 166"/>
                <a:gd name="T6" fmla="*/ 95 w 241"/>
                <a:gd name="T7" fmla="*/ 137 h 166"/>
                <a:gd name="T8" fmla="*/ 241 w 241"/>
                <a:gd name="T9" fmla="*/ 50 h 166"/>
                <a:gd name="T10" fmla="*/ 216 w 241"/>
                <a:gd name="T11" fmla="*/ 8 h 166"/>
                <a:gd name="T12" fmla="*/ 166 w 241"/>
                <a:gd name="T13" fmla="*/ 3 h 166"/>
                <a:gd name="T14" fmla="*/ 78 w 241"/>
                <a:gd name="T15" fmla="*/ 15 h 166"/>
                <a:gd name="T16" fmla="*/ 16 w 241"/>
                <a:gd name="T17" fmla="*/ 68 h 166"/>
                <a:gd name="T18" fmla="*/ 36 w 241"/>
                <a:gd name="T19" fmla="*/ 153 h 166"/>
                <a:gd name="T20" fmla="*/ 160 w 241"/>
                <a:gd name="T21" fmla="*/ 35 h 166"/>
                <a:gd name="T22" fmla="*/ 160 w 241"/>
                <a:gd name="T23" fmla="*/ 3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1" h="166">
                  <a:moveTo>
                    <a:pt x="36" y="153"/>
                  </a:moveTo>
                  <a:cubicBezTo>
                    <a:pt x="55" y="166"/>
                    <a:pt x="83" y="156"/>
                    <a:pt x="94" y="138"/>
                  </a:cubicBezTo>
                  <a:cubicBezTo>
                    <a:pt x="94" y="138"/>
                    <a:pt x="94" y="137"/>
                    <a:pt x="94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143" y="131"/>
                    <a:pt x="241" y="116"/>
                    <a:pt x="241" y="50"/>
                  </a:cubicBezTo>
                  <a:cubicBezTo>
                    <a:pt x="241" y="32"/>
                    <a:pt x="231" y="17"/>
                    <a:pt x="216" y="8"/>
                  </a:cubicBezTo>
                  <a:cubicBezTo>
                    <a:pt x="201" y="0"/>
                    <a:pt x="183" y="2"/>
                    <a:pt x="166" y="3"/>
                  </a:cubicBezTo>
                  <a:cubicBezTo>
                    <a:pt x="137" y="4"/>
                    <a:pt x="106" y="4"/>
                    <a:pt x="78" y="15"/>
                  </a:cubicBezTo>
                  <a:cubicBezTo>
                    <a:pt x="52" y="25"/>
                    <a:pt x="28" y="42"/>
                    <a:pt x="16" y="68"/>
                  </a:cubicBezTo>
                  <a:cubicBezTo>
                    <a:pt x="0" y="99"/>
                    <a:pt x="8" y="133"/>
                    <a:pt x="36" y="153"/>
                  </a:cubicBezTo>
                  <a:close/>
                  <a:moveTo>
                    <a:pt x="160" y="35"/>
                  </a:moveTo>
                  <a:cubicBezTo>
                    <a:pt x="161" y="34"/>
                    <a:pt x="161" y="34"/>
                    <a:pt x="160" y="35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6" name="Freeform 38">
              <a:extLst>
                <a:ext uri="{FF2B5EF4-FFF2-40B4-BE49-F238E27FC236}">
                  <a16:creationId xmlns:a16="http://schemas.microsoft.com/office/drawing/2014/main" id="{881D5211-3038-405D-A20C-BCD966E71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628650"/>
              <a:ext cx="260350" cy="366713"/>
            </a:xfrm>
            <a:custGeom>
              <a:avLst/>
              <a:gdLst>
                <a:gd name="T0" fmla="*/ 210 w 211"/>
                <a:gd name="T1" fmla="*/ 189 h 297"/>
                <a:gd name="T2" fmla="*/ 160 w 211"/>
                <a:gd name="T3" fmla="*/ 89 h 297"/>
                <a:gd name="T4" fmla="*/ 129 w 211"/>
                <a:gd name="T5" fmla="*/ 52 h 297"/>
                <a:gd name="T6" fmla="*/ 47 w 211"/>
                <a:gd name="T7" fmla="*/ 8 h 297"/>
                <a:gd name="T8" fmla="*/ 19 w 211"/>
                <a:gd name="T9" fmla="*/ 111 h 297"/>
                <a:gd name="T10" fmla="*/ 22 w 211"/>
                <a:gd name="T11" fmla="*/ 152 h 297"/>
                <a:gd name="T12" fmla="*/ 103 w 211"/>
                <a:gd name="T13" fmla="*/ 255 h 297"/>
                <a:gd name="T14" fmla="*/ 164 w 211"/>
                <a:gd name="T15" fmla="*/ 281 h 297"/>
                <a:gd name="T16" fmla="*/ 192 w 211"/>
                <a:gd name="T17" fmla="*/ 256 h 297"/>
                <a:gd name="T18" fmla="*/ 194 w 211"/>
                <a:gd name="T19" fmla="*/ 255 h 297"/>
                <a:gd name="T20" fmla="*/ 207 w 211"/>
                <a:gd name="T21" fmla="*/ 224 h 297"/>
                <a:gd name="T22" fmla="*/ 210 w 211"/>
                <a:gd name="T23" fmla="*/ 18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1" h="297">
                  <a:moveTo>
                    <a:pt x="210" y="189"/>
                  </a:moveTo>
                  <a:cubicBezTo>
                    <a:pt x="207" y="150"/>
                    <a:pt x="184" y="119"/>
                    <a:pt x="160" y="89"/>
                  </a:cubicBezTo>
                  <a:cubicBezTo>
                    <a:pt x="152" y="75"/>
                    <a:pt x="142" y="61"/>
                    <a:pt x="129" y="52"/>
                  </a:cubicBezTo>
                  <a:cubicBezTo>
                    <a:pt x="106" y="26"/>
                    <a:pt x="77" y="0"/>
                    <a:pt x="47" y="8"/>
                  </a:cubicBezTo>
                  <a:cubicBezTo>
                    <a:pt x="0" y="21"/>
                    <a:pt x="10" y="73"/>
                    <a:pt x="19" y="111"/>
                  </a:cubicBezTo>
                  <a:cubicBezTo>
                    <a:pt x="18" y="125"/>
                    <a:pt x="20" y="139"/>
                    <a:pt x="22" y="152"/>
                  </a:cubicBezTo>
                  <a:cubicBezTo>
                    <a:pt x="30" y="199"/>
                    <a:pt x="59" y="238"/>
                    <a:pt x="103" y="255"/>
                  </a:cubicBezTo>
                  <a:cubicBezTo>
                    <a:pt x="110" y="278"/>
                    <a:pt x="136" y="297"/>
                    <a:pt x="164" y="281"/>
                  </a:cubicBezTo>
                  <a:cubicBezTo>
                    <a:pt x="175" y="275"/>
                    <a:pt x="184" y="266"/>
                    <a:pt x="192" y="256"/>
                  </a:cubicBezTo>
                  <a:cubicBezTo>
                    <a:pt x="192" y="256"/>
                    <a:pt x="193" y="255"/>
                    <a:pt x="194" y="255"/>
                  </a:cubicBezTo>
                  <a:cubicBezTo>
                    <a:pt x="202" y="246"/>
                    <a:pt x="206" y="235"/>
                    <a:pt x="207" y="224"/>
                  </a:cubicBezTo>
                  <a:cubicBezTo>
                    <a:pt x="210" y="213"/>
                    <a:pt x="211" y="201"/>
                    <a:pt x="210" y="189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7" name="Freeform 39">
              <a:extLst>
                <a:ext uri="{FF2B5EF4-FFF2-40B4-BE49-F238E27FC236}">
                  <a16:creationId xmlns:a16="http://schemas.microsoft.com/office/drawing/2014/main" id="{8733AEB7-93C3-4D8D-8C7B-96B3AA335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6" y="1847850"/>
              <a:ext cx="261937" cy="273050"/>
            </a:xfrm>
            <a:custGeom>
              <a:avLst/>
              <a:gdLst>
                <a:gd name="T0" fmla="*/ 145 w 212"/>
                <a:gd name="T1" fmla="*/ 8 h 221"/>
                <a:gd name="T2" fmla="*/ 89 w 212"/>
                <a:gd name="T3" fmla="*/ 40 h 221"/>
                <a:gd name="T4" fmla="*/ 59 w 212"/>
                <a:gd name="T5" fmla="*/ 69 h 221"/>
                <a:gd name="T6" fmla="*/ 28 w 212"/>
                <a:gd name="T7" fmla="*/ 90 h 221"/>
                <a:gd name="T8" fmla="*/ 1 w 212"/>
                <a:gd name="T9" fmla="*/ 129 h 221"/>
                <a:gd name="T10" fmla="*/ 1 w 212"/>
                <a:gd name="T11" fmla="*/ 130 h 221"/>
                <a:gd name="T12" fmla="*/ 9 w 212"/>
                <a:gd name="T13" fmla="*/ 155 h 221"/>
                <a:gd name="T14" fmla="*/ 10 w 212"/>
                <a:gd name="T15" fmla="*/ 179 h 221"/>
                <a:gd name="T16" fmla="*/ 52 w 212"/>
                <a:gd name="T17" fmla="*/ 221 h 221"/>
                <a:gd name="T18" fmla="*/ 93 w 212"/>
                <a:gd name="T19" fmla="*/ 185 h 221"/>
                <a:gd name="T20" fmla="*/ 143 w 212"/>
                <a:gd name="T21" fmla="*/ 140 h 221"/>
                <a:gd name="T22" fmla="*/ 141 w 212"/>
                <a:gd name="T23" fmla="*/ 105 h 221"/>
                <a:gd name="T24" fmla="*/ 147 w 212"/>
                <a:gd name="T25" fmla="*/ 101 h 221"/>
                <a:gd name="T26" fmla="*/ 159 w 212"/>
                <a:gd name="T27" fmla="*/ 93 h 221"/>
                <a:gd name="T28" fmla="*/ 161 w 212"/>
                <a:gd name="T29" fmla="*/ 92 h 221"/>
                <a:gd name="T30" fmla="*/ 178 w 212"/>
                <a:gd name="T31" fmla="*/ 91 h 221"/>
                <a:gd name="T32" fmla="*/ 207 w 212"/>
                <a:gd name="T33" fmla="*/ 39 h 221"/>
                <a:gd name="T34" fmla="*/ 145 w 212"/>
                <a:gd name="T35" fmla="*/ 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21">
                  <a:moveTo>
                    <a:pt x="145" y="8"/>
                  </a:moveTo>
                  <a:cubicBezTo>
                    <a:pt x="124" y="15"/>
                    <a:pt x="106" y="26"/>
                    <a:pt x="89" y="40"/>
                  </a:cubicBezTo>
                  <a:cubicBezTo>
                    <a:pt x="78" y="48"/>
                    <a:pt x="68" y="58"/>
                    <a:pt x="59" y="69"/>
                  </a:cubicBezTo>
                  <a:cubicBezTo>
                    <a:pt x="47" y="73"/>
                    <a:pt x="36" y="80"/>
                    <a:pt x="28" y="90"/>
                  </a:cubicBezTo>
                  <a:cubicBezTo>
                    <a:pt x="11" y="96"/>
                    <a:pt x="3" y="112"/>
                    <a:pt x="1" y="129"/>
                  </a:cubicBezTo>
                  <a:cubicBezTo>
                    <a:pt x="1" y="129"/>
                    <a:pt x="1" y="130"/>
                    <a:pt x="1" y="130"/>
                  </a:cubicBezTo>
                  <a:cubicBezTo>
                    <a:pt x="0" y="140"/>
                    <a:pt x="3" y="148"/>
                    <a:pt x="9" y="155"/>
                  </a:cubicBezTo>
                  <a:cubicBezTo>
                    <a:pt x="10" y="163"/>
                    <a:pt x="10" y="171"/>
                    <a:pt x="10" y="179"/>
                  </a:cubicBezTo>
                  <a:cubicBezTo>
                    <a:pt x="10" y="202"/>
                    <a:pt x="29" y="221"/>
                    <a:pt x="52" y="221"/>
                  </a:cubicBezTo>
                  <a:cubicBezTo>
                    <a:pt x="74" y="221"/>
                    <a:pt x="89" y="205"/>
                    <a:pt x="93" y="185"/>
                  </a:cubicBezTo>
                  <a:cubicBezTo>
                    <a:pt x="115" y="176"/>
                    <a:pt x="137" y="162"/>
                    <a:pt x="143" y="140"/>
                  </a:cubicBezTo>
                  <a:cubicBezTo>
                    <a:pt x="146" y="128"/>
                    <a:pt x="145" y="116"/>
                    <a:pt x="141" y="105"/>
                  </a:cubicBezTo>
                  <a:cubicBezTo>
                    <a:pt x="143" y="103"/>
                    <a:pt x="145" y="102"/>
                    <a:pt x="147" y="101"/>
                  </a:cubicBezTo>
                  <a:cubicBezTo>
                    <a:pt x="151" y="98"/>
                    <a:pt x="155" y="95"/>
                    <a:pt x="159" y="93"/>
                  </a:cubicBezTo>
                  <a:cubicBezTo>
                    <a:pt x="160" y="93"/>
                    <a:pt x="160" y="92"/>
                    <a:pt x="161" y="92"/>
                  </a:cubicBezTo>
                  <a:cubicBezTo>
                    <a:pt x="167" y="93"/>
                    <a:pt x="172" y="93"/>
                    <a:pt x="178" y="91"/>
                  </a:cubicBezTo>
                  <a:cubicBezTo>
                    <a:pt x="201" y="85"/>
                    <a:pt x="212" y="62"/>
                    <a:pt x="207" y="39"/>
                  </a:cubicBezTo>
                  <a:cubicBezTo>
                    <a:pt x="201" y="12"/>
                    <a:pt x="170" y="0"/>
                    <a:pt x="145" y="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8" name="Freeform 40">
              <a:extLst>
                <a:ext uri="{FF2B5EF4-FFF2-40B4-BE49-F238E27FC236}">
                  <a16:creationId xmlns:a16="http://schemas.microsoft.com/office/drawing/2014/main" id="{B84944AB-599E-4FB9-8283-77AB17E71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8550" y="1982788"/>
              <a:ext cx="230187" cy="288925"/>
            </a:xfrm>
            <a:custGeom>
              <a:avLst/>
              <a:gdLst>
                <a:gd name="T0" fmla="*/ 155 w 186"/>
                <a:gd name="T1" fmla="*/ 108 h 234"/>
                <a:gd name="T2" fmla="*/ 129 w 186"/>
                <a:gd name="T3" fmla="*/ 77 h 234"/>
                <a:gd name="T4" fmla="*/ 87 w 186"/>
                <a:gd name="T5" fmla="*/ 27 h 234"/>
                <a:gd name="T6" fmla="*/ 29 w 186"/>
                <a:gd name="T7" fmla="*/ 12 h 234"/>
                <a:gd name="T8" fmla="*/ 14 w 186"/>
                <a:gd name="T9" fmla="*/ 69 h 234"/>
                <a:gd name="T10" fmla="*/ 53 w 186"/>
                <a:gd name="T11" fmla="*/ 118 h 234"/>
                <a:gd name="T12" fmla="*/ 65 w 186"/>
                <a:gd name="T13" fmla="*/ 131 h 234"/>
                <a:gd name="T14" fmla="*/ 62 w 186"/>
                <a:gd name="T15" fmla="*/ 137 h 234"/>
                <a:gd name="T16" fmla="*/ 67 w 186"/>
                <a:gd name="T17" fmla="*/ 178 h 234"/>
                <a:gd name="T18" fmla="*/ 119 w 186"/>
                <a:gd name="T19" fmla="*/ 227 h 234"/>
                <a:gd name="T20" fmla="*/ 175 w 186"/>
                <a:gd name="T21" fmla="*/ 137 h 234"/>
                <a:gd name="T22" fmla="*/ 155 w 186"/>
                <a:gd name="T23" fmla="*/ 10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" h="234">
                  <a:moveTo>
                    <a:pt x="155" y="108"/>
                  </a:moveTo>
                  <a:cubicBezTo>
                    <a:pt x="148" y="97"/>
                    <a:pt x="138" y="87"/>
                    <a:pt x="129" y="77"/>
                  </a:cubicBezTo>
                  <a:cubicBezTo>
                    <a:pt x="114" y="61"/>
                    <a:pt x="100" y="45"/>
                    <a:pt x="87" y="27"/>
                  </a:cubicBezTo>
                  <a:cubicBezTo>
                    <a:pt x="73" y="9"/>
                    <a:pt x="50" y="0"/>
                    <a:pt x="29" y="12"/>
                  </a:cubicBezTo>
                  <a:cubicBezTo>
                    <a:pt x="11" y="22"/>
                    <a:pt x="0" y="51"/>
                    <a:pt x="14" y="69"/>
                  </a:cubicBezTo>
                  <a:cubicBezTo>
                    <a:pt x="26" y="86"/>
                    <a:pt x="39" y="102"/>
                    <a:pt x="53" y="118"/>
                  </a:cubicBezTo>
                  <a:cubicBezTo>
                    <a:pt x="57" y="122"/>
                    <a:pt x="61" y="127"/>
                    <a:pt x="65" y="131"/>
                  </a:cubicBezTo>
                  <a:cubicBezTo>
                    <a:pt x="64" y="133"/>
                    <a:pt x="63" y="135"/>
                    <a:pt x="62" y="137"/>
                  </a:cubicBezTo>
                  <a:cubicBezTo>
                    <a:pt x="57" y="149"/>
                    <a:pt x="58" y="167"/>
                    <a:pt x="67" y="178"/>
                  </a:cubicBezTo>
                  <a:cubicBezTo>
                    <a:pt x="59" y="208"/>
                    <a:pt x="91" y="234"/>
                    <a:pt x="119" y="227"/>
                  </a:cubicBezTo>
                  <a:cubicBezTo>
                    <a:pt x="158" y="217"/>
                    <a:pt x="186" y="177"/>
                    <a:pt x="175" y="137"/>
                  </a:cubicBezTo>
                  <a:cubicBezTo>
                    <a:pt x="171" y="125"/>
                    <a:pt x="164" y="115"/>
                    <a:pt x="155" y="10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99" name="Freeform 41">
              <a:extLst>
                <a:ext uri="{FF2B5EF4-FFF2-40B4-BE49-F238E27FC236}">
                  <a16:creationId xmlns:a16="http://schemas.microsoft.com/office/drawing/2014/main" id="{655422AC-18FB-4D7B-A9A9-25E5A70BA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6" y="1350963"/>
              <a:ext cx="236537" cy="211138"/>
            </a:xfrm>
            <a:custGeom>
              <a:avLst/>
              <a:gdLst>
                <a:gd name="T0" fmla="*/ 137 w 192"/>
                <a:gd name="T1" fmla="*/ 28 h 170"/>
                <a:gd name="T2" fmla="*/ 8 w 192"/>
                <a:gd name="T3" fmla="*/ 64 h 170"/>
                <a:gd name="T4" fmla="*/ 30 w 192"/>
                <a:gd name="T5" fmla="*/ 137 h 170"/>
                <a:gd name="T6" fmla="*/ 101 w 192"/>
                <a:gd name="T7" fmla="*/ 163 h 170"/>
                <a:gd name="T8" fmla="*/ 163 w 192"/>
                <a:gd name="T9" fmla="*/ 154 h 170"/>
                <a:gd name="T10" fmla="*/ 185 w 192"/>
                <a:gd name="T11" fmla="*/ 85 h 170"/>
                <a:gd name="T12" fmla="*/ 137 w 192"/>
                <a:gd name="T13" fmla="*/ 2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70">
                  <a:moveTo>
                    <a:pt x="137" y="28"/>
                  </a:moveTo>
                  <a:cubicBezTo>
                    <a:pt x="94" y="0"/>
                    <a:pt x="26" y="8"/>
                    <a:pt x="8" y="64"/>
                  </a:cubicBezTo>
                  <a:cubicBezTo>
                    <a:pt x="0" y="90"/>
                    <a:pt x="10" y="119"/>
                    <a:pt x="30" y="137"/>
                  </a:cubicBezTo>
                  <a:cubicBezTo>
                    <a:pt x="49" y="156"/>
                    <a:pt x="75" y="161"/>
                    <a:pt x="101" y="163"/>
                  </a:cubicBezTo>
                  <a:cubicBezTo>
                    <a:pt x="122" y="170"/>
                    <a:pt x="145" y="168"/>
                    <a:pt x="163" y="154"/>
                  </a:cubicBezTo>
                  <a:cubicBezTo>
                    <a:pt x="183" y="138"/>
                    <a:pt x="192" y="110"/>
                    <a:pt x="185" y="85"/>
                  </a:cubicBezTo>
                  <a:cubicBezTo>
                    <a:pt x="178" y="60"/>
                    <a:pt x="158" y="41"/>
                    <a:pt x="137" y="2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0" name="Freeform 42">
              <a:extLst>
                <a:ext uri="{FF2B5EF4-FFF2-40B4-BE49-F238E27FC236}">
                  <a16:creationId xmlns:a16="http://schemas.microsoft.com/office/drawing/2014/main" id="{04A5CCCF-3459-4AFE-BAEB-9F6396829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1025525"/>
              <a:ext cx="112712" cy="312738"/>
            </a:xfrm>
            <a:custGeom>
              <a:avLst/>
              <a:gdLst>
                <a:gd name="T0" fmla="*/ 44 w 92"/>
                <a:gd name="T1" fmla="*/ 253 h 253"/>
                <a:gd name="T2" fmla="*/ 86 w 92"/>
                <a:gd name="T3" fmla="*/ 211 h 253"/>
                <a:gd name="T4" fmla="*/ 91 w 92"/>
                <a:gd name="T5" fmla="*/ 54 h 253"/>
                <a:gd name="T6" fmla="*/ 7 w 92"/>
                <a:gd name="T7" fmla="*/ 54 h 253"/>
                <a:gd name="T8" fmla="*/ 2 w 92"/>
                <a:gd name="T9" fmla="*/ 211 h 253"/>
                <a:gd name="T10" fmla="*/ 44 w 92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253">
                  <a:moveTo>
                    <a:pt x="44" y="253"/>
                  </a:moveTo>
                  <a:cubicBezTo>
                    <a:pt x="68" y="253"/>
                    <a:pt x="84" y="234"/>
                    <a:pt x="86" y="211"/>
                  </a:cubicBezTo>
                  <a:cubicBezTo>
                    <a:pt x="90" y="159"/>
                    <a:pt x="92" y="106"/>
                    <a:pt x="91" y="54"/>
                  </a:cubicBezTo>
                  <a:cubicBezTo>
                    <a:pt x="90" y="0"/>
                    <a:pt x="6" y="0"/>
                    <a:pt x="7" y="54"/>
                  </a:cubicBezTo>
                  <a:cubicBezTo>
                    <a:pt x="8" y="106"/>
                    <a:pt x="6" y="159"/>
                    <a:pt x="2" y="211"/>
                  </a:cubicBezTo>
                  <a:cubicBezTo>
                    <a:pt x="0" y="234"/>
                    <a:pt x="22" y="253"/>
                    <a:pt x="44" y="253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1" name="Freeform 43">
              <a:extLst>
                <a:ext uri="{FF2B5EF4-FFF2-40B4-BE49-F238E27FC236}">
                  <a16:creationId xmlns:a16="http://schemas.microsoft.com/office/drawing/2014/main" id="{C4F6EB8E-08BA-4886-849F-BB54C2459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1414463"/>
              <a:ext cx="409575" cy="266700"/>
            </a:xfrm>
            <a:custGeom>
              <a:avLst/>
              <a:gdLst>
                <a:gd name="T0" fmla="*/ 253 w 331"/>
                <a:gd name="T1" fmla="*/ 18 h 215"/>
                <a:gd name="T2" fmla="*/ 148 w 331"/>
                <a:gd name="T3" fmla="*/ 87 h 215"/>
                <a:gd name="T4" fmla="*/ 17 w 331"/>
                <a:gd name="T5" fmla="*/ 138 h 215"/>
                <a:gd name="T6" fmla="*/ 17 w 331"/>
                <a:gd name="T7" fmla="*/ 198 h 215"/>
                <a:gd name="T8" fmla="*/ 77 w 331"/>
                <a:gd name="T9" fmla="*/ 198 h 215"/>
                <a:gd name="T10" fmla="*/ 131 w 331"/>
                <a:gd name="T11" fmla="*/ 177 h 215"/>
                <a:gd name="T12" fmla="*/ 194 w 331"/>
                <a:gd name="T13" fmla="*/ 160 h 215"/>
                <a:gd name="T14" fmla="*/ 287 w 331"/>
                <a:gd name="T15" fmla="*/ 103 h 215"/>
                <a:gd name="T16" fmla="*/ 328 w 331"/>
                <a:gd name="T17" fmla="*/ 72 h 215"/>
                <a:gd name="T18" fmla="*/ 312 w 331"/>
                <a:gd name="T19" fmla="*/ 18 h 215"/>
                <a:gd name="T20" fmla="*/ 253 w 331"/>
                <a:gd name="T21" fmla="*/ 1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15">
                  <a:moveTo>
                    <a:pt x="253" y="18"/>
                  </a:moveTo>
                  <a:cubicBezTo>
                    <a:pt x="225" y="51"/>
                    <a:pt x="190" y="75"/>
                    <a:pt x="148" y="87"/>
                  </a:cubicBezTo>
                  <a:cubicBezTo>
                    <a:pt x="101" y="100"/>
                    <a:pt x="56" y="106"/>
                    <a:pt x="17" y="138"/>
                  </a:cubicBezTo>
                  <a:cubicBezTo>
                    <a:pt x="0" y="153"/>
                    <a:pt x="2" y="183"/>
                    <a:pt x="17" y="198"/>
                  </a:cubicBezTo>
                  <a:cubicBezTo>
                    <a:pt x="35" y="215"/>
                    <a:pt x="59" y="212"/>
                    <a:pt x="77" y="198"/>
                  </a:cubicBezTo>
                  <a:cubicBezTo>
                    <a:pt x="91" y="185"/>
                    <a:pt x="112" y="182"/>
                    <a:pt x="131" y="177"/>
                  </a:cubicBezTo>
                  <a:cubicBezTo>
                    <a:pt x="152" y="172"/>
                    <a:pt x="174" y="168"/>
                    <a:pt x="194" y="160"/>
                  </a:cubicBezTo>
                  <a:cubicBezTo>
                    <a:pt x="229" y="146"/>
                    <a:pt x="260" y="127"/>
                    <a:pt x="287" y="103"/>
                  </a:cubicBezTo>
                  <a:cubicBezTo>
                    <a:pt x="305" y="102"/>
                    <a:pt x="325" y="91"/>
                    <a:pt x="328" y="72"/>
                  </a:cubicBezTo>
                  <a:cubicBezTo>
                    <a:pt x="331" y="50"/>
                    <a:pt x="329" y="34"/>
                    <a:pt x="312" y="18"/>
                  </a:cubicBezTo>
                  <a:cubicBezTo>
                    <a:pt x="297" y="3"/>
                    <a:pt x="267" y="0"/>
                    <a:pt x="253" y="1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2" name="Freeform 44">
              <a:extLst>
                <a:ext uri="{FF2B5EF4-FFF2-40B4-BE49-F238E27FC236}">
                  <a16:creationId xmlns:a16="http://schemas.microsoft.com/office/drawing/2014/main" id="{71980BCD-D37D-46A9-A8D9-5123B5DC4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8" y="671513"/>
              <a:ext cx="1484312" cy="1466850"/>
            </a:xfrm>
            <a:custGeom>
              <a:avLst/>
              <a:gdLst>
                <a:gd name="T0" fmla="*/ 132 w 1200"/>
                <a:gd name="T1" fmla="*/ 879 h 1185"/>
                <a:gd name="T2" fmla="*/ 31 w 1200"/>
                <a:gd name="T3" fmla="*/ 578 h 1185"/>
                <a:gd name="T4" fmla="*/ 89 w 1200"/>
                <a:gd name="T5" fmla="*/ 247 h 1185"/>
                <a:gd name="T6" fmla="*/ 189 w 1200"/>
                <a:gd name="T7" fmla="*/ 120 h 1185"/>
                <a:gd name="T8" fmla="*/ 326 w 1200"/>
                <a:gd name="T9" fmla="*/ 53 h 1185"/>
                <a:gd name="T10" fmla="*/ 672 w 1200"/>
                <a:gd name="T11" fmla="*/ 55 h 1185"/>
                <a:gd name="T12" fmla="*/ 985 w 1200"/>
                <a:gd name="T13" fmla="*/ 195 h 1185"/>
                <a:gd name="T14" fmla="*/ 1146 w 1200"/>
                <a:gd name="T15" fmla="*/ 486 h 1185"/>
                <a:gd name="T16" fmla="*/ 1137 w 1200"/>
                <a:gd name="T17" fmla="*/ 843 h 1185"/>
                <a:gd name="T18" fmla="*/ 1050 w 1200"/>
                <a:gd name="T19" fmla="*/ 993 h 1185"/>
                <a:gd name="T20" fmla="*/ 897 w 1200"/>
                <a:gd name="T21" fmla="*/ 1101 h 1185"/>
                <a:gd name="T22" fmla="*/ 522 w 1200"/>
                <a:gd name="T23" fmla="*/ 1130 h 1185"/>
                <a:gd name="T24" fmla="*/ 192 w 1200"/>
                <a:gd name="T25" fmla="*/ 949 h 1185"/>
                <a:gd name="T26" fmla="*/ 132 w 1200"/>
                <a:gd name="T27" fmla="*/ 879 h 1185"/>
                <a:gd name="T28" fmla="*/ 112 w 1200"/>
                <a:gd name="T29" fmla="*/ 892 h 1185"/>
                <a:gd name="T30" fmla="*/ 423 w 1200"/>
                <a:gd name="T31" fmla="*/ 1124 h 1185"/>
                <a:gd name="T32" fmla="*/ 814 w 1200"/>
                <a:gd name="T33" fmla="*/ 1154 h 1185"/>
                <a:gd name="T34" fmla="*/ 1121 w 1200"/>
                <a:gd name="T35" fmla="*/ 937 h 1185"/>
                <a:gd name="T36" fmla="*/ 1186 w 1200"/>
                <a:gd name="T37" fmla="*/ 576 h 1185"/>
                <a:gd name="T38" fmla="*/ 1142 w 1200"/>
                <a:gd name="T39" fmla="*/ 391 h 1185"/>
                <a:gd name="T40" fmla="*/ 1056 w 1200"/>
                <a:gd name="T41" fmla="*/ 234 h 1185"/>
                <a:gd name="T42" fmla="*/ 768 w 1200"/>
                <a:gd name="T43" fmla="*/ 56 h 1185"/>
                <a:gd name="T44" fmla="*/ 400 w 1200"/>
                <a:gd name="T45" fmla="*/ 15 h 1185"/>
                <a:gd name="T46" fmla="*/ 243 w 1200"/>
                <a:gd name="T47" fmla="*/ 58 h 1185"/>
                <a:gd name="T48" fmla="*/ 114 w 1200"/>
                <a:gd name="T49" fmla="*/ 162 h 1185"/>
                <a:gd name="T50" fmla="*/ 5 w 1200"/>
                <a:gd name="T51" fmla="*/ 489 h 1185"/>
                <a:gd name="T52" fmla="*/ 73 w 1200"/>
                <a:gd name="T53" fmla="*/ 827 h 1185"/>
                <a:gd name="T54" fmla="*/ 112 w 1200"/>
                <a:gd name="T55" fmla="*/ 892 h 1185"/>
                <a:gd name="T56" fmla="*/ 132 w 1200"/>
                <a:gd name="T57" fmla="*/ 879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00" h="1185">
                  <a:moveTo>
                    <a:pt x="132" y="879"/>
                  </a:moveTo>
                  <a:cubicBezTo>
                    <a:pt x="70" y="793"/>
                    <a:pt x="39" y="684"/>
                    <a:pt x="31" y="578"/>
                  </a:cubicBezTo>
                  <a:cubicBezTo>
                    <a:pt x="21" y="466"/>
                    <a:pt x="36" y="348"/>
                    <a:pt x="89" y="247"/>
                  </a:cubicBezTo>
                  <a:cubicBezTo>
                    <a:pt x="114" y="198"/>
                    <a:pt x="147" y="155"/>
                    <a:pt x="189" y="120"/>
                  </a:cubicBezTo>
                  <a:cubicBezTo>
                    <a:pt x="229" y="88"/>
                    <a:pt x="276" y="66"/>
                    <a:pt x="326" y="53"/>
                  </a:cubicBezTo>
                  <a:cubicBezTo>
                    <a:pt x="438" y="23"/>
                    <a:pt x="560" y="31"/>
                    <a:pt x="672" y="55"/>
                  </a:cubicBezTo>
                  <a:cubicBezTo>
                    <a:pt x="783" y="79"/>
                    <a:pt x="897" y="122"/>
                    <a:pt x="985" y="195"/>
                  </a:cubicBezTo>
                  <a:cubicBezTo>
                    <a:pt x="1071" y="268"/>
                    <a:pt x="1120" y="378"/>
                    <a:pt x="1146" y="486"/>
                  </a:cubicBezTo>
                  <a:cubicBezTo>
                    <a:pt x="1175" y="602"/>
                    <a:pt x="1176" y="729"/>
                    <a:pt x="1137" y="843"/>
                  </a:cubicBezTo>
                  <a:cubicBezTo>
                    <a:pt x="1118" y="898"/>
                    <a:pt x="1089" y="950"/>
                    <a:pt x="1050" y="993"/>
                  </a:cubicBezTo>
                  <a:cubicBezTo>
                    <a:pt x="1008" y="1040"/>
                    <a:pt x="954" y="1075"/>
                    <a:pt x="897" y="1101"/>
                  </a:cubicBezTo>
                  <a:cubicBezTo>
                    <a:pt x="780" y="1153"/>
                    <a:pt x="646" y="1158"/>
                    <a:pt x="522" y="1130"/>
                  </a:cubicBezTo>
                  <a:cubicBezTo>
                    <a:pt x="399" y="1101"/>
                    <a:pt x="282" y="1039"/>
                    <a:pt x="192" y="949"/>
                  </a:cubicBezTo>
                  <a:cubicBezTo>
                    <a:pt x="170" y="927"/>
                    <a:pt x="150" y="904"/>
                    <a:pt x="132" y="879"/>
                  </a:cubicBezTo>
                  <a:cubicBezTo>
                    <a:pt x="123" y="867"/>
                    <a:pt x="103" y="879"/>
                    <a:pt x="112" y="892"/>
                  </a:cubicBezTo>
                  <a:cubicBezTo>
                    <a:pt x="189" y="998"/>
                    <a:pt x="300" y="1077"/>
                    <a:pt x="423" y="1124"/>
                  </a:cubicBezTo>
                  <a:cubicBezTo>
                    <a:pt x="546" y="1171"/>
                    <a:pt x="685" y="1185"/>
                    <a:pt x="814" y="1154"/>
                  </a:cubicBezTo>
                  <a:cubicBezTo>
                    <a:pt x="940" y="1123"/>
                    <a:pt x="1055" y="1050"/>
                    <a:pt x="1121" y="937"/>
                  </a:cubicBezTo>
                  <a:cubicBezTo>
                    <a:pt x="1183" y="829"/>
                    <a:pt x="1200" y="698"/>
                    <a:pt x="1186" y="576"/>
                  </a:cubicBezTo>
                  <a:cubicBezTo>
                    <a:pt x="1179" y="512"/>
                    <a:pt x="1165" y="450"/>
                    <a:pt x="1142" y="391"/>
                  </a:cubicBezTo>
                  <a:cubicBezTo>
                    <a:pt x="1121" y="335"/>
                    <a:pt x="1093" y="281"/>
                    <a:pt x="1056" y="234"/>
                  </a:cubicBezTo>
                  <a:cubicBezTo>
                    <a:pt x="986" y="144"/>
                    <a:pt x="875" y="90"/>
                    <a:pt x="768" y="56"/>
                  </a:cubicBezTo>
                  <a:cubicBezTo>
                    <a:pt x="651" y="18"/>
                    <a:pt x="523" y="0"/>
                    <a:pt x="400" y="15"/>
                  </a:cubicBezTo>
                  <a:cubicBezTo>
                    <a:pt x="346" y="21"/>
                    <a:pt x="292" y="34"/>
                    <a:pt x="243" y="58"/>
                  </a:cubicBezTo>
                  <a:cubicBezTo>
                    <a:pt x="193" y="82"/>
                    <a:pt x="149" y="119"/>
                    <a:pt x="114" y="162"/>
                  </a:cubicBezTo>
                  <a:cubicBezTo>
                    <a:pt x="41" y="255"/>
                    <a:pt x="9" y="373"/>
                    <a:pt x="5" y="489"/>
                  </a:cubicBezTo>
                  <a:cubicBezTo>
                    <a:pt x="0" y="604"/>
                    <a:pt x="21" y="723"/>
                    <a:pt x="73" y="827"/>
                  </a:cubicBezTo>
                  <a:cubicBezTo>
                    <a:pt x="84" y="849"/>
                    <a:pt x="97" y="871"/>
                    <a:pt x="112" y="892"/>
                  </a:cubicBezTo>
                  <a:cubicBezTo>
                    <a:pt x="121" y="904"/>
                    <a:pt x="142" y="892"/>
                    <a:pt x="132" y="87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3" name="Freeform 45">
              <a:extLst>
                <a:ext uri="{FF2B5EF4-FFF2-40B4-BE49-F238E27FC236}">
                  <a16:creationId xmlns:a16="http://schemas.microsoft.com/office/drawing/2014/main" id="{E2398343-A3B5-43E8-88FB-B8F80B16C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804863"/>
              <a:ext cx="1320800" cy="1217613"/>
            </a:xfrm>
            <a:custGeom>
              <a:avLst/>
              <a:gdLst>
                <a:gd name="T0" fmla="*/ 120 w 1068"/>
                <a:gd name="T1" fmla="*/ 746 h 983"/>
                <a:gd name="T2" fmla="*/ 38 w 1068"/>
                <a:gd name="T3" fmla="*/ 449 h 983"/>
                <a:gd name="T4" fmla="*/ 163 w 1068"/>
                <a:gd name="T5" fmla="*/ 147 h 983"/>
                <a:gd name="T6" fmla="*/ 275 w 1068"/>
                <a:gd name="T7" fmla="*/ 57 h 983"/>
                <a:gd name="T8" fmla="*/ 402 w 1068"/>
                <a:gd name="T9" fmla="*/ 28 h 983"/>
                <a:gd name="T10" fmla="*/ 718 w 1068"/>
                <a:gd name="T11" fmla="*/ 62 h 983"/>
                <a:gd name="T12" fmla="*/ 965 w 1068"/>
                <a:gd name="T13" fmla="*/ 264 h 983"/>
                <a:gd name="T14" fmla="*/ 1021 w 1068"/>
                <a:gd name="T15" fmla="*/ 441 h 983"/>
                <a:gd name="T16" fmla="*/ 1028 w 1068"/>
                <a:gd name="T17" fmla="*/ 595 h 983"/>
                <a:gd name="T18" fmla="*/ 925 w 1068"/>
                <a:gd name="T19" fmla="*/ 823 h 983"/>
                <a:gd name="T20" fmla="*/ 712 w 1068"/>
                <a:gd name="T21" fmla="*/ 939 h 983"/>
                <a:gd name="T22" fmla="*/ 444 w 1068"/>
                <a:gd name="T23" fmla="*/ 934 h 983"/>
                <a:gd name="T24" fmla="*/ 178 w 1068"/>
                <a:gd name="T25" fmla="*/ 800 h 983"/>
                <a:gd name="T26" fmla="*/ 120 w 1068"/>
                <a:gd name="T27" fmla="*/ 746 h 983"/>
                <a:gd name="T28" fmla="*/ 103 w 1068"/>
                <a:gd name="T29" fmla="*/ 763 h 983"/>
                <a:gd name="T30" fmla="*/ 372 w 1068"/>
                <a:gd name="T31" fmla="*/ 937 h 983"/>
                <a:gd name="T32" fmla="*/ 657 w 1068"/>
                <a:gd name="T33" fmla="*/ 972 h 983"/>
                <a:gd name="T34" fmla="*/ 902 w 1068"/>
                <a:gd name="T35" fmla="*/ 877 h 983"/>
                <a:gd name="T36" fmla="*/ 1041 w 1068"/>
                <a:gd name="T37" fmla="*/ 662 h 983"/>
                <a:gd name="T38" fmla="*/ 1018 w 1068"/>
                <a:gd name="T39" fmla="*/ 335 h 983"/>
                <a:gd name="T40" fmla="*/ 933 w 1068"/>
                <a:gd name="T41" fmla="*/ 172 h 983"/>
                <a:gd name="T42" fmla="*/ 800 w 1068"/>
                <a:gd name="T43" fmla="*/ 70 h 983"/>
                <a:gd name="T44" fmla="*/ 468 w 1068"/>
                <a:gd name="T45" fmla="*/ 1 h 983"/>
                <a:gd name="T46" fmla="*/ 322 w 1068"/>
                <a:gd name="T47" fmla="*/ 17 h 983"/>
                <a:gd name="T48" fmla="*/ 195 w 1068"/>
                <a:gd name="T49" fmla="*/ 80 h 983"/>
                <a:gd name="T50" fmla="*/ 28 w 1068"/>
                <a:gd name="T51" fmla="*/ 368 h 983"/>
                <a:gd name="T52" fmla="*/ 55 w 1068"/>
                <a:gd name="T53" fmla="*/ 699 h 983"/>
                <a:gd name="T54" fmla="*/ 103 w 1068"/>
                <a:gd name="T55" fmla="*/ 763 h 983"/>
                <a:gd name="T56" fmla="*/ 120 w 1068"/>
                <a:gd name="T57" fmla="*/ 746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8" h="983">
                  <a:moveTo>
                    <a:pt x="120" y="746"/>
                  </a:moveTo>
                  <a:cubicBezTo>
                    <a:pt x="44" y="668"/>
                    <a:pt x="26" y="553"/>
                    <a:pt x="38" y="449"/>
                  </a:cubicBezTo>
                  <a:cubicBezTo>
                    <a:pt x="50" y="341"/>
                    <a:pt x="93" y="231"/>
                    <a:pt x="163" y="147"/>
                  </a:cubicBezTo>
                  <a:cubicBezTo>
                    <a:pt x="194" y="110"/>
                    <a:pt x="231" y="77"/>
                    <a:pt x="275" y="57"/>
                  </a:cubicBezTo>
                  <a:cubicBezTo>
                    <a:pt x="314" y="39"/>
                    <a:pt x="360" y="32"/>
                    <a:pt x="402" y="28"/>
                  </a:cubicBezTo>
                  <a:cubicBezTo>
                    <a:pt x="508" y="18"/>
                    <a:pt x="618" y="28"/>
                    <a:pt x="718" y="62"/>
                  </a:cubicBezTo>
                  <a:cubicBezTo>
                    <a:pt x="822" y="97"/>
                    <a:pt x="917" y="163"/>
                    <a:pt x="965" y="264"/>
                  </a:cubicBezTo>
                  <a:cubicBezTo>
                    <a:pt x="991" y="319"/>
                    <a:pt x="1009" y="380"/>
                    <a:pt x="1021" y="441"/>
                  </a:cubicBezTo>
                  <a:cubicBezTo>
                    <a:pt x="1030" y="491"/>
                    <a:pt x="1034" y="543"/>
                    <a:pt x="1028" y="595"/>
                  </a:cubicBezTo>
                  <a:cubicBezTo>
                    <a:pt x="1020" y="680"/>
                    <a:pt x="985" y="762"/>
                    <a:pt x="925" y="823"/>
                  </a:cubicBezTo>
                  <a:cubicBezTo>
                    <a:pt x="868" y="883"/>
                    <a:pt x="792" y="920"/>
                    <a:pt x="712" y="939"/>
                  </a:cubicBezTo>
                  <a:cubicBezTo>
                    <a:pt x="624" y="959"/>
                    <a:pt x="531" y="955"/>
                    <a:pt x="444" y="934"/>
                  </a:cubicBezTo>
                  <a:cubicBezTo>
                    <a:pt x="347" y="910"/>
                    <a:pt x="256" y="863"/>
                    <a:pt x="178" y="800"/>
                  </a:cubicBezTo>
                  <a:cubicBezTo>
                    <a:pt x="158" y="783"/>
                    <a:pt x="138" y="765"/>
                    <a:pt x="120" y="746"/>
                  </a:cubicBezTo>
                  <a:cubicBezTo>
                    <a:pt x="109" y="735"/>
                    <a:pt x="92" y="752"/>
                    <a:pt x="103" y="763"/>
                  </a:cubicBezTo>
                  <a:cubicBezTo>
                    <a:pt x="178" y="840"/>
                    <a:pt x="270" y="900"/>
                    <a:pt x="372" y="937"/>
                  </a:cubicBezTo>
                  <a:cubicBezTo>
                    <a:pt x="462" y="969"/>
                    <a:pt x="561" y="983"/>
                    <a:pt x="657" y="972"/>
                  </a:cubicBezTo>
                  <a:cubicBezTo>
                    <a:pt x="745" y="962"/>
                    <a:pt x="831" y="932"/>
                    <a:pt x="902" y="877"/>
                  </a:cubicBezTo>
                  <a:cubicBezTo>
                    <a:pt x="971" y="823"/>
                    <a:pt x="1020" y="747"/>
                    <a:pt x="1041" y="662"/>
                  </a:cubicBezTo>
                  <a:cubicBezTo>
                    <a:pt x="1068" y="554"/>
                    <a:pt x="1052" y="440"/>
                    <a:pt x="1018" y="335"/>
                  </a:cubicBezTo>
                  <a:cubicBezTo>
                    <a:pt x="999" y="276"/>
                    <a:pt x="975" y="219"/>
                    <a:pt x="933" y="172"/>
                  </a:cubicBezTo>
                  <a:cubicBezTo>
                    <a:pt x="897" y="129"/>
                    <a:pt x="850" y="95"/>
                    <a:pt x="800" y="70"/>
                  </a:cubicBezTo>
                  <a:cubicBezTo>
                    <a:pt x="698" y="20"/>
                    <a:pt x="581" y="0"/>
                    <a:pt x="468" y="1"/>
                  </a:cubicBezTo>
                  <a:cubicBezTo>
                    <a:pt x="419" y="1"/>
                    <a:pt x="370" y="6"/>
                    <a:pt x="322" y="17"/>
                  </a:cubicBezTo>
                  <a:cubicBezTo>
                    <a:pt x="275" y="27"/>
                    <a:pt x="233" y="49"/>
                    <a:pt x="195" y="80"/>
                  </a:cubicBezTo>
                  <a:cubicBezTo>
                    <a:pt x="110" y="152"/>
                    <a:pt x="55" y="261"/>
                    <a:pt x="28" y="368"/>
                  </a:cubicBezTo>
                  <a:cubicBezTo>
                    <a:pt x="1" y="476"/>
                    <a:pt x="0" y="599"/>
                    <a:pt x="55" y="699"/>
                  </a:cubicBezTo>
                  <a:cubicBezTo>
                    <a:pt x="68" y="723"/>
                    <a:pt x="84" y="744"/>
                    <a:pt x="103" y="763"/>
                  </a:cubicBezTo>
                  <a:cubicBezTo>
                    <a:pt x="113" y="774"/>
                    <a:pt x="130" y="757"/>
                    <a:pt x="120" y="7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4" name="Freeform 46">
              <a:extLst>
                <a:ext uri="{FF2B5EF4-FFF2-40B4-BE49-F238E27FC236}">
                  <a16:creationId xmlns:a16="http://schemas.microsoft.com/office/drawing/2014/main" id="{5A95B4C9-41AE-42ED-B732-43780E324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663" y="1355725"/>
              <a:ext cx="247650" cy="201613"/>
            </a:xfrm>
            <a:custGeom>
              <a:avLst/>
              <a:gdLst>
                <a:gd name="T0" fmla="*/ 71 w 200"/>
                <a:gd name="T1" fmla="*/ 131 h 163"/>
                <a:gd name="T2" fmla="*/ 29 w 200"/>
                <a:gd name="T3" fmla="*/ 67 h 163"/>
                <a:gd name="T4" fmla="*/ 29 w 200"/>
                <a:gd name="T5" fmla="*/ 47 h 163"/>
                <a:gd name="T6" fmla="*/ 44 w 200"/>
                <a:gd name="T7" fmla="*/ 32 h 163"/>
                <a:gd name="T8" fmla="*/ 91 w 200"/>
                <a:gd name="T9" fmla="*/ 25 h 163"/>
                <a:gd name="T10" fmla="*/ 170 w 200"/>
                <a:gd name="T11" fmla="*/ 56 h 163"/>
                <a:gd name="T12" fmla="*/ 174 w 200"/>
                <a:gd name="T13" fmla="*/ 101 h 163"/>
                <a:gd name="T14" fmla="*/ 151 w 200"/>
                <a:gd name="T15" fmla="*/ 130 h 163"/>
                <a:gd name="T16" fmla="*/ 60 w 200"/>
                <a:gd name="T17" fmla="*/ 119 h 163"/>
                <a:gd name="T18" fmla="*/ 43 w 200"/>
                <a:gd name="T19" fmla="*/ 136 h 163"/>
                <a:gd name="T20" fmla="*/ 153 w 200"/>
                <a:gd name="T21" fmla="*/ 154 h 163"/>
                <a:gd name="T22" fmla="*/ 194 w 200"/>
                <a:gd name="T23" fmla="*/ 121 h 163"/>
                <a:gd name="T24" fmla="*/ 196 w 200"/>
                <a:gd name="T25" fmla="*/ 64 h 163"/>
                <a:gd name="T26" fmla="*/ 167 w 200"/>
                <a:gd name="T27" fmla="*/ 14 h 163"/>
                <a:gd name="T28" fmla="*/ 107 w 200"/>
                <a:gd name="T29" fmla="*/ 0 h 163"/>
                <a:gd name="T30" fmla="*/ 5 w 200"/>
                <a:gd name="T31" fmla="*/ 47 h 163"/>
                <a:gd name="T32" fmla="*/ 59 w 200"/>
                <a:gd name="T33" fmla="*/ 152 h 163"/>
                <a:gd name="T34" fmla="*/ 71 w 200"/>
                <a:gd name="T35" fmla="*/ 13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63">
                  <a:moveTo>
                    <a:pt x="71" y="131"/>
                  </a:moveTo>
                  <a:cubicBezTo>
                    <a:pt x="47" y="119"/>
                    <a:pt x="32" y="94"/>
                    <a:pt x="29" y="67"/>
                  </a:cubicBezTo>
                  <a:cubicBezTo>
                    <a:pt x="28" y="61"/>
                    <a:pt x="28" y="53"/>
                    <a:pt x="29" y="47"/>
                  </a:cubicBezTo>
                  <a:cubicBezTo>
                    <a:pt x="31" y="38"/>
                    <a:pt x="36" y="35"/>
                    <a:pt x="44" y="32"/>
                  </a:cubicBezTo>
                  <a:cubicBezTo>
                    <a:pt x="59" y="27"/>
                    <a:pt x="75" y="25"/>
                    <a:pt x="91" y="25"/>
                  </a:cubicBezTo>
                  <a:cubicBezTo>
                    <a:pt x="119" y="23"/>
                    <a:pt x="159" y="23"/>
                    <a:pt x="170" y="56"/>
                  </a:cubicBezTo>
                  <a:cubicBezTo>
                    <a:pt x="174" y="70"/>
                    <a:pt x="175" y="86"/>
                    <a:pt x="174" y="101"/>
                  </a:cubicBezTo>
                  <a:cubicBezTo>
                    <a:pt x="173" y="117"/>
                    <a:pt x="167" y="126"/>
                    <a:pt x="151" y="130"/>
                  </a:cubicBezTo>
                  <a:cubicBezTo>
                    <a:pt x="122" y="137"/>
                    <a:pt x="85" y="141"/>
                    <a:pt x="60" y="119"/>
                  </a:cubicBezTo>
                  <a:cubicBezTo>
                    <a:pt x="49" y="109"/>
                    <a:pt x="32" y="126"/>
                    <a:pt x="43" y="136"/>
                  </a:cubicBezTo>
                  <a:cubicBezTo>
                    <a:pt x="74" y="163"/>
                    <a:pt x="115" y="162"/>
                    <a:pt x="153" y="154"/>
                  </a:cubicBezTo>
                  <a:cubicBezTo>
                    <a:pt x="172" y="150"/>
                    <a:pt x="188" y="141"/>
                    <a:pt x="194" y="121"/>
                  </a:cubicBezTo>
                  <a:cubicBezTo>
                    <a:pt x="200" y="104"/>
                    <a:pt x="198" y="82"/>
                    <a:pt x="196" y="64"/>
                  </a:cubicBezTo>
                  <a:cubicBezTo>
                    <a:pt x="193" y="44"/>
                    <a:pt x="184" y="26"/>
                    <a:pt x="167" y="14"/>
                  </a:cubicBezTo>
                  <a:cubicBezTo>
                    <a:pt x="150" y="2"/>
                    <a:pt x="128" y="0"/>
                    <a:pt x="107" y="0"/>
                  </a:cubicBezTo>
                  <a:cubicBezTo>
                    <a:pt x="72" y="0"/>
                    <a:pt x="10" y="1"/>
                    <a:pt x="5" y="47"/>
                  </a:cubicBezTo>
                  <a:cubicBezTo>
                    <a:pt x="0" y="88"/>
                    <a:pt x="23" y="133"/>
                    <a:pt x="59" y="152"/>
                  </a:cubicBezTo>
                  <a:cubicBezTo>
                    <a:pt x="73" y="159"/>
                    <a:pt x="85" y="139"/>
                    <a:pt x="71" y="1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5" name="Freeform 47">
              <a:extLst>
                <a:ext uri="{FF2B5EF4-FFF2-40B4-BE49-F238E27FC236}">
                  <a16:creationId xmlns:a16="http://schemas.microsoft.com/office/drawing/2014/main" id="{0D756283-BF98-4FC4-9917-94B2A2D4D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626" y="1030288"/>
              <a:ext cx="76200" cy="333375"/>
            </a:xfrm>
            <a:custGeom>
              <a:avLst/>
              <a:gdLst>
                <a:gd name="T0" fmla="*/ 29 w 62"/>
                <a:gd name="T1" fmla="*/ 247 h 269"/>
                <a:gd name="T2" fmla="*/ 24 w 62"/>
                <a:gd name="T3" fmla="*/ 131 h 269"/>
                <a:gd name="T4" fmla="*/ 24 w 62"/>
                <a:gd name="T5" fmla="*/ 75 h 269"/>
                <a:gd name="T6" fmla="*/ 27 w 62"/>
                <a:gd name="T7" fmla="*/ 48 h 269"/>
                <a:gd name="T8" fmla="*/ 30 w 62"/>
                <a:gd name="T9" fmla="*/ 37 h 269"/>
                <a:gd name="T10" fmla="*/ 33 w 62"/>
                <a:gd name="T11" fmla="*/ 31 h 269"/>
                <a:gd name="T12" fmla="*/ 25 w 62"/>
                <a:gd name="T13" fmla="*/ 29 h 269"/>
                <a:gd name="T14" fmla="*/ 28 w 62"/>
                <a:gd name="T15" fmla="*/ 41 h 269"/>
                <a:gd name="T16" fmla="*/ 29 w 62"/>
                <a:gd name="T17" fmla="*/ 52 h 269"/>
                <a:gd name="T18" fmla="*/ 32 w 62"/>
                <a:gd name="T19" fmla="*/ 82 h 269"/>
                <a:gd name="T20" fmla="*/ 36 w 62"/>
                <a:gd name="T21" fmla="*/ 140 h 269"/>
                <a:gd name="T22" fmla="*/ 37 w 62"/>
                <a:gd name="T23" fmla="*/ 198 h 269"/>
                <a:gd name="T24" fmla="*/ 34 w 62"/>
                <a:gd name="T25" fmla="*/ 222 h 269"/>
                <a:gd name="T26" fmla="*/ 27 w 62"/>
                <a:gd name="T27" fmla="*/ 234 h 269"/>
                <a:gd name="T28" fmla="*/ 23 w 62"/>
                <a:gd name="T29" fmla="*/ 238 h 269"/>
                <a:gd name="T30" fmla="*/ 24 w 62"/>
                <a:gd name="T31" fmla="*/ 239 h 269"/>
                <a:gd name="T32" fmla="*/ 12 w 62"/>
                <a:gd name="T33" fmla="*/ 259 h 269"/>
                <a:gd name="T34" fmla="*/ 47 w 62"/>
                <a:gd name="T35" fmla="*/ 247 h 269"/>
                <a:gd name="T36" fmla="*/ 58 w 62"/>
                <a:gd name="T37" fmla="*/ 226 h 269"/>
                <a:gd name="T38" fmla="*/ 61 w 62"/>
                <a:gd name="T39" fmla="*/ 198 h 269"/>
                <a:gd name="T40" fmla="*/ 56 w 62"/>
                <a:gd name="T41" fmla="*/ 80 h 269"/>
                <a:gd name="T42" fmla="*/ 49 w 62"/>
                <a:gd name="T43" fmla="*/ 25 h 269"/>
                <a:gd name="T44" fmla="*/ 18 w 62"/>
                <a:gd name="T45" fmla="*/ 12 h 269"/>
                <a:gd name="T46" fmla="*/ 2 w 62"/>
                <a:gd name="T47" fmla="*/ 57 h 269"/>
                <a:gd name="T48" fmla="*/ 0 w 62"/>
                <a:gd name="T49" fmla="*/ 112 h 269"/>
                <a:gd name="T50" fmla="*/ 5 w 62"/>
                <a:gd name="T51" fmla="*/ 247 h 269"/>
                <a:gd name="T52" fmla="*/ 29 w 62"/>
                <a:gd name="T53" fmla="*/ 24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" h="269">
                  <a:moveTo>
                    <a:pt x="29" y="247"/>
                  </a:moveTo>
                  <a:cubicBezTo>
                    <a:pt x="27" y="209"/>
                    <a:pt x="25" y="170"/>
                    <a:pt x="24" y="131"/>
                  </a:cubicBezTo>
                  <a:cubicBezTo>
                    <a:pt x="24" y="112"/>
                    <a:pt x="24" y="94"/>
                    <a:pt x="24" y="75"/>
                  </a:cubicBezTo>
                  <a:cubicBezTo>
                    <a:pt x="25" y="66"/>
                    <a:pt x="26" y="57"/>
                    <a:pt x="27" y="48"/>
                  </a:cubicBezTo>
                  <a:cubicBezTo>
                    <a:pt x="28" y="45"/>
                    <a:pt x="29" y="41"/>
                    <a:pt x="30" y="37"/>
                  </a:cubicBezTo>
                  <a:cubicBezTo>
                    <a:pt x="31" y="35"/>
                    <a:pt x="32" y="33"/>
                    <a:pt x="33" y="31"/>
                  </a:cubicBezTo>
                  <a:cubicBezTo>
                    <a:pt x="37" y="28"/>
                    <a:pt x="34" y="27"/>
                    <a:pt x="25" y="29"/>
                  </a:cubicBezTo>
                  <a:cubicBezTo>
                    <a:pt x="24" y="30"/>
                    <a:pt x="27" y="38"/>
                    <a:pt x="28" y="41"/>
                  </a:cubicBezTo>
                  <a:cubicBezTo>
                    <a:pt x="28" y="44"/>
                    <a:pt x="29" y="48"/>
                    <a:pt x="29" y="52"/>
                  </a:cubicBezTo>
                  <a:cubicBezTo>
                    <a:pt x="30" y="62"/>
                    <a:pt x="31" y="72"/>
                    <a:pt x="32" y="82"/>
                  </a:cubicBezTo>
                  <a:cubicBezTo>
                    <a:pt x="34" y="101"/>
                    <a:pt x="35" y="121"/>
                    <a:pt x="36" y="140"/>
                  </a:cubicBezTo>
                  <a:cubicBezTo>
                    <a:pt x="36" y="159"/>
                    <a:pt x="37" y="179"/>
                    <a:pt x="37" y="198"/>
                  </a:cubicBezTo>
                  <a:cubicBezTo>
                    <a:pt x="37" y="207"/>
                    <a:pt x="38" y="214"/>
                    <a:pt x="34" y="222"/>
                  </a:cubicBezTo>
                  <a:cubicBezTo>
                    <a:pt x="32" y="226"/>
                    <a:pt x="29" y="230"/>
                    <a:pt x="27" y="234"/>
                  </a:cubicBezTo>
                  <a:cubicBezTo>
                    <a:pt x="26" y="236"/>
                    <a:pt x="24" y="237"/>
                    <a:pt x="23" y="238"/>
                  </a:cubicBezTo>
                  <a:cubicBezTo>
                    <a:pt x="21" y="240"/>
                    <a:pt x="21" y="240"/>
                    <a:pt x="24" y="239"/>
                  </a:cubicBezTo>
                  <a:cubicBezTo>
                    <a:pt x="12" y="230"/>
                    <a:pt x="0" y="251"/>
                    <a:pt x="12" y="259"/>
                  </a:cubicBezTo>
                  <a:cubicBezTo>
                    <a:pt x="26" y="269"/>
                    <a:pt x="39" y="258"/>
                    <a:pt x="47" y="247"/>
                  </a:cubicBezTo>
                  <a:cubicBezTo>
                    <a:pt x="51" y="241"/>
                    <a:pt x="55" y="233"/>
                    <a:pt x="58" y="226"/>
                  </a:cubicBezTo>
                  <a:cubicBezTo>
                    <a:pt x="62" y="217"/>
                    <a:pt x="61" y="208"/>
                    <a:pt x="61" y="198"/>
                  </a:cubicBezTo>
                  <a:cubicBezTo>
                    <a:pt x="60" y="159"/>
                    <a:pt x="59" y="120"/>
                    <a:pt x="56" y="80"/>
                  </a:cubicBezTo>
                  <a:cubicBezTo>
                    <a:pt x="55" y="62"/>
                    <a:pt x="54" y="42"/>
                    <a:pt x="49" y="25"/>
                  </a:cubicBezTo>
                  <a:cubicBezTo>
                    <a:pt x="45" y="11"/>
                    <a:pt x="31" y="0"/>
                    <a:pt x="18" y="12"/>
                  </a:cubicBezTo>
                  <a:cubicBezTo>
                    <a:pt x="6" y="23"/>
                    <a:pt x="4" y="42"/>
                    <a:pt x="2" y="57"/>
                  </a:cubicBezTo>
                  <a:cubicBezTo>
                    <a:pt x="0" y="75"/>
                    <a:pt x="0" y="93"/>
                    <a:pt x="0" y="112"/>
                  </a:cubicBezTo>
                  <a:cubicBezTo>
                    <a:pt x="1" y="157"/>
                    <a:pt x="2" y="202"/>
                    <a:pt x="5" y="247"/>
                  </a:cubicBezTo>
                  <a:cubicBezTo>
                    <a:pt x="6" y="263"/>
                    <a:pt x="30" y="263"/>
                    <a:pt x="29" y="24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6" name="Freeform 48">
              <a:extLst>
                <a:ext uri="{FF2B5EF4-FFF2-40B4-BE49-F238E27FC236}">
                  <a16:creationId xmlns:a16="http://schemas.microsoft.com/office/drawing/2014/main" id="{81D628C0-F67D-47B9-A023-25C331138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450975"/>
              <a:ext cx="379412" cy="231775"/>
            </a:xfrm>
            <a:custGeom>
              <a:avLst/>
              <a:gdLst>
                <a:gd name="T0" fmla="*/ 265 w 306"/>
                <a:gd name="T1" fmla="*/ 7 h 188"/>
                <a:gd name="T2" fmla="*/ 9 w 306"/>
                <a:gd name="T3" fmla="*/ 152 h 188"/>
                <a:gd name="T4" fmla="*/ 12 w 306"/>
                <a:gd name="T5" fmla="*/ 174 h 188"/>
                <a:gd name="T6" fmla="*/ 109 w 306"/>
                <a:gd name="T7" fmla="*/ 159 h 188"/>
                <a:gd name="T8" fmla="*/ 208 w 306"/>
                <a:gd name="T9" fmla="*/ 111 h 188"/>
                <a:gd name="T10" fmla="*/ 258 w 306"/>
                <a:gd name="T11" fmla="*/ 90 h 188"/>
                <a:gd name="T12" fmla="*/ 300 w 306"/>
                <a:gd name="T13" fmla="*/ 65 h 188"/>
                <a:gd name="T14" fmla="*/ 305 w 306"/>
                <a:gd name="T15" fmla="*/ 45 h 188"/>
                <a:gd name="T16" fmla="*/ 300 w 306"/>
                <a:gd name="T17" fmla="*/ 25 h 188"/>
                <a:gd name="T18" fmla="*/ 293 w 306"/>
                <a:gd name="T19" fmla="*/ 6 h 188"/>
                <a:gd name="T20" fmla="*/ 273 w 306"/>
                <a:gd name="T21" fmla="*/ 4 h 188"/>
                <a:gd name="T22" fmla="*/ 285 w 306"/>
                <a:gd name="T23" fmla="*/ 24 h 188"/>
                <a:gd name="T24" fmla="*/ 276 w 306"/>
                <a:gd name="T25" fmla="*/ 26 h 188"/>
                <a:gd name="T26" fmla="*/ 276 w 306"/>
                <a:gd name="T27" fmla="*/ 29 h 188"/>
                <a:gd name="T28" fmla="*/ 278 w 306"/>
                <a:gd name="T29" fmla="*/ 37 h 188"/>
                <a:gd name="T30" fmla="*/ 281 w 306"/>
                <a:gd name="T31" fmla="*/ 52 h 188"/>
                <a:gd name="T32" fmla="*/ 266 w 306"/>
                <a:gd name="T33" fmla="*/ 60 h 188"/>
                <a:gd name="T34" fmla="*/ 247 w 306"/>
                <a:gd name="T35" fmla="*/ 69 h 188"/>
                <a:gd name="T36" fmla="*/ 168 w 306"/>
                <a:gd name="T37" fmla="*/ 102 h 188"/>
                <a:gd name="T38" fmla="*/ 96 w 306"/>
                <a:gd name="T39" fmla="*/ 139 h 188"/>
                <a:gd name="T40" fmla="*/ 19 w 306"/>
                <a:gd name="T41" fmla="*/ 151 h 188"/>
                <a:gd name="T42" fmla="*/ 21 w 306"/>
                <a:gd name="T43" fmla="*/ 173 h 188"/>
                <a:gd name="T44" fmla="*/ 277 w 306"/>
                <a:gd name="T45" fmla="*/ 28 h 188"/>
                <a:gd name="T46" fmla="*/ 265 w 306"/>
                <a:gd name="T47" fmla="*/ 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6" h="188">
                  <a:moveTo>
                    <a:pt x="265" y="7"/>
                  </a:moveTo>
                  <a:cubicBezTo>
                    <a:pt x="179" y="53"/>
                    <a:pt x="91" y="97"/>
                    <a:pt x="9" y="152"/>
                  </a:cubicBezTo>
                  <a:cubicBezTo>
                    <a:pt x="0" y="158"/>
                    <a:pt x="3" y="170"/>
                    <a:pt x="12" y="174"/>
                  </a:cubicBezTo>
                  <a:cubicBezTo>
                    <a:pt x="45" y="188"/>
                    <a:pt x="80" y="175"/>
                    <a:pt x="109" y="159"/>
                  </a:cubicBezTo>
                  <a:cubicBezTo>
                    <a:pt x="142" y="141"/>
                    <a:pt x="174" y="125"/>
                    <a:pt x="208" y="111"/>
                  </a:cubicBezTo>
                  <a:cubicBezTo>
                    <a:pt x="225" y="104"/>
                    <a:pt x="241" y="97"/>
                    <a:pt x="258" y="90"/>
                  </a:cubicBezTo>
                  <a:cubicBezTo>
                    <a:pt x="272" y="84"/>
                    <a:pt x="291" y="78"/>
                    <a:pt x="300" y="65"/>
                  </a:cubicBezTo>
                  <a:cubicBezTo>
                    <a:pt x="305" y="59"/>
                    <a:pt x="306" y="52"/>
                    <a:pt x="305" y="45"/>
                  </a:cubicBezTo>
                  <a:cubicBezTo>
                    <a:pt x="304" y="38"/>
                    <a:pt x="300" y="32"/>
                    <a:pt x="300" y="25"/>
                  </a:cubicBezTo>
                  <a:cubicBezTo>
                    <a:pt x="299" y="17"/>
                    <a:pt x="299" y="11"/>
                    <a:pt x="293" y="6"/>
                  </a:cubicBezTo>
                  <a:cubicBezTo>
                    <a:pt x="287" y="1"/>
                    <a:pt x="280" y="0"/>
                    <a:pt x="273" y="4"/>
                  </a:cubicBezTo>
                  <a:cubicBezTo>
                    <a:pt x="259" y="10"/>
                    <a:pt x="271" y="31"/>
                    <a:pt x="285" y="24"/>
                  </a:cubicBezTo>
                  <a:cubicBezTo>
                    <a:pt x="278" y="20"/>
                    <a:pt x="275" y="21"/>
                    <a:pt x="276" y="26"/>
                  </a:cubicBezTo>
                  <a:cubicBezTo>
                    <a:pt x="276" y="27"/>
                    <a:pt x="276" y="28"/>
                    <a:pt x="276" y="29"/>
                  </a:cubicBezTo>
                  <a:cubicBezTo>
                    <a:pt x="276" y="32"/>
                    <a:pt x="277" y="35"/>
                    <a:pt x="278" y="37"/>
                  </a:cubicBezTo>
                  <a:cubicBezTo>
                    <a:pt x="279" y="42"/>
                    <a:pt x="283" y="47"/>
                    <a:pt x="281" y="52"/>
                  </a:cubicBezTo>
                  <a:cubicBezTo>
                    <a:pt x="278" y="56"/>
                    <a:pt x="270" y="58"/>
                    <a:pt x="266" y="60"/>
                  </a:cubicBezTo>
                  <a:cubicBezTo>
                    <a:pt x="260" y="63"/>
                    <a:pt x="254" y="66"/>
                    <a:pt x="247" y="69"/>
                  </a:cubicBezTo>
                  <a:cubicBezTo>
                    <a:pt x="221" y="80"/>
                    <a:pt x="195" y="90"/>
                    <a:pt x="168" y="102"/>
                  </a:cubicBezTo>
                  <a:cubicBezTo>
                    <a:pt x="143" y="112"/>
                    <a:pt x="120" y="126"/>
                    <a:pt x="96" y="139"/>
                  </a:cubicBezTo>
                  <a:cubicBezTo>
                    <a:pt x="72" y="152"/>
                    <a:pt x="45" y="162"/>
                    <a:pt x="19" y="151"/>
                  </a:cubicBezTo>
                  <a:cubicBezTo>
                    <a:pt x="20" y="158"/>
                    <a:pt x="21" y="166"/>
                    <a:pt x="21" y="173"/>
                  </a:cubicBezTo>
                  <a:cubicBezTo>
                    <a:pt x="103" y="118"/>
                    <a:pt x="191" y="74"/>
                    <a:pt x="277" y="28"/>
                  </a:cubicBezTo>
                  <a:cubicBezTo>
                    <a:pt x="291" y="20"/>
                    <a:pt x="279" y="0"/>
                    <a:pt x="265" y="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7" name="Freeform 49">
              <a:extLst>
                <a:ext uri="{FF2B5EF4-FFF2-40B4-BE49-F238E27FC236}">
                  <a16:creationId xmlns:a16="http://schemas.microsoft.com/office/drawing/2014/main" id="{DDC4C648-DBCA-400D-8124-2A79B6541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995363"/>
              <a:ext cx="120650" cy="95250"/>
            </a:xfrm>
            <a:custGeom>
              <a:avLst/>
              <a:gdLst>
                <a:gd name="T0" fmla="*/ 14 w 98"/>
                <a:gd name="T1" fmla="*/ 28 h 76"/>
                <a:gd name="T2" fmla="*/ 69 w 98"/>
                <a:gd name="T3" fmla="*/ 66 h 76"/>
                <a:gd name="T4" fmla="*/ 86 w 98"/>
                <a:gd name="T5" fmla="*/ 49 h 76"/>
                <a:gd name="T6" fmla="*/ 26 w 98"/>
                <a:gd name="T7" fmla="*/ 8 h 76"/>
                <a:gd name="T8" fmla="*/ 14 w 98"/>
                <a:gd name="T9" fmla="*/ 2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76">
                  <a:moveTo>
                    <a:pt x="14" y="28"/>
                  </a:moveTo>
                  <a:cubicBezTo>
                    <a:pt x="33" y="39"/>
                    <a:pt x="51" y="52"/>
                    <a:pt x="69" y="66"/>
                  </a:cubicBezTo>
                  <a:cubicBezTo>
                    <a:pt x="81" y="76"/>
                    <a:pt x="98" y="59"/>
                    <a:pt x="86" y="49"/>
                  </a:cubicBezTo>
                  <a:cubicBezTo>
                    <a:pt x="67" y="34"/>
                    <a:pt x="47" y="20"/>
                    <a:pt x="26" y="8"/>
                  </a:cubicBezTo>
                  <a:cubicBezTo>
                    <a:pt x="12" y="0"/>
                    <a:pt x="0" y="21"/>
                    <a:pt x="14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8" name="Freeform 50">
              <a:extLst>
                <a:ext uri="{FF2B5EF4-FFF2-40B4-BE49-F238E27FC236}">
                  <a16:creationId xmlns:a16="http://schemas.microsoft.com/office/drawing/2014/main" id="{0FFCFFE8-D626-4517-9DC5-6E5BB6554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1" y="881063"/>
              <a:ext cx="74612" cy="112713"/>
            </a:xfrm>
            <a:custGeom>
              <a:avLst/>
              <a:gdLst>
                <a:gd name="T0" fmla="*/ 8 w 61"/>
                <a:gd name="T1" fmla="*/ 26 h 91"/>
                <a:gd name="T2" fmla="*/ 35 w 61"/>
                <a:gd name="T3" fmla="*/ 76 h 91"/>
                <a:gd name="T4" fmla="*/ 58 w 61"/>
                <a:gd name="T5" fmla="*/ 69 h 91"/>
                <a:gd name="T6" fmla="*/ 28 w 61"/>
                <a:gd name="T7" fmla="*/ 14 h 91"/>
                <a:gd name="T8" fmla="*/ 8 w 61"/>
                <a:gd name="T9" fmla="*/ 2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91">
                  <a:moveTo>
                    <a:pt x="8" y="26"/>
                  </a:moveTo>
                  <a:cubicBezTo>
                    <a:pt x="17" y="41"/>
                    <a:pt x="32" y="57"/>
                    <a:pt x="35" y="76"/>
                  </a:cubicBezTo>
                  <a:cubicBezTo>
                    <a:pt x="38" y="91"/>
                    <a:pt x="61" y="84"/>
                    <a:pt x="58" y="69"/>
                  </a:cubicBezTo>
                  <a:cubicBezTo>
                    <a:pt x="55" y="49"/>
                    <a:pt x="39" y="31"/>
                    <a:pt x="28" y="14"/>
                  </a:cubicBezTo>
                  <a:cubicBezTo>
                    <a:pt x="20" y="0"/>
                    <a:pt x="0" y="12"/>
                    <a:pt x="8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09" name="Freeform 51">
              <a:extLst>
                <a:ext uri="{FF2B5EF4-FFF2-40B4-BE49-F238E27FC236}">
                  <a16:creationId xmlns:a16="http://schemas.microsoft.com/office/drawing/2014/main" id="{BCDECEDE-8BF3-4692-992A-A8311A448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738" y="887413"/>
              <a:ext cx="57150" cy="96838"/>
            </a:xfrm>
            <a:custGeom>
              <a:avLst/>
              <a:gdLst>
                <a:gd name="T0" fmla="*/ 30 w 46"/>
                <a:gd name="T1" fmla="*/ 66 h 79"/>
                <a:gd name="T2" fmla="*/ 41 w 46"/>
                <a:gd name="T3" fmla="*/ 42 h 79"/>
                <a:gd name="T4" fmla="*/ 46 w 46"/>
                <a:gd name="T5" fmla="*/ 15 h 79"/>
                <a:gd name="T6" fmla="*/ 22 w 46"/>
                <a:gd name="T7" fmla="*/ 15 h 79"/>
                <a:gd name="T8" fmla="*/ 18 w 46"/>
                <a:gd name="T9" fmla="*/ 35 h 79"/>
                <a:gd name="T10" fmla="*/ 10 w 46"/>
                <a:gd name="T11" fmla="*/ 54 h 79"/>
                <a:gd name="T12" fmla="*/ 30 w 46"/>
                <a:gd name="T13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9">
                  <a:moveTo>
                    <a:pt x="30" y="66"/>
                  </a:moveTo>
                  <a:cubicBezTo>
                    <a:pt x="36" y="60"/>
                    <a:pt x="38" y="50"/>
                    <a:pt x="41" y="42"/>
                  </a:cubicBezTo>
                  <a:cubicBezTo>
                    <a:pt x="43" y="33"/>
                    <a:pt x="46" y="24"/>
                    <a:pt x="46" y="15"/>
                  </a:cubicBezTo>
                  <a:cubicBezTo>
                    <a:pt x="45" y="0"/>
                    <a:pt x="21" y="0"/>
                    <a:pt x="22" y="15"/>
                  </a:cubicBezTo>
                  <a:cubicBezTo>
                    <a:pt x="22" y="22"/>
                    <a:pt x="20" y="29"/>
                    <a:pt x="18" y="35"/>
                  </a:cubicBezTo>
                  <a:cubicBezTo>
                    <a:pt x="16" y="42"/>
                    <a:pt x="14" y="49"/>
                    <a:pt x="10" y="54"/>
                  </a:cubicBezTo>
                  <a:cubicBezTo>
                    <a:pt x="0" y="67"/>
                    <a:pt x="21" y="79"/>
                    <a:pt x="30" y="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0" name="Freeform 52">
              <a:extLst>
                <a:ext uri="{FF2B5EF4-FFF2-40B4-BE49-F238E27FC236}">
                  <a16:creationId xmlns:a16="http://schemas.microsoft.com/office/drawing/2014/main" id="{B9680051-EE41-4DDA-8DE4-3664D3E6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995363"/>
              <a:ext cx="90487" cy="88900"/>
            </a:xfrm>
            <a:custGeom>
              <a:avLst/>
              <a:gdLst>
                <a:gd name="T0" fmla="*/ 21 w 73"/>
                <a:gd name="T1" fmla="*/ 67 h 72"/>
                <a:gd name="T2" fmla="*/ 61 w 73"/>
                <a:gd name="T3" fmla="*/ 27 h 72"/>
                <a:gd name="T4" fmla="*/ 44 w 73"/>
                <a:gd name="T5" fmla="*/ 10 h 72"/>
                <a:gd name="T6" fmla="*/ 4 w 73"/>
                <a:gd name="T7" fmla="*/ 50 h 72"/>
                <a:gd name="T8" fmla="*/ 4 w 73"/>
                <a:gd name="T9" fmla="*/ 67 h 72"/>
                <a:gd name="T10" fmla="*/ 21 w 73"/>
                <a:gd name="T11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21" y="67"/>
                  </a:moveTo>
                  <a:cubicBezTo>
                    <a:pt x="33" y="53"/>
                    <a:pt x="46" y="39"/>
                    <a:pt x="61" y="27"/>
                  </a:cubicBezTo>
                  <a:cubicBezTo>
                    <a:pt x="73" y="17"/>
                    <a:pt x="56" y="0"/>
                    <a:pt x="44" y="10"/>
                  </a:cubicBezTo>
                  <a:cubicBezTo>
                    <a:pt x="29" y="22"/>
                    <a:pt x="16" y="36"/>
                    <a:pt x="4" y="50"/>
                  </a:cubicBezTo>
                  <a:cubicBezTo>
                    <a:pt x="0" y="55"/>
                    <a:pt x="0" y="62"/>
                    <a:pt x="4" y="67"/>
                  </a:cubicBezTo>
                  <a:cubicBezTo>
                    <a:pt x="9" y="72"/>
                    <a:pt x="17" y="72"/>
                    <a:pt x="21" y="6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1" name="Freeform 53">
              <a:extLst>
                <a:ext uri="{FF2B5EF4-FFF2-40B4-BE49-F238E27FC236}">
                  <a16:creationId xmlns:a16="http://schemas.microsoft.com/office/drawing/2014/main" id="{E2581E9D-4C39-44C0-BFFD-E71F200E0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325" y="1243013"/>
              <a:ext cx="120650" cy="66675"/>
            </a:xfrm>
            <a:custGeom>
              <a:avLst/>
              <a:gdLst>
                <a:gd name="T0" fmla="*/ 15 w 98"/>
                <a:gd name="T1" fmla="*/ 54 h 54"/>
                <a:gd name="T2" fmla="*/ 86 w 98"/>
                <a:gd name="T3" fmla="*/ 30 h 54"/>
                <a:gd name="T4" fmla="*/ 74 w 98"/>
                <a:gd name="T5" fmla="*/ 9 h 54"/>
                <a:gd name="T6" fmla="*/ 15 w 98"/>
                <a:gd name="T7" fmla="*/ 30 h 54"/>
                <a:gd name="T8" fmla="*/ 15 w 98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4">
                  <a:moveTo>
                    <a:pt x="15" y="54"/>
                  </a:moveTo>
                  <a:cubicBezTo>
                    <a:pt x="41" y="53"/>
                    <a:pt x="65" y="45"/>
                    <a:pt x="86" y="30"/>
                  </a:cubicBezTo>
                  <a:cubicBezTo>
                    <a:pt x="98" y="21"/>
                    <a:pt x="86" y="0"/>
                    <a:pt x="74" y="9"/>
                  </a:cubicBezTo>
                  <a:cubicBezTo>
                    <a:pt x="57" y="22"/>
                    <a:pt x="37" y="29"/>
                    <a:pt x="15" y="30"/>
                  </a:cubicBezTo>
                  <a:cubicBezTo>
                    <a:pt x="0" y="30"/>
                    <a:pt x="0" y="54"/>
                    <a:pt x="15" y="5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2" name="Freeform 54">
              <a:extLst>
                <a:ext uri="{FF2B5EF4-FFF2-40B4-BE49-F238E27FC236}">
                  <a16:creationId xmlns:a16="http://schemas.microsoft.com/office/drawing/2014/main" id="{7CEC6BD0-AB2B-49AC-9202-026ADFC99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413" y="1546225"/>
              <a:ext cx="66675" cy="66675"/>
            </a:xfrm>
            <a:custGeom>
              <a:avLst/>
              <a:gdLst>
                <a:gd name="T0" fmla="*/ 2 w 54"/>
                <a:gd name="T1" fmla="*/ 17 h 54"/>
                <a:gd name="T2" fmla="*/ 35 w 54"/>
                <a:gd name="T3" fmla="*/ 52 h 54"/>
                <a:gd name="T4" fmla="*/ 51 w 54"/>
                <a:gd name="T5" fmla="*/ 47 h 54"/>
                <a:gd name="T6" fmla="*/ 47 w 54"/>
                <a:gd name="T7" fmla="*/ 31 h 54"/>
                <a:gd name="T8" fmla="*/ 25 w 54"/>
                <a:gd name="T9" fmla="*/ 11 h 54"/>
                <a:gd name="T10" fmla="*/ 11 w 54"/>
                <a:gd name="T11" fmla="*/ 2 h 54"/>
                <a:gd name="T12" fmla="*/ 2 w 54"/>
                <a:gd name="T13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2" y="17"/>
                  </a:moveTo>
                  <a:cubicBezTo>
                    <a:pt x="9" y="32"/>
                    <a:pt x="19" y="45"/>
                    <a:pt x="35" y="52"/>
                  </a:cubicBezTo>
                  <a:cubicBezTo>
                    <a:pt x="40" y="54"/>
                    <a:pt x="47" y="53"/>
                    <a:pt x="51" y="47"/>
                  </a:cubicBezTo>
                  <a:cubicBezTo>
                    <a:pt x="54" y="42"/>
                    <a:pt x="53" y="34"/>
                    <a:pt x="47" y="31"/>
                  </a:cubicBezTo>
                  <a:cubicBezTo>
                    <a:pt x="37" y="27"/>
                    <a:pt x="29" y="20"/>
                    <a:pt x="25" y="11"/>
                  </a:cubicBezTo>
                  <a:cubicBezTo>
                    <a:pt x="23" y="5"/>
                    <a:pt x="17" y="0"/>
                    <a:pt x="11" y="2"/>
                  </a:cubicBezTo>
                  <a:cubicBezTo>
                    <a:pt x="5" y="4"/>
                    <a:pt x="0" y="11"/>
                    <a:pt x="2" y="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3" name="Freeform 55">
              <a:extLst>
                <a:ext uri="{FF2B5EF4-FFF2-40B4-BE49-F238E27FC236}">
                  <a16:creationId xmlns:a16="http://schemas.microsoft.com/office/drawing/2014/main" id="{0862FF82-9203-4C54-BDD2-C235C2AB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550" y="1724025"/>
              <a:ext cx="114300" cy="103188"/>
            </a:xfrm>
            <a:custGeom>
              <a:avLst/>
              <a:gdLst>
                <a:gd name="T0" fmla="*/ 9 w 92"/>
                <a:gd name="T1" fmla="*/ 25 h 84"/>
                <a:gd name="T2" fmla="*/ 66 w 92"/>
                <a:gd name="T3" fmla="*/ 76 h 84"/>
                <a:gd name="T4" fmla="*/ 78 w 92"/>
                <a:gd name="T5" fmla="*/ 56 h 84"/>
                <a:gd name="T6" fmla="*/ 30 w 92"/>
                <a:gd name="T7" fmla="*/ 12 h 84"/>
                <a:gd name="T8" fmla="*/ 9 w 92"/>
                <a:gd name="T9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4">
                  <a:moveTo>
                    <a:pt x="9" y="25"/>
                  </a:moveTo>
                  <a:cubicBezTo>
                    <a:pt x="24" y="46"/>
                    <a:pt x="43" y="64"/>
                    <a:pt x="66" y="76"/>
                  </a:cubicBezTo>
                  <a:cubicBezTo>
                    <a:pt x="80" y="84"/>
                    <a:pt x="92" y="63"/>
                    <a:pt x="78" y="56"/>
                  </a:cubicBezTo>
                  <a:cubicBezTo>
                    <a:pt x="59" y="45"/>
                    <a:pt x="42" y="31"/>
                    <a:pt x="30" y="12"/>
                  </a:cubicBezTo>
                  <a:cubicBezTo>
                    <a:pt x="21" y="0"/>
                    <a:pt x="0" y="12"/>
                    <a:pt x="9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4" name="Freeform 56">
              <a:extLst>
                <a:ext uri="{FF2B5EF4-FFF2-40B4-BE49-F238E27FC236}">
                  <a16:creationId xmlns:a16="http://schemas.microsoft.com/office/drawing/2014/main" id="{A0B79C0F-5861-492C-92FB-9A9F35D8A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24038"/>
              <a:ext cx="34925" cy="120650"/>
            </a:xfrm>
            <a:custGeom>
              <a:avLst/>
              <a:gdLst>
                <a:gd name="T0" fmla="*/ 4 w 29"/>
                <a:gd name="T1" fmla="*/ 15 h 97"/>
                <a:gd name="T2" fmla="*/ 1 w 29"/>
                <a:gd name="T3" fmla="*/ 82 h 97"/>
                <a:gd name="T4" fmla="*/ 25 w 29"/>
                <a:gd name="T5" fmla="*/ 82 h 97"/>
                <a:gd name="T6" fmla="*/ 28 w 29"/>
                <a:gd name="T7" fmla="*/ 15 h 97"/>
                <a:gd name="T8" fmla="*/ 4 w 29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7">
                  <a:moveTo>
                    <a:pt x="4" y="15"/>
                  </a:moveTo>
                  <a:cubicBezTo>
                    <a:pt x="3" y="37"/>
                    <a:pt x="2" y="59"/>
                    <a:pt x="1" y="82"/>
                  </a:cubicBezTo>
                  <a:cubicBezTo>
                    <a:pt x="0" y="97"/>
                    <a:pt x="24" y="97"/>
                    <a:pt x="25" y="82"/>
                  </a:cubicBezTo>
                  <a:cubicBezTo>
                    <a:pt x="26" y="59"/>
                    <a:pt x="27" y="37"/>
                    <a:pt x="28" y="15"/>
                  </a:cubicBezTo>
                  <a:cubicBezTo>
                    <a:pt x="29" y="0"/>
                    <a:pt x="5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5" name="Freeform 57">
              <a:extLst>
                <a:ext uri="{FF2B5EF4-FFF2-40B4-BE49-F238E27FC236}">
                  <a16:creationId xmlns:a16="http://schemas.microsoft.com/office/drawing/2014/main" id="{45E1C32D-6264-4088-A81E-6AD6DCDB1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1779588"/>
              <a:ext cx="74612" cy="111125"/>
            </a:xfrm>
            <a:custGeom>
              <a:avLst/>
              <a:gdLst>
                <a:gd name="T0" fmla="*/ 29 w 60"/>
                <a:gd name="T1" fmla="*/ 77 h 90"/>
                <a:gd name="T2" fmla="*/ 56 w 60"/>
                <a:gd name="T3" fmla="*/ 22 h 90"/>
                <a:gd name="T4" fmla="*/ 32 w 60"/>
                <a:gd name="T5" fmla="*/ 15 h 90"/>
                <a:gd name="T6" fmla="*/ 8 w 60"/>
                <a:gd name="T7" fmla="*/ 65 h 90"/>
                <a:gd name="T8" fmla="*/ 29 w 60"/>
                <a:gd name="T9" fmla="*/ 7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0">
                  <a:moveTo>
                    <a:pt x="29" y="77"/>
                  </a:moveTo>
                  <a:cubicBezTo>
                    <a:pt x="41" y="61"/>
                    <a:pt x="50" y="42"/>
                    <a:pt x="56" y="22"/>
                  </a:cubicBezTo>
                  <a:cubicBezTo>
                    <a:pt x="60" y="7"/>
                    <a:pt x="36" y="0"/>
                    <a:pt x="32" y="15"/>
                  </a:cubicBezTo>
                  <a:cubicBezTo>
                    <a:pt x="27" y="34"/>
                    <a:pt x="19" y="50"/>
                    <a:pt x="8" y="65"/>
                  </a:cubicBezTo>
                  <a:cubicBezTo>
                    <a:pt x="0" y="78"/>
                    <a:pt x="20" y="90"/>
                    <a:pt x="29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6" name="Freeform 58">
              <a:extLst>
                <a:ext uri="{FF2B5EF4-FFF2-40B4-BE49-F238E27FC236}">
                  <a16:creationId xmlns:a16="http://schemas.microsoft.com/office/drawing/2014/main" id="{FA256E45-CE7B-4D14-A421-38EF4233A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670050"/>
              <a:ext cx="123825" cy="106363"/>
            </a:xfrm>
            <a:custGeom>
              <a:avLst/>
              <a:gdLst>
                <a:gd name="T0" fmla="*/ 24 w 100"/>
                <a:gd name="T1" fmla="*/ 77 h 86"/>
                <a:gd name="T2" fmla="*/ 88 w 100"/>
                <a:gd name="T3" fmla="*/ 30 h 86"/>
                <a:gd name="T4" fmla="*/ 75 w 100"/>
                <a:gd name="T5" fmla="*/ 9 h 86"/>
                <a:gd name="T6" fmla="*/ 12 w 100"/>
                <a:gd name="T7" fmla="*/ 56 h 86"/>
                <a:gd name="T8" fmla="*/ 24 w 100"/>
                <a:gd name="T9" fmla="*/ 7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86">
                  <a:moveTo>
                    <a:pt x="24" y="77"/>
                  </a:moveTo>
                  <a:cubicBezTo>
                    <a:pt x="45" y="61"/>
                    <a:pt x="66" y="45"/>
                    <a:pt x="88" y="30"/>
                  </a:cubicBezTo>
                  <a:cubicBezTo>
                    <a:pt x="100" y="21"/>
                    <a:pt x="88" y="0"/>
                    <a:pt x="75" y="9"/>
                  </a:cubicBezTo>
                  <a:cubicBezTo>
                    <a:pt x="54" y="25"/>
                    <a:pt x="33" y="40"/>
                    <a:pt x="12" y="56"/>
                  </a:cubicBezTo>
                  <a:cubicBezTo>
                    <a:pt x="0" y="65"/>
                    <a:pt x="12" y="86"/>
                    <a:pt x="24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7" name="Freeform 59">
              <a:extLst>
                <a:ext uri="{FF2B5EF4-FFF2-40B4-BE49-F238E27FC236}">
                  <a16:creationId xmlns:a16="http://schemas.microsoft.com/office/drawing/2014/main" id="{98655F4E-63D7-4BB2-B409-AC46CD9B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26" y="1438275"/>
              <a:ext cx="127000" cy="66675"/>
            </a:xfrm>
            <a:custGeom>
              <a:avLst/>
              <a:gdLst>
                <a:gd name="T0" fmla="*/ 21 w 102"/>
                <a:gd name="T1" fmla="*/ 49 h 54"/>
                <a:gd name="T2" fmla="*/ 87 w 102"/>
                <a:gd name="T3" fmla="*/ 28 h 54"/>
                <a:gd name="T4" fmla="*/ 81 w 102"/>
                <a:gd name="T5" fmla="*/ 5 h 54"/>
                <a:gd name="T6" fmla="*/ 15 w 102"/>
                <a:gd name="T7" fmla="*/ 26 h 54"/>
                <a:gd name="T8" fmla="*/ 21 w 102"/>
                <a:gd name="T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4">
                  <a:moveTo>
                    <a:pt x="21" y="49"/>
                  </a:moveTo>
                  <a:cubicBezTo>
                    <a:pt x="43" y="42"/>
                    <a:pt x="65" y="35"/>
                    <a:pt x="87" y="28"/>
                  </a:cubicBezTo>
                  <a:cubicBezTo>
                    <a:pt x="102" y="23"/>
                    <a:pt x="95" y="0"/>
                    <a:pt x="81" y="5"/>
                  </a:cubicBezTo>
                  <a:cubicBezTo>
                    <a:pt x="59" y="12"/>
                    <a:pt x="37" y="19"/>
                    <a:pt x="15" y="26"/>
                  </a:cubicBezTo>
                  <a:cubicBezTo>
                    <a:pt x="0" y="31"/>
                    <a:pt x="6" y="54"/>
                    <a:pt x="21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8" name="Freeform 60">
              <a:extLst>
                <a:ext uri="{FF2B5EF4-FFF2-40B4-BE49-F238E27FC236}">
                  <a16:creationId xmlns:a16="http://schemas.microsoft.com/office/drawing/2014/main" id="{57CDCD00-B442-4C57-8FEF-EEDC4BCE6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1" y="1220788"/>
              <a:ext cx="139700" cy="60325"/>
            </a:xfrm>
            <a:custGeom>
              <a:avLst/>
              <a:gdLst>
                <a:gd name="T0" fmla="*/ 14 w 113"/>
                <a:gd name="T1" fmla="*/ 29 h 49"/>
                <a:gd name="T2" fmla="*/ 98 w 113"/>
                <a:gd name="T3" fmla="*/ 48 h 49"/>
                <a:gd name="T4" fmla="*/ 98 w 113"/>
                <a:gd name="T5" fmla="*/ 24 h 49"/>
                <a:gd name="T6" fmla="*/ 20 w 113"/>
                <a:gd name="T7" fmla="*/ 5 h 49"/>
                <a:gd name="T8" fmla="*/ 14 w 113"/>
                <a:gd name="T9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9">
                  <a:moveTo>
                    <a:pt x="14" y="29"/>
                  </a:moveTo>
                  <a:cubicBezTo>
                    <a:pt x="41" y="39"/>
                    <a:pt x="69" y="45"/>
                    <a:pt x="98" y="48"/>
                  </a:cubicBezTo>
                  <a:cubicBezTo>
                    <a:pt x="113" y="49"/>
                    <a:pt x="113" y="25"/>
                    <a:pt x="98" y="24"/>
                  </a:cubicBezTo>
                  <a:cubicBezTo>
                    <a:pt x="71" y="21"/>
                    <a:pt x="45" y="15"/>
                    <a:pt x="20" y="5"/>
                  </a:cubicBezTo>
                  <a:cubicBezTo>
                    <a:pt x="6" y="0"/>
                    <a:pt x="0" y="23"/>
                    <a:pt x="14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19" name="Freeform 61">
              <a:extLst>
                <a:ext uri="{FF2B5EF4-FFF2-40B4-BE49-F238E27FC236}">
                  <a16:creationId xmlns:a16="http://schemas.microsoft.com/office/drawing/2014/main" id="{AD8BCE0D-58D5-4301-8533-D337A098E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1" y="460375"/>
              <a:ext cx="290512" cy="223838"/>
            </a:xfrm>
            <a:custGeom>
              <a:avLst/>
              <a:gdLst>
                <a:gd name="T0" fmla="*/ 54 w 234"/>
                <a:gd name="T1" fmla="*/ 151 h 180"/>
                <a:gd name="T2" fmla="*/ 38 w 234"/>
                <a:gd name="T3" fmla="*/ 66 h 180"/>
                <a:gd name="T4" fmla="*/ 65 w 234"/>
                <a:gd name="T5" fmla="*/ 33 h 180"/>
                <a:gd name="T6" fmla="*/ 119 w 234"/>
                <a:gd name="T7" fmla="*/ 26 h 180"/>
                <a:gd name="T8" fmla="*/ 192 w 234"/>
                <a:gd name="T9" fmla="*/ 44 h 180"/>
                <a:gd name="T10" fmla="*/ 161 w 234"/>
                <a:gd name="T11" fmla="*/ 114 h 180"/>
                <a:gd name="T12" fmla="*/ 111 w 234"/>
                <a:gd name="T13" fmla="*/ 135 h 180"/>
                <a:gd name="T14" fmla="*/ 86 w 234"/>
                <a:gd name="T15" fmla="*/ 140 h 180"/>
                <a:gd name="T16" fmla="*/ 61 w 234"/>
                <a:gd name="T17" fmla="*/ 147 h 180"/>
                <a:gd name="T18" fmla="*/ 73 w 234"/>
                <a:gd name="T19" fmla="*/ 168 h 180"/>
                <a:gd name="T20" fmla="*/ 98 w 234"/>
                <a:gd name="T21" fmla="*/ 163 h 180"/>
                <a:gd name="T22" fmla="*/ 130 w 234"/>
                <a:gd name="T23" fmla="*/ 154 h 180"/>
                <a:gd name="T24" fmla="*/ 184 w 234"/>
                <a:gd name="T25" fmla="*/ 128 h 180"/>
                <a:gd name="T26" fmla="*/ 213 w 234"/>
                <a:gd name="T27" fmla="*/ 33 h 180"/>
                <a:gd name="T28" fmla="*/ 119 w 234"/>
                <a:gd name="T29" fmla="*/ 2 h 180"/>
                <a:gd name="T30" fmla="*/ 56 w 234"/>
                <a:gd name="T31" fmla="*/ 11 h 180"/>
                <a:gd name="T32" fmla="*/ 18 w 234"/>
                <a:gd name="T33" fmla="*/ 52 h 180"/>
                <a:gd name="T34" fmla="*/ 41 w 234"/>
                <a:gd name="T35" fmla="*/ 171 h 180"/>
                <a:gd name="T36" fmla="*/ 54 w 234"/>
                <a:gd name="T37" fmla="*/ 15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180">
                  <a:moveTo>
                    <a:pt x="54" y="151"/>
                  </a:moveTo>
                  <a:cubicBezTo>
                    <a:pt x="25" y="132"/>
                    <a:pt x="26" y="94"/>
                    <a:pt x="38" y="66"/>
                  </a:cubicBezTo>
                  <a:cubicBezTo>
                    <a:pt x="43" y="53"/>
                    <a:pt x="52" y="39"/>
                    <a:pt x="65" y="33"/>
                  </a:cubicBezTo>
                  <a:cubicBezTo>
                    <a:pt x="81" y="25"/>
                    <a:pt x="102" y="26"/>
                    <a:pt x="119" y="26"/>
                  </a:cubicBezTo>
                  <a:cubicBezTo>
                    <a:pt x="142" y="25"/>
                    <a:pt x="177" y="23"/>
                    <a:pt x="192" y="44"/>
                  </a:cubicBezTo>
                  <a:cubicBezTo>
                    <a:pt x="211" y="71"/>
                    <a:pt x="183" y="102"/>
                    <a:pt x="161" y="114"/>
                  </a:cubicBezTo>
                  <a:cubicBezTo>
                    <a:pt x="145" y="123"/>
                    <a:pt x="128" y="129"/>
                    <a:pt x="111" y="135"/>
                  </a:cubicBezTo>
                  <a:cubicBezTo>
                    <a:pt x="103" y="138"/>
                    <a:pt x="95" y="140"/>
                    <a:pt x="86" y="140"/>
                  </a:cubicBezTo>
                  <a:cubicBezTo>
                    <a:pt x="77" y="141"/>
                    <a:pt x="68" y="142"/>
                    <a:pt x="61" y="147"/>
                  </a:cubicBezTo>
                  <a:cubicBezTo>
                    <a:pt x="48" y="155"/>
                    <a:pt x="60" y="176"/>
                    <a:pt x="73" y="168"/>
                  </a:cubicBezTo>
                  <a:cubicBezTo>
                    <a:pt x="80" y="163"/>
                    <a:pt x="90" y="164"/>
                    <a:pt x="98" y="163"/>
                  </a:cubicBezTo>
                  <a:cubicBezTo>
                    <a:pt x="109" y="162"/>
                    <a:pt x="119" y="158"/>
                    <a:pt x="130" y="154"/>
                  </a:cubicBezTo>
                  <a:cubicBezTo>
                    <a:pt x="148" y="147"/>
                    <a:pt x="168" y="140"/>
                    <a:pt x="184" y="128"/>
                  </a:cubicBezTo>
                  <a:cubicBezTo>
                    <a:pt x="213" y="108"/>
                    <a:pt x="234" y="67"/>
                    <a:pt x="213" y="33"/>
                  </a:cubicBezTo>
                  <a:cubicBezTo>
                    <a:pt x="194" y="2"/>
                    <a:pt x="152" y="0"/>
                    <a:pt x="119" y="2"/>
                  </a:cubicBezTo>
                  <a:cubicBezTo>
                    <a:pt x="98" y="2"/>
                    <a:pt x="75" y="2"/>
                    <a:pt x="56" y="11"/>
                  </a:cubicBezTo>
                  <a:cubicBezTo>
                    <a:pt x="38" y="18"/>
                    <a:pt x="26" y="34"/>
                    <a:pt x="18" y="52"/>
                  </a:cubicBezTo>
                  <a:cubicBezTo>
                    <a:pt x="0" y="92"/>
                    <a:pt x="0" y="145"/>
                    <a:pt x="41" y="171"/>
                  </a:cubicBezTo>
                  <a:cubicBezTo>
                    <a:pt x="55" y="180"/>
                    <a:pt x="67" y="159"/>
                    <a:pt x="54" y="15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0" name="Freeform 62">
              <a:extLst>
                <a:ext uri="{FF2B5EF4-FFF2-40B4-BE49-F238E27FC236}">
                  <a16:creationId xmlns:a16="http://schemas.microsoft.com/office/drawing/2014/main" id="{143972F9-8D05-40EA-B4C5-7DBF66DFD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9988" y="633413"/>
              <a:ext cx="298450" cy="361950"/>
            </a:xfrm>
            <a:custGeom>
              <a:avLst/>
              <a:gdLst>
                <a:gd name="T0" fmla="*/ 61 w 242"/>
                <a:gd name="T1" fmla="*/ 190 h 293"/>
                <a:gd name="T2" fmla="*/ 32 w 242"/>
                <a:gd name="T3" fmla="*/ 63 h 293"/>
                <a:gd name="T4" fmla="*/ 73 w 242"/>
                <a:gd name="T5" fmla="*/ 26 h 293"/>
                <a:gd name="T6" fmla="*/ 139 w 242"/>
                <a:gd name="T7" fmla="*/ 47 h 293"/>
                <a:gd name="T8" fmla="*/ 191 w 242"/>
                <a:gd name="T9" fmla="*/ 92 h 293"/>
                <a:gd name="T10" fmla="*/ 216 w 242"/>
                <a:gd name="T11" fmla="*/ 150 h 293"/>
                <a:gd name="T12" fmla="*/ 217 w 242"/>
                <a:gd name="T13" fmla="*/ 218 h 293"/>
                <a:gd name="T14" fmla="*/ 191 w 242"/>
                <a:gd name="T15" fmla="*/ 264 h 293"/>
                <a:gd name="T16" fmla="*/ 84 w 242"/>
                <a:gd name="T17" fmla="*/ 218 h 293"/>
                <a:gd name="T18" fmla="*/ 61 w 242"/>
                <a:gd name="T19" fmla="*/ 225 h 293"/>
                <a:gd name="T20" fmla="*/ 178 w 242"/>
                <a:gd name="T21" fmla="*/ 290 h 293"/>
                <a:gd name="T22" fmla="*/ 235 w 242"/>
                <a:gd name="T23" fmla="*/ 255 h 293"/>
                <a:gd name="T24" fmla="*/ 241 w 242"/>
                <a:gd name="T25" fmla="*/ 215 h 293"/>
                <a:gd name="T26" fmla="*/ 242 w 242"/>
                <a:gd name="T27" fmla="*/ 173 h 293"/>
                <a:gd name="T28" fmla="*/ 223 w 242"/>
                <a:gd name="T29" fmla="*/ 96 h 293"/>
                <a:gd name="T30" fmla="*/ 163 w 242"/>
                <a:gd name="T31" fmla="*/ 36 h 293"/>
                <a:gd name="T32" fmla="*/ 87 w 242"/>
                <a:gd name="T33" fmla="*/ 1 h 293"/>
                <a:gd name="T34" fmla="*/ 21 w 242"/>
                <a:gd name="T35" fmla="*/ 35 h 293"/>
                <a:gd name="T36" fmla="*/ 4 w 242"/>
                <a:gd name="T37" fmla="*/ 125 h 293"/>
                <a:gd name="T38" fmla="*/ 44 w 242"/>
                <a:gd name="T39" fmla="*/ 207 h 293"/>
                <a:gd name="T40" fmla="*/ 61 w 242"/>
                <a:gd name="T41" fmla="*/ 19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2" h="293">
                  <a:moveTo>
                    <a:pt x="61" y="190"/>
                  </a:moveTo>
                  <a:cubicBezTo>
                    <a:pt x="29" y="161"/>
                    <a:pt x="16" y="103"/>
                    <a:pt x="32" y="63"/>
                  </a:cubicBezTo>
                  <a:cubicBezTo>
                    <a:pt x="40" y="45"/>
                    <a:pt x="54" y="30"/>
                    <a:pt x="73" y="26"/>
                  </a:cubicBezTo>
                  <a:cubicBezTo>
                    <a:pt x="97" y="21"/>
                    <a:pt x="120" y="34"/>
                    <a:pt x="139" y="47"/>
                  </a:cubicBezTo>
                  <a:cubicBezTo>
                    <a:pt x="157" y="60"/>
                    <a:pt x="176" y="75"/>
                    <a:pt x="191" y="92"/>
                  </a:cubicBezTo>
                  <a:cubicBezTo>
                    <a:pt x="205" y="108"/>
                    <a:pt x="212" y="129"/>
                    <a:pt x="216" y="150"/>
                  </a:cubicBezTo>
                  <a:cubicBezTo>
                    <a:pt x="219" y="173"/>
                    <a:pt x="218" y="196"/>
                    <a:pt x="217" y="218"/>
                  </a:cubicBezTo>
                  <a:cubicBezTo>
                    <a:pt x="215" y="239"/>
                    <a:pt x="214" y="258"/>
                    <a:pt x="191" y="264"/>
                  </a:cubicBezTo>
                  <a:cubicBezTo>
                    <a:pt x="154" y="274"/>
                    <a:pt x="99" y="257"/>
                    <a:pt x="84" y="218"/>
                  </a:cubicBezTo>
                  <a:cubicBezTo>
                    <a:pt x="78" y="204"/>
                    <a:pt x="55" y="210"/>
                    <a:pt x="61" y="225"/>
                  </a:cubicBezTo>
                  <a:cubicBezTo>
                    <a:pt x="78" y="270"/>
                    <a:pt x="131" y="293"/>
                    <a:pt x="178" y="290"/>
                  </a:cubicBezTo>
                  <a:cubicBezTo>
                    <a:pt x="202" y="289"/>
                    <a:pt x="226" y="279"/>
                    <a:pt x="235" y="255"/>
                  </a:cubicBezTo>
                  <a:cubicBezTo>
                    <a:pt x="240" y="242"/>
                    <a:pt x="240" y="228"/>
                    <a:pt x="241" y="215"/>
                  </a:cubicBezTo>
                  <a:cubicBezTo>
                    <a:pt x="242" y="201"/>
                    <a:pt x="242" y="187"/>
                    <a:pt x="242" y="173"/>
                  </a:cubicBezTo>
                  <a:cubicBezTo>
                    <a:pt x="241" y="146"/>
                    <a:pt x="236" y="119"/>
                    <a:pt x="223" y="96"/>
                  </a:cubicBezTo>
                  <a:cubicBezTo>
                    <a:pt x="209" y="71"/>
                    <a:pt x="186" y="53"/>
                    <a:pt x="163" y="36"/>
                  </a:cubicBezTo>
                  <a:cubicBezTo>
                    <a:pt x="141" y="18"/>
                    <a:pt x="116" y="2"/>
                    <a:pt x="87" y="1"/>
                  </a:cubicBezTo>
                  <a:cubicBezTo>
                    <a:pt x="60" y="0"/>
                    <a:pt x="36" y="14"/>
                    <a:pt x="21" y="35"/>
                  </a:cubicBezTo>
                  <a:cubicBezTo>
                    <a:pt x="2" y="60"/>
                    <a:pt x="0" y="94"/>
                    <a:pt x="4" y="125"/>
                  </a:cubicBezTo>
                  <a:cubicBezTo>
                    <a:pt x="9" y="155"/>
                    <a:pt x="21" y="186"/>
                    <a:pt x="44" y="207"/>
                  </a:cubicBezTo>
                  <a:cubicBezTo>
                    <a:pt x="55" y="217"/>
                    <a:pt x="72" y="200"/>
                    <a:pt x="61" y="19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1" name="Freeform 63">
              <a:extLst>
                <a:ext uri="{FF2B5EF4-FFF2-40B4-BE49-F238E27FC236}">
                  <a16:creationId xmlns:a16="http://schemas.microsoft.com/office/drawing/2014/main" id="{EFD513A3-AC41-4F26-B769-B91592ED2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1" y="1817688"/>
              <a:ext cx="265112" cy="317500"/>
            </a:xfrm>
            <a:custGeom>
              <a:avLst/>
              <a:gdLst>
                <a:gd name="T0" fmla="*/ 167 w 214"/>
                <a:gd name="T1" fmla="*/ 14 h 256"/>
                <a:gd name="T2" fmla="*/ 132 w 214"/>
                <a:gd name="T3" fmla="*/ 64 h 256"/>
                <a:gd name="T4" fmla="*/ 111 w 214"/>
                <a:gd name="T5" fmla="*/ 87 h 256"/>
                <a:gd name="T6" fmla="*/ 102 w 214"/>
                <a:gd name="T7" fmla="*/ 96 h 256"/>
                <a:gd name="T8" fmla="*/ 95 w 214"/>
                <a:gd name="T9" fmla="*/ 102 h 256"/>
                <a:gd name="T10" fmla="*/ 92 w 214"/>
                <a:gd name="T11" fmla="*/ 105 h 256"/>
                <a:gd name="T12" fmla="*/ 92 w 214"/>
                <a:gd name="T13" fmla="*/ 104 h 256"/>
                <a:gd name="T14" fmla="*/ 70 w 214"/>
                <a:gd name="T15" fmla="*/ 92 h 256"/>
                <a:gd name="T16" fmla="*/ 42 w 214"/>
                <a:gd name="T17" fmla="*/ 92 h 256"/>
                <a:gd name="T18" fmla="*/ 7 w 214"/>
                <a:gd name="T19" fmla="*/ 126 h 256"/>
                <a:gd name="T20" fmla="*/ 2 w 214"/>
                <a:gd name="T21" fmla="*/ 177 h 256"/>
                <a:gd name="T22" fmla="*/ 18 w 214"/>
                <a:gd name="T23" fmla="*/ 226 h 256"/>
                <a:gd name="T24" fmla="*/ 113 w 214"/>
                <a:gd name="T25" fmla="*/ 227 h 256"/>
                <a:gd name="T26" fmla="*/ 139 w 214"/>
                <a:gd name="T27" fmla="*/ 179 h 256"/>
                <a:gd name="T28" fmla="*/ 112 w 214"/>
                <a:gd name="T29" fmla="*/ 142 h 256"/>
                <a:gd name="T30" fmla="*/ 115 w 214"/>
                <a:gd name="T31" fmla="*/ 165 h 256"/>
                <a:gd name="T32" fmla="*/ 159 w 214"/>
                <a:gd name="T33" fmla="*/ 127 h 256"/>
                <a:gd name="T34" fmla="*/ 206 w 214"/>
                <a:gd name="T35" fmla="*/ 76 h 256"/>
                <a:gd name="T36" fmla="*/ 194 w 214"/>
                <a:gd name="T37" fmla="*/ 56 h 256"/>
                <a:gd name="T38" fmla="*/ 180 w 214"/>
                <a:gd name="T39" fmla="*/ 68 h 256"/>
                <a:gd name="T40" fmla="*/ 201 w 214"/>
                <a:gd name="T41" fmla="*/ 80 h 256"/>
                <a:gd name="T42" fmla="*/ 200 w 214"/>
                <a:gd name="T43" fmla="*/ 79 h 256"/>
                <a:gd name="T44" fmla="*/ 189 w 214"/>
                <a:gd name="T45" fmla="*/ 59 h 256"/>
                <a:gd name="T46" fmla="*/ 146 w 214"/>
                <a:gd name="T47" fmla="*/ 105 h 256"/>
                <a:gd name="T48" fmla="*/ 109 w 214"/>
                <a:gd name="T49" fmla="*/ 142 h 256"/>
                <a:gd name="T50" fmla="*/ 112 w 214"/>
                <a:gd name="T51" fmla="*/ 166 h 256"/>
                <a:gd name="T52" fmla="*/ 111 w 214"/>
                <a:gd name="T53" fmla="*/ 191 h 256"/>
                <a:gd name="T54" fmla="*/ 83 w 214"/>
                <a:gd name="T55" fmla="*/ 218 h 256"/>
                <a:gd name="T56" fmla="*/ 44 w 214"/>
                <a:gd name="T57" fmla="*/ 218 h 256"/>
                <a:gd name="T58" fmla="*/ 27 w 214"/>
                <a:gd name="T59" fmla="*/ 182 h 256"/>
                <a:gd name="T60" fmla="*/ 47 w 214"/>
                <a:gd name="T61" fmla="*/ 116 h 256"/>
                <a:gd name="T62" fmla="*/ 67 w 214"/>
                <a:gd name="T63" fmla="*/ 116 h 256"/>
                <a:gd name="T64" fmla="*/ 84 w 214"/>
                <a:gd name="T65" fmla="*/ 127 h 256"/>
                <a:gd name="T66" fmla="*/ 120 w 214"/>
                <a:gd name="T67" fmla="*/ 112 h 256"/>
                <a:gd name="T68" fmla="*/ 187 w 214"/>
                <a:gd name="T69" fmla="*/ 26 h 256"/>
                <a:gd name="T70" fmla="*/ 167 w 214"/>
                <a:gd name="T71" fmla="*/ 1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56">
                  <a:moveTo>
                    <a:pt x="167" y="14"/>
                  </a:moveTo>
                  <a:cubicBezTo>
                    <a:pt x="156" y="32"/>
                    <a:pt x="145" y="48"/>
                    <a:pt x="132" y="64"/>
                  </a:cubicBezTo>
                  <a:cubicBezTo>
                    <a:pt x="125" y="72"/>
                    <a:pt x="118" y="80"/>
                    <a:pt x="111" y="87"/>
                  </a:cubicBezTo>
                  <a:cubicBezTo>
                    <a:pt x="108" y="90"/>
                    <a:pt x="105" y="93"/>
                    <a:pt x="102" y="96"/>
                  </a:cubicBezTo>
                  <a:cubicBezTo>
                    <a:pt x="100" y="98"/>
                    <a:pt x="98" y="100"/>
                    <a:pt x="95" y="102"/>
                  </a:cubicBezTo>
                  <a:cubicBezTo>
                    <a:pt x="94" y="103"/>
                    <a:pt x="93" y="104"/>
                    <a:pt x="92" y="105"/>
                  </a:cubicBezTo>
                  <a:cubicBezTo>
                    <a:pt x="93" y="105"/>
                    <a:pt x="93" y="105"/>
                    <a:pt x="92" y="104"/>
                  </a:cubicBezTo>
                  <a:cubicBezTo>
                    <a:pt x="85" y="99"/>
                    <a:pt x="79" y="94"/>
                    <a:pt x="70" y="92"/>
                  </a:cubicBezTo>
                  <a:cubicBezTo>
                    <a:pt x="61" y="90"/>
                    <a:pt x="51" y="90"/>
                    <a:pt x="42" y="92"/>
                  </a:cubicBezTo>
                  <a:cubicBezTo>
                    <a:pt x="25" y="97"/>
                    <a:pt x="13" y="110"/>
                    <a:pt x="7" y="126"/>
                  </a:cubicBezTo>
                  <a:cubicBezTo>
                    <a:pt x="1" y="142"/>
                    <a:pt x="0" y="160"/>
                    <a:pt x="2" y="177"/>
                  </a:cubicBezTo>
                  <a:cubicBezTo>
                    <a:pt x="4" y="194"/>
                    <a:pt x="7" y="212"/>
                    <a:pt x="18" y="226"/>
                  </a:cubicBezTo>
                  <a:cubicBezTo>
                    <a:pt x="41" y="256"/>
                    <a:pt x="87" y="249"/>
                    <a:pt x="113" y="227"/>
                  </a:cubicBezTo>
                  <a:cubicBezTo>
                    <a:pt x="127" y="215"/>
                    <a:pt x="138" y="197"/>
                    <a:pt x="139" y="179"/>
                  </a:cubicBezTo>
                  <a:cubicBezTo>
                    <a:pt x="141" y="162"/>
                    <a:pt x="131" y="142"/>
                    <a:pt x="112" y="142"/>
                  </a:cubicBezTo>
                  <a:cubicBezTo>
                    <a:pt x="113" y="150"/>
                    <a:pt x="114" y="158"/>
                    <a:pt x="115" y="165"/>
                  </a:cubicBezTo>
                  <a:cubicBezTo>
                    <a:pt x="134" y="158"/>
                    <a:pt x="147" y="143"/>
                    <a:pt x="159" y="127"/>
                  </a:cubicBezTo>
                  <a:cubicBezTo>
                    <a:pt x="173" y="109"/>
                    <a:pt x="188" y="91"/>
                    <a:pt x="206" y="76"/>
                  </a:cubicBezTo>
                  <a:cubicBezTo>
                    <a:pt x="214" y="68"/>
                    <a:pt x="205" y="51"/>
                    <a:pt x="194" y="56"/>
                  </a:cubicBezTo>
                  <a:cubicBezTo>
                    <a:pt x="188" y="58"/>
                    <a:pt x="183" y="62"/>
                    <a:pt x="180" y="68"/>
                  </a:cubicBezTo>
                  <a:cubicBezTo>
                    <a:pt x="174" y="82"/>
                    <a:pt x="194" y="94"/>
                    <a:pt x="201" y="80"/>
                  </a:cubicBezTo>
                  <a:cubicBezTo>
                    <a:pt x="200" y="80"/>
                    <a:pt x="200" y="79"/>
                    <a:pt x="200" y="79"/>
                  </a:cubicBezTo>
                  <a:cubicBezTo>
                    <a:pt x="197" y="72"/>
                    <a:pt x="193" y="66"/>
                    <a:pt x="189" y="59"/>
                  </a:cubicBezTo>
                  <a:cubicBezTo>
                    <a:pt x="173" y="73"/>
                    <a:pt x="159" y="88"/>
                    <a:pt x="146" y="105"/>
                  </a:cubicBezTo>
                  <a:cubicBezTo>
                    <a:pt x="136" y="119"/>
                    <a:pt x="125" y="136"/>
                    <a:pt x="109" y="142"/>
                  </a:cubicBezTo>
                  <a:cubicBezTo>
                    <a:pt x="97" y="147"/>
                    <a:pt x="98" y="166"/>
                    <a:pt x="112" y="166"/>
                  </a:cubicBezTo>
                  <a:cubicBezTo>
                    <a:pt x="120" y="166"/>
                    <a:pt x="113" y="187"/>
                    <a:pt x="111" y="191"/>
                  </a:cubicBezTo>
                  <a:cubicBezTo>
                    <a:pt x="105" y="203"/>
                    <a:pt x="95" y="212"/>
                    <a:pt x="83" y="218"/>
                  </a:cubicBezTo>
                  <a:cubicBezTo>
                    <a:pt x="71" y="223"/>
                    <a:pt x="56" y="225"/>
                    <a:pt x="44" y="218"/>
                  </a:cubicBezTo>
                  <a:cubicBezTo>
                    <a:pt x="32" y="211"/>
                    <a:pt x="29" y="195"/>
                    <a:pt x="27" y="182"/>
                  </a:cubicBezTo>
                  <a:cubicBezTo>
                    <a:pt x="24" y="161"/>
                    <a:pt x="22" y="125"/>
                    <a:pt x="47" y="116"/>
                  </a:cubicBezTo>
                  <a:cubicBezTo>
                    <a:pt x="53" y="114"/>
                    <a:pt x="60" y="114"/>
                    <a:pt x="67" y="116"/>
                  </a:cubicBezTo>
                  <a:cubicBezTo>
                    <a:pt x="73" y="118"/>
                    <a:pt x="78" y="124"/>
                    <a:pt x="84" y="127"/>
                  </a:cubicBezTo>
                  <a:cubicBezTo>
                    <a:pt x="99" y="134"/>
                    <a:pt x="110" y="121"/>
                    <a:pt x="120" y="112"/>
                  </a:cubicBezTo>
                  <a:cubicBezTo>
                    <a:pt x="146" y="87"/>
                    <a:pt x="169" y="58"/>
                    <a:pt x="187" y="26"/>
                  </a:cubicBezTo>
                  <a:cubicBezTo>
                    <a:pt x="195" y="13"/>
                    <a:pt x="174" y="0"/>
                    <a:pt x="167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2" name="Freeform 64">
              <a:extLst>
                <a:ext uri="{FF2B5EF4-FFF2-40B4-BE49-F238E27FC236}">
                  <a16:creationId xmlns:a16="http://schemas.microsoft.com/office/drawing/2014/main" id="{7230A082-3103-42A9-B8FA-CAA3A4B04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3788" y="1997075"/>
              <a:ext cx="236537" cy="287338"/>
            </a:xfrm>
            <a:custGeom>
              <a:avLst/>
              <a:gdLst>
                <a:gd name="T0" fmla="*/ 7 w 191"/>
                <a:gd name="T1" fmla="*/ 40 h 231"/>
                <a:gd name="T2" fmla="*/ 88 w 191"/>
                <a:gd name="T3" fmla="*/ 138 h 231"/>
                <a:gd name="T4" fmla="*/ 100 w 191"/>
                <a:gd name="T5" fmla="*/ 118 h 231"/>
                <a:gd name="T6" fmla="*/ 68 w 191"/>
                <a:gd name="T7" fmla="*/ 129 h 231"/>
                <a:gd name="T8" fmla="*/ 60 w 191"/>
                <a:gd name="T9" fmla="*/ 173 h 231"/>
                <a:gd name="T10" fmla="*/ 107 w 191"/>
                <a:gd name="T11" fmla="*/ 228 h 231"/>
                <a:gd name="T12" fmla="*/ 171 w 191"/>
                <a:gd name="T13" fmla="*/ 177 h 231"/>
                <a:gd name="T14" fmla="*/ 171 w 191"/>
                <a:gd name="T15" fmla="*/ 102 h 231"/>
                <a:gd name="T16" fmla="*/ 104 w 191"/>
                <a:gd name="T17" fmla="*/ 99 h 231"/>
                <a:gd name="T18" fmla="*/ 112 w 191"/>
                <a:gd name="T19" fmla="*/ 120 h 231"/>
                <a:gd name="T20" fmla="*/ 134 w 191"/>
                <a:gd name="T21" fmla="*/ 111 h 231"/>
                <a:gd name="T22" fmla="*/ 134 w 191"/>
                <a:gd name="T23" fmla="*/ 94 h 231"/>
                <a:gd name="T24" fmla="*/ 64 w 191"/>
                <a:gd name="T25" fmla="*/ 12 h 231"/>
                <a:gd name="T26" fmla="*/ 43 w 191"/>
                <a:gd name="T27" fmla="*/ 24 h 231"/>
                <a:gd name="T28" fmla="*/ 117 w 191"/>
                <a:gd name="T29" fmla="*/ 111 h 231"/>
                <a:gd name="T30" fmla="*/ 117 w 191"/>
                <a:gd name="T31" fmla="*/ 94 h 231"/>
                <a:gd name="T32" fmla="*/ 112 w 191"/>
                <a:gd name="T33" fmla="*/ 96 h 231"/>
                <a:gd name="T34" fmla="*/ 121 w 191"/>
                <a:gd name="T35" fmla="*/ 116 h 231"/>
                <a:gd name="T36" fmla="*/ 156 w 191"/>
                <a:gd name="T37" fmla="*/ 122 h 231"/>
                <a:gd name="T38" fmla="*/ 141 w 191"/>
                <a:gd name="T39" fmla="*/ 180 h 231"/>
                <a:gd name="T40" fmla="*/ 90 w 191"/>
                <a:gd name="T41" fmla="*/ 198 h 231"/>
                <a:gd name="T42" fmla="*/ 84 w 191"/>
                <a:gd name="T43" fmla="*/ 166 h 231"/>
                <a:gd name="T44" fmla="*/ 94 w 191"/>
                <a:gd name="T45" fmla="*/ 141 h 231"/>
                <a:gd name="T46" fmla="*/ 105 w 191"/>
                <a:gd name="T47" fmla="*/ 121 h 231"/>
                <a:gd name="T48" fmla="*/ 28 w 191"/>
                <a:gd name="T49" fmla="*/ 28 h 231"/>
                <a:gd name="T50" fmla="*/ 7 w 191"/>
                <a:gd name="T51" fmla="*/ 4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1" h="231">
                  <a:moveTo>
                    <a:pt x="7" y="40"/>
                  </a:moveTo>
                  <a:cubicBezTo>
                    <a:pt x="27" y="78"/>
                    <a:pt x="55" y="112"/>
                    <a:pt x="88" y="138"/>
                  </a:cubicBezTo>
                  <a:cubicBezTo>
                    <a:pt x="92" y="132"/>
                    <a:pt x="96" y="125"/>
                    <a:pt x="100" y="118"/>
                  </a:cubicBezTo>
                  <a:cubicBezTo>
                    <a:pt x="88" y="114"/>
                    <a:pt x="75" y="119"/>
                    <a:pt x="68" y="129"/>
                  </a:cubicBezTo>
                  <a:cubicBezTo>
                    <a:pt x="60" y="142"/>
                    <a:pt x="60" y="159"/>
                    <a:pt x="60" y="173"/>
                  </a:cubicBezTo>
                  <a:cubicBezTo>
                    <a:pt x="60" y="201"/>
                    <a:pt x="75" y="231"/>
                    <a:pt x="107" y="228"/>
                  </a:cubicBezTo>
                  <a:cubicBezTo>
                    <a:pt x="135" y="225"/>
                    <a:pt x="158" y="201"/>
                    <a:pt x="171" y="177"/>
                  </a:cubicBezTo>
                  <a:cubicBezTo>
                    <a:pt x="183" y="155"/>
                    <a:pt x="191" y="123"/>
                    <a:pt x="171" y="102"/>
                  </a:cubicBezTo>
                  <a:cubicBezTo>
                    <a:pt x="153" y="84"/>
                    <a:pt x="123" y="83"/>
                    <a:pt x="104" y="99"/>
                  </a:cubicBezTo>
                  <a:cubicBezTo>
                    <a:pt x="96" y="106"/>
                    <a:pt x="102" y="120"/>
                    <a:pt x="112" y="120"/>
                  </a:cubicBezTo>
                  <a:cubicBezTo>
                    <a:pt x="121" y="119"/>
                    <a:pt x="127" y="116"/>
                    <a:pt x="134" y="111"/>
                  </a:cubicBezTo>
                  <a:cubicBezTo>
                    <a:pt x="139" y="107"/>
                    <a:pt x="138" y="98"/>
                    <a:pt x="134" y="94"/>
                  </a:cubicBezTo>
                  <a:cubicBezTo>
                    <a:pt x="109" y="68"/>
                    <a:pt x="86" y="41"/>
                    <a:pt x="64" y="12"/>
                  </a:cubicBezTo>
                  <a:cubicBezTo>
                    <a:pt x="55" y="0"/>
                    <a:pt x="34" y="12"/>
                    <a:pt x="43" y="24"/>
                  </a:cubicBezTo>
                  <a:cubicBezTo>
                    <a:pt x="66" y="54"/>
                    <a:pt x="91" y="83"/>
                    <a:pt x="117" y="111"/>
                  </a:cubicBezTo>
                  <a:cubicBezTo>
                    <a:pt x="117" y="105"/>
                    <a:pt x="117" y="99"/>
                    <a:pt x="117" y="94"/>
                  </a:cubicBezTo>
                  <a:cubicBezTo>
                    <a:pt x="116" y="95"/>
                    <a:pt x="114" y="96"/>
                    <a:pt x="112" y="96"/>
                  </a:cubicBezTo>
                  <a:cubicBezTo>
                    <a:pt x="115" y="102"/>
                    <a:pt x="118" y="109"/>
                    <a:pt x="121" y="116"/>
                  </a:cubicBezTo>
                  <a:cubicBezTo>
                    <a:pt x="131" y="107"/>
                    <a:pt x="149" y="111"/>
                    <a:pt x="156" y="122"/>
                  </a:cubicBezTo>
                  <a:cubicBezTo>
                    <a:pt x="167" y="140"/>
                    <a:pt x="151" y="166"/>
                    <a:pt x="141" y="180"/>
                  </a:cubicBezTo>
                  <a:cubicBezTo>
                    <a:pt x="131" y="192"/>
                    <a:pt x="105" y="216"/>
                    <a:pt x="90" y="198"/>
                  </a:cubicBezTo>
                  <a:cubicBezTo>
                    <a:pt x="83" y="189"/>
                    <a:pt x="84" y="176"/>
                    <a:pt x="84" y="166"/>
                  </a:cubicBezTo>
                  <a:cubicBezTo>
                    <a:pt x="84" y="160"/>
                    <a:pt x="83" y="138"/>
                    <a:pt x="94" y="141"/>
                  </a:cubicBezTo>
                  <a:cubicBezTo>
                    <a:pt x="105" y="145"/>
                    <a:pt x="115" y="129"/>
                    <a:pt x="105" y="121"/>
                  </a:cubicBezTo>
                  <a:cubicBezTo>
                    <a:pt x="73" y="96"/>
                    <a:pt x="47" y="64"/>
                    <a:pt x="28" y="28"/>
                  </a:cubicBezTo>
                  <a:cubicBezTo>
                    <a:pt x="21" y="14"/>
                    <a:pt x="0" y="26"/>
                    <a:pt x="7" y="4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3" name="Freeform 65">
              <a:extLst>
                <a:ext uri="{FF2B5EF4-FFF2-40B4-BE49-F238E27FC236}">
                  <a16:creationId xmlns:a16="http://schemas.microsoft.com/office/drawing/2014/main" id="{2EC8CFDD-5833-4F22-B2E8-2C42544E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888" y="1366838"/>
              <a:ext cx="115887" cy="127000"/>
            </a:xfrm>
            <a:custGeom>
              <a:avLst/>
              <a:gdLst>
                <a:gd name="T0" fmla="*/ 28 w 93"/>
                <a:gd name="T1" fmla="*/ 88 h 103"/>
                <a:gd name="T2" fmla="*/ 79 w 93"/>
                <a:gd name="T3" fmla="*/ 28 h 103"/>
                <a:gd name="T4" fmla="*/ 67 w 93"/>
                <a:gd name="T5" fmla="*/ 7 h 103"/>
                <a:gd name="T6" fmla="*/ 5 w 93"/>
                <a:gd name="T7" fmla="*/ 82 h 103"/>
                <a:gd name="T8" fmla="*/ 28 w 93"/>
                <a:gd name="T9" fmla="*/ 8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03">
                  <a:moveTo>
                    <a:pt x="28" y="88"/>
                  </a:moveTo>
                  <a:cubicBezTo>
                    <a:pt x="37" y="62"/>
                    <a:pt x="55" y="41"/>
                    <a:pt x="79" y="28"/>
                  </a:cubicBezTo>
                  <a:cubicBezTo>
                    <a:pt x="93" y="21"/>
                    <a:pt x="81" y="0"/>
                    <a:pt x="67" y="7"/>
                  </a:cubicBezTo>
                  <a:cubicBezTo>
                    <a:pt x="38" y="23"/>
                    <a:pt x="16" y="50"/>
                    <a:pt x="5" y="82"/>
                  </a:cubicBezTo>
                  <a:cubicBezTo>
                    <a:pt x="0" y="96"/>
                    <a:pt x="24" y="103"/>
                    <a:pt x="28" y="8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4" name="Freeform 66">
              <a:extLst>
                <a:ext uri="{FF2B5EF4-FFF2-40B4-BE49-F238E27FC236}">
                  <a16:creationId xmlns:a16="http://schemas.microsoft.com/office/drawing/2014/main" id="{0959D9D3-F4E5-4D81-83E2-F8357D87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1" y="1377950"/>
              <a:ext cx="119062" cy="130175"/>
            </a:xfrm>
            <a:custGeom>
              <a:avLst/>
              <a:gdLst>
                <a:gd name="T0" fmla="*/ 29 w 97"/>
                <a:gd name="T1" fmla="*/ 93 h 106"/>
                <a:gd name="T2" fmla="*/ 86 w 97"/>
                <a:gd name="T3" fmla="*/ 27 h 106"/>
                <a:gd name="T4" fmla="*/ 69 w 97"/>
                <a:gd name="T5" fmla="*/ 10 h 106"/>
                <a:gd name="T6" fmla="*/ 8 w 97"/>
                <a:gd name="T7" fmla="*/ 81 h 106"/>
                <a:gd name="T8" fmla="*/ 29 w 97"/>
                <a:gd name="T9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6">
                  <a:moveTo>
                    <a:pt x="29" y="93"/>
                  </a:moveTo>
                  <a:cubicBezTo>
                    <a:pt x="45" y="68"/>
                    <a:pt x="64" y="46"/>
                    <a:pt x="86" y="27"/>
                  </a:cubicBezTo>
                  <a:cubicBezTo>
                    <a:pt x="97" y="17"/>
                    <a:pt x="80" y="0"/>
                    <a:pt x="69" y="10"/>
                  </a:cubicBezTo>
                  <a:cubicBezTo>
                    <a:pt x="45" y="31"/>
                    <a:pt x="25" y="54"/>
                    <a:pt x="8" y="81"/>
                  </a:cubicBezTo>
                  <a:cubicBezTo>
                    <a:pt x="0" y="94"/>
                    <a:pt x="20" y="106"/>
                    <a:pt x="29" y="9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5" name="Freeform 67">
              <a:extLst>
                <a:ext uri="{FF2B5EF4-FFF2-40B4-BE49-F238E27FC236}">
                  <a16:creationId xmlns:a16="http://schemas.microsoft.com/office/drawing/2014/main" id="{B793167B-11F5-48FD-A5B1-0A1708C25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9138" y="1385888"/>
              <a:ext cx="133350" cy="160338"/>
            </a:xfrm>
            <a:custGeom>
              <a:avLst/>
              <a:gdLst>
                <a:gd name="T0" fmla="*/ 28 w 108"/>
                <a:gd name="T1" fmla="*/ 117 h 130"/>
                <a:gd name="T2" fmla="*/ 97 w 108"/>
                <a:gd name="T3" fmla="*/ 27 h 130"/>
                <a:gd name="T4" fmla="*/ 80 w 108"/>
                <a:gd name="T5" fmla="*/ 11 h 130"/>
                <a:gd name="T6" fmla="*/ 7 w 108"/>
                <a:gd name="T7" fmla="*/ 105 h 130"/>
                <a:gd name="T8" fmla="*/ 28 w 108"/>
                <a:gd name="T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30">
                  <a:moveTo>
                    <a:pt x="28" y="117"/>
                  </a:moveTo>
                  <a:cubicBezTo>
                    <a:pt x="47" y="84"/>
                    <a:pt x="69" y="54"/>
                    <a:pt x="97" y="27"/>
                  </a:cubicBezTo>
                  <a:cubicBezTo>
                    <a:pt x="108" y="17"/>
                    <a:pt x="91" y="0"/>
                    <a:pt x="80" y="11"/>
                  </a:cubicBezTo>
                  <a:cubicBezTo>
                    <a:pt x="51" y="38"/>
                    <a:pt x="27" y="70"/>
                    <a:pt x="7" y="105"/>
                  </a:cubicBezTo>
                  <a:cubicBezTo>
                    <a:pt x="0" y="118"/>
                    <a:pt x="21" y="130"/>
                    <a:pt x="28" y="1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6" name="Freeform 68">
              <a:extLst>
                <a:ext uri="{FF2B5EF4-FFF2-40B4-BE49-F238E27FC236}">
                  <a16:creationId xmlns:a16="http://schemas.microsoft.com/office/drawing/2014/main" id="{DBBA4820-22EE-4454-807E-FA5CC3A0E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976313"/>
              <a:ext cx="122237" cy="71438"/>
            </a:xfrm>
            <a:custGeom>
              <a:avLst/>
              <a:gdLst>
                <a:gd name="T0" fmla="*/ 21 w 99"/>
                <a:gd name="T1" fmla="*/ 52 h 58"/>
                <a:gd name="T2" fmla="*/ 84 w 99"/>
                <a:gd name="T3" fmla="*/ 28 h 58"/>
                <a:gd name="T4" fmla="*/ 78 w 99"/>
                <a:gd name="T5" fmla="*/ 5 h 58"/>
                <a:gd name="T6" fmla="*/ 15 w 99"/>
                <a:gd name="T7" fmla="*/ 29 h 58"/>
                <a:gd name="T8" fmla="*/ 21 w 99"/>
                <a:gd name="T9" fmla="*/ 5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8">
                  <a:moveTo>
                    <a:pt x="21" y="52"/>
                  </a:moveTo>
                  <a:cubicBezTo>
                    <a:pt x="42" y="44"/>
                    <a:pt x="63" y="36"/>
                    <a:pt x="84" y="28"/>
                  </a:cubicBezTo>
                  <a:cubicBezTo>
                    <a:pt x="99" y="23"/>
                    <a:pt x="93" y="0"/>
                    <a:pt x="78" y="5"/>
                  </a:cubicBezTo>
                  <a:cubicBezTo>
                    <a:pt x="57" y="13"/>
                    <a:pt x="36" y="21"/>
                    <a:pt x="15" y="29"/>
                  </a:cubicBezTo>
                  <a:cubicBezTo>
                    <a:pt x="0" y="35"/>
                    <a:pt x="6" y="58"/>
                    <a:pt x="21" y="5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7" name="Freeform 69">
              <a:extLst>
                <a:ext uri="{FF2B5EF4-FFF2-40B4-BE49-F238E27FC236}">
                  <a16:creationId xmlns:a16="http://schemas.microsoft.com/office/drawing/2014/main" id="{4573D428-4680-4535-AF4E-50F8B95E3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1047750"/>
              <a:ext cx="109537" cy="74613"/>
            </a:xfrm>
            <a:custGeom>
              <a:avLst/>
              <a:gdLst>
                <a:gd name="T0" fmla="*/ 26 w 89"/>
                <a:gd name="T1" fmla="*/ 53 h 60"/>
                <a:gd name="T2" fmla="*/ 75 w 89"/>
                <a:gd name="T3" fmla="*/ 28 h 60"/>
                <a:gd name="T4" fmla="*/ 63 w 89"/>
                <a:gd name="T5" fmla="*/ 7 h 60"/>
                <a:gd name="T6" fmla="*/ 14 w 89"/>
                <a:gd name="T7" fmla="*/ 32 h 60"/>
                <a:gd name="T8" fmla="*/ 26 w 89"/>
                <a:gd name="T9" fmla="*/ 5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60">
                  <a:moveTo>
                    <a:pt x="26" y="53"/>
                  </a:moveTo>
                  <a:cubicBezTo>
                    <a:pt x="42" y="45"/>
                    <a:pt x="58" y="36"/>
                    <a:pt x="75" y="28"/>
                  </a:cubicBezTo>
                  <a:cubicBezTo>
                    <a:pt x="89" y="21"/>
                    <a:pt x="76" y="0"/>
                    <a:pt x="63" y="7"/>
                  </a:cubicBezTo>
                  <a:cubicBezTo>
                    <a:pt x="46" y="16"/>
                    <a:pt x="30" y="24"/>
                    <a:pt x="14" y="32"/>
                  </a:cubicBezTo>
                  <a:cubicBezTo>
                    <a:pt x="0" y="39"/>
                    <a:pt x="12" y="60"/>
                    <a:pt x="26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8" name="Freeform 70">
              <a:extLst>
                <a:ext uri="{FF2B5EF4-FFF2-40B4-BE49-F238E27FC236}">
                  <a16:creationId xmlns:a16="http://schemas.microsoft.com/office/drawing/2014/main" id="{A0B73503-5FED-43CD-B14A-70BE6C39A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149350"/>
              <a:ext cx="93662" cy="71438"/>
            </a:xfrm>
            <a:custGeom>
              <a:avLst/>
              <a:gdLst>
                <a:gd name="T0" fmla="*/ 22 w 76"/>
                <a:gd name="T1" fmla="*/ 53 h 58"/>
                <a:gd name="T2" fmla="*/ 63 w 76"/>
                <a:gd name="T3" fmla="*/ 28 h 58"/>
                <a:gd name="T4" fmla="*/ 51 w 76"/>
                <a:gd name="T5" fmla="*/ 7 h 58"/>
                <a:gd name="T6" fmla="*/ 5 w 76"/>
                <a:gd name="T7" fmla="*/ 36 h 58"/>
                <a:gd name="T8" fmla="*/ 5 w 76"/>
                <a:gd name="T9" fmla="*/ 53 h 58"/>
                <a:gd name="T10" fmla="*/ 22 w 76"/>
                <a:gd name="T1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58">
                  <a:moveTo>
                    <a:pt x="22" y="53"/>
                  </a:moveTo>
                  <a:cubicBezTo>
                    <a:pt x="35" y="44"/>
                    <a:pt x="48" y="35"/>
                    <a:pt x="63" y="28"/>
                  </a:cubicBezTo>
                  <a:cubicBezTo>
                    <a:pt x="76" y="21"/>
                    <a:pt x="64" y="0"/>
                    <a:pt x="51" y="7"/>
                  </a:cubicBezTo>
                  <a:cubicBezTo>
                    <a:pt x="34" y="15"/>
                    <a:pt x="20" y="25"/>
                    <a:pt x="5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10" y="58"/>
                    <a:pt x="17" y="57"/>
                    <a:pt x="22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29" name="Freeform 71">
              <a:extLst>
                <a:ext uri="{FF2B5EF4-FFF2-40B4-BE49-F238E27FC236}">
                  <a16:creationId xmlns:a16="http://schemas.microsoft.com/office/drawing/2014/main" id="{DDEC22CD-269E-4CD0-8144-5C50D5C2D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1271588"/>
              <a:ext cx="84137" cy="71438"/>
            </a:xfrm>
            <a:custGeom>
              <a:avLst/>
              <a:gdLst>
                <a:gd name="T0" fmla="*/ 27 w 68"/>
                <a:gd name="T1" fmla="*/ 46 h 57"/>
                <a:gd name="T2" fmla="*/ 58 w 68"/>
                <a:gd name="T3" fmla="*/ 25 h 57"/>
                <a:gd name="T4" fmla="*/ 66 w 68"/>
                <a:gd name="T5" fmla="*/ 10 h 57"/>
                <a:gd name="T6" fmla="*/ 51 w 68"/>
                <a:gd name="T7" fmla="*/ 2 h 57"/>
                <a:gd name="T8" fmla="*/ 10 w 68"/>
                <a:gd name="T9" fmla="*/ 29 h 57"/>
                <a:gd name="T10" fmla="*/ 27 w 68"/>
                <a:gd name="T11" fmla="*/ 4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57">
                  <a:moveTo>
                    <a:pt x="27" y="46"/>
                  </a:moveTo>
                  <a:cubicBezTo>
                    <a:pt x="36" y="37"/>
                    <a:pt x="46" y="29"/>
                    <a:pt x="58" y="25"/>
                  </a:cubicBezTo>
                  <a:cubicBezTo>
                    <a:pt x="64" y="23"/>
                    <a:pt x="68" y="17"/>
                    <a:pt x="66" y="10"/>
                  </a:cubicBezTo>
                  <a:cubicBezTo>
                    <a:pt x="64" y="5"/>
                    <a:pt x="57" y="0"/>
                    <a:pt x="51" y="2"/>
                  </a:cubicBezTo>
                  <a:cubicBezTo>
                    <a:pt x="35" y="8"/>
                    <a:pt x="21" y="17"/>
                    <a:pt x="10" y="29"/>
                  </a:cubicBezTo>
                  <a:cubicBezTo>
                    <a:pt x="0" y="40"/>
                    <a:pt x="17" y="57"/>
                    <a:pt x="27" y="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0" name="Freeform 72">
              <a:extLst>
                <a:ext uri="{FF2B5EF4-FFF2-40B4-BE49-F238E27FC236}">
                  <a16:creationId xmlns:a16="http://schemas.microsoft.com/office/drawing/2014/main" id="{6C89F067-88B8-4F98-9852-ABC2CD8FF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1346200"/>
              <a:ext cx="87312" cy="65088"/>
            </a:xfrm>
            <a:custGeom>
              <a:avLst/>
              <a:gdLst>
                <a:gd name="T0" fmla="*/ 25 w 70"/>
                <a:gd name="T1" fmla="*/ 45 h 53"/>
                <a:gd name="T2" fmla="*/ 57 w 70"/>
                <a:gd name="T3" fmla="*/ 28 h 53"/>
                <a:gd name="T4" fmla="*/ 45 w 70"/>
                <a:gd name="T5" fmla="*/ 7 h 53"/>
                <a:gd name="T6" fmla="*/ 13 w 70"/>
                <a:gd name="T7" fmla="*/ 25 h 53"/>
                <a:gd name="T8" fmla="*/ 25 w 70"/>
                <a:gd name="T9" fmla="*/ 4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3">
                  <a:moveTo>
                    <a:pt x="25" y="45"/>
                  </a:moveTo>
                  <a:cubicBezTo>
                    <a:pt x="36" y="40"/>
                    <a:pt x="46" y="34"/>
                    <a:pt x="57" y="28"/>
                  </a:cubicBezTo>
                  <a:cubicBezTo>
                    <a:pt x="70" y="20"/>
                    <a:pt x="58" y="0"/>
                    <a:pt x="45" y="7"/>
                  </a:cubicBezTo>
                  <a:cubicBezTo>
                    <a:pt x="34" y="13"/>
                    <a:pt x="24" y="19"/>
                    <a:pt x="13" y="25"/>
                  </a:cubicBezTo>
                  <a:cubicBezTo>
                    <a:pt x="0" y="32"/>
                    <a:pt x="12" y="53"/>
                    <a:pt x="25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1" name="Freeform 73">
              <a:extLst>
                <a:ext uri="{FF2B5EF4-FFF2-40B4-BE49-F238E27FC236}">
                  <a16:creationId xmlns:a16="http://schemas.microsoft.com/office/drawing/2014/main" id="{B4E5BC57-8CC3-4184-8215-1810DEA27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801" y="1438275"/>
              <a:ext cx="42862" cy="41275"/>
            </a:xfrm>
            <a:custGeom>
              <a:avLst/>
              <a:gdLst>
                <a:gd name="T0" fmla="*/ 22 w 34"/>
                <a:gd name="T1" fmla="*/ 29 h 33"/>
                <a:gd name="T2" fmla="*/ 29 w 34"/>
                <a:gd name="T3" fmla="*/ 22 h 33"/>
                <a:gd name="T4" fmla="*/ 29 w 34"/>
                <a:gd name="T5" fmla="*/ 5 h 33"/>
                <a:gd name="T6" fmla="*/ 12 w 34"/>
                <a:gd name="T7" fmla="*/ 5 h 33"/>
                <a:gd name="T8" fmla="*/ 5 w 34"/>
                <a:gd name="T9" fmla="*/ 12 h 33"/>
                <a:gd name="T10" fmla="*/ 5 w 34"/>
                <a:gd name="T11" fmla="*/ 29 h 33"/>
                <a:gd name="T12" fmla="*/ 22 w 34"/>
                <a:gd name="T13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3">
                  <a:moveTo>
                    <a:pt x="22" y="29"/>
                  </a:moveTo>
                  <a:cubicBezTo>
                    <a:pt x="25" y="26"/>
                    <a:pt x="27" y="24"/>
                    <a:pt x="29" y="22"/>
                  </a:cubicBezTo>
                  <a:cubicBezTo>
                    <a:pt x="34" y="17"/>
                    <a:pt x="34" y="9"/>
                    <a:pt x="29" y="5"/>
                  </a:cubicBezTo>
                  <a:cubicBezTo>
                    <a:pt x="24" y="0"/>
                    <a:pt x="17" y="0"/>
                    <a:pt x="12" y="5"/>
                  </a:cubicBezTo>
                  <a:cubicBezTo>
                    <a:pt x="10" y="7"/>
                    <a:pt x="8" y="9"/>
                    <a:pt x="5" y="12"/>
                  </a:cubicBezTo>
                  <a:cubicBezTo>
                    <a:pt x="1" y="16"/>
                    <a:pt x="0" y="24"/>
                    <a:pt x="5" y="29"/>
                  </a:cubicBezTo>
                  <a:cubicBezTo>
                    <a:pt x="10" y="33"/>
                    <a:pt x="17" y="33"/>
                    <a:pt x="22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2" name="Freeform 74">
              <a:extLst>
                <a:ext uri="{FF2B5EF4-FFF2-40B4-BE49-F238E27FC236}">
                  <a16:creationId xmlns:a16="http://schemas.microsoft.com/office/drawing/2014/main" id="{4AAEE11A-59CF-41F2-9320-092CB35DD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857250"/>
              <a:ext cx="144462" cy="71438"/>
            </a:xfrm>
            <a:custGeom>
              <a:avLst/>
              <a:gdLst>
                <a:gd name="T0" fmla="*/ 16 w 117"/>
                <a:gd name="T1" fmla="*/ 57 h 58"/>
                <a:gd name="T2" fmla="*/ 104 w 117"/>
                <a:gd name="T3" fmla="*/ 29 h 58"/>
                <a:gd name="T4" fmla="*/ 92 w 117"/>
                <a:gd name="T5" fmla="*/ 8 h 58"/>
                <a:gd name="T6" fmla="*/ 16 w 117"/>
                <a:gd name="T7" fmla="*/ 33 h 58"/>
                <a:gd name="T8" fmla="*/ 16 w 117"/>
                <a:gd name="T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58">
                  <a:moveTo>
                    <a:pt x="16" y="57"/>
                  </a:moveTo>
                  <a:cubicBezTo>
                    <a:pt x="47" y="55"/>
                    <a:pt x="77" y="46"/>
                    <a:pt x="104" y="29"/>
                  </a:cubicBezTo>
                  <a:cubicBezTo>
                    <a:pt x="117" y="21"/>
                    <a:pt x="105" y="0"/>
                    <a:pt x="92" y="8"/>
                  </a:cubicBezTo>
                  <a:cubicBezTo>
                    <a:pt x="69" y="23"/>
                    <a:pt x="43" y="31"/>
                    <a:pt x="16" y="33"/>
                  </a:cubicBezTo>
                  <a:cubicBezTo>
                    <a:pt x="0" y="34"/>
                    <a:pt x="0" y="58"/>
                    <a:pt x="16" y="5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3" name="Freeform 75">
              <a:extLst>
                <a:ext uri="{FF2B5EF4-FFF2-40B4-BE49-F238E27FC236}">
                  <a16:creationId xmlns:a16="http://schemas.microsoft.com/office/drawing/2014/main" id="{F7A9C662-1CA7-45E7-BC9F-23A8B5446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793750"/>
              <a:ext cx="58737" cy="42863"/>
            </a:xfrm>
            <a:custGeom>
              <a:avLst/>
              <a:gdLst>
                <a:gd name="T0" fmla="*/ 16 w 48"/>
                <a:gd name="T1" fmla="*/ 32 h 34"/>
                <a:gd name="T2" fmla="*/ 37 w 48"/>
                <a:gd name="T3" fmla="*/ 25 h 34"/>
                <a:gd name="T4" fmla="*/ 46 w 48"/>
                <a:gd name="T5" fmla="*/ 10 h 34"/>
                <a:gd name="T6" fmla="*/ 31 w 48"/>
                <a:gd name="T7" fmla="*/ 2 h 34"/>
                <a:gd name="T8" fmla="*/ 10 w 48"/>
                <a:gd name="T9" fmla="*/ 9 h 34"/>
                <a:gd name="T10" fmla="*/ 2 w 48"/>
                <a:gd name="T11" fmla="*/ 24 h 34"/>
                <a:gd name="T12" fmla="*/ 16 w 48"/>
                <a:gd name="T1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4">
                  <a:moveTo>
                    <a:pt x="16" y="32"/>
                  </a:moveTo>
                  <a:cubicBezTo>
                    <a:pt x="23" y="30"/>
                    <a:pt x="30" y="27"/>
                    <a:pt x="37" y="25"/>
                  </a:cubicBezTo>
                  <a:cubicBezTo>
                    <a:pt x="43" y="23"/>
                    <a:pt x="48" y="17"/>
                    <a:pt x="46" y="10"/>
                  </a:cubicBezTo>
                  <a:cubicBezTo>
                    <a:pt x="44" y="4"/>
                    <a:pt x="37" y="0"/>
                    <a:pt x="31" y="2"/>
                  </a:cubicBezTo>
                  <a:cubicBezTo>
                    <a:pt x="24" y="4"/>
                    <a:pt x="17" y="6"/>
                    <a:pt x="10" y="9"/>
                  </a:cubicBezTo>
                  <a:cubicBezTo>
                    <a:pt x="4" y="11"/>
                    <a:pt x="0" y="17"/>
                    <a:pt x="2" y="24"/>
                  </a:cubicBezTo>
                  <a:cubicBezTo>
                    <a:pt x="3" y="30"/>
                    <a:pt x="10" y="34"/>
                    <a:pt x="16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4" name="Freeform 76">
              <a:extLst>
                <a:ext uri="{FF2B5EF4-FFF2-40B4-BE49-F238E27FC236}">
                  <a16:creationId xmlns:a16="http://schemas.microsoft.com/office/drawing/2014/main" id="{001CA5B0-4CBA-4F66-ABE2-B167732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1" y="528638"/>
              <a:ext cx="101600" cy="77788"/>
            </a:xfrm>
            <a:custGeom>
              <a:avLst/>
              <a:gdLst>
                <a:gd name="T0" fmla="*/ 27 w 82"/>
                <a:gd name="T1" fmla="*/ 48 h 62"/>
                <a:gd name="T2" fmla="*/ 66 w 82"/>
                <a:gd name="T3" fmla="*/ 24 h 62"/>
                <a:gd name="T4" fmla="*/ 66 w 82"/>
                <a:gd name="T5" fmla="*/ 0 h 62"/>
                <a:gd name="T6" fmla="*/ 7 w 82"/>
                <a:gd name="T7" fmla="*/ 36 h 62"/>
                <a:gd name="T8" fmla="*/ 27 w 82"/>
                <a:gd name="T9" fmla="*/ 4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62">
                  <a:moveTo>
                    <a:pt x="27" y="48"/>
                  </a:moveTo>
                  <a:cubicBezTo>
                    <a:pt x="35" y="33"/>
                    <a:pt x="49" y="24"/>
                    <a:pt x="66" y="24"/>
                  </a:cubicBezTo>
                  <a:cubicBezTo>
                    <a:pt x="82" y="24"/>
                    <a:pt x="82" y="0"/>
                    <a:pt x="66" y="0"/>
                  </a:cubicBezTo>
                  <a:cubicBezTo>
                    <a:pt x="41" y="0"/>
                    <a:pt x="18" y="14"/>
                    <a:pt x="7" y="36"/>
                  </a:cubicBezTo>
                  <a:cubicBezTo>
                    <a:pt x="0" y="50"/>
                    <a:pt x="20" y="62"/>
                    <a:pt x="27" y="4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5" name="Freeform 77">
              <a:extLst>
                <a:ext uri="{FF2B5EF4-FFF2-40B4-BE49-F238E27FC236}">
                  <a16:creationId xmlns:a16="http://schemas.microsoft.com/office/drawing/2014/main" id="{AFE09C8C-6836-43A1-9D3B-6043B9D38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1" y="566738"/>
              <a:ext cx="112712" cy="68263"/>
            </a:xfrm>
            <a:custGeom>
              <a:avLst/>
              <a:gdLst>
                <a:gd name="T0" fmla="*/ 27 w 92"/>
                <a:gd name="T1" fmla="*/ 49 h 55"/>
                <a:gd name="T2" fmla="*/ 78 w 92"/>
                <a:gd name="T3" fmla="*/ 27 h 55"/>
                <a:gd name="T4" fmla="*/ 66 w 92"/>
                <a:gd name="T5" fmla="*/ 6 h 55"/>
                <a:gd name="T6" fmla="*/ 15 w 92"/>
                <a:gd name="T7" fmla="*/ 28 h 55"/>
                <a:gd name="T8" fmla="*/ 27 w 92"/>
                <a:gd name="T9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5">
                  <a:moveTo>
                    <a:pt x="27" y="49"/>
                  </a:moveTo>
                  <a:cubicBezTo>
                    <a:pt x="44" y="41"/>
                    <a:pt x="61" y="34"/>
                    <a:pt x="78" y="27"/>
                  </a:cubicBezTo>
                  <a:cubicBezTo>
                    <a:pt x="92" y="21"/>
                    <a:pt x="80" y="0"/>
                    <a:pt x="66" y="6"/>
                  </a:cubicBezTo>
                  <a:cubicBezTo>
                    <a:pt x="49" y="13"/>
                    <a:pt x="32" y="21"/>
                    <a:pt x="15" y="28"/>
                  </a:cubicBezTo>
                  <a:cubicBezTo>
                    <a:pt x="0" y="34"/>
                    <a:pt x="13" y="55"/>
                    <a:pt x="27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6" name="Freeform 78">
              <a:extLst>
                <a:ext uri="{FF2B5EF4-FFF2-40B4-BE49-F238E27FC236}">
                  <a16:creationId xmlns:a16="http://schemas.microsoft.com/office/drawing/2014/main" id="{132624D1-B7AE-4292-91A9-565E4CCEC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93725"/>
              <a:ext cx="58737" cy="47625"/>
            </a:xfrm>
            <a:custGeom>
              <a:avLst/>
              <a:gdLst>
                <a:gd name="T0" fmla="*/ 20 w 47"/>
                <a:gd name="T1" fmla="*/ 36 h 39"/>
                <a:gd name="T2" fmla="*/ 39 w 47"/>
                <a:gd name="T3" fmla="*/ 24 h 39"/>
                <a:gd name="T4" fmla="*/ 43 w 47"/>
                <a:gd name="T5" fmla="*/ 8 h 39"/>
                <a:gd name="T6" fmla="*/ 27 w 47"/>
                <a:gd name="T7" fmla="*/ 3 h 39"/>
                <a:gd name="T8" fmla="*/ 8 w 47"/>
                <a:gd name="T9" fmla="*/ 15 h 39"/>
                <a:gd name="T10" fmla="*/ 4 w 47"/>
                <a:gd name="T11" fmla="*/ 32 h 39"/>
                <a:gd name="T12" fmla="*/ 20 w 47"/>
                <a:gd name="T13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9">
                  <a:moveTo>
                    <a:pt x="20" y="36"/>
                  </a:moveTo>
                  <a:cubicBezTo>
                    <a:pt x="26" y="32"/>
                    <a:pt x="33" y="28"/>
                    <a:pt x="39" y="24"/>
                  </a:cubicBezTo>
                  <a:cubicBezTo>
                    <a:pt x="44" y="21"/>
                    <a:pt x="47" y="13"/>
                    <a:pt x="43" y="8"/>
                  </a:cubicBezTo>
                  <a:cubicBezTo>
                    <a:pt x="40" y="2"/>
                    <a:pt x="32" y="0"/>
                    <a:pt x="27" y="3"/>
                  </a:cubicBezTo>
                  <a:cubicBezTo>
                    <a:pt x="20" y="7"/>
                    <a:pt x="14" y="11"/>
                    <a:pt x="8" y="15"/>
                  </a:cubicBezTo>
                  <a:cubicBezTo>
                    <a:pt x="3" y="19"/>
                    <a:pt x="0" y="26"/>
                    <a:pt x="4" y="32"/>
                  </a:cubicBezTo>
                  <a:cubicBezTo>
                    <a:pt x="7" y="37"/>
                    <a:pt x="14" y="39"/>
                    <a:pt x="20" y="3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7" name="Freeform 79">
              <a:extLst>
                <a:ext uri="{FF2B5EF4-FFF2-40B4-BE49-F238E27FC236}">
                  <a16:creationId xmlns:a16="http://schemas.microsoft.com/office/drawing/2014/main" id="{147ECBA9-9689-4485-831F-089280B2F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3325" y="763588"/>
              <a:ext cx="98425" cy="77788"/>
            </a:xfrm>
            <a:custGeom>
              <a:avLst/>
              <a:gdLst>
                <a:gd name="T0" fmla="*/ 20 w 80"/>
                <a:gd name="T1" fmla="*/ 58 h 63"/>
                <a:gd name="T2" fmla="*/ 69 w 80"/>
                <a:gd name="T3" fmla="*/ 28 h 63"/>
                <a:gd name="T4" fmla="*/ 52 w 80"/>
                <a:gd name="T5" fmla="*/ 11 h 63"/>
                <a:gd name="T6" fmla="*/ 14 w 80"/>
                <a:gd name="T7" fmla="*/ 35 h 63"/>
                <a:gd name="T8" fmla="*/ 20 w 80"/>
                <a:gd name="T9" fmla="*/ 5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63">
                  <a:moveTo>
                    <a:pt x="20" y="58"/>
                  </a:moveTo>
                  <a:cubicBezTo>
                    <a:pt x="39" y="52"/>
                    <a:pt x="55" y="42"/>
                    <a:pt x="69" y="28"/>
                  </a:cubicBezTo>
                  <a:cubicBezTo>
                    <a:pt x="80" y="17"/>
                    <a:pt x="63" y="0"/>
                    <a:pt x="52" y="11"/>
                  </a:cubicBezTo>
                  <a:cubicBezTo>
                    <a:pt x="41" y="22"/>
                    <a:pt x="29" y="30"/>
                    <a:pt x="14" y="35"/>
                  </a:cubicBezTo>
                  <a:cubicBezTo>
                    <a:pt x="0" y="40"/>
                    <a:pt x="6" y="63"/>
                    <a:pt x="20" y="5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8" name="Freeform 80">
              <a:extLst>
                <a:ext uri="{FF2B5EF4-FFF2-40B4-BE49-F238E27FC236}">
                  <a16:creationId xmlns:a16="http://schemas.microsoft.com/office/drawing/2014/main" id="{DEA05963-CB74-487E-9AD6-A47577F09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854075"/>
              <a:ext cx="49212" cy="42863"/>
            </a:xfrm>
            <a:custGeom>
              <a:avLst/>
              <a:gdLst>
                <a:gd name="T0" fmla="*/ 20 w 39"/>
                <a:gd name="T1" fmla="*/ 32 h 35"/>
                <a:gd name="T2" fmla="*/ 31 w 39"/>
                <a:gd name="T3" fmla="*/ 25 h 35"/>
                <a:gd name="T4" fmla="*/ 36 w 39"/>
                <a:gd name="T5" fmla="*/ 8 h 35"/>
                <a:gd name="T6" fmla="*/ 19 w 39"/>
                <a:gd name="T7" fmla="*/ 4 h 35"/>
                <a:gd name="T8" fmla="*/ 7 w 39"/>
                <a:gd name="T9" fmla="*/ 11 h 35"/>
                <a:gd name="T10" fmla="*/ 3 w 39"/>
                <a:gd name="T11" fmla="*/ 28 h 35"/>
                <a:gd name="T12" fmla="*/ 20 w 39"/>
                <a:gd name="T13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5">
                  <a:moveTo>
                    <a:pt x="20" y="32"/>
                  </a:moveTo>
                  <a:cubicBezTo>
                    <a:pt x="23" y="30"/>
                    <a:pt x="27" y="27"/>
                    <a:pt x="31" y="25"/>
                  </a:cubicBezTo>
                  <a:cubicBezTo>
                    <a:pt x="37" y="21"/>
                    <a:pt x="39" y="14"/>
                    <a:pt x="36" y="8"/>
                  </a:cubicBezTo>
                  <a:cubicBezTo>
                    <a:pt x="32" y="3"/>
                    <a:pt x="25" y="0"/>
                    <a:pt x="19" y="4"/>
                  </a:cubicBezTo>
                  <a:cubicBezTo>
                    <a:pt x="15" y="6"/>
                    <a:pt x="11" y="9"/>
                    <a:pt x="7" y="11"/>
                  </a:cubicBezTo>
                  <a:cubicBezTo>
                    <a:pt x="2" y="15"/>
                    <a:pt x="0" y="22"/>
                    <a:pt x="3" y="28"/>
                  </a:cubicBezTo>
                  <a:cubicBezTo>
                    <a:pt x="7" y="33"/>
                    <a:pt x="14" y="35"/>
                    <a:pt x="20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39" name="Freeform 81">
              <a:extLst>
                <a:ext uri="{FF2B5EF4-FFF2-40B4-BE49-F238E27FC236}">
                  <a16:creationId xmlns:a16="http://schemas.microsoft.com/office/drawing/2014/main" id="{8F3D70FF-D43B-494D-9BFC-9594F4DB3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5" y="901700"/>
              <a:ext cx="61912" cy="53975"/>
            </a:xfrm>
            <a:custGeom>
              <a:avLst/>
              <a:gdLst>
                <a:gd name="T0" fmla="*/ 22 w 50"/>
                <a:gd name="T1" fmla="*/ 38 h 43"/>
                <a:gd name="T2" fmla="*/ 40 w 50"/>
                <a:gd name="T3" fmla="*/ 25 h 43"/>
                <a:gd name="T4" fmla="*/ 48 w 50"/>
                <a:gd name="T5" fmla="*/ 10 h 43"/>
                <a:gd name="T6" fmla="*/ 33 w 50"/>
                <a:gd name="T7" fmla="*/ 2 h 43"/>
                <a:gd name="T8" fmla="*/ 5 w 50"/>
                <a:gd name="T9" fmla="*/ 21 h 43"/>
                <a:gd name="T10" fmla="*/ 5 w 50"/>
                <a:gd name="T11" fmla="*/ 38 h 43"/>
                <a:gd name="T12" fmla="*/ 22 w 50"/>
                <a:gd name="T13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2" y="38"/>
                  </a:moveTo>
                  <a:cubicBezTo>
                    <a:pt x="27" y="32"/>
                    <a:pt x="33" y="27"/>
                    <a:pt x="40" y="25"/>
                  </a:cubicBezTo>
                  <a:cubicBezTo>
                    <a:pt x="46" y="23"/>
                    <a:pt x="50" y="16"/>
                    <a:pt x="48" y="10"/>
                  </a:cubicBezTo>
                  <a:cubicBezTo>
                    <a:pt x="46" y="4"/>
                    <a:pt x="40" y="0"/>
                    <a:pt x="33" y="2"/>
                  </a:cubicBezTo>
                  <a:cubicBezTo>
                    <a:pt x="22" y="5"/>
                    <a:pt x="12" y="12"/>
                    <a:pt x="5" y="21"/>
                  </a:cubicBezTo>
                  <a:cubicBezTo>
                    <a:pt x="1" y="26"/>
                    <a:pt x="0" y="33"/>
                    <a:pt x="5" y="38"/>
                  </a:cubicBezTo>
                  <a:cubicBezTo>
                    <a:pt x="9" y="42"/>
                    <a:pt x="18" y="43"/>
                    <a:pt x="22" y="3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40" name="Freeform 82">
              <a:extLst>
                <a:ext uri="{FF2B5EF4-FFF2-40B4-BE49-F238E27FC236}">
                  <a16:creationId xmlns:a16="http://schemas.microsoft.com/office/drawing/2014/main" id="{686C2958-BA5D-497C-B4BF-B252E4F14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944563"/>
              <a:ext cx="36512" cy="36513"/>
            </a:xfrm>
            <a:custGeom>
              <a:avLst/>
              <a:gdLst>
                <a:gd name="T0" fmla="*/ 22 w 29"/>
                <a:gd name="T1" fmla="*/ 24 h 29"/>
                <a:gd name="T2" fmla="*/ 24 w 29"/>
                <a:gd name="T3" fmla="*/ 22 h 29"/>
                <a:gd name="T4" fmla="*/ 24 w 29"/>
                <a:gd name="T5" fmla="*/ 5 h 29"/>
                <a:gd name="T6" fmla="*/ 7 w 29"/>
                <a:gd name="T7" fmla="*/ 5 h 29"/>
                <a:gd name="T8" fmla="*/ 5 w 29"/>
                <a:gd name="T9" fmla="*/ 7 h 29"/>
                <a:gd name="T10" fmla="*/ 5 w 29"/>
                <a:gd name="T11" fmla="*/ 24 h 29"/>
                <a:gd name="T12" fmla="*/ 22 w 29"/>
                <a:gd name="T13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2" y="24"/>
                  </a:moveTo>
                  <a:cubicBezTo>
                    <a:pt x="22" y="23"/>
                    <a:pt x="23" y="23"/>
                    <a:pt x="24" y="22"/>
                  </a:cubicBezTo>
                  <a:cubicBezTo>
                    <a:pt x="28" y="17"/>
                    <a:pt x="29" y="9"/>
                    <a:pt x="24" y="5"/>
                  </a:cubicBezTo>
                  <a:cubicBezTo>
                    <a:pt x="19" y="1"/>
                    <a:pt x="12" y="0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0" y="12"/>
                    <a:pt x="0" y="20"/>
                    <a:pt x="5" y="24"/>
                  </a:cubicBezTo>
                  <a:cubicBezTo>
                    <a:pt x="9" y="29"/>
                    <a:pt x="17" y="29"/>
                    <a:pt x="22" y="2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239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0" y="1496492"/>
            <a:ext cx="1116482" cy="6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941" y="2358274"/>
            <a:ext cx="2713566" cy="335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089" y="2553393"/>
            <a:ext cx="3201266" cy="324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 descr="117 reference of sunlight png transparent background | Sun clip art, Happy  sunshine, Sun drawi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705" y="180533"/>
            <a:ext cx="2128895" cy="21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943420"/>
            <a:ext cx="3087284" cy="30872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534724"/>
            <a:ext cx="12420600" cy="1323276"/>
          </a:xfrm>
          <a:custGeom>
            <a:avLst/>
            <a:gdLst>
              <a:gd name="connsiteX0" fmla="*/ 0 w 12420600"/>
              <a:gd name="connsiteY0" fmla="*/ 0 h 1295400"/>
              <a:gd name="connsiteX1" fmla="*/ 12420600 w 12420600"/>
              <a:gd name="connsiteY1" fmla="*/ 0 h 1295400"/>
              <a:gd name="connsiteX2" fmla="*/ 12420600 w 12420600"/>
              <a:gd name="connsiteY2" fmla="*/ 1295400 h 1295400"/>
              <a:gd name="connsiteX3" fmla="*/ 0 w 12420600"/>
              <a:gd name="connsiteY3" fmla="*/ 1295400 h 1295400"/>
              <a:gd name="connsiteX4" fmla="*/ 0 w 12420600"/>
              <a:gd name="connsiteY4" fmla="*/ 0 h 12954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63283 h 1858683"/>
              <a:gd name="connsiteX1" fmla="*/ 8686641 w 12420600"/>
              <a:gd name="connsiteY1" fmla="*/ 29883 h 1858683"/>
              <a:gd name="connsiteX2" fmla="*/ 12420600 w 12420600"/>
              <a:gd name="connsiteY2" fmla="*/ 563283 h 1858683"/>
              <a:gd name="connsiteX3" fmla="*/ 12420600 w 12420600"/>
              <a:gd name="connsiteY3" fmla="*/ 1858683 h 1858683"/>
              <a:gd name="connsiteX4" fmla="*/ 0 w 12420600"/>
              <a:gd name="connsiteY4" fmla="*/ 1858683 h 1858683"/>
              <a:gd name="connsiteX5" fmla="*/ 0 w 12420600"/>
              <a:gd name="connsiteY5" fmla="*/ 563283 h 18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20600" h="1858683">
                <a:moveTo>
                  <a:pt x="0" y="563283"/>
                </a:moveTo>
                <a:cubicBezTo>
                  <a:pt x="2870147" y="563283"/>
                  <a:pt x="5846974" y="-152997"/>
                  <a:pt x="8686641" y="29883"/>
                </a:cubicBezTo>
                <a:cubicBezTo>
                  <a:pt x="9992254" y="131483"/>
                  <a:pt x="11175947" y="385483"/>
                  <a:pt x="12420600" y="563283"/>
                </a:cubicBezTo>
                <a:lnTo>
                  <a:pt x="12420600" y="1858683"/>
                </a:lnTo>
                <a:lnTo>
                  <a:pt x="0" y="1858683"/>
                </a:lnTo>
                <a:lnTo>
                  <a:pt x="0" y="563283"/>
                </a:lnTo>
                <a:close/>
              </a:path>
            </a:pathLst>
          </a:custGeom>
          <a:solidFill>
            <a:srgbClr val="72D4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69" y="850122"/>
            <a:ext cx="1977916" cy="120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53" y="2196820"/>
            <a:ext cx="1111317" cy="11113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01" y="1641161"/>
            <a:ext cx="1111317" cy="111131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155" y="1334789"/>
            <a:ext cx="1111317" cy="1111317"/>
          </a:xfrm>
          <a:prstGeom prst="rect">
            <a:avLst/>
          </a:prstGeom>
        </p:spPr>
      </p:pic>
      <p:pic>
        <p:nvPicPr>
          <p:cNvPr id="18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664280" y="1397462"/>
            <a:ext cx="609600" cy="609600"/>
          </a:xfrm>
          <a:prstGeom prst="rect">
            <a:avLst/>
          </a:prstGeom>
        </p:spPr>
      </p:pic>
      <p:pic>
        <p:nvPicPr>
          <p:cNvPr id="34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801599" y="3158934"/>
            <a:ext cx="609600" cy="609600"/>
          </a:xfrm>
          <a:prstGeom prst="rect">
            <a:avLst/>
          </a:prstGeom>
        </p:spPr>
      </p:pic>
      <p:pic>
        <p:nvPicPr>
          <p:cNvPr id="35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938918" y="4920406"/>
            <a:ext cx="609600" cy="609600"/>
          </a:xfrm>
          <a:prstGeom prst="rect">
            <a:avLst/>
          </a:prstGeom>
        </p:spPr>
      </p:pic>
      <p:sp>
        <p:nvSpPr>
          <p:cNvPr id="16" name="文本框 1">
            <a:extLst>
              <a:ext uri="{FF2B5EF4-FFF2-40B4-BE49-F238E27FC236}">
                <a16:creationId xmlns:a16="http://schemas.microsoft.com/office/drawing/2014/main" id="{0730448E-1B7B-4523-A37B-57A96FB54E04}"/>
              </a:ext>
            </a:extLst>
          </p:cNvPr>
          <p:cNvSpPr txBox="1"/>
          <p:nvPr/>
        </p:nvSpPr>
        <p:spPr>
          <a:xfrm>
            <a:off x="1324911" y="454153"/>
            <a:ext cx="10001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300" normalizeH="0" baseline="0" noProof="0" dirty="0" err="1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Cây</a:t>
            </a: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 </a:t>
            </a:r>
            <a:r>
              <a:rPr kumimoji="0" lang="en-US" altLang="zh-CN" sz="7200" b="1" i="0" u="none" strike="noStrike" kern="1200" cap="none" spc="300" normalizeH="0" baseline="0" noProof="0" dirty="0" err="1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hoa</a:t>
            </a: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 </a:t>
            </a:r>
            <a:r>
              <a:rPr kumimoji="0" lang="en-US" altLang="zh-CN" sz="7200" b="1" i="0" u="none" strike="noStrike" kern="1200" cap="none" spc="300" normalizeH="0" baseline="0" noProof="0" dirty="0" err="1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toán</a:t>
            </a:r>
            <a:r>
              <a:rPr kumimoji="0" lang="en-US" altLang="zh-CN" sz="7200" b="1" i="0" u="none" strike="noStrike" kern="1200" cap="none" spc="300" normalizeH="0" baseline="0" noProof="0" dirty="0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 </a:t>
            </a:r>
            <a:r>
              <a:rPr kumimoji="0" lang="en-US" altLang="zh-CN" sz="7200" b="1" i="0" u="none" strike="noStrike" kern="1200" cap="none" spc="300" normalizeH="0" baseline="0" noProof="0" dirty="0" err="1">
                <a:ln>
                  <a:noFill/>
                </a:ln>
                <a:solidFill>
                  <a:srgbClr val="FF7D6C"/>
                </a:solidFill>
                <a:effectLst/>
                <a:uLnTx/>
                <a:uFillTx/>
                <a:latin typeface="UTM Chickenhawk" panose="02040603050506020204" pitchFamily="18" charset="0"/>
                <a:ea typeface="幼圆" panose="02010509060101010101" pitchFamily="49" charset="-122"/>
                <a:cs typeface="851tegakizatsu" panose="02000600000000000000" pitchFamily="2" charset="-122"/>
              </a:rPr>
              <a:t>học</a:t>
            </a:r>
            <a:endParaRPr kumimoji="0" lang="zh-CN" altLang="en-US" sz="7200" b="1" i="0" u="none" strike="noStrike" kern="1200" cap="none" spc="300" normalizeH="0" baseline="0" noProof="0" dirty="0">
              <a:ln>
                <a:noFill/>
              </a:ln>
              <a:solidFill>
                <a:srgbClr val="A9F7FF"/>
              </a:solidFill>
              <a:effectLst/>
              <a:uLnTx/>
              <a:uFillTx/>
              <a:latin typeface="UTM Chickenhawk" panose="0204060305050602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4383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41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41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6"/>
                  </p:tgtEl>
                </p:cond>
              </p:nextCondLst>
            </p:seq>
            <p:audio>
              <p:cMediaNode vol="10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10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117 reference of sunlight png transparent background | Sun clip art, Happy  sunshine, Sun drawi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06" y="-189044"/>
            <a:ext cx="2128895" cy="21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/>
          <p:nvPr/>
        </p:nvSpPr>
        <p:spPr>
          <a:xfrm>
            <a:off x="-76200" y="4999317"/>
            <a:ext cx="12420600" cy="1858683"/>
          </a:xfrm>
          <a:custGeom>
            <a:avLst/>
            <a:gdLst>
              <a:gd name="connsiteX0" fmla="*/ 0 w 12420600"/>
              <a:gd name="connsiteY0" fmla="*/ 0 h 1295400"/>
              <a:gd name="connsiteX1" fmla="*/ 12420600 w 12420600"/>
              <a:gd name="connsiteY1" fmla="*/ 0 h 1295400"/>
              <a:gd name="connsiteX2" fmla="*/ 12420600 w 12420600"/>
              <a:gd name="connsiteY2" fmla="*/ 1295400 h 1295400"/>
              <a:gd name="connsiteX3" fmla="*/ 0 w 12420600"/>
              <a:gd name="connsiteY3" fmla="*/ 1295400 h 1295400"/>
              <a:gd name="connsiteX4" fmla="*/ 0 w 12420600"/>
              <a:gd name="connsiteY4" fmla="*/ 0 h 12954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63283 h 1858683"/>
              <a:gd name="connsiteX1" fmla="*/ 8686641 w 12420600"/>
              <a:gd name="connsiteY1" fmla="*/ 29883 h 1858683"/>
              <a:gd name="connsiteX2" fmla="*/ 12420600 w 12420600"/>
              <a:gd name="connsiteY2" fmla="*/ 563283 h 1858683"/>
              <a:gd name="connsiteX3" fmla="*/ 12420600 w 12420600"/>
              <a:gd name="connsiteY3" fmla="*/ 1858683 h 1858683"/>
              <a:gd name="connsiteX4" fmla="*/ 0 w 12420600"/>
              <a:gd name="connsiteY4" fmla="*/ 1858683 h 1858683"/>
              <a:gd name="connsiteX5" fmla="*/ 0 w 12420600"/>
              <a:gd name="connsiteY5" fmla="*/ 563283 h 18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20600" h="1858683">
                <a:moveTo>
                  <a:pt x="0" y="563283"/>
                </a:moveTo>
                <a:cubicBezTo>
                  <a:pt x="2870147" y="563283"/>
                  <a:pt x="5846974" y="-152997"/>
                  <a:pt x="8686641" y="29883"/>
                </a:cubicBezTo>
                <a:cubicBezTo>
                  <a:pt x="9992254" y="131483"/>
                  <a:pt x="11175947" y="385483"/>
                  <a:pt x="12420600" y="563283"/>
                </a:cubicBezTo>
                <a:lnTo>
                  <a:pt x="12420600" y="1858683"/>
                </a:lnTo>
                <a:lnTo>
                  <a:pt x="0" y="1858683"/>
                </a:lnTo>
                <a:lnTo>
                  <a:pt x="0" y="563283"/>
                </a:lnTo>
                <a:close/>
              </a:path>
            </a:pathLst>
          </a:custGeom>
          <a:solidFill>
            <a:srgbClr val="72D4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06" y="197604"/>
            <a:ext cx="1486037" cy="90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357" y="238631"/>
            <a:ext cx="1116482" cy="6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51" y="499373"/>
            <a:ext cx="1977916" cy="120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943420"/>
            <a:ext cx="3087284" cy="3087284"/>
          </a:xfrm>
          <a:prstGeom prst="rect">
            <a:avLst/>
          </a:prstGeom>
        </p:spPr>
      </p:pic>
      <p:pic>
        <p:nvPicPr>
          <p:cNvPr id="1028" name="Picture 4" descr="HÃ¬nh áº£nh Báº£ng Hiá»u Gá» Báº£ng Gá» Logo CÃ¢y Xanh, Biá»n Gá», Máº£nh Gá», Logo miá»n  phÃ­ táº£i táº­p tin PNG PSDComment vÃ  Vector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4063" r="98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60" y="-1415999"/>
            <a:ext cx="8668280" cy="807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22754" y="2217043"/>
            <a:ext cx="6622691" cy="1754326"/>
          </a:xfrm>
          <a:prstGeom prst="rect">
            <a:avLst/>
          </a:prstGeom>
          <a:solidFill>
            <a:srgbClr val="F0C8A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+ Nêu cách so sánh hai phân số cùng mẫu số?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604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117 reference of sunlight png transparent background | Sun clip art, Happy  sunshine, Sun drawi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06" y="-189044"/>
            <a:ext cx="2128895" cy="21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/>
          <p:nvPr/>
        </p:nvSpPr>
        <p:spPr>
          <a:xfrm>
            <a:off x="-76200" y="4999317"/>
            <a:ext cx="12420600" cy="1858683"/>
          </a:xfrm>
          <a:custGeom>
            <a:avLst/>
            <a:gdLst>
              <a:gd name="connsiteX0" fmla="*/ 0 w 12420600"/>
              <a:gd name="connsiteY0" fmla="*/ 0 h 1295400"/>
              <a:gd name="connsiteX1" fmla="*/ 12420600 w 12420600"/>
              <a:gd name="connsiteY1" fmla="*/ 0 h 1295400"/>
              <a:gd name="connsiteX2" fmla="*/ 12420600 w 12420600"/>
              <a:gd name="connsiteY2" fmla="*/ 1295400 h 1295400"/>
              <a:gd name="connsiteX3" fmla="*/ 0 w 12420600"/>
              <a:gd name="connsiteY3" fmla="*/ 1295400 h 1295400"/>
              <a:gd name="connsiteX4" fmla="*/ 0 w 12420600"/>
              <a:gd name="connsiteY4" fmla="*/ 0 h 12954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63283 h 1858683"/>
              <a:gd name="connsiteX1" fmla="*/ 8686641 w 12420600"/>
              <a:gd name="connsiteY1" fmla="*/ 29883 h 1858683"/>
              <a:gd name="connsiteX2" fmla="*/ 12420600 w 12420600"/>
              <a:gd name="connsiteY2" fmla="*/ 563283 h 1858683"/>
              <a:gd name="connsiteX3" fmla="*/ 12420600 w 12420600"/>
              <a:gd name="connsiteY3" fmla="*/ 1858683 h 1858683"/>
              <a:gd name="connsiteX4" fmla="*/ 0 w 12420600"/>
              <a:gd name="connsiteY4" fmla="*/ 1858683 h 1858683"/>
              <a:gd name="connsiteX5" fmla="*/ 0 w 12420600"/>
              <a:gd name="connsiteY5" fmla="*/ 563283 h 18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20600" h="1858683">
                <a:moveTo>
                  <a:pt x="0" y="563283"/>
                </a:moveTo>
                <a:cubicBezTo>
                  <a:pt x="2870147" y="563283"/>
                  <a:pt x="5846974" y="-152997"/>
                  <a:pt x="8686641" y="29883"/>
                </a:cubicBezTo>
                <a:cubicBezTo>
                  <a:pt x="9992254" y="131483"/>
                  <a:pt x="11175947" y="385483"/>
                  <a:pt x="12420600" y="563283"/>
                </a:cubicBezTo>
                <a:lnTo>
                  <a:pt x="12420600" y="1858683"/>
                </a:lnTo>
                <a:lnTo>
                  <a:pt x="0" y="1858683"/>
                </a:lnTo>
                <a:lnTo>
                  <a:pt x="0" y="563283"/>
                </a:lnTo>
                <a:close/>
              </a:path>
            </a:pathLst>
          </a:custGeom>
          <a:solidFill>
            <a:srgbClr val="72D4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06" y="197604"/>
            <a:ext cx="1486037" cy="90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357" y="238631"/>
            <a:ext cx="1116482" cy="6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51" y="499373"/>
            <a:ext cx="1977916" cy="120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218" y="3132687"/>
            <a:ext cx="3201266" cy="324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Ã¬nh áº£nh ChÃºc Má»«ng Äi Há»c Vui Váº» MÃ¹a Há»c Sinh, TrÆ°á»ng Há»c, Báº¯t Äáº§u Äi Há»c,  Váº½ Tay Sinh ViÃªn Háº¡nh PhÃºc miá»n phÃ­ táº£i táº­p tin PNG PSDComment vÃ  Vector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500" b="95313" l="0" r="100000">
                        <a14:foregroundMark x1="24844" y1="21875" x2="22031" y2="72031"/>
                        <a14:foregroundMark x1="27969" y1="26406" x2="33125" y2="79844"/>
                        <a14:foregroundMark x1="9063" y1="22813" x2="6094" y2="40625"/>
                        <a14:foregroundMark x1="9063" y1="37344" x2="20781" y2="47031"/>
                        <a14:foregroundMark x1="29531" y1="45781" x2="42188" y2="41406"/>
                        <a14:foregroundMark x1="3906" y1="22813" x2="15781" y2="20625"/>
                        <a14:foregroundMark x1="14844" y1="74375" x2="8125" y2="87031"/>
                        <a14:foregroundMark x1="57500" y1="16094" x2="61094" y2="36406"/>
                        <a14:foregroundMark x1="85313" y1="45313" x2="66094" y2="43281"/>
                        <a14:foregroundMark x1="65469" y1="42813" x2="67188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19" y="558619"/>
            <a:ext cx="5897810" cy="589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729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117 reference of sunlight png transparent background | Sun clip art, Happy  sunshine, Sun drawi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06" y="-189044"/>
            <a:ext cx="2128895" cy="21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/>
          <p:nvPr/>
        </p:nvSpPr>
        <p:spPr>
          <a:xfrm>
            <a:off x="-76200" y="4999317"/>
            <a:ext cx="12420600" cy="1858683"/>
          </a:xfrm>
          <a:custGeom>
            <a:avLst/>
            <a:gdLst>
              <a:gd name="connsiteX0" fmla="*/ 0 w 12420600"/>
              <a:gd name="connsiteY0" fmla="*/ 0 h 1295400"/>
              <a:gd name="connsiteX1" fmla="*/ 12420600 w 12420600"/>
              <a:gd name="connsiteY1" fmla="*/ 0 h 1295400"/>
              <a:gd name="connsiteX2" fmla="*/ 12420600 w 12420600"/>
              <a:gd name="connsiteY2" fmla="*/ 1295400 h 1295400"/>
              <a:gd name="connsiteX3" fmla="*/ 0 w 12420600"/>
              <a:gd name="connsiteY3" fmla="*/ 1295400 h 1295400"/>
              <a:gd name="connsiteX4" fmla="*/ 0 w 12420600"/>
              <a:gd name="connsiteY4" fmla="*/ 0 h 12954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33400 h 1828800"/>
              <a:gd name="connsiteX1" fmla="*/ 8686641 w 12420600"/>
              <a:gd name="connsiteY1" fmla="*/ 0 h 1828800"/>
              <a:gd name="connsiteX2" fmla="*/ 12420600 w 12420600"/>
              <a:gd name="connsiteY2" fmla="*/ 533400 h 1828800"/>
              <a:gd name="connsiteX3" fmla="*/ 12420600 w 12420600"/>
              <a:gd name="connsiteY3" fmla="*/ 1828800 h 1828800"/>
              <a:gd name="connsiteX4" fmla="*/ 0 w 12420600"/>
              <a:gd name="connsiteY4" fmla="*/ 1828800 h 1828800"/>
              <a:gd name="connsiteX5" fmla="*/ 0 w 12420600"/>
              <a:gd name="connsiteY5" fmla="*/ 533400 h 1828800"/>
              <a:gd name="connsiteX0" fmla="*/ 0 w 12420600"/>
              <a:gd name="connsiteY0" fmla="*/ 563283 h 1858683"/>
              <a:gd name="connsiteX1" fmla="*/ 8686641 w 12420600"/>
              <a:gd name="connsiteY1" fmla="*/ 29883 h 1858683"/>
              <a:gd name="connsiteX2" fmla="*/ 12420600 w 12420600"/>
              <a:gd name="connsiteY2" fmla="*/ 563283 h 1858683"/>
              <a:gd name="connsiteX3" fmla="*/ 12420600 w 12420600"/>
              <a:gd name="connsiteY3" fmla="*/ 1858683 h 1858683"/>
              <a:gd name="connsiteX4" fmla="*/ 0 w 12420600"/>
              <a:gd name="connsiteY4" fmla="*/ 1858683 h 1858683"/>
              <a:gd name="connsiteX5" fmla="*/ 0 w 12420600"/>
              <a:gd name="connsiteY5" fmla="*/ 563283 h 18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20600" h="1858683">
                <a:moveTo>
                  <a:pt x="0" y="563283"/>
                </a:moveTo>
                <a:cubicBezTo>
                  <a:pt x="2870147" y="563283"/>
                  <a:pt x="5846974" y="-152997"/>
                  <a:pt x="8686641" y="29883"/>
                </a:cubicBezTo>
                <a:cubicBezTo>
                  <a:pt x="9992254" y="131483"/>
                  <a:pt x="11175947" y="385483"/>
                  <a:pt x="12420600" y="563283"/>
                </a:cubicBezTo>
                <a:lnTo>
                  <a:pt x="12420600" y="1858683"/>
                </a:lnTo>
                <a:lnTo>
                  <a:pt x="0" y="1858683"/>
                </a:lnTo>
                <a:lnTo>
                  <a:pt x="0" y="563283"/>
                </a:lnTo>
                <a:close/>
              </a:path>
            </a:pathLst>
          </a:custGeom>
          <a:solidFill>
            <a:srgbClr val="72D4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06" y="197604"/>
            <a:ext cx="1486037" cy="90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357" y="238631"/>
            <a:ext cx="1116482" cy="6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Đám mây dịch vụ lưu trữ Web Internet Máy học Amazon dịch Vụ Web - phim đám  mây 1270*771 minh bạch Png Tải về miễn phí - Màu Xanh, Trái Tim, Bầu Trời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51" y="499373"/>
            <a:ext cx="1977916" cy="120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505861"/>
            <a:ext cx="2713566" cy="335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HÃ¬nh áº£nh Báº£ng Hiá»u Gá» Báº£ng Gá» Logo CÃ¢y Xanh, Biá»n Gá», Máº£nh Gá», Logo miá»n  phÃ­ táº£i táº­p tin PNG PSDComment vÃ  Vector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4063" r="98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60" y="-1415999"/>
            <a:ext cx="8668280" cy="807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822754" y="2217043"/>
            <a:ext cx="6622691" cy="1754326"/>
          </a:xfrm>
          <a:prstGeom prst="rect">
            <a:avLst/>
          </a:prstGeom>
          <a:solidFill>
            <a:srgbClr val="F0C8A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Em hãy nêu VD hai phân số cùng mẫu số?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754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图片 340">
            <a:extLst>
              <a:ext uri="{FF2B5EF4-FFF2-40B4-BE49-F238E27FC236}">
                <a16:creationId xmlns:a16="http://schemas.microsoft.com/office/drawing/2014/main" id="{7CDF9C98-B341-4711-89F0-2EC6A0DC5B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2" y="322420"/>
            <a:ext cx="12102982" cy="6372479"/>
          </a:xfrm>
          <a:prstGeom prst="rect">
            <a:avLst/>
          </a:prstGeom>
          <a:effectLst/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A69776A-5C77-4F9F-8C1E-B924A4D71061}"/>
              </a:ext>
            </a:extLst>
          </p:cNvPr>
          <p:cNvSpPr txBox="1"/>
          <p:nvPr/>
        </p:nvSpPr>
        <p:spPr>
          <a:xfrm>
            <a:off x="3055512" y="2333421"/>
            <a:ext cx="78787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A9F7FF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KHÁM PHÁ</a:t>
            </a:r>
            <a:endParaRPr kumimoji="0" lang="zh-CN" altLang="en-US" sz="8800" b="1" i="0" u="none" strike="noStrike" kern="1200" cap="none" spc="300" normalizeH="0" baseline="0" noProof="0" dirty="0">
              <a:ln>
                <a:noFill/>
              </a:ln>
              <a:solidFill>
                <a:srgbClr val="A9F7FF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幼圆" panose="02010509060101010101" pitchFamily="49" charset="-122"/>
              <a:cs typeface="851tegakizatsu" panose="020006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ECE0F12-5C8A-467E-A9F5-9DF759156C0A}"/>
              </a:ext>
            </a:extLst>
          </p:cNvPr>
          <p:cNvGrpSpPr/>
          <p:nvPr/>
        </p:nvGrpSpPr>
        <p:grpSpPr>
          <a:xfrm>
            <a:off x="361949" y="5162388"/>
            <a:ext cx="1487488" cy="1079500"/>
            <a:chOff x="1023938" y="938213"/>
            <a:chExt cx="1487488" cy="107950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6477C3F-133A-47E2-A727-16D1C842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938" y="938213"/>
              <a:ext cx="1487488" cy="1079500"/>
            </a:xfrm>
            <a:custGeom>
              <a:avLst/>
              <a:gdLst>
                <a:gd name="T0" fmla="*/ 19 w 889"/>
                <a:gd name="T1" fmla="*/ 267 h 644"/>
                <a:gd name="T2" fmla="*/ 182 w 889"/>
                <a:gd name="T3" fmla="*/ 88 h 644"/>
                <a:gd name="T4" fmla="*/ 304 w 889"/>
                <a:gd name="T5" fmla="*/ 34 h 644"/>
                <a:gd name="T6" fmla="*/ 457 w 889"/>
                <a:gd name="T7" fmla="*/ 25 h 644"/>
                <a:gd name="T8" fmla="*/ 680 w 889"/>
                <a:gd name="T9" fmla="*/ 124 h 644"/>
                <a:gd name="T10" fmla="*/ 835 w 889"/>
                <a:gd name="T11" fmla="*/ 297 h 644"/>
                <a:gd name="T12" fmla="*/ 863 w 889"/>
                <a:gd name="T13" fmla="*/ 456 h 644"/>
                <a:gd name="T14" fmla="*/ 838 w 889"/>
                <a:gd name="T15" fmla="*/ 633 h 644"/>
                <a:gd name="T16" fmla="*/ 848 w 889"/>
                <a:gd name="T17" fmla="*/ 628 h 644"/>
                <a:gd name="T18" fmla="*/ 733 w 889"/>
                <a:gd name="T19" fmla="*/ 583 h 644"/>
                <a:gd name="T20" fmla="*/ 536 w 889"/>
                <a:gd name="T21" fmla="*/ 500 h 644"/>
                <a:gd name="T22" fmla="*/ 314 w 889"/>
                <a:gd name="T23" fmla="*/ 403 h 644"/>
                <a:gd name="T24" fmla="*/ 123 w 889"/>
                <a:gd name="T25" fmla="*/ 315 h 644"/>
                <a:gd name="T26" fmla="*/ 20 w 889"/>
                <a:gd name="T27" fmla="*/ 262 h 644"/>
                <a:gd name="T28" fmla="*/ 17 w 889"/>
                <a:gd name="T29" fmla="*/ 260 h 644"/>
                <a:gd name="T30" fmla="*/ 7 w 889"/>
                <a:gd name="T31" fmla="*/ 271 h 644"/>
                <a:gd name="T32" fmla="*/ 36 w 889"/>
                <a:gd name="T33" fmla="*/ 289 h 644"/>
                <a:gd name="T34" fmla="*/ 95 w 889"/>
                <a:gd name="T35" fmla="*/ 319 h 644"/>
                <a:gd name="T36" fmla="*/ 279 w 889"/>
                <a:gd name="T37" fmla="*/ 404 h 644"/>
                <a:gd name="T38" fmla="*/ 502 w 889"/>
                <a:gd name="T39" fmla="*/ 502 h 644"/>
                <a:gd name="T40" fmla="*/ 707 w 889"/>
                <a:gd name="T41" fmla="*/ 589 h 644"/>
                <a:gd name="T42" fmla="*/ 836 w 889"/>
                <a:gd name="T43" fmla="*/ 640 h 644"/>
                <a:gd name="T44" fmla="*/ 844 w 889"/>
                <a:gd name="T45" fmla="*/ 643 h 644"/>
                <a:gd name="T46" fmla="*/ 853 w 889"/>
                <a:gd name="T47" fmla="*/ 637 h 644"/>
                <a:gd name="T48" fmla="*/ 858 w 889"/>
                <a:gd name="T49" fmla="*/ 316 h 644"/>
                <a:gd name="T50" fmla="*/ 713 w 889"/>
                <a:gd name="T51" fmla="*/ 129 h 644"/>
                <a:gd name="T52" fmla="*/ 488 w 889"/>
                <a:gd name="T53" fmla="*/ 17 h 644"/>
                <a:gd name="T54" fmla="*/ 334 w 889"/>
                <a:gd name="T55" fmla="*/ 11 h 644"/>
                <a:gd name="T56" fmla="*/ 198 w 889"/>
                <a:gd name="T57" fmla="*/ 61 h 644"/>
                <a:gd name="T58" fmla="*/ 5 w 889"/>
                <a:gd name="T59" fmla="*/ 263 h 644"/>
                <a:gd name="T60" fmla="*/ 19 w 889"/>
                <a:gd name="T61" fmla="*/ 2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9" h="644">
                  <a:moveTo>
                    <a:pt x="19" y="267"/>
                  </a:moveTo>
                  <a:cubicBezTo>
                    <a:pt x="47" y="188"/>
                    <a:pt x="111" y="129"/>
                    <a:pt x="182" y="88"/>
                  </a:cubicBezTo>
                  <a:cubicBezTo>
                    <a:pt x="220" y="65"/>
                    <a:pt x="262" y="47"/>
                    <a:pt x="304" y="34"/>
                  </a:cubicBezTo>
                  <a:cubicBezTo>
                    <a:pt x="355" y="19"/>
                    <a:pt x="405" y="15"/>
                    <a:pt x="457" y="25"/>
                  </a:cubicBezTo>
                  <a:cubicBezTo>
                    <a:pt x="537" y="41"/>
                    <a:pt x="613" y="77"/>
                    <a:pt x="680" y="124"/>
                  </a:cubicBezTo>
                  <a:cubicBezTo>
                    <a:pt x="743" y="168"/>
                    <a:pt x="804" y="225"/>
                    <a:pt x="835" y="297"/>
                  </a:cubicBezTo>
                  <a:cubicBezTo>
                    <a:pt x="856" y="346"/>
                    <a:pt x="862" y="403"/>
                    <a:pt x="863" y="456"/>
                  </a:cubicBezTo>
                  <a:cubicBezTo>
                    <a:pt x="863" y="516"/>
                    <a:pt x="853" y="576"/>
                    <a:pt x="838" y="633"/>
                  </a:cubicBezTo>
                  <a:cubicBezTo>
                    <a:pt x="841" y="632"/>
                    <a:pt x="845" y="630"/>
                    <a:pt x="848" y="628"/>
                  </a:cubicBezTo>
                  <a:cubicBezTo>
                    <a:pt x="809" y="616"/>
                    <a:pt x="771" y="599"/>
                    <a:pt x="733" y="583"/>
                  </a:cubicBezTo>
                  <a:cubicBezTo>
                    <a:pt x="667" y="556"/>
                    <a:pt x="601" y="528"/>
                    <a:pt x="536" y="500"/>
                  </a:cubicBezTo>
                  <a:cubicBezTo>
                    <a:pt x="461" y="468"/>
                    <a:pt x="388" y="436"/>
                    <a:pt x="314" y="403"/>
                  </a:cubicBezTo>
                  <a:cubicBezTo>
                    <a:pt x="250" y="374"/>
                    <a:pt x="186" y="345"/>
                    <a:pt x="123" y="315"/>
                  </a:cubicBezTo>
                  <a:cubicBezTo>
                    <a:pt x="88" y="299"/>
                    <a:pt x="51" y="284"/>
                    <a:pt x="20" y="262"/>
                  </a:cubicBezTo>
                  <a:cubicBezTo>
                    <a:pt x="17" y="260"/>
                    <a:pt x="20" y="262"/>
                    <a:pt x="17" y="260"/>
                  </a:cubicBezTo>
                  <a:cubicBezTo>
                    <a:pt x="10" y="253"/>
                    <a:pt x="0" y="264"/>
                    <a:pt x="7" y="271"/>
                  </a:cubicBezTo>
                  <a:cubicBezTo>
                    <a:pt x="15" y="278"/>
                    <a:pt x="26" y="284"/>
                    <a:pt x="36" y="289"/>
                  </a:cubicBezTo>
                  <a:cubicBezTo>
                    <a:pt x="55" y="299"/>
                    <a:pt x="75" y="309"/>
                    <a:pt x="95" y="319"/>
                  </a:cubicBezTo>
                  <a:cubicBezTo>
                    <a:pt x="156" y="348"/>
                    <a:pt x="218" y="376"/>
                    <a:pt x="279" y="404"/>
                  </a:cubicBezTo>
                  <a:cubicBezTo>
                    <a:pt x="353" y="437"/>
                    <a:pt x="428" y="470"/>
                    <a:pt x="502" y="502"/>
                  </a:cubicBezTo>
                  <a:cubicBezTo>
                    <a:pt x="570" y="531"/>
                    <a:pt x="638" y="560"/>
                    <a:pt x="707" y="589"/>
                  </a:cubicBezTo>
                  <a:cubicBezTo>
                    <a:pt x="749" y="607"/>
                    <a:pt x="792" y="625"/>
                    <a:pt x="836" y="640"/>
                  </a:cubicBezTo>
                  <a:cubicBezTo>
                    <a:pt x="838" y="641"/>
                    <a:pt x="841" y="642"/>
                    <a:pt x="844" y="643"/>
                  </a:cubicBezTo>
                  <a:cubicBezTo>
                    <a:pt x="847" y="644"/>
                    <a:pt x="852" y="641"/>
                    <a:pt x="853" y="637"/>
                  </a:cubicBezTo>
                  <a:cubicBezTo>
                    <a:pt x="880" y="533"/>
                    <a:pt x="889" y="421"/>
                    <a:pt x="858" y="316"/>
                  </a:cubicBezTo>
                  <a:cubicBezTo>
                    <a:pt x="835" y="239"/>
                    <a:pt x="775" y="177"/>
                    <a:pt x="713" y="129"/>
                  </a:cubicBezTo>
                  <a:cubicBezTo>
                    <a:pt x="646" y="78"/>
                    <a:pt x="570" y="38"/>
                    <a:pt x="488" y="17"/>
                  </a:cubicBezTo>
                  <a:cubicBezTo>
                    <a:pt x="438" y="4"/>
                    <a:pt x="386" y="0"/>
                    <a:pt x="334" y="11"/>
                  </a:cubicBezTo>
                  <a:cubicBezTo>
                    <a:pt x="287" y="21"/>
                    <a:pt x="241" y="39"/>
                    <a:pt x="198" y="61"/>
                  </a:cubicBezTo>
                  <a:cubicBezTo>
                    <a:pt x="114" y="105"/>
                    <a:pt x="37" y="171"/>
                    <a:pt x="5" y="263"/>
                  </a:cubicBezTo>
                  <a:cubicBezTo>
                    <a:pt x="1" y="272"/>
                    <a:pt x="16" y="276"/>
                    <a:pt x="19" y="2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17572ED-DF9C-4186-ABFC-5757C8EE5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147763"/>
              <a:ext cx="693738" cy="534988"/>
            </a:xfrm>
            <a:custGeom>
              <a:avLst/>
              <a:gdLst>
                <a:gd name="T0" fmla="*/ 19 w 414"/>
                <a:gd name="T1" fmla="*/ 138 h 319"/>
                <a:gd name="T2" fmla="*/ 219 w 414"/>
                <a:gd name="T3" fmla="*/ 29 h 319"/>
                <a:gd name="T4" fmla="*/ 388 w 414"/>
                <a:gd name="T5" fmla="*/ 151 h 319"/>
                <a:gd name="T6" fmla="*/ 399 w 414"/>
                <a:gd name="T7" fmla="*/ 226 h 319"/>
                <a:gd name="T8" fmla="*/ 398 w 414"/>
                <a:gd name="T9" fmla="*/ 310 h 319"/>
                <a:gd name="T10" fmla="*/ 407 w 414"/>
                <a:gd name="T11" fmla="*/ 303 h 319"/>
                <a:gd name="T12" fmla="*/ 254 w 414"/>
                <a:gd name="T13" fmla="*/ 240 h 319"/>
                <a:gd name="T14" fmla="*/ 168 w 414"/>
                <a:gd name="T15" fmla="*/ 207 h 319"/>
                <a:gd name="T16" fmla="*/ 97 w 414"/>
                <a:gd name="T17" fmla="*/ 171 h 319"/>
                <a:gd name="T18" fmla="*/ 16 w 414"/>
                <a:gd name="T19" fmla="*/ 128 h 319"/>
                <a:gd name="T20" fmla="*/ 8 w 414"/>
                <a:gd name="T21" fmla="*/ 141 h 319"/>
                <a:gd name="T22" fmla="*/ 80 w 414"/>
                <a:gd name="T23" fmla="*/ 179 h 319"/>
                <a:gd name="T24" fmla="*/ 152 w 414"/>
                <a:gd name="T25" fmla="*/ 216 h 319"/>
                <a:gd name="T26" fmla="*/ 234 w 414"/>
                <a:gd name="T27" fmla="*/ 249 h 319"/>
                <a:gd name="T28" fmla="*/ 313 w 414"/>
                <a:gd name="T29" fmla="*/ 281 h 319"/>
                <a:gd name="T30" fmla="*/ 403 w 414"/>
                <a:gd name="T31" fmla="*/ 317 h 319"/>
                <a:gd name="T32" fmla="*/ 413 w 414"/>
                <a:gd name="T33" fmla="*/ 310 h 319"/>
                <a:gd name="T34" fmla="*/ 414 w 414"/>
                <a:gd name="T35" fmla="*/ 226 h 319"/>
                <a:gd name="T36" fmla="*/ 405 w 414"/>
                <a:gd name="T37" fmla="*/ 155 h 319"/>
                <a:gd name="T38" fmla="*/ 339 w 414"/>
                <a:gd name="T39" fmla="*/ 60 h 319"/>
                <a:gd name="T40" fmla="*/ 110 w 414"/>
                <a:gd name="T41" fmla="*/ 37 h 319"/>
                <a:gd name="T42" fmla="*/ 6 w 414"/>
                <a:gd name="T43" fmla="*/ 131 h 319"/>
                <a:gd name="T44" fmla="*/ 19 w 414"/>
                <a:gd name="T45" fmla="*/ 1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4" h="319">
                  <a:moveTo>
                    <a:pt x="19" y="138"/>
                  </a:moveTo>
                  <a:cubicBezTo>
                    <a:pt x="61" y="71"/>
                    <a:pt x="138" y="25"/>
                    <a:pt x="219" y="29"/>
                  </a:cubicBezTo>
                  <a:cubicBezTo>
                    <a:pt x="292" y="32"/>
                    <a:pt x="363" y="82"/>
                    <a:pt x="388" y="151"/>
                  </a:cubicBezTo>
                  <a:cubicBezTo>
                    <a:pt x="396" y="175"/>
                    <a:pt x="398" y="201"/>
                    <a:pt x="399" y="226"/>
                  </a:cubicBezTo>
                  <a:cubicBezTo>
                    <a:pt x="399" y="254"/>
                    <a:pt x="398" y="282"/>
                    <a:pt x="398" y="310"/>
                  </a:cubicBezTo>
                  <a:cubicBezTo>
                    <a:pt x="401" y="307"/>
                    <a:pt x="404" y="305"/>
                    <a:pt x="407" y="303"/>
                  </a:cubicBezTo>
                  <a:cubicBezTo>
                    <a:pt x="356" y="283"/>
                    <a:pt x="305" y="260"/>
                    <a:pt x="254" y="240"/>
                  </a:cubicBezTo>
                  <a:cubicBezTo>
                    <a:pt x="226" y="229"/>
                    <a:pt x="197" y="219"/>
                    <a:pt x="168" y="207"/>
                  </a:cubicBezTo>
                  <a:cubicBezTo>
                    <a:pt x="144" y="196"/>
                    <a:pt x="121" y="183"/>
                    <a:pt x="97" y="171"/>
                  </a:cubicBezTo>
                  <a:cubicBezTo>
                    <a:pt x="69" y="158"/>
                    <a:pt x="41" y="145"/>
                    <a:pt x="16" y="128"/>
                  </a:cubicBezTo>
                  <a:cubicBezTo>
                    <a:pt x="8" y="122"/>
                    <a:pt x="0" y="135"/>
                    <a:pt x="8" y="141"/>
                  </a:cubicBezTo>
                  <a:cubicBezTo>
                    <a:pt x="31" y="156"/>
                    <a:pt x="56" y="168"/>
                    <a:pt x="80" y="179"/>
                  </a:cubicBezTo>
                  <a:cubicBezTo>
                    <a:pt x="104" y="191"/>
                    <a:pt x="127" y="205"/>
                    <a:pt x="152" y="216"/>
                  </a:cubicBezTo>
                  <a:cubicBezTo>
                    <a:pt x="179" y="228"/>
                    <a:pt x="207" y="238"/>
                    <a:pt x="234" y="249"/>
                  </a:cubicBezTo>
                  <a:cubicBezTo>
                    <a:pt x="261" y="259"/>
                    <a:pt x="287" y="270"/>
                    <a:pt x="313" y="281"/>
                  </a:cubicBezTo>
                  <a:cubicBezTo>
                    <a:pt x="343" y="293"/>
                    <a:pt x="373" y="306"/>
                    <a:pt x="403" y="317"/>
                  </a:cubicBezTo>
                  <a:cubicBezTo>
                    <a:pt x="408" y="319"/>
                    <a:pt x="413" y="314"/>
                    <a:pt x="413" y="310"/>
                  </a:cubicBezTo>
                  <a:cubicBezTo>
                    <a:pt x="413" y="282"/>
                    <a:pt x="414" y="254"/>
                    <a:pt x="414" y="226"/>
                  </a:cubicBezTo>
                  <a:cubicBezTo>
                    <a:pt x="414" y="202"/>
                    <a:pt x="412" y="178"/>
                    <a:pt x="405" y="155"/>
                  </a:cubicBezTo>
                  <a:cubicBezTo>
                    <a:pt x="393" y="117"/>
                    <a:pt x="369" y="84"/>
                    <a:pt x="339" y="60"/>
                  </a:cubicBezTo>
                  <a:cubicBezTo>
                    <a:pt x="273" y="7"/>
                    <a:pt x="185" y="0"/>
                    <a:pt x="110" y="37"/>
                  </a:cubicBezTo>
                  <a:cubicBezTo>
                    <a:pt x="67" y="57"/>
                    <a:pt x="31" y="90"/>
                    <a:pt x="6" y="131"/>
                  </a:cubicBezTo>
                  <a:cubicBezTo>
                    <a:pt x="0" y="139"/>
                    <a:pt x="13" y="146"/>
                    <a:pt x="19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DAD6D77-2E40-419A-A03B-B0F1EC2C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1330325"/>
              <a:ext cx="55563" cy="76200"/>
            </a:xfrm>
            <a:custGeom>
              <a:avLst/>
              <a:gdLst>
                <a:gd name="T0" fmla="*/ 15 w 33"/>
                <a:gd name="T1" fmla="*/ 9 h 45"/>
                <a:gd name="T2" fmla="*/ 4 w 33"/>
                <a:gd name="T3" fmla="*/ 29 h 45"/>
                <a:gd name="T4" fmla="*/ 18 w 33"/>
                <a:gd name="T5" fmla="*/ 37 h 45"/>
                <a:gd name="T6" fmla="*/ 29 w 33"/>
                <a:gd name="T7" fmla="*/ 16 h 45"/>
                <a:gd name="T8" fmla="*/ 15 w 33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15" y="9"/>
                  </a:moveTo>
                  <a:cubicBezTo>
                    <a:pt x="12" y="16"/>
                    <a:pt x="8" y="22"/>
                    <a:pt x="4" y="29"/>
                  </a:cubicBezTo>
                  <a:cubicBezTo>
                    <a:pt x="0" y="38"/>
                    <a:pt x="13" y="45"/>
                    <a:pt x="18" y="37"/>
                  </a:cubicBezTo>
                  <a:cubicBezTo>
                    <a:pt x="21" y="30"/>
                    <a:pt x="25" y="23"/>
                    <a:pt x="29" y="16"/>
                  </a:cubicBezTo>
                  <a:cubicBezTo>
                    <a:pt x="33" y="8"/>
                    <a:pt x="20" y="0"/>
                    <a:pt x="1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C02FBB1-A6DB-4392-962A-639B3412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1397000"/>
              <a:ext cx="60325" cy="80963"/>
            </a:xfrm>
            <a:custGeom>
              <a:avLst/>
              <a:gdLst>
                <a:gd name="T0" fmla="*/ 18 w 36"/>
                <a:gd name="T1" fmla="*/ 9 h 49"/>
                <a:gd name="T2" fmla="*/ 6 w 36"/>
                <a:gd name="T3" fmla="*/ 34 h 49"/>
                <a:gd name="T4" fmla="*/ 19 w 36"/>
                <a:gd name="T5" fmla="*/ 41 h 49"/>
                <a:gd name="T6" fmla="*/ 33 w 36"/>
                <a:gd name="T7" fmla="*/ 13 h 49"/>
                <a:gd name="T8" fmla="*/ 18 w 36"/>
                <a:gd name="T9" fmla="*/ 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18" y="9"/>
                  </a:moveTo>
                  <a:cubicBezTo>
                    <a:pt x="15" y="18"/>
                    <a:pt x="11" y="26"/>
                    <a:pt x="6" y="34"/>
                  </a:cubicBezTo>
                  <a:cubicBezTo>
                    <a:pt x="0" y="42"/>
                    <a:pt x="13" y="49"/>
                    <a:pt x="19" y="41"/>
                  </a:cubicBezTo>
                  <a:cubicBezTo>
                    <a:pt x="25" y="33"/>
                    <a:pt x="30" y="23"/>
                    <a:pt x="33" y="13"/>
                  </a:cubicBezTo>
                  <a:cubicBezTo>
                    <a:pt x="36" y="4"/>
                    <a:pt x="21" y="0"/>
                    <a:pt x="1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6EF5886-D701-4471-9093-46AD2BBB5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300" y="1462088"/>
              <a:ext cx="55563" cy="79375"/>
            </a:xfrm>
            <a:custGeom>
              <a:avLst/>
              <a:gdLst>
                <a:gd name="T0" fmla="*/ 16 w 34"/>
                <a:gd name="T1" fmla="*/ 9 h 48"/>
                <a:gd name="T2" fmla="*/ 5 w 34"/>
                <a:gd name="T3" fmla="*/ 32 h 48"/>
                <a:gd name="T4" fmla="*/ 18 w 34"/>
                <a:gd name="T5" fmla="*/ 40 h 48"/>
                <a:gd name="T6" fmla="*/ 30 w 34"/>
                <a:gd name="T7" fmla="*/ 13 h 48"/>
                <a:gd name="T8" fmla="*/ 16 w 34"/>
                <a:gd name="T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8">
                  <a:moveTo>
                    <a:pt x="16" y="9"/>
                  </a:moveTo>
                  <a:cubicBezTo>
                    <a:pt x="13" y="17"/>
                    <a:pt x="9" y="25"/>
                    <a:pt x="5" y="32"/>
                  </a:cubicBezTo>
                  <a:cubicBezTo>
                    <a:pt x="0" y="41"/>
                    <a:pt x="13" y="48"/>
                    <a:pt x="18" y="40"/>
                  </a:cubicBezTo>
                  <a:cubicBezTo>
                    <a:pt x="23" y="32"/>
                    <a:pt x="27" y="22"/>
                    <a:pt x="30" y="13"/>
                  </a:cubicBezTo>
                  <a:cubicBezTo>
                    <a:pt x="34" y="4"/>
                    <a:pt x="19" y="0"/>
                    <a:pt x="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425EA87A-5F56-41BC-B652-696EA7DCB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1530350"/>
              <a:ext cx="42863" cy="71438"/>
            </a:xfrm>
            <a:custGeom>
              <a:avLst/>
              <a:gdLst>
                <a:gd name="T0" fmla="*/ 8 w 25"/>
                <a:gd name="T1" fmla="*/ 9 h 43"/>
                <a:gd name="T2" fmla="*/ 2 w 25"/>
                <a:gd name="T3" fmla="*/ 31 h 43"/>
                <a:gd name="T4" fmla="*/ 4 w 25"/>
                <a:gd name="T5" fmla="*/ 42 h 43"/>
                <a:gd name="T6" fmla="*/ 15 w 25"/>
                <a:gd name="T7" fmla="*/ 39 h 43"/>
                <a:gd name="T8" fmla="*/ 23 w 25"/>
                <a:gd name="T9" fmla="*/ 13 h 43"/>
                <a:gd name="T10" fmla="*/ 8 w 25"/>
                <a:gd name="T11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3">
                  <a:moveTo>
                    <a:pt x="8" y="9"/>
                  </a:moveTo>
                  <a:cubicBezTo>
                    <a:pt x="7" y="17"/>
                    <a:pt x="5" y="24"/>
                    <a:pt x="2" y="31"/>
                  </a:cubicBezTo>
                  <a:cubicBezTo>
                    <a:pt x="0" y="35"/>
                    <a:pt x="0" y="39"/>
                    <a:pt x="4" y="42"/>
                  </a:cubicBezTo>
                  <a:cubicBezTo>
                    <a:pt x="7" y="43"/>
                    <a:pt x="13" y="43"/>
                    <a:pt x="15" y="39"/>
                  </a:cubicBezTo>
                  <a:cubicBezTo>
                    <a:pt x="18" y="31"/>
                    <a:pt x="21" y="22"/>
                    <a:pt x="23" y="13"/>
                  </a:cubicBezTo>
                  <a:cubicBezTo>
                    <a:pt x="25" y="4"/>
                    <a:pt x="10" y="0"/>
                    <a:pt x="8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7732176-D3CD-49FD-8947-C0A4B2536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1595438"/>
              <a:ext cx="44450" cy="61913"/>
            </a:xfrm>
            <a:custGeom>
              <a:avLst/>
              <a:gdLst>
                <a:gd name="T0" fmla="*/ 10 w 27"/>
                <a:gd name="T1" fmla="*/ 9 h 37"/>
                <a:gd name="T2" fmla="*/ 3 w 27"/>
                <a:gd name="T3" fmla="*/ 25 h 37"/>
                <a:gd name="T4" fmla="*/ 5 w 27"/>
                <a:gd name="T5" fmla="*/ 35 h 37"/>
                <a:gd name="T6" fmla="*/ 16 w 27"/>
                <a:gd name="T7" fmla="*/ 32 h 37"/>
                <a:gd name="T8" fmla="*/ 25 w 27"/>
                <a:gd name="T9" fmla="*/ 13 h 37"/>
                <a:gd name="T10" fmla="*/ 10 w 27"/>
                <a:gd name="T1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7">
                  <a:moveTo>
                    <a:pt x="10" y="9"/>
                  </a:moveTo>
                  <a:cubicBezTo>
                    <a:pt x="8" y="15"/>
                    <a:pt x="6" y="20"/>
                    <a:pt x="3" y="25"/>
                  </a:cubicBezTo>
                  <a:cubicBezTo>
                    <a:pt x="0" y="28"/>
                    <a:pt x="2" y="33"/>
                    <a:pt x="5" y="35"/>
                  </a:cubicBezTo>
                  <a:cubicBezTo>
                    <a:pt x="9" y="37"/>
                    <a:pt x="13" y="36"/>
                    <a:pt x="16" y="32"/>
                  </a:cubicBezTo>
                  <a:cubicBezTo>
                    <a:pt x="20" y="26"/>
                    <a:pt x="23" y="20"/>
                    <a:pt x="25" y="13"/>
                  </a:cubicBezTo>
                  <a:cubicBezTo>
                    <a:pt x="27" y="4"/>
                    <a:pt x="13" y="0"/>
                    <a:pt x="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ED4226-9638-4D34-A305-69A087972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655763"/>
              <a:ext cx="41275" cy="63500"/>
            </a:xfrm>
            <a:custGeom>
              <a:avLst/>
              <a:gdLst>
                <a:gd name="T0" fmla="*/ 7 w 24"/>
                <a:gd name="T1" fmla="*/ 9 h 38"/>
                <a:gd name="T2" fmla="*/ 2 w 24"/>
                <a:gd name="T3" fmla="*/ 26 h 38"/>
                <a:gd name="T4" fmla="*/ 4 w 24"/>
                <a:gd name="T5" fmla="*/ 36 h 38"/>
                <a:gd name="T6" fmla="*/ 15 w 24"/>
                <a:gd name="T7" fmla="*/ 34 h 38"/>
                <a:gd name="T8" fmla="*/ 22 w 24"/>
                <a:gd name="T9" fmla="*/ 13 h 38"/>
                <a:gd name="T10" fmla="*/ 7 w 24"/>
                <a:gd name="T11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8">
                  <a:moveTo>
                    <a:pt x="7" y="9"/>
                  </a:moveTo>
                  <a:cubicBezTo>
                    <a:pt x="6" y="15"/>
                    <a:pt x="4" y="21"/>
                    <a:pt x="2" y="26"/>
                  </a:cubicBezTo>
                  <a:cubicBezTo>
                    <a:pt x="0" y="30"/>
                    <a:pt x="0" y="34"/>
                    <a:pt x="4" y="36"/>
                  </a:cubicBezTo>
                  <a:cubicBezTo>
                    <a:pt x="8" y="38"/>
                    <a:pt x="13" y="37"/>
                    <a:pt x="15" y="34"/>
                  </a:cubicBezTo>
                  <a:cubicBezTo>
                    <a:pt x="18" y="27"/>
                    <a:pt x="20" y="20"/>
                    <a:pt x="22" y="13"/>
                  </a:cubicBezTo>
                  <a:cubicBezTo>
                    <a:pt x="24" y="4"/>
                    <a:pt x="10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9DB487EA-78C6-44D8-8D48-089AD51CF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925" y="1728788"/>
              <a:ext cx="38100" cy="50800"/>
            </a:xfrm>
            <a:custGeom>
              <a:avLst/>
              <a:gdLst>
                <a:gd name="T0" fmla="*/ 9 w 23"/>
                <a:gd name="T1" fmla="*/ 5 h 31"/>
                <a:gd name="T2" fmla="*/ 2 w 23"/>
                <a:gd name="T3" fmla="*/ 19 h 31"/>
                <a:gd name="T4" fmla="*/ 5 w 23"/>
                <a:gd name="T5" fmla="*/ 29 h 31"/>
                <a:gd name="T6" fmla="*/ 15 w 23"/>
                <a:gd name="T7" fmla="*/ 27 h 31"/>
                <a:gd name="T8" fmla="*/ 22 w 23"/>
                <a:gd name="T9" fmla="*/ 12 h 31"/>
                <a:gd name="T10" fmla="*/ 19 w 23"/>
                <a:gd name="T11" fmla="*/ 2 h 31"/>
                <a:gd name="T12" fmla="*/ 9 w 23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1">
                  <a:moveTo>
                    <a:pt x="9" y="5"/>
                  </a:moveTo>
                  <a:cubicBezTo>
                    <a:pt x="6" y="9"/>
                    <a:pt x="4" y="14"/>
                    <a:pt x="2" y="19"/>
                  </a:cubicBezTo>
                  <a:cubicBezTo>
                    <a:pt x="0" y="23"/>
                    <a:pt x="1" y="27"/>
                    <a:pt x="5" y="29"/>
                  </a:cubicBezTo>
                  <a:cubicBezTo>
                    <a:pt x="8" y="31"/>
                    <a:pt x="13" y="30"/>
                    <a:pt x="15" y="27"/>
                  </a:cubicBezTo>
                  <a:cubicBezTo>
                    <a:pt x="17" y="22"/>
                    <a:pt x="19" y="17"/>
                    <a:pt x="22" y="12"/>
                  </a:cubicBezTo>
                  <a:cubicBezTo>
                    <a:pt x="23" y="9"/>
                    <a:pt x="23" y="4"/>
                    <a:pt x="19" y="2"/>
                  </a:cubicBezTo>
                  <a:cubicBezTo>
                    <a:pt x="16" y="0"/>
                    <a:pt x="10" y="1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F6FEC49-F431-40E7-86F0-AAFB10B2F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768475"/>
              <a:ext cx="49213" cy="71438"/>
            </a:xfrm>
            <a:custGeom>
              <a:avLst/>
              <a:gdLst>
                <a:gd name="T0" fmla="*/ 12 w 29"/>
                <a:gd name="T1" fmla="*/ 9 h 43"/>
                <a:gd name="T2" fmla="*/ 4 w 29"/>
                <a:gd name="T3" fmla="*/ 27 h 43"/>
                <a:gd name="T4" fmla="*/ 17 w 29"/>
                <a:gd name="T5" fmla="*/ 34 h 43"/>
                <a:gd name="T6" fmla="*/ 26 w 29"/>
                <a:gd name="T7" fmla="*/ 13 h 43"/>
                <a:gd name="T8" fmla="*/ 12 w 29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12" y="9"/>
                  </a:moveTo>
                  <a:cubicBezTo>
                    <a:pt x="10" y="15"/>
                    <a:pt x="7" y="21"/>
                    <a:pt x="4" y="27"/>
                  </a:cubicBezTo>
                  <a:cubicBezTo>
                    <a:pt x="0" y="35"/>
                    <a:pt x="13" y="43"/>
                    <a:pt x="17" y="34"/>
                  </a:cubicBezTo>
                  <a:cubicBezTo>
                    <a:pt x="21" y="27"/>
                    <a:pt x="24" y="20"/>
                    <a:pt x="26" y="13"/>
                  </a:cubicBezTo>
                  <a:cubicBezTo>
                    <a:pt x="29" y="4"/>
                    <a:pt x="15" y="0"/>
                    <a:pt x="1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C0A7DE3-44AD-45C5-B70A-6CA9D8DBF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913" y="1830388"/>
              <a:ext cx="39688" cy="58738"/>
            </a:xfrm>
            <a:custGeom>
              <a:avLst/>
              <a:gdLst>
                <a:gd name="T0" fmla="*/ 7 w 24"/>
                <a:gd name="T1" fmla="*/ 9 h 35"/>
                <a:gd name="T2" fmla="*/ 2 w 24"/>
                <a:gd name="T3" fmla="*/ 23 h 35"/>
                <a:gd name="T4" fmla="*/ 5 w 24"/>
                <a:gd name="T5" fmla="*/ 34 h 35"/>
                <a:gd name="T6" fmla="*/ 15 w 24"/>
                <a:gd name="T7" fmla="*/ 31 h 35"/>
                <a:gd name="T8" fmla="*/ 21 w 24"/>
                <a:gd name="T9" fmla="*/ 13 h 35"/>
                <a:gd name="T10" fmla="*/ 7 w 24"/>
                <a:gd name="T1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5">
                  <a:moveTo>
                    <a:pt x="7" y="9"/>
                  </a:moveTo>
                  <a:cubicBezTo>
                    <a:pt x="6" y="14"/>
                    <a:pt x="4" y="19"/>
                    <a:pt x="2" y="23"/>
                  </a:cubicBezTo>
                  <a:cubicBezTo>
                    <a:pt x="0" y="27"/>
                    <a:pt x="1" y="31"/>
                    <a:pt x="5" y="34"/>
                  </a:cubicBezTo>
                  <a:cubicBezTo>
                    <a:pt x="8" y="35"/>
                    <a:pt x="13" y="35"/>
                    <a:pt x="15" y="31"/>
                  </a:cubicBezTo>
                  <a:cubicBezTo>
                    <a:pt x="18" y="25"/>
                    <a:pt x="20" y="19"/>
                    <a:pt x="21" y="13"/>
                  </a:cubicBezTo>
                  <a:cubicBezTo>
                    <a:pt x="24" y="4"/>
                    <a:pt x="9" y="0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58133B9-670C-4BBE-BC7B-E7A99FC39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1881188"/>
              <a:ext cx="57150" cy="82550"/>
            </a:xfrm>
            <a:custGeom>
              <a:avLst/>
              <a:gdLst>
                <a:gd name="T0" fmla="*/ 16 w 34"/>
                <a:gd name="T1" fmla="*/ 8 h 49"/>
                <a:gd name="T2" fmla="*/ 4 w 34"/>
                <a:gd name="T3" fmla="*/ 36 h 49"/>
                <a:gd name="T4" fmla="*/ 18 w 34"/>
                <a:gd name="T5" fmla="*/ 40 h 49"/>
                <a:gd name="T6" fmla="*/ 29 w 34"/>
                <a:gd name="T7" fmla="*/ 16 h 49"/>
                <a:gd name="T8" fmla="*/ 16 w 34"/>
                <a:gd name="T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9">
                  <a:moveTo>
                    <a:pt x="16" y="8"/>
                  </a:moveTo>
                  <a:cubicBezTo>
                    <a:pt x="11" y="17"/>
                    <a:pt x="7" y="26"/>
                    <a:pt x="4" y="36"/>
                  </a:cubicBezTo>
                  <a:cubicBezTo>
                    <a:pt x="0" y="45"/>
                    <a:pt x="15" y="49"/>
                    <a:pt x="18" y="40"/>
                  </a:cubicBezTo>
                  <a:cubicBezTo>
                    <a:pt x="21" y="32"/>
                    <a:pt x="25" y="24"/>
                    <a:pt x="29" y="16"/>
                  </a:cubicBezTo>
                  <a:cubicBezTo>
                    <a:pt x="34" y="7"/>
                    <a:pt x="21" y="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F40ABD72-8B68-4A1F-824B-FB595CBB3F70}"/>
              </a:ext>
            </a:extLst>
          </p:cNvPr>
          <p:cNvGrpSpPr/>
          <p:nvPr/>
        </p:nvGrpSpPr>
        <p:grpSpPr>
          <a:xfrm>
            <a:off x="8151394" y="5216756"/>
            <a:ext cx="1140112" cy="841674"/>
            <a:chOff x="8934450" y="3117850"/>
            <a:chExt cx="1855788" cy="1370013"/>
          </a:xfrm>
        </p:grpSpPr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498F8F80-482D-4AD4-8E8A-B225043D9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4450" y="3117850"/>
              <a:ext cx="1655763" cy="1174750"/>
            </a:xfrm>
            <a:custGeom>
              <a:avLst/>
              <a:gdLst>
                <a:gd name="T0" fmla="*/ 682 w 989"/>
                <a:gd name="T1" fmla="*/ 20 h 700"/>
                <a:gd name="T2" fmla="*/ 915 w 989"/>
                <a:gd name="T3" fmla="*/ 308 h 700"/>
                <a:gd name="T4" fmla="*/ 973 w 989"/>
                <a:gd name="T5" fmla="*/ 388 h 700"/>
                <a:gd name="T6" fmla="*/ 976 w 989"/>
                <a:gd name="T7" fmla="*/ 376 h 700"/>
                <a:gd name="T8" fmla="*/ 883 w 989"/>
                <a:gd name="T9" fmla="*/ 429 h 700"/>
                <a:gd name="T10" fmla="*/ 765 w 989"/>
                <a:gd name="T11" fmla="*/ 556 h 700"/>
                <a:gd name="T12" fmla="*/ 724 w 989"/>
                <a:gd name="T13" fmla="*/ 658 h 700"/>
                <a:gd name="T14" fmla="*/ 735 w 989"/>
                <a:gd name="T15" fmla="*/ 652 h 700"/>
                <a:gd name="T16" fmla="*/ 534 w 989"/>
                <a:gd name="T17" fmla="*/ 635 h 700"/>
                <a:gd name="T18" fmla="*/ 335 w 989"/>
                <a:gd name="T19" fmla="*/ 684 h 700"/>
                <a:gd name="T20" fmla="*/ 343 w 989"/>
                <a:gd name="T21" fmla="*/ 685 h 700"/>
                <a:gd name="T22" fmla="*/ 86 w 989"/>
                <a:gd name="T23" fmla="*/ 399 h 700"/>
                <a:gd name="T24" fmla="*/ 14 w 989"/>
                <a:gd name="T25" fmla="*/ 324 h 700"/>
                <a:gd name="T26" fmla="*/ 14 w 989"/>
                <a:gd name="T27" fmla="*/ 337 h 700"/>
                <a:gd name="T28" fmla="*/ 407 w 989"/>
                <a:gd name="T29" fmla="*/ 252 h 700"/>
                <a:gd name="T30" fmla="*/ 418 w 989"/>
                <a:gd name="T31" fmla="*/ 241 h 700"/>
                <a:gd name="T32" fmla="*/ 436 w 989"/>
                <a:gd name="T33" fmla="*/ 191 h 700"/>
                <a:gd name="T34" fmla="*/ 464 w 989"/>
                <a:gd name="T35" fmla="*/ 147 h 700"/>
                <a:gd name="T36" fmla="*/ 532 w 989"/>
                <a:gd name="T37" fmla="*/ 71 h 700"/>
                <a:gd name="T38" fmla="*/ 605 w 989"/>
                <a:gd name="T39" fmla="*/ 30 h 700"/>
                <a:gd name="T40" fmla="*/ 653 w 989"/>
                <a:gd name="T41" fmla="*/ 22 h 700"/>
                <a:gd name="T42" fmla="*/ 675 w 989"/>
                <a:gd name="T43" fmla="*/ 20 h 700"/>
                <a:gd name="T44" fmla="*/ 683 w 989"/>
                <a:gd name="T45" fmla="*/ 20 h 700"/>
                <a:gd name="T46" fmla="*/ 683 w 989"/>
                <a:gd name="T47" fmla="*/ 19 h 700"/>
                <a:gd name="T48" fmla="*/ 680 w 989"/>
                <a:gd name="T49" fmla="*/ 10 h 700"/>
                <a:gd name="T50" fmla="*/ 680 w 989"/>
                <a:gd name="T51" fmla="*/ 10 h 700"/>
                <a:gd name="T52" fmla="*/ 684 w 989"/>
                <a:gd name="T53" fmla="*/ 6 h 700"/>
                <a:gd name="T54" fmla="*/ 684 w 989"/>
                <a:gd name="T55" fmla="*/ 6 h 700"/>
                <a:gd name="T56" fmla="*/ 690 w 989"/>
                <a:gd name="T57" fmla="*/ 21 h 700"/>
                <a:gd name="T58" fmla="*/ 695 w 989"/>
                <a:gd name="T59" fmla="*/ 16 h 700"/>
                <a:gd name="T60" fmla="*/ 692 w 989"/>
                <a:gd name="T61" fmla="*/ 7 h 700"/>
                <a:gd name="T62" fmla="*/ 672 w 989"/>
                <a:gd name="T63" fmla="*/ 5 h 700"/>
                <a:gd name="T64" fmla="*/ 627 w 989"/>
                <a:gd name="T65" fmla="*/ 9 h 700"/>
                <a:gd name="T66" fmla="*/ 557 w 989"/>
                <a:gd name="T67" fmla="*/ 34 h 700"/>
                <a:gd name="T68" fmla="*/ 437 w 989"/>
                <a:gd name="T69" fmla="*/ 158 h 700"/>
                <a:gd name="T70" fmla="*/ 412 w 989"/>
                <a:gd name="T71" fmla="*/ 201 h 700"/>
                <a:gd name="T72" fmla="*/ 403 w 989"/>
                <a:gd name="T73" fmla="*/ 247 h 700"/>
                <a:gd name="T74" fmla="*/ 414 w 989"/>
                <a:gd name="T75" fmla="*/ 237 h 700"/>
                <a:gd name="T76" fmla="*/ 5 w 989"/>
                <a:gd name="T77" fmla="*/ 324 h 700"/>
                <a:gd name="T78" fmla="*/ 4 w 989"/>
                <a:gd name="T79" fmla="*/ 337 h 700"/>
                <a:gd name="T80" fmla="*/ 256 w 989"/>
                <a:gd name="T81" fmla="*/ 617 h 700"/>
                <a:gd name="T82" fmla="*/ 333 w 989"/>
                <a:gd name="T83" fmla="*/ 698 h 700"/>
                <a:gd name="T84" fmla="*/ 341 w 989"/>
                <a:gd name="T85" fmla="*/ 699 h 700"/>
                <a:gd name="T86" fmla="*/ 533 w 989"/>
                <a:gd name="T87" fmla="*/ 651 h 700"/>
                <a:gd name="T88" fmla="*/ 729 w 989"/>
                <a:gd name="T89" fmla="*/ 667 h 700"/>
                <a:gd name="T90" fmla="*/ 740 w 989"/>
                <a:gd name="T91" fmla="*/ 661 h 700"/>
                <a:gd name="T92" fmla="*/ 941 w 989"/>
                <a:gd name="T93" fmla="*/ 410 h 700"/>
                <a:gd name="T94" fmla="*/ 982 w 989"/>
                <a:gd name="T95" fmla="*/ 391 h 700"/>
                <a:gd name="T96" fmla="*/ 986 w 989"/>
                <a:gd name="T97" fmla="*/ 379 h 700"/>
                <a:gd name="T98" fmla="*/ 762 w 989"/>
                <a:gd name="T99" fmla="*/ 80 h 700"/>
                <a:gd name="T100" fmla="*/ 692 w 989"/>
                <a:gd name="T101" fmla="*/ 7 h 700"/>
                <a:gd name="T102" fmla="*/ 682 w 989"/>
                <a:gd name="T103" fmla="*/ 2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9" h="700">
                  <a:moveTo>
                    <a:pt x="682" y="20"/>
                  </a:moveTo>
                  <a:cubicBezTo>
                    <a:pt x="773" y="103"/>
                    <a:pt x="843" y="208"/>
                    <a:pt x="915" y="308"/>
                  </a:cubicBezTo>
                  <a:cubicBezTo>
                    <a:pt x="934" y="335"/>
                    <a:pt x="953" y="362"/>
                    <a:pt x="973" y="388"/>
                  </a:cubicBezTo>
                  <a:cubicBezTo>
                    <a:pt x="974" y="384"/>
                    <a:pt x="975" y="380"/>
                    <a:pt x="976" y="376"/>
                  </a:cubicBezTo>
                  <a:cubicBezTo>
                    <a:pt x="943" y="386"/>
                    <a:pt x="911" y="408"/>
                    <a:pt x="883" y="429"/>
                  </a:cubicBezTo>
                  <a:cubicBezTo>
                    <a:pt x="836" y="464"/>
                    <a:pt x="795" y="506"/>
                    <a:pt x="765" y="556"/>
                  </a:cubicBezTo>
                  <a:cubicBezTo>
                    <a:pt x="746" y="588"/>
                    <a:pt x="732" y="622"/>
                    <a:pt x="724" y="658"/>
                  </a:cubicBezTo>
                  <a:cubicBezTo>
                    <a:pt x="728" y="656"/>
                    <a:pt x="732" y="654"/>
                    <a:pt x="735" y="652"/>
                  </a:cubicBezTo>
                  <a:cubicBezTo>
                    <a:pt x="670" y="633"/>
                    <a:pt x="601" y="629"/>
                    <a:pt x="534" y="635"/>
                  </a:cubicBezTo>
                  <a:cubicBezTo>
                    <a:pt x="466" y="641"/>
                    <a:pt x="398" y="656"/>
                    <a:pt x="335" y="684"/>
                  </a:cubicBezTo>
                  <a:cubicBezTo>
                    <a:pt x="338" y="684"/>
                    <a:pt x="340" y="685"/>
                    <a:pt x="343" y="685"/>
                  </a:cubicBezTo>
                  <a:cubicBezTo>
                    <a:pt x="252" y="594"/>
                    <a:pt x="172" y="493"/>
                    <a:pt x="86" y="399"/>
                  </a:cubicBezTo>
                  <a:cubicBezTo>
                    <a:pt x="63" y="373"/>
                    <a:pt x="39" y="348"/>
                    <a:pt x="14" y="324"/>
                  </a:cubicBezTo>
                  <a:cubicBezTo>
                    <a:pt x="14" y="328"/>
                    <a:pt x="14" y="332"/>
                    <a:pt x="14" y="337"/>
                  </a:cubicBezTo>
                  <a:cubicBezTo>
                    <a:pt x="130" y="263"/>
                    <a:pt x="270" y="199"/>
                    <a:pt x="407" y="252"/>
                  </a:cubicBezTo>
                  <a:cubicBezTo>
                    <a:pt x="414" y="254"/>
                    <a:pt x="420" y="248"/>
                    <a:pt x="418" y="241"/>
                  </a:cubicBezTo>
                  <a:cubicBezTo>
                    <a:pt x="412" y="225"/>
                    <a:pt x="428" y="205"/>
                    <a:pt x="436" y="191"/>
                  </a:cubicBezTo>
                  <a:cubicBezTo>
                    <a:pt x="445" y="176"/>
                    <a:pt x="454" y="161"/>
                    <a:pt x="464" y="147"/>
                  </a:cubicBezTo>
                  <a:cubicBezTo>
                    <a:pt x="484" y="119"/>
                    <a:pt x="506" y="93"/>
                    <a:pt x="532" y="71"/>
                  </a:cubicBezTo>
                  <a:cubicBezTo>
                    <a:pt x="554" y="53"/>
                    <a:pt x="578" y="38"/>
                    <a:pt x="605" y="30"/>
                  </a:cubicBezTo>
                  <a:cubicBezTo>
                    <a:pt x="621" y="25"/>
                    <a:pt x="637" y="23"/>
                    <a:pt x="653" y="22"/>
                  </a:cubicBezTo>
                  <a:cubicBezTo>
                    <a:pt x="660" y="21"/>
                    <a:pt x="668" y="21"/>
                    <a:pt x="675" y="20"/>
                  </a:cubicBezTo>
                  <a:cubicBezTo>
                    <a:pt x="677" y="20"/>
                    <a:pt x="680" y="21"/>
                    <a:pt x="683" y="20"/>
                  </a:cubicBezTo>
                  <a:cubicBezTo>
                    <a:pt x="686" y="20"/>
                    <a:pt x="687" y="22"/>
                    <a:pt x="683" y="19"/>
                  </a:cubicBezTo>
                  <a:cubicBezTo>
                    <a:pt x="682" y="16"/>
                    <a:pt x="681" y="13"/>
                    <a:pt x="680" y="10"/>
                  </a:cubicBezTo>
                  <a:cubicBezTo>
                    <a:pt x="680" y="10"/>
                    <a:pt x="680" y="10"/>
                    <a:pt x="680" y="10"/>
                  </a:cubicBezTo>
                  <a:cubicBezTo>
                    <a:pt x="682" y="9"/>
                    <a:pt x="683" y="7"/>
                    <a:pt x="684" y="6"/>
                  </a:cubicBezTo>
                  <a:cubicBezTo>
                    <a:pt x="684" y="6"/>
                    <a:pt x="684" y="6"/>
                    <a:pt x="684" y="6"/>
                  </a:cubicBezTo>
                  <a:cubicBezTo>
                    <a:pt x="675" y="10"/>
                    <a:pt x="681" y="25"/>
                    <a:pt x="690" y="21"/>
                  </a:cubicBezTo>
                  <a:cubicBezTo>
                    <a:pt x="692" y="20"/>
                    <a:pt x="694" y="19"/>
                    <a:pt x="695" y="16"/>
                  </a:cubicBezTo>
                  <a:cubicBezTo>
                    <a:pt x="696" y="13"/>
                    <a:pt x="695" y="9"/>
                    <a:pt x="692" y="7"/>
                  </a:cubicBezTo>
                  <a:cubicBezTo>
                    <a:pt x="687" y="3"/>
                    <a:pt x="678" y="4"/>
                    <a:pt x="672" y="5"/>
                  </a:cubicBezTo>
                  <a:cubicBezTo>
                    <a:pt x="657" y="5"/>
                    <a:pt x="642" y="6"/>
                    <a:pt x="627" y="9"/>
                  </a:cubicBezTo>
                  <a:cubicBezTo>
                    <a:pt x="602" y="13"/>
                    <a:pt x="578" y="21"/>
                    <a:pt x="557" y="34"/>
                  </a:cubicBezTo>
                  <a:cubicBezTo>
                    <a:pt x="507" y="63"/>
                    <a:pt x="468" y="110"/>
                    <a:pt x="437" y="158"/>
                  </a:cubicBezTo>
                  <a:cubicBezTo>
                    <a:pt x="428" y="172"/>
                    <a:pt x="420" y="187"/>
                    <a:pt x="412" y="201"/>
                  </a:cubicBezTo>
                  <a:cubicBezTo>
                    <a:pt x="404" y="216"/>
                    <a:pt x="397" y="231"/>
                    <a:pt x="403" y="247"/>
                  </a:cubicBezTo>
                  <a:cubicBezTo>
                    <a:pt x="406" y="244"/>
                    <a:pt x="410" y="241"/>
                    <a:pt x="414" y="237"/>
                  </a:cubicBezTo>
                  <a:cubicBezTo>
                    <a:pt x="271" y="183"/>
                    <a:pt x="125" y="247"/>
                    <a:pt x="5" y="324"/>
                  </a:cubicBezTo>
                  <a:cubicBezTo>
                    <a:pt x="0" y="327"/>
                    <a:pt x="1" y="333"/>
                    <a:pt x="4" y="337"/>
                  </a:cubicBezTo>
                  <a:cubicBezTo>
                    <a:pt x="94" y="425"/>
                    <a:pt x="172" y="524"/>
                    <a:pt x="256" y="617"/>
                  </a:cubicBezTo>
                  <a:cubicBezTo>
                    <a:pt x="281" y="644"/>
                    <a:pt x="307" y="671"/>
                    <a:pt x="333" y="698"/>
                  </a:cubicBezTo>
                  <a:cubicBezTo>
                    <a:pt x="335" y="699"/>
                    <a:pt x="339" y="700"/>
                    <a:pt x="341" y="699"/>
                  </a:cubicBezTo>
                  <a:cubicBezTo>
                    <a:pt x="402" y="672"/>
                    <a:pt x="467" y="657"/>
                    <a:pt x="533" y="651"/>
                  </a:cubicBezTo>
                  <a:cubicBezTo>
                    <a:pt x="598" y="645"/>
                    <a:pt x="666" y="648"/>
                    <a:pt x="729" y="667"/>
                  </a:cubicBezTo>
                  <a:cubicBezTo>
                    <a:pt x="734" y="668"/>
                    <a:pt x="739" y="666"/>
                    <a:pt x="740" y="661"/>
                  </a:cubicBezTo>
                  <a:cubicBezTo>
                    <a:pt x="764" y="553"/>
                    <a:pt x="846" y="463"/>
                    <a:pt x="941" y="410"/>
                  </a:cubicBezTo>
                  <a:cubicBezTo>
                    <a:pt x="954" y="403"/>
                    <a:pt x="968" y="395"/>
                    <a:pt x="982" y="391"/>
                  </a:cubicBezTo>
                  <a:cubicBezTo>
                    <a:pt x="988" y="390"/>
                    <a:pt x="989" y="383"/>
                    <a:pt x="986" y="379"/>
                  </a:cubicBezTo>
                  <a:cubicBezTo>
                    <a:pt x="911" y="279"/>
                    <a:pt x="843" y="174"/>
                    <a:pt x="762" y="80"/>
                  </a:cubicBezTo>
                  <a:cubicBezTo>
                    <a:pt x="740" y="54"/>
                    <a:pt x="717" y="30"/>
                    <a:pt x="692" y="7"/>
                  </a:cubicBezTo>
                  <a:cubicBezTo>
                    <a:pt x="684" y="0"/>
                    <a:pt x="675" y="13"/>
                    <a:pt x="682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93" name="组合 92">
              <a:extLst>
                <a:ext uri="{FF2B5EF4-FFF2-40B4-BE49-F238E27FC236}">
                  <a16:creationId xmlns:a16="http://schemas.microsoft.com/office/drawing/2014/main" id="{3B2C009A-70E7-4C80-8131-0C2A323FEE73}"/>
                </a:ext>
              </a:extLst>
            </p:cNvPr>
            <p:cNvGrpSpPr/>
            <p:nvPr/>
          </p:nvGrpSpPr>
          <p:grpSpPr>
            <a:xfrm>
              <a:off x="8947150" y="3219450"/>
              <a:ext cx="1843088" cy="1268413"/>
              <a:chOff x="8947150" y="3219450"/>
              <a:chExt cx="1843088" cy="1268413"/>
            </a:xfrm>
          </p:grpSpPr>
          <p:sp>
            <p:nvSpPr>
              <p:cNvPr id="94" name="Freeform 80">
                <a:extLst>
                  <a:ext uri="{FF2B5EF4-FFF2-40B4-BE49-F238E27FC236}">
                    <a16:creationId xmlns:a16="http://schemas.microsoft.com/office/drawing/2014/main" id="{FA30F11B-F36A-4507-B5D7-4C12A610C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7150" y="3228975"/>
                <a:ext cx="1741488" cy="1147763"/>
              </a:xfrm>
              <a:custGeom>
                <a:avLst/>
                <a:gdLst>
                  <a:gd name="T0" fmla="*/ 27 w 1040"/>
                  <a:gd name="T1" fmla="*/ 288 h 684"/>
                  <a:gd name="T2" fmla="*/ 11 w 1040"/>
                  <a:gd name="T3" fmla="*/ 307 h 684"/>
                  <a:gd name="T4" fmla="*/ 6 w 1040"/>
                  <a:gd name="T5" fmla="*/ 340 h 684"/>
                  <a:gd name="T6" fmla="*/ 37 w 1040"/>
                  <a:gd name="T7" fmla="*/ 372 h 684"/>
                  <a:gd name="T8" fmla="*/ 117 w 1040"/>
                  <a:gd name="T9" fmla="*/ 458 h 684"/>
                  <a:gd name="T10" fmla="*/ 281 w 1040"/>
                  <a:gd name="T11" fmla="*/ 635 h 684"/>
                  <a:gd name="T12" fmla="*/ 309 w 1040"/>
                  <a:gd name="T13" fmla="*/ 666 h 684"/>
                  <a:gd name="T14" fmla="*/ 317 w 1040"/>
                  <a:gd name="T15" fmla="*/ 675 h 684"/>
                  <a:gd name="T16" fmla="*/ 320 w 1040"/>
                  <a:gd name="T17" fmla="*/ 678 h 684"/>
                  <a:gd name="T18" fmla="*/ 330 w 1040"/>
                  <a:gd name="T19" fmla="*/ 682 h 684"/>
                  <a:gd name="T20" fmla="*/ 478 w 1040"/>
                  <a:gd name="T21" fmla="*/ 634 h 684"/>
                  <a:gd name="T22" fmla="*/ 644 w 1040"/>
                  <a:gd name="T23" fmla="*/ 607 h 684"/>
                  <a:gd name="T24" fmla="*/ 726 w 1040"/>
                  <a:gd name="T25" fmla="*/ 612 h 684"/>
                  <a:gd name="T26" fmla="*/ 734 w 1040"/>
                  <a:gd name="T27" fmla="*/ 609 h 684"/>
                  <a:gd name="T28" fmla="*/ 768 w 1040"/>
                  <a:gd name="T29" fmla="*/ 575 h 684"/>
                  <a:gd name="T30" fmla="*/ 811 w 1040"/>
                  <a:gd name="T31" fmla="*/ 538 h 684"/>
                  <a:gd name="T32" fmla="*/ 945 w 1040"/>
                  <a:gd name="T33" fmla="*/ 425 h 684"/>
                  <a:gd name="T34" fmla="*/ 1034 w 1040"/>
                  <a:gd name="T35" fmla="*/ 371 h 684"/>
                  <a:gd name="T36" fmla="*/ 1038 w 1040"/>
                  <a:gd name="T37" fmla="*/ 360 h 684"/>
                  <a:gd name="T38" fmla="*/ 1020 w 1040"/>
                  <a:gd name="T39" fmla="*/ 330 h 684"/>
                  <a:gd name="T40" fmla="*/ 976 w 1040"/>
                  <a:gd name="T41" fmla="*/ 267 h 684"/>
                  <a:gd name="T42" fmla="*/ 838 w 1040"/>
                  <a:gd name="T43" fmla="*/ 96 h 684"/>
                  <a:gd name="T44" fmla="*/ 749 w 1040"/>
                  <a:gd name="T45" fmla="*/ 7 h 684"/>
                  <a:gd name="T46" fmla="*/ 740 w 1040"/>
                  <a:gd name="T47" fmla="*/ 20 h 684"/>
                  <a:gd name="T48" fmla="*/ 892 w 1040"/>
                  <a:gd name="T49" fmla="*/ 184 h 684"/>
                  <a:gd name="T50" fmla="*/ 1002 w 1040"/>
                  <a:gd name="T51" fmla="*/ 332 h 684"/>
                  <a:gd name="T52" fmla="*/ 1024 w 1040"/>
                  <a:gd name="T53" fmla="*/ 366 h 684"/>
                  <a:gd name="T54" fmla="*/ 1028 w 1040"/>
                  <a:gd name="T55" fmla="*/ 356 h 684"/>
                  <a:gd name="T56" fmla="*/ 876 w 1040"/>
                  <a:gd name="T57" fmla="*/ 460 h 684"/>
                  <a:gd name="T58" fmla="*/ 763 w 1040"/>
                  <a:gd name="T59" fmla="*/ 558 h 684"/>
                  <a:gd name="T60" fmla="*/ 721 w 1040"/>
                  <a:gd name="T61" fmla="*/ 599 h 684"/>
                  <a:gd name="T62" fmla="*/ 729 w 1040"/>
                  <a:gd name="T63" fmla="*/ 597 h 684"/>
                  <a:gd name="T64" fmla="*/ 574 w 1040"/>
                  <a:gd name="T65" fmla="*/ 598 h 684"/>
                  <a:gd name="T66" fmla="*/ 405 w 1040"/>
                  <a:gd name="T67" fmla="*/ 638 h 684"/>
                  <a:gd name="T68" fmla="*/ 324 w 1040"/>
                  <a:gd name="T69" fmla="*/ 668 h 684"/>
                  <a:gd name="T70" fmla="*/ 335 w 1040"/>
                  <a:gd name="T71" fmla="*/ 672 h 684"/>
                  <a:gd name="T72" fmla="*/ 308 w 1040"/>
                  <a:gd name="T73" fmla="*/ 641 h 684"/>
                  <a:gd name="T74" fmla="*/ 247 w 1040"/>
                  <a:gd name="T75" fmla="*/ 575 h 684"/>
                  <a:gd name="T76" fmla="*/ 88 w 1040"/>
                  <a:gd name="T77" fmla="*/ 404 h 684"/>
                  <a:gd name="T78" fmla="*/ 19 w 1040"/>
                  <a:gd name="T79" fmla="*/ 330 h 684"/>
                  <a:gd name="T80" fmla="*/ 20 w 1040"/>
                  <a:gd name="T81" fmla="*/ 336 h 684"/>
                  <a:gd name="T82" fmla="*/ 36 w 1040"/>
                  <a:gd name="T83" fmla="*/ 301 h 684"/>
                  <a:gd name="T84" fmla="*/ 27 w 1040"/>
                  <a:gd name="T85" fmla="*/ 288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0" h="684">
                    <a:moveTo>
                      <a:pt x="27" y="288"/>
                    </a:moveTo>
                    <a:cubicBezTo>
                      <a:pt x="20" y="293"/>
                      <a:pt x="15" y="300"/>
                      <a:pt x="11" y="307"/>
                    </a:cubicBezTo>
                    <a:cubicBezTo>
                      <a:pt x="6" y="315"/>
                      <a:pt x="0" y="332"/>
                      <a:pt x="6" y="340"/>
                    </a:cubicBezTo>
                    <a:cubicBezTo>
                      <a:pt x="14" y="352"/>
                      <a:pt x="27" y="362"/>
                      <a:pt x="37" y="372"/>
                    </a:cubicBezTo>
                    <a:cubicBezTo>
                      <a:pt x="63" y="401"/>
                      <a:pt x="90" y="430"/>
                      <a:pt x="117" y="458"/>
                    </a:cubicBezTo>
                    <a:cubicBezTo>
                      <a:pt x="172" y="517"/>
                      <a:pt x="227" y="576"/>
                      <a:pt x="281" y="635"/>
                    </a:cubicBezTo>
                    <a:cubicBezTo>
                      <a:pt x="291" y="645"/>
                      <a:pt x="300" y="655"/>
                      <a:pt x="309" y="666"/>
                    </a:cubicBezTo>
                    <a:cubicBezTo>
                      <a:pt x="312" y="669"/>
                      <a:pt x="314" y="672"/>
                      <a:pt x="317" y="675"/>
                    </a:cubicBezTo>
                    <a:cubicBezTo>
                      <a:pt x="318" y="676"/>
                      <a:pt x="322" y="681"/>
                      <a:pt x="320" y="678"/>
                    </a:cubicBezTo>
                    <a:cubicBezTo>
                      <a:pt x="322" y="682"/>
                      <a:pt x="326" y="684"/>
                      <a:pt x="330" y="682"/>
                    </a:cubicBezTo>
                    <a:cubicBezTo>
                      <a:pt x="378" y="662"/>
                      <a:pt x="428" y="646"/>
                      <a:pt x="478" y="634"/>
                    </a:cubicBezTo>
                    <a:cubicBezTo>
                      <a:pt x="532" y="620"/>
                      <a:pt x="588" y="610"/>
                      <a:pt x="644" y="607"/>
                    </a:cubicBezTo>
                    <a:cubicBezTo>
                      <a:pt x="671" y="606"/>
                      <a:pt x="699" y="607"/>
                      <a:pt x="726" y="612"/>
                    </a:cubicBezTo>
                    <a:cubicBezTo>
                      <a:pt x="729" y="613"/>
                      <a:pt x="732" y="612"/>
                      <a:pt x="734" y="609"/>
                    </a:cubicBezTo>
                    <a:cubicBezTo>
                      <a:pt x="742" y="596"/>
                      <a:pt x="756" y="585"/>
                      <a:pt x="768" y="575"/>
                    </a:cubicBezTo>
                    <a:cubicBezTo>
                      <a:pt x="782" y="562"/>
                      <a:pt x="796" y="550"/>
                      <a:pt x="811" y="538"/>
                    </a:cubicBezTo>
                    <a:cubicBezTo>
                      <a:pt x="854" y="499"/>
                      <a:pt x="898" y="460"/>
                      <a:pt x="945" y="425"/>
                    </a:cubicBezTo>
                    <a:cubicBezTo>
                      <a:pt x="972" y="404"/>
                      <a:pt x="1002" y="384"/>
                      <a:pt x="1034" y="371"/>
                    </a:cubicBezTo>
                    <a:cubicBezTo>
                      <a:pt x="1038" y="369"/>
                      <a:pt x="1040" y="364"/>
                      <a:pt x="1038" y="360"/>
                    </a:cubicBezTo>
                    <a:cubicBezTo>
                      <a:pt x="1034" y="350"/>
                      <a:pt x="1026" y="339"/>
                      <a:pt x="1020" y="330"/>
                    </a:cubicBezTo>
                    <a:cubicBezTo>
                      <a:pt x="1006" y="309"/>
                      <a:pt x="991" y="288"/>
                      <a:pt x="976" y="267"/>
                    </a:cubicBezTo>
                    <a:cubicBezTo>
                      <a:pt x="933" y="208"/>
                      <a:pt x="887" y="150"/>
                      <a:pt x="838" y="96"/>
                    </a:cubicBezTo>
                    <a:cubicBezTo>
                      <a:pt x="810" y="65"/>
                      <a:pt x="781" y="35"/>
                      <a:pt x="749" y="7"/>
                    </a:cubicBezTo>
                    <a:cubicBezTo>
                      <a:pt x="742" y="0"/>
                      <a:pt x="732" y="13"/>
                      <a:pt x="740" y="20"/>
                    </a:cubicBezTo>
                    <a:cubicBezTo>
                      <a:pt x="796" y="69"/>
                      <a:pt x="845" y="126"/>
                      <a:pt x="892" y="184"/>
                    </a:cubicBezTo>
                    <a:cubicBezTo>
                      <a:pt x="931" y="232"/>
                      <a:pt x="967" y="281"/>
                      <a:pt x="1002" y="332"/>
                    </a:cubicBezTo>
                    <a:cubicBezTo>
                      <a:pt x="1009" y="343"/>
                      <a:pt x="1020" y="357"/>
                      <a:pt x="1024" y="366"/>
                    </a:cubicBezTo>
                    <a:cubicBezTo>
                      <a:pt x="1025" y="363"/>
                      <a:pt x="1026" y="359"/>
                      <a:pt x="1028" y="356"/>
                    </a:cubicBezTo>
                    <a:cubicBezTo>
                      <a:pt x="971" y="380"/>
                      <a:pt x="923" y="421"/>
                      <a:pt x="876" y="460"/>
                    </a:cubicBezTo>
                    <a:cubicBezTo>
                      <a:pt x="837" y="492"/>
                      <a:pt x="800" y="525"/>
                      <a:pt x="763" y="558"/>
                    </a:cubicBezTo>
                    <a:cubicBezTo>
                      <a:pt x="749" y="570"/>
                      <a:pt x="731" y="583"/>
                      <a:pt x="721" y="599"/>
                    </a:cubicBezTo>
                    <a:cubicBezTo>
                      <a:pt x="724" y="598"/>
                      <a:pt x="726" y="597"/>
                      <a:pt x="729" y="597"/>
                    </a:cubicBezTo>
                    <a:cubicBezTo>
                      <a:pt x="678" y="587"/>
                      <a:pt x="624" y="591"/>
                      <a:pt x="574" y="598"/>
                    </a:cubicBezTo>
                    <a:cubicBezTo>
                      <a:pt x="516" y="607"/>
                      <a:pt x="460" y="620"/>
                      <a:pt x="405" y="638"/>
                    </a:cubicBezTo>
                    <a:cubicBezTo>
                      <a:pt x="378" y="647"/>
                      <a:pt x="351" y="656"/>
                      <a:pt x="324" y="668"/>
                    </a:cubicBezTo>
                    <a:cubicBezTo>
                      <a:pt x="328" y="669"/>
                      <a:pt x="331" y="671"/>
                      <a:pt x="335" y="672"/>
                    </a:cubicBezTo>
                    <a:cubicBezTo>
                      <a:pt x="329" y="660"/>
                      <a:pt x="317" y="650"/>
                      <a:pt x="308" y="641"/>
                    </a:cubicBezTo>
                    <a:cubicBezTo>
                      <a:pt x="288" y="619"/>
                      <a:pt x="268" y="597"/>
                      <a:pt x="247" y="575"/>
                    </a:cubicBezTo>
                    <a:cubicBezTo>
                      <a:pt x="195" y="518"/>
                      <a:pt x="141" y="461"/>
                      <a:pt x="88" y="404"/>
                    </a:cubicBezTo>
                    <a:cubicBezTo>
                      <a:pt x="65" y="379"/>
                      <a:pt x="42" y="355"/>
                      <a:pt x="19" y="330"/>
                    </a:cubicBezTo>
                    <a:cubicBezTo>
                      <a:pt x="19" y="332"/>
                      <a:pt x="20" y="334"/>
                      <a:pt x="20" y="336"/>
                    </a:cubicBezTo>
                    <a:cubicBezTo>
                      <a:pt x="20" y="322"/>
                      <a:pt x="25" y="309"/>
                      <a:pt x="36" y="301"/>
                    </a:cubicBezTo>
                    <a:cubicBezTo>
                      <a:pt x="45" y="295"/>
                      <a:pt x="35" y="282"/>
                      <a:pt x="27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5" name="Freeform 81">
                <a:extLst>
                  <a:ext uri="{FF2B5EF4-FFF2-40B4-BE49-F238E27FC236}">
                    <a16:creationId xmlns:a16="http://schemas.microsoft.com/office/drawing/2014/main" id="{376859CD-E9EB-4A2A-970B-4D6A74D9C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3822700"/>
                <a:ext cx="1236663" cy="665163"/>
              </a:xfrm>
              <a:custGeom>
                <a:avLst/>
                <a:gdLst>
                  <a:gd name="T0" fmla="*/ 35 w 738"/>
                  <a:gd name="T1" fmla="*/ 8 h 397"/>
                  <a:gd name="T2" fmla="*/ 4 w 738"/>
                  <a:gd name="T3" fmla="*/ 38 h 397"/>
                  <a:gd name="T4" fmla="*/ 5 w 738"/>
                  <a:gd name="T5" fmla="*/ 60 h 397"/>
                  <a:gd name="T6" fmla="*/ 16 w 738"/>
                  <a:gd name="T7" fmla="*/ 73 h 397"/>
                  <a:gd name="T8" fmla="*/ 77 w 738"/>
                  <a:gd name="T9" fmla="*/ 142 h 397"/>
                  <a:gd name="T10" fmla="*/ 218 w 738"/>
                  <a:gd name="T11" fmla="*/ 301 h 397"/>
                  <a:gd name="T12" fmla="*/ 273 w 738"/>
                  <a:gd name="T13" fmla="*/ 361 h 397"/>
                  <a:gd name="T14" fmla="*/ 303 w 738"/>
                  <a:gd name="T15" fmla="*/ 391 h 397"/>
                  <a:gd name="T16" fmla="*/ 331 w 738"/>
                  <a:gd name="T17" fmla="*/ 384 h 397"/>
                  <a:gd name="T18" fmla="*/ 371 w 738"/>
                  <a:gd name="T19" fmla="*/ 366 h 397"/>
                  <a:gd name="T20" fmla="*/ 473 w 738"/>
                  <a:gd name="T21" fmla="*/ 320 h 397"/>
                  <a:gd name="T22" fmla="*/ 725 w 738"/>
                  <a:gd name="T23" fmla="*/ 258 h 397"/>
                  <a:gd name="T24" fmla="*/ 728 w 738"/>
                  <a:gd name="T25" fmla="*/ 243 h 397"/>
                  <a:gd name="T26" fmla="*/ 509 w 738"/>
                  <a:gd name="T27" fmla="*/ 288 h 397"/>
                  <a:gd name="T28" fmla="*/ 322 w 738"/>
                  <a:gd name="T29" fmla="*/ 371 h 397"/>
                  <a:gd name="T30" fmla="*/ 316 w 738"/>
                  <a:gd name="T31" fmla="*/ 374 h 397"/>
                  <a:gd name="T32" fmla="*/ 311 w 738"/>
                  <a:gd name="T33" fmla="*/ 377 h 397"/>
                  <a:gd name="T34" fmla="*/ 311 w 738"/>
                  <a:gd name="T35" fmla="*/ 378 h 397"/>
                  <a:gd name="T36" fmla="*/ 312 w 738"/>
                  <a:gd name="T37" fmla="*/ 378 h 397"/>
                  <a:gd name="T38" fmla="*/ 310 w 738"/>
                  <a:gd name="T39" fmla="*/ 376 h 397"/>
                  <a:gd name="T40" fmla="*/ 297 w 738"/>
                  <a:gd name="T41" fmla="*/ 363 h 397"/>
                  <a:gd name="T42" fmla="*/ 249 w 738"/>
                  <a:gd name="T43" fmla="*/ 312 h 397"/>
                  <a:gd name="T44" fmla="*/ 115 w 738"/>
                  <a:gd name="T45" fmla="*/ 161 h 397"/>
                  <a:gd name="T46" fmla="*/ 44 w 738"/>
                  <a:gd name="T47" fmla="*/ 81 h 397"/>
                  <a:gd name="T48" fmla="*/ 30 w 738"/>
                  <a:gd name="T49" fmla="*/ 64 h 397"/>
                  <a:gd name="T50" fmla="*/ 18 w 738"/>
                  <a:gd name="T51" fmla="*/ 50 h 397"/>
                  <a:gd name="T52" fmla="*/ 47 w 738"/>
                  <a:gd name="T53" fmla="*/ 17 h 397"/>
                  <a:gd name="T54" fmla="*/ 35 w 738"/>
                  <a:gd name="T55" fmla="*/ 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8" h="397">
                    <a:moveTo>
                      <a:pt x="35" y="8"/>
                    </a:moveTo>
                    <a:cubicBezTo>
                      <a:pt x="24" y="18"/>
                      <a:pt x="10" y="23"/>
                      <a:pt x="4" y="38"/>
                    </a:cubicBezTo>
                    <a:cubicBezTo>
                      <a:pt x="1" y="45"/>
                      <a:pt x="0" y="53"/>
                      <a:pt x="5" y="60"/>
                    </a:cubicBezTo>
                    <a:cubicBezTo>
                      <a:pt x="9" y="64"/>
                      <a:pt x="13" y="69"/>
                      <a:pt x="16" y="73"/>
                    </a:cubicBezTo>
                    <a:cubicBezTo>
                      <a:pt x="36" y="96"/>
                      <a:pt x="57" y="119"/>
                      <a:pt x="77" y="142"/>
                    </a:cubicBezTo>
                    <a:cubicBezTo>
                      <a:pt x="123" y="195"/>
                      <a:pt x="170" y="248"/>
                      <a:pt x="218" y="301"/>
                    </a:cubicBezTo>
                    <a:cubicBezTo>
                      <a:pt x="236" y="321"/>
                      <a:pt x="254" y="342"/>
                      <a:pt x="273" y="361"/>
                    </a:cubicBezTo>
                    <a:cubicBezTo>
                      <a:pt x="282" y="371"/>
                      <a:pt x="291" y="384"/>
                      <a:pt x="303" y="391"/>
                    </a:cubicBezTo>
                    <a:cubicBezTo>
                      <a:pt x="312" y="397"/>
                      <a:pt x="323" y="388"/>
                      <a:pt x="331" y="384"/>
                    </a:cubicBezTo>
                    <a:cubicBezTo>
                      <a:pt x="344" y="378"/>
                      <a:pt x="357" y="372"/>
                      <a:pt x="371" y="366"/>
                    </a:cubicBezTo>
                    <a:cubicBezTo>
                      <a:pt x="404" y="350"/>
                      <a:pt x="439" y="335"/>
                      <a:pt x="473" y="320"/>
                    </a:cubicBezTo>
                    <a:cubicBezTo>
                      <a:pt x="551" y="287"/>
                      <a:pt x="638" y="246"/>
                      <a:pt x="725" y="258"/>
                    </a:cubicBezTo>
                    <a:cubicBezTo>
                      <a:pt x="735" y="260"/>
                      <a:pt x="738" y="244"/>
                      <a:pt x="728" y="243"/>
                    </a:cubicBezTo>
                    <a:cubicBezTo>
                      <a:pt x="652" y="232"/>
                      <a:pt x="579" y="260"/>
                      <a:pt x="509" y="288"/>
                    </a:cubicBezTo>
                    <a:cubicBezTo>
                      <a:pt x="446" y="313"/>
                      <a:pt x="383" y="341"/>
                      <a:pt x="322" y="371"/>
                    </a:cubicBezTo>
                    <a:cubicBezTo>
                      <a:pt x="320" y="372"/>
                      <a:pt x="318" y="373"/>
                      <a:pt x="316" y="374"/>
                    </a:cubicBezTo>
                    <a:cubicBezTo>
                      <a:pt x="314" y="375"/>
                      <a:pt x="312" y="375"/>
                      <a:pt x="311" y="377"/>
                    </a:cubicBezTo>
                    <a:cubicBezTo>
                      <a:pt x="310" y="378"/>
                      <a:pt x="311" y="378"/>
                      <a:pt x="311" y="378"/>
                    </a:cubicBezTo>
                    <a:cubicBezTo>
                      <a:pt x="312" y="377"/>
                      <a:pt x="313" y="379"/>
                      <a:pt x="312" y="378"/>
                    </a:cubicBezTo>
                    <a:cubicBezTo>
                      <a:pt x="311" y="377"/>
                      <a:pt x="310" y="376"/>
                      <a:pt x="310" y="376"/>
                    </a:cubicBezTo>
                    <a:cubicBezTo>
                      <a:pt x="305" y="372"/>
                      <a:pt x="301" y="368"/>
                      <a:pt x="297" y="363"/>
                    </a:cubicBezTo>
                    <a:cubicBezTo>
                      <a:pt x="281" y="347"/>
                      <a:pt x="265" y="329"/>
                      <a:pt x="249" y="312"/>
                    </a:cubicBezTo>
                    <a:cubicBezTo>
                      <a:pt x="204" y="262"/>
                      <a:pt x="159" y="212"/>
                      <a:pt x="115" y="161"/>
                    </a:cubicBezTo>
                    <a:cubicBezTo>
                      <a:pt x="91" y="134"/>
                      <a:pt x="68" y="108"/>
                      <a:pt x="44" y="81"/>
                    </a:cubicBezTo>
                    <a:cubicBezTo>
                      <a:pt x="40" y="75"/>
                      <a:pt x="35" y="70"/>
                      <a:pt x="30" y="64"/>
                    </a:cubicBezTo>
                    <a:cubicBezTo>
                      <a:pt x="27" y="60"/>
                      <a:pt x="20" y="55"/>
                      <a:pt x="18" y="50"/>
                    </a:cubicBezTo>
                    <a:cubicBezTo>
                      <a:pt x="13" y="39"/>
                      <a:pt x="40" y="25"/>
                      <a:pt x="47" y="17"/>
                    </a:cubicBezTo>
                    <a:cubicBezTo>
                      <a:pt x="54" y="10"/>
                      <a:pt x="42" y="0"/>
                      <a:pt x="35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6" name="Freeform 82">
                <a:extLst>
                  <a:ext uri="{FF2B5EF4-FFF2-40B4-BE49-F238E27FC236}">
                    <a16:creationId xmlns:a16="http://schemas.microsoft.com/office/drawing/2014/main" id="{91CA470F-3AFC-4EC7-A175-64B32F0B42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5713" y="3219450"/>
                <a:ext cx="644525" cy="1046163"/>
              </a:xfrm>
              <a:custGeom>
                <a:avLst/>
                <a:gdLst>
                  <a:gd name="T0" fmla="*/ 18 w 385"/>
                  <a:gd name="T1" fmla="*/ 615 h 624"/>
                  <a:gd name="T2" fmla="*/ 21 w 385"/>
                  <a:gd name="T3" fmla="*/ 612 h 624"/>
                  <a:gd name="T4" fmla="*/ 30 w 385"/>
                  <a:gd name="T5" fmla="*/ 605 h 624"/>
                  <a:gd name="T6" fmla="*/ 59 w 385"/>
                  <a:gd name="T7" fmla="*/ 583 h 624"/>
                  <a:gd name="T8" fmla="*/ 151 w 385"/>
                  <a:gd name="T9" fmla="*/ 522 h 624"/>
                  <a:gd name="T10" fmla="*/ 264 w 385"/>
                  <a:gd name="T11" fmla="*/ 458 h 624"/>
                  <a:gd name="T12" fmla="*/ 363 w 385"/>
                  <a:gd name="T13" fmla="*/ 419 h 624"/>
                  <a:gd name="T14" fmla="*/ 378 w 385"/>
                  <a:gd name="T15" fmla="*/ 392 h 624"/>
                  <a:gd name="T16" fmla="*/ 368 w 385"/>
                  <a:gd name="T17" fmla="*/ 379 h 624"/>
                  <a:gd name="T18" fmla="*/ 324 w 385"/>
                  <a:gd name="T19" fmla="*/ 324 h 624"/>
                  <a:gd name="T20" fmla="*/ 177 w 385"/>
                  <a:gd name="T21" fmla="*/ 155 h 624"/>
                  <a:gd name="T22" fmla="*/ 37 w 385"/>
                  <a:gd name="T23" fmla="*/ 15 h 624"/>
                  <a:gd name="T24" fmla="*/ 25 w 385"/>
                  <a:gd name="T25" fmla="*/ 6 h 624"/>
                  <a:gd name="T26" fmla="*/ 15 w 385"/>
                  <a:gd name="T27" fmla="*/ 18 h 624"/>
                  <a:gd name="T28" fmla="*/ 71 w 385"/>
                  <a:gd name="T29" fmla="*/ 67 h 624"/>
                  <a:gd name="T30" fmla="*/ 144 w 385"/>
                  <a:gd name="T31" fmla="*/ 142 h 624"/>
                  <a:gd name="T32" fmla="*/ 292 w 385"/>
                  <a:gd name="T33" fmla="*/ 311 h 624"/>
                  <a:gd name="T34" fmla="*/ 344 w 385"/>
                  <a:gd name="T35" fmla="*/ 375 h 624"/>
                  <a:gd name="T36" fmla="*/ 360 w 385"/>
                  <a:gd name="T37" fmla="*/ 395 h 624"/>
                  <a:gd name="T38" fmla="*/ 364 w 385"/>
                  <a:gd name="T39" fmla="*/ 400 h 624"/>
                  <a:gd name="T40" fmla="*/ 365 w 385"/>
                  <a:gd name="T41" fmla="*/ 400 h 624"/>
                  <a:gd name="T42" fmla="*/ 364 w 385"/>
                  <a:gd name="T43" fmla="*/ 398 h 624"/>
                  <a:gd name="T44" fmla="*/ 363 w 385"/>
                  <a:gd name="T45" fmla="*/ 401 h 624"/>
                  <a:gd name="T46" fmla="*/ 359 w 385"/>
                  <a:gd name="T47" fmla="*/ 403 h 624"/>
                  <a:gd name="T48" fmla="*/ 355 w 385"/>
                  <a:gd name="T49" fmla="*/ 404 h 624"/>
                  <a:gd name="T50" fmla="*/ 343 w 385"/>
                  <a:gd name="T51" fmla="*/ 408 h 624"/>
                  <a:gd name="T52" fmla="*/ 320 w 385"/>
                  <a:gd name="T53" fmla="*/ 415 h 624"/>
                  <a:gd name="T54" fmla="*/ 269 w 385"/>
                  <a:gd name="T55" fmla="*/ 438 h 624"/>
                  <a:gd name="T56" fmla="*/ 159 w 385"/>
                  <a:gd name="T57" fmla="*/ 498 h 624"/>
                  <a:gd name="T58" fmla="*/ 63 w 385"/>
                  <a:gd name="T59" fmla="*/ 561 h 624"/>
                  <a:gd name="T60" fmla="*/ 10 w 385"/>
                  <a:gd name="T61" fmla="*/ 600 h 624"/>
                  <a:gd name="T62" fmla="*/ 5 w 385"/>
                  <a:gd name="T63" fmla="*/ 605 h 624"/>
                  <a:gd name="T64" fmla="*/ 18 w 385"/>
                  <a:gd name="T65" fmla="*/ 6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5" h="624">
                    <a:moveTo>
                      <a:pt x="18" y="615"/>
                    </a:moveTo>
                    <a:cubicBezTo>
                      <a:pt x="19" y="613"/>
                      <a:pt x="18" y="614"/>
                      <a:pt x="21" y="612"/>
                    </a:cubicBezTo>
                    <a:cubicBezTo>
                      <a:pt x="23" y="610"/>
                      <a:pt x="27" y="607"/>
                      <a:pt x="30" y="605"/>
                    </a:cubicBezTo>
                    <a:cubicBezTo>
                      <a:pt x="39" y="597"/>
                      <a:pt x="49" y="590"/>
                      <a:pt x="59" y="583"/>
                    </a:cubicBezTo>
                    <a:cubicBezTo>
                      <a:pt x="89" y="562"/>
                      <a:pt x="120" y="542"/>
                      <a:pt x="151" y="522"/>
                    </a:cubicBezTo>
                    <a:cubicBezTo>
                      <a:pt x="188" y="499"/>
                      <a:pt x="226" y="477"/>
                      <a:pt x="264" y="458"/>
                    </a:cubicBezTo>
                    <a:cubicBezTo>
                      <a:pt x="296" y="442"/>
                      <a:pt x="328" y="428"/>
                      <a:pt x="363" y="419"/>
                    </a:cubicBezTo>
                    <a:cubicBezTo>
                      <a:pt x="374" y="416"/>
                      <a:pt x="385" y="404"/>
                      <a:pt x="378" y="392"/>
                    </a:cubicBezTo>
                    <a:cubicBezTo>
                      <a:pt x="375" y="388"/>
                      <a:pt x="371" y="383"/>
                      <a:pt x="368" y="379"/>
                    </a:cubicBezTo>
                    <a:cubicBezTo>
                      <a:pt x="354" y="360"/>
                      <a:pt x="339" y="342"/>
                      <a:pt x="324" y="324"/>
                    </a:cubicBezTo>
                    <a:cubicBezTo>
                      <a:pt x="276" y="266"/>
                      <a:pt x="227" y="210"/>
                      <a:pt x="177" y="155"/>
                    </a:cubicBezTo>
                    <a:cubicBezTo>
                      <a:pt x="133" y="106"/>
                      <a:pt x="89" y="55"/>
                      <a:pt x="37" y="15"/>
                    </a:cubicBezTo>
                    <a:cubicBezTo>
                      <a:pt x="33" y="12"/>
                      <a:pt x="29" y="9"/>
                      <a:pt x="25" y="6"/>
                    </a:cubicBezTo>
                    <a:cubicBezTo>
                      <a:pt x="17" y="0"/>
                      <a:pt x="7" y="13"/>
                      <a:pt x="15" y="18"/>
                    </a:cubicBezTo>
                    <a:cubicBezTo>
                      <a:pt x="36" y="32"/>
                      <a:pt x="54" y="50"/>
                      <a:pt x="71" y="67"/>
                    </a:cubicBezTo>
                    <a:cubicBezTo>
                      <a:pt x="96" y="91"/>
                      <a:pt x="120" y="116"/>
                      <a:pt x="144" y="142"/>
                    </a:cubicBezTo>
                    <a:cubicBezTo>
                      <a:pt x="195" y="197"/>
                      <a:pt x="244" y="254"/>
                      <a:pt x="292" y="311"/>
                    </a:cubicBezTo>
                    <a:cubicBezTo>
                      <a:pt x="310" y="332"/>
                      <a:pt x="327" y="353"/>
                      <a:pt x="344" y="375"/>
                    </a:cubicBezTo>
                    <a:cubicBezTo>
                      <a:pt x="349" y="381"/>
                      <a:pt x="355" y="388"/>
                      <a:pt x="360" y="395"/>
                    </a:cubicBezTo>
                    <a:cubicBezTo>
                      <a:pt x="361" y="396"/>
                      <a:pt x="362" y="398"/>
                      <a:pt x="364" y="400"/>
                    </a:cubicBezTo>
                    <a:cubicBezTo>
                      <a:pt x="366" y="404"/>
                      <a:pt x="365" y="400"/>
                      <a:pt x="365" y="400"/>
                    </a:cubicBezTo>
                    <a:cubicBezTo>
                      <a:pt x="364" y="399"/>
                      <a:pt x="364" y="399"/>
                      <a:pt x="364" y="398"/>
                    </a:cubicBezTo>
                    <a:cubicBezTo>
                      <a:pt x="364" y="399"/>
                      <a:pt x="363" y="400"/>
                      <a:pt x="363" y="401"/>
                    </a:cubicBezTo>
                    <a:cubicBezTo>
                      <a:pt x="362" y="402"/>
                      <a:pt x="361" y="403"/>
                      <a:pt x="359" y="403"/>
                    </a:cubicBezTo>
                    <a:cubicBezTo>
                      <a:pt x="358" y="404"/>
                      <a:pt x="356" y="404"/>
                      <a:pt x="355" y="404"/>
                    </a:cubicBezTo>
                    <a:cubicBezTo>
                      <a:pt x="351" y="405"/>
                      <a:pt x="347" y="406"/>
                      <a:pt x="343" y="408"/>
                    </a:cubicBezTo>
                    <a:cubicBezTo>
                      <a:pt x="335" y="410"/>
                      <a:pt x="328" y="413"/>
                      <a:pt x="320" y="415"/>
                    </a:cubicBezTo>
                    <a:cubicBezTo>
                      <a:pt x="303" y="422"/>
                      <a:pt x="286" y="430"/>
                      <a:pt x="269" y="438"/>
                    </a:cubicBezTo>
                    <a:cubicBezTo>
                      <a:pt x="231" y="456"/>
                      <a:pt x="195" y="477"/>
                      <a:pt x="159" y="498"/>
                    </a:cubicBezTo>
                    <a:cubicBezTo>
                      <a:pt x="127" y="518"/>
                      <a:pt x="95" y="539"/>
                      <a:pt x="63" y="561"/>
                    </a:cubicBezTo>
                    <a:cubicBezTo>
                      <a:pt x="45" y="573"/>
                      <a:pt x="26" y="586"/>
                      <a:pt x="10" y="600"/>
                    </a:cubicBezTo>
                    <a:cubicBezTo>
                      <a:pt x="8" y="602"/>
                      <a:pt x="6" y="604"/>
                      <a:pt x="5" y="605"/>
                    </a:cubicBezTo>
                    <a:cubicBezTo>
                      <a:pt x="0" y="614"/>
                      <a:pt x="12" y="624"/>
                      <a:pt x="18" y="6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7" name="Freeform 83">
                <a:extLst>
                  <a:ext uri="{FF2B5EF4-FFF2-40B4-BE49-F238E27FC236}">
                    <a16:creationId xmlns:a16="http://schemas.microsoft.com/office/drawing/2014/main" id="{00161EFD-73F1-407D-9AD6-6CA4628DE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0888" y="3529013"/>
                <a:ext cx="504825" cy="676275"/>
              </a:xfrm>
              <a:custGeom>
                <a:avLst/>
                <a:gdLst>
                  <a:gd name="T0" fmla="*/ 6 w 302"/>
                  <a:gd name="T1" fmla="*/ 18 h 403"/>
                  <a:gd name="T2" fmla="*/ 158 w 302"/>
                  <a:gd name="T3" fmla="*/ 205 h 403"/>
                  <a:gd name="T4" fmla="*/ 225 w 302"/>
                  <a:gd name="T5" fmla="*/ 295 h 403"/>
                  <a:gd name="T6" fmla="*/ 284 w 302"/>
                  <a:gd name="T7" fmla="*/ 394 h 403"/>
                  <a:gd name="T8" fmla="*/ 297 w 302"/>
                  <a:gd name="T9" fmla="*/ 385 h 403"/>
                  <a:gd name="T10" fmla="*/ 238 w 302"/>
                  <a:gd name="T11" fmla="*/ 285 h 403"/>
                  <a:gd name="T12" fmla="*/ 170 w 302"/>
                  <a:gd name="T13" fmla="*/ 195 h 403"/>
                  <a:gd name="T14" fmla="*/ 19 w 302"/>
                  <a:gd name="T15" fmla="*/ 8 h 403"/>
                  <a:gd name="T16" fmla="*/ 6 w 302"/>
                  <a:gd name="T17" fmla="*/ 18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403">
                    <a:moveTo>
                      <a:pt x="6" y="18"/>
                    </a:moveTo>
                    <a:cubicBezTo>
                      <a:pt x="57" y="80"/>
                      <a:pt x="108" y="142"/>
                      <a:pt x="158" y="205"/>
                    </a:cubicBezTo>
                    <a:cubicBezTo>
                      <a:pt x="181" y="234"/>
                      <a:pt x="204" y="264"/>
                      <a:pt x="225" y="295"/>
                    </a:cubicBezTo>
                    <a:cubicBezTo>
                      <a:pt x="247" y="327"/>
                      <a:pt x="265" y="361"/>
                      <a:pt x="284" y="394"/>
                    </a:cubicBezTo>
                    <a:cubicBezTo>
                      <a:pt x="290" y="403"/>
                      <a:pt x="302" y="393"/>
                      <a:pt x="297" y="385"/>
                    </a:cubicBezTo>
                    <a:cubicBezTo>
                      <a:pt x="278" y="351"/>
                      <a:pt x="260" y="317"/>
                      <a:pt x="238" y="285"/>
                    </a:cubicBezTo>
                    <a:cubicBezTo>
                      <a:pt x="217" y="254"/>
                      <a:pt x="194" y="224"/>
                      <a:pt x="170" y="195"/>
                    </a:cubicBezTo>
                    <a:cubicBezTo>
                      <a:pt x="120" y="132"/>
                      <a:pt x="69" y="70"/>
                      <a:pt x="19" y="8"/>
                    </a:cubicBezTo>
                    <a:cubicBezTo>
                      <a:pt x="12" y="0"/>
                      <a:pt x="0" y="10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8" name="Freeform 84">
                <a:extLst>
                  <a:ext uri="{FF2B5EF4-FFF2-40B4-BE49-F238E27FC236}">
                    <a16:creationId xmlns:a16="http://schemas.microsoft.com/office/drawing/2014/main" id="{9BDD8B03-7A71-4AD6-803A-69FDD370C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7650" y="3633788"/>
                <a:ext cx="527050" cy="158750"/>
              </a:xfrm>
              <a:custGeom>
                <a:avLst/>
                <a:gdLst>
                  <a:gd name="T0" fmla="*/ 9 w 314"/>
                  <a:gd name="T1" fmla="*/ 71 h 95"/>
                  <a:gd name="T2" fmla="*/ 90 w 314"/>
                  <a:gd name="T3" fmla="*/ 75 h 95"/>
                  <a:gd name="T4" fmla="*/ 119 w 314"/>
                  <a:gd name="T5" fmla="*/ 49 h 95"/>
                  <a:gd name="T6" fmla="*/ 164 w 314"/>
                  <a:gd name="T7" fmla="*/ 44 h 95"/>
                  <a:gd name="T8" fmla="*/ 240 w 314"/>
                  <a:gd name="T9" fmla="*/ 42 h 95"/>
                  <a:gd name="T10" fmla="*/ 253 w 314"/>
                  <a:gd name="T11" fmla="*/ 28 h 95"/>
                  <a:gd name="T12" fmla="*/ 276 w 314"/>
                  <a:gd name="T13" fmla="*/ 31 h 95"/>
                  <a:gd name="T14" fmla="*/ 309 w 314"/>
                  <a:gd name="T15" fmla="*/ 19 h 95"/>
                  <a:gd name="T16" fmla="*/ 296 w 314"/>
                  <a:gd name="T17" fmla="*/ 9 h 95"/>
                  <a:gd name="T18" fmla="*/ 259 w 314"/>
                  <a:gd name="T19" fmla="*/ 12 h 95"/>
                  <a:gd name="T20" fmla="*/ 231 w 314"/>
                  <a:gd name="T21" fmla="*/ 26 h 95"/>
                  <a:gd name="T22" fmla="*/ 220 w 314"/>
                  <a:gd name="T23" fmla="*/ 39 h 95"/>
                  <a:gd name="T24" fmla="*/ 200 w 314"/>
                  <a:gd name="T25" fmla="*/ 37 h 95"/>
                  <a:gd name="T26" fmla="*/ 157 w 314"/>
                  <a:gd name="T27" fmla="*/ 26 h 95"/>
                  <a:gd name="T28" fmla="*/ 120 w 314"/>
                  <a:gd name="T29" fmla="*/ 30 h 95"/>
                  <a:gd name="T30" fmla="*/ 92 w 314"/>
                  <a:gd name="T31" fmla="*/ 52 h 95"/>
                  <a:gd name="T32" fmla="*/ 60 w 314"/>
                  <a:gd name="T33" fmla="*/ 71 h 95"/>
                  <a:gd name="T34" fmla="*/ 15 w 314"/>
                  <a:gd name="T35" fmla="*/ 56 h 95"/>
                  <a:gd name="T36" fmla="*/ 9 w 314"/>
                  <a:gd name="T37" fmla="*/ 7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95">
                    <a:moveTo>
                      <a:pt x="9" y="71"/>
                    </a:moveTo>
                    <a:cubicBezTo>
                      <a:pt x="36" y="86"/>
                      <a:pt x="64" y="95"/>
                      <a:pt x="90" y="75"/>
                    </a:cubicBezTo>
                    <a:cubicBezTo>
                      <a:pt x="100" y="67"/>
                      <a:pt x="109" y="56"/>
                      <a:pt x="119" y="49"/>
                    </a:cubicBezTo>
                    <a:cubicBezTo>
                      <a:pt x="133" y="39"/>
                      <a:pt x="148" y="40"/>
                      <a:pt x="164" y="44"/>
                    </a:cubicBezTo>
                    <a:cubicBezTo>
                      <a:pt x="188" y="49"/>
                      <a:pt x="223" y="68"/>
                      <a:pt x="240" y="42"/>
                    </a:cubicBezTo>
                    <a:cubicBezTo>
                      <a:pt x="243" y="37"/>
                      <a:pt x="246" y="30"/>
                      <a:pt x="253" y="28"/>
                    </a:cubicBezTo>
                    <a:cubicBezTo>
                      <a:pt x="260" y="27"/>
                      <a:pt x="268" y="30"/>
                      <a:pt x="276" y="31"/>
                    </a:cubicBezTo>
                    <a:cubicBezTo>
                      <a:pt x="288" y="32"/>
                      <a:pt x="302" y="30"/>
                      <a:pt x="309" y="19"/>
                    </a:cubicBezTo>
                    <a:cubicBezTo>
                      <a:pt x="314" y="10"/>
                      <a:pt x="301" y="0"/>
                      <a:pt x="296" y="9"/>
                    </a:cubicBezTo>
                    <a:cubicBezTo>
                      <a:pt x="289" y="21"/>
                      <a:pt x="270" y="13"/>
                      <a:pt x="259" y="12"/>
                    </a:cubicBezTo>
                    <a:cubicBezTo>
                      <a:pt x="247" y="12"/>
                      <a:pt x="237" y="16"/>
                      <a:pt x="231" y="26"/>
                    </a:cubicBezTo>
                    <a:cubicBezTo>
                      <a:pt x="228" y="30"/>
                      <a:pt x="225" y="37"/>
                      <a:pt x="220" y="39"/>
                    </a:cubicBezTo>
                    <a:cubicBezTo>
                      <a:pt x="215" y="42"/>
                      <a:pt x="206" y="38"/>
                      <a:pt x="200" y="37"/>
                    </a:cubicBezTo>
                    <a:cubicBezTo>
                      <a:pt x="186" y="34"/>
                      <a:pt x="172" y="28"/>
                      <a:pt x="157" y="26"/>
                    </a:cubicBezTo>
                    <a:cubicBezTo>
                      <a:pt x="145" y="24"/>
                      <a:pt x="131" y="25"/>
                      <a:pt x="120" y="30"/>
                    </a:cubicBezTo>
                    <a:cubicBezTo>
                      <a:pt x="109" y="35"/>
                      <a:pt x="101" y="44"/>
                      <a:pt x="92" y="52"/>
                    </a:cubicBezTo>
                    <a:cubicBezTo>
                      <a:pt x="83" y="60"/>
                      <a:pt x="73" y="70"/>
                      <a:pt x="60" y="71"/>
                    </a:cubicBezTo>
                    <a:cubicBezTo>
                      <a:pt x="44" y="73"/>
                      <a:pt x="29" y="64"/>
                      <a:pt x="15" y="56"/>
                    </a:cubicBezTo>
                    <a:cubicBezTo>
                      <a:pt x="7" y="51"/>
                      <a:pt x="0" y="66"/>
                      <a:pt x="9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9" name="Freeform 85">
                <a:extLst>
                  <a:ext uri="{FF2B5EF4-FFF2-40B4-BE49-F238E27FC236}">
                    <a16:creationId xmlns:a16="http://schemas.microsoft.com/office/drawing/2014/main" id="{FC346F10-7FA4-4DBB-A7DF-877EE7512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3727450"/>
                <a:ext cx="363538" cy="146050"/>
              </a:xfrm>
              <a:custGeom>
                <a:avLst/>
                <a:gdLst>
                  <a:gd name="T0" fmla="*/ 7 w 217"/>
                  <a:gd name="T1" fmla="*/ 49 h 87"/>
                  <a:gd name="T2" fmla="*/ 98 w 217"/>
                  <a:gd name="T3" fmla="*/ 58 h 87"/>
                  <a:gd name="T4" fmla="*/ 118 w 217"/>
                  <a:gd name="T5" fmla="*/ 42 h 87"/>
                  <a:gd name="T6" fmla="*/ 151 w 217"/>
                  <a:gd name="T7" fmla="*/ 42 h 87"/>
                  <a:gd name="T8" fmla="*/ 208 w 217"/>
                  <a:gd name="T9" fmla="*/ 18 h 87"/>
                  <a:gd name="T10" fmla="*/ 199 w 217"/>
                  <a:gd name="T11" fmla="*/ 5 h 87"/>
                  <a:gd name="T12" fmla="*/ 147 w 217"/>
                  <a:gd name="T13" fmla="*/ 26 h 87"/>
                  <a:gd name="T14" fmla="*/ 100 w 217"/>
                  <a:gd name="T15" fmla="*/ 33 h 87"/>
                  <a:gd name="T16" fmla="*/ 65 w 217"/>
                  <a:gd name="T17" fmla="*/ 59 h 87"/>
                  <a:gd name="T18" fmla="*/ 20 w 217"/>
                  <a:gd name="T19" fmla="*/ 40 h 87"/>
                  <a:gd name="T20" fmla="*/ 7 w 217"/>
                  <a:gd name="T21" fmla="*/ 4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" h="87">
                    <a:moveTo>
                      <a:pt x="7" y="49"/>
                    </a:moveTo>
                    <a:cubicBezTo>
                      <a:pt x="32" y="75"/>
                      <a:pt x="71" y="87"/>
                      <a:pt x="98" y="58"/>
                    </a:cubicBezTo>
                    <a:cubicBezTo>
                      <a:pt x="104" y="52"/>
                      <a:pt x="109" y="44"/>
                      <a:pt x="118" y="42"/>
                    </a:cubicBezTo>
                    <a:cubicBezTo>
                      <a:pt x="128" y="39"/>
                      <a:pt x="140" y="43"/>
                      <a:pt x="151" y="42"/>
                    </a:cubicBezTo>
                    <a:cubicBezTo>
                      <a:pt x="172" y="39"/>
                      <a:pt x="190" y="28"/>
                      <a:pt x="208" y="18"/>
                    </a:cubicBezTo>
                    <a:cubicBezTo>
                      <a:pt x="217" y="13"/>
                      <a:pt x="208" y="0"/>
                      <a:pt x="199" y="5"/>
                    </a:cubicBezTo>
                    <a:cubicBezTo>
                      <a:pt x="183" y="14"/>
                      <a:pt x="166" y="24"/>
                      <a:pt x="147" y="26"/>
                    </a:cubicBezTo>
                    <a:cubicBezTo>
                      <a:pt x="130" y="27"/>
                      <a:pt x="115" y="22"/>
                      <a:pt x="100" y="33"/>
                    </a:cubicBezTo>
                    <a:cubicBezTo>
                      <a:pt x="88" y="43"/>
                      <a:pt x="82" y="57"/>
                      <a:pt x="65" y="59"/>
                    </a:cubicBezTo>
                    <a:cubicBezTo>
                      <a:pt x="48" y="61"/>
                      <a:pt x="32" y="52"/>
                      <a:pt x="20" y="40"/>
                    </a:cubicBezTo>
                    <a:cubicBezTo>
                      <a:pt x="13" y="32"/>
                      <a:pt x="0" y="42"/>
                      <a:pt x="7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0" name="Freeform 86">
                <a:extLst>
                  <a:ext uri="{FF2B5EF4-FFF2-40B4-BE49-F238E27FC236}">
                    <a16:creationId xmlns:a16="http://schemas.microsoft.com/office/drawing/2014/main" id="{AB20B45A-11A9-43D3-8BC1-54F9B5E33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5" y="3875088"/>
                <a:ext cx="395288" cy="115888"/>
              </a:xfrm>
              <a:custGeom>
                <a:avLst/>
                <a:gdLst>
                  <a:gd name="T0" fmla="*/ 9 w 236"/>
                  <a:gd name="T1" fmla="*/ 54 h 69"/>
                  <a:gd name="T2" fmla="*/ 65 w 236"/>
                  <a:gd name="T3" fmla="*/ 64 h 69"/>
                  <a:gd name="T4" fmla="*/ 86 w 236"/>
                  <a:gd name="T5" fmla="*/ 50 h 69"/>
                  <a:gd name="T6" fmla="*/ 110 w 236"/>
                  <a:gd name="T7" fmla="*/ 37 h 69"/>
                  <a:gd name="T8" fmla="*/ 135 w 236"/>
                  <a:gd name="T9" fmla="*/ 43 h 69"/>
                  <a:gd name="T10" fmla="*/ 160 w 236"/>
                  <a:gd name="T11" fmla="*/ 39 h 69"/>
                  <a:gd name="T12" fmla="*/ 226 w 236"/>
                  <a:gd name="T13" fmla="*/ 18 h 69"/>
                  <a:gd name="T14" fmla="*/ 224 w 236"/>
                  <a:gd name="T15" fmla="*/ 2 h 69"/>
                  <a:gd name="T16" fmla="*/ 165 w 236"/>
                  <a:gd name="T17" fmla="*/ 19 h 69"/>
                  <a:gd name="T18" fmla="*/ 137 w 236"/>
                  <a:gd name="T19" fmla="*/ 27 h 69"/>
                  <a:gd name="T20" fmla="*/ 113 w 236"/>
                  <a:gd name="T21" fmla="*/ 21 h 69"/>
                  <a:gd name="T22" fmla="*/ 75 w 236"/>
                  <a:gd name="T23" fmla="*/ 39 h 69"/>
                  <a:gd name="T24" fmla="*/ 16 w 236"/>
                  <a:gd name="T25" fmla="*/ 39 h 69"/>
                  <a:gd name="T26" fmla="*/ 9 w 236"/>
                  <a:gd name="T2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6" h="69">
                    <a:moveTo>
                      <a:pt x="9" y="54"/>
                    </a:moveTo>
                    <a:cubicBezTo>
                      <a:pt x="27" y="62"/>
                      <a:pt x="46" y="69"/>
                      <a:pt x="65" y="64"/>
                    </a:cubicBezTo>
                    <a:cubicBezTo>
                      <a:pt x="73" y="61"/>
                      <a:pt x="80" y="57"/>
                      <a:pt x="86" y="50"/>
                    </a:cubicBezTo>
                    <a:cubicBezTo>
                      <a:pt x="93" y="43"/>
                      <a:pt x="99" y="35"/>
                      <a:pt x="110" y="37"/>
                    </a:cubicBezTo>
                    <a:cubicBezTo>
                      <a:pt x="119" y="38"/>
                      <a:pt x="127" y="42"/>
                      <a:pt x="135" y="43"/>
                    </a:cubicBezTo>
                    <a:cubicBezTo>
                      <a:pt x="144" y="44"/>
                      <a:pt x="152" y="42"/>
                      <a:pt x="160" y="39"/>
                    </a:cubicBezTo>
                    <a:cubicBezTo>
                      <a:pt x="182" y="29"/>
                      <a:pt x="202" y="21"/>
                      <a:pt x="226" y="18"/>
                    </a:cubicBezTo>
                    <a:cubicBezTo>
                      <a:pt x="236" y="16"/>
                      <a:pt x="235" y="0"/>
                      <a:pt x="224" y="2"/>
                    </a:cubicBezTo>
                    <a:cubicBezTo>
                      <a:pt x="204" y="4"/>
                      <a:pt x="184" y="10"/>
                      <a:pt x="165" y="19"/>
                    </a:cubicBezTo>
                    <a:cubicBezTo>
                      <a:pt x="156" y="23"/>
                      <a:pt x="148" y="28"/>
                      <a:pt x="137" y="27"/>
                    </a:cubicBezTo>
                    <a:cubicBezTo>
                      <a:pt x="129" y="26"/>
                      <a:pt x="121" y="22"/>
                      <a:pt x="113" y="21"/>
                    </a:cubicBezTo>
                    <a:cubicBezTo>
                      <a:pt x="95" y="18"/>
                      <a:pt x="86" y="28"/>
                      <a:pt x="75" y="39"/>
                    </a:cubicBezTo>
                    <a:cubicBezTo>
                      <a:pt x="58" y="57"/>
                      <a:pt x="35" y="48"/>
                      <a:pt x="16" y="39"/>
                    </a:cubicBezTo>
                    <a:cubicBezTo>
                      <a:pt x="6" y="35"/>
                      <a:pt x="0" y="49"/>
                      <a:pt x="9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1" name="Freeform 87">
                <a:extLst>
                  <a:ext uri="{FF2B5EF4-FFF2-40B4-BE49-F238E27FC236}">
                    <a16:creationId xmlns:a16="http://schemas.microsoft.com/office/drawing/2014/main" id="{FCE20930-52E6-4493-A77F-F66458848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63" y="3987800"/>
                <a:ext cx="215900" cy="88900"/>
              </a:xfrm>
              <a:custGeom>
                <a:avLst/>
                <a:gdLst>
                  <a:gd name="T0" fmla="*/ 15 w 129"/>
                  <a:gd name="T1" fmla="*/ 48 h 53"/>
                  <a:gd name="T2" fmla="*/ 120 w 129"/>
                  <a:gd name="T3" fmla="*/ 19 h 53"/>
                  <a:gd name="T4" fmla="*/ 114 w 129"/>
                  <a:gd name="T5" fmla="*/ 4 h 53"/>
                  <a:gd name="T6" fmla="*/ 9 w 129"/>
                  <a:gd name="T7" fmla="*/ 33 h 53"/>
                  <a:gd name="T8" fmla="*/ 15 w 129"/>
                  <a:gd name="T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53">
                    <a:moveTo>
                      <a:pt x="15" y="48"/>
                    </a:moveTo>
                    <a:cubicBezTo>
                      <a:pt x="48" y="30"/>
                      <a:pt x="86" y="33"/>
                      <a:pt x="120" y="19"/>
                    </a:cubicBezTo>
                    <a:cubicBezTo>
                      <a:pt x="129" y="14"/>
                      <a:pt x="123" y="0"/>
                      <a:pt x="114" y="4"/>
                    </a:cubicBezTo>
                    <a:cubicBezTo>
                      <a:pt x="80" y="19"/>
                      <a:pt x="42" y="16"/>
                      <a:pt x="9" y="33"/>
                    </a:cubicBezTo>
                    <a:cubicBezTo>
                      <a:pt x="0" y="38"/>
                      <a:pt x="6" y="53"/>
                      <a:pt x="1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2" name="Freeform 88">
                <a:extLst>
                  <a:ext uri="{FF2B5EF4-FFF2-40B4-BE49-F238E27FC236}">
                    <a16:creationId xmlns:a16="http://schemas.microsoft.com/office/drawing/2014/main" id="{634F9B83-F2C7-46DF-A1E2-36693C2EE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1538" y="3311525"/>
                <a:ext cx="371475" cy="233363"/>
              </a:xfrm>
              <a:custGeom>
                <a:avLst/>
                <a:gdLst>
                  <a:gd name="T0" fmla="*/ 9 w 222"/>
                  <a:gd name="T1" fmla="*/ 128 h 139"/>
                  <a:gd name="T2" fmla="*/ 76 w 222"/>
                  <a:gd name="T3" fmla="*/ 124 h 139"/>
                  <a:gd name="T4" fmla="*/ 95 w 222"/>
                  <a:gd name="T5" fmla="*/ 100 h 139"/>
                  <a:gd name="T6" fmla="*/ 103 w 222"/>
                  <a:gd name="T7" fmla="*/ 83 h 139"/>
                  <a:gd name="T8" fmla="*/ 118 w 222"/>
                  <a:gd name="T9" fmla="*/ 77 h 139"/>
                  <a:gd name="T10" fmla="*/ 146 w 222"/>
                  <a:gd name="T11" fmla="*/ 67 h 139"/>
                  <a:gd name="T12" fmla="*/ 168 w 222"/>
                  <a:gd name="T13" fmla="*/ 42 h 139"/>
                  <a:gd name="T14" fmla="*/ 207 w 222"/>
                  <a:gd name="T15" fmla="*/ 31 h 139"/>
                  <a:gd name="T16" fmla="*/ 221 w 222"/>
                  <a:gd name="T17" fmla="*/ 10 h 139"/>
                  <a:gd name="T18" fmla="*/ 205 w 222"/>
                  <a:gd name="T19" fmla="*/ 12 h 139"/>
                  <a:gd name="T20" fmla="*/ 188 w 222"/>
                  <a:gd name="T21" fmla="*/ 18 h 139"/>
                  <a:gd name="T22" fmla="*/ 173 w 222"/>
                  <a:gd name="T23" fmla="*/ 20 h 139"/>
                  <a:gd name="T24" fmla="*/ 152 w 222"/>
                  <a:gd name="T25" fmla="*/ 36 h 139"/>
                  <a:gd name="T26" fmla="*/ 132 w 222"/>
                  <a:gd name="T27" fmla="*/ 56 h 139"/>
                  <a:gd name="T28" fmla="*/ 106 w 222"/>
                  <a:gd name="T29" fmla="*/ 63 h 139"/>
                  <a:gd name="T30" fmla="*/ 88 w 222"/>
                  <a:gd name="T31" fmla="*/ 76 h 139"/>
                  <a:gd name="T32" fmla="*/ 76 w 222"/>
                  <a:gd name="T33" fmla="*/ 101 h 139"/>
                  <a:gd name="T34" fmla="*/ 16 w 222"/>
                  <a:gd name="T35" fmla="*/ 114 h 139"/>
                  <a:gd name="T36" fmla="*/ 9 w 222"/>
                  <a:gd name="T37" fmla="*/ 12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2" h="139">
                    <a:moveTo>
                      <a:pt x="9" y="128"/>
                    </a:moveTo>
                    <a:cubicBezTo>
                      <a:pt x="30" y="139"/>
                      <a:pt x="56" y="138"/>
                      <a:pt x="76" y="124"/>
                    </a:cubicBezTo>
                    <a:cubicBezTo>
                      <a:pt x="84" y="118"/>
                      <a:pt x="91" y="109"/>
                      <a:pt x="95" y="100"/>
                    </a:cubicBezTo>
                    <a:cubicBezTo>
                      <a:pt x="98" y="94"/>
                      <a:pt x="99" y="87"/>
                      <a:pt x="103" y="83"/>
                    </a:cubicBezTo>
                    <a:cubicBezTo>
                      <a:pt x="107" y="79"/>
                      <a:pt x="113" y="78"/>
                      <a:pt x="118" y="77"/>
                    </a:cubicBezTo>
                    <a:cubicBezTo>
                      <a:pt x="127" y="74"/>
                      <a:pt x="137" y="73"/>
                      <a:pt x="146" y="67"/>
                    </a:cubicBezTo>
                    <a:cubicBezTo>
                      <a:pt x="157" y="61"/>
                      <a:pt x="159" y="50"/>
                      <a:pt x="168" y="42"/>
                    </a:cubicBezTo>
                    <a:cubicBezTo>
                      <a:pt x="180" y="31"/>
                      <a:pt x="193" y="36"/>
                      <a:pt x="207" y="31"/>
                    </a:cubicBezTo>
                    <a:cubicBezTo>
                      <a:pt x="216" y="28"/>
                      <a:pt x="222" y="20"/>
                      <a:pt x="221" y="10"/>
                    </a:cubicBezTo>
                    <a:cubicBezTo>
                      <a:pt x="220" y="0"/>
                      <a:pt x="204" y="2"/>
                      <a:pt x="205" y="12"/>
                    </a:cubicBezTo>
                    <a:cubicBezTo>
                      <a:pt x="206" y="18"/>
                      <a:pt x="191" y="17"/>
                      <a:pt x="188" y="18"/>
                    </a:cubicBezTo>
                    <a:cubicBezTo>
                      <a:pt x="183" y="18"/>
                      <a:pt x="178" y="19"/>
                      <a:pt x="173" y="20"/>
                    </a:cubicBezTo>
                    <a:cubicBezTo>
                      <a:pt x="165" y="23"/>
                      <a:pt x="157" y="29"/>
                      <a:pt x="152" y="36"/>
                    </a:cubicBezTo>
                    <a:cubicBezTo>
                      <a:pt x="145" y="44"/>
                      <a:pt x="143" y="52"/>
                      <a:pt x="132" y="56"/>
                    </a:cubicBezTo>
                    <a:cubicBezTo>
                      <a:pt x="124" y="59"/>
                      <a:pt x="115" y="60"/>
                      <a:pt x="106" y="63"/>
                    </a:cubicBezTo>
                    <a:cubicBezTo>
                      <a:pt x="99" y="66"/>
                      <a:pt x="93" y="70"/>
                      <a:pt x="88" y="76"/>
                    </a:cubicBezTo>
                    <a:cubicBezTo>
                      <a:pt x="83" y="84"/>
                      <a:pt x="82" y="94"/>
                      <a:pt x="76" y="101"/>
                    </a:cubicBezTo>
                    <a:cubicBezTo>
                      <a:pt x="62" y="121"/>
                      <a:pt x="36" y="124"/>
                      <a:pt x="16" y="114"/>
                    </a:cubicBezTo>
                    <a:cubicBezTo>
                      <a:pt x="7" y="109"/>
                      <a:pt x="0" y="123"/>
                      <a:pt x="9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3" name="Freeform 89">
                <a:extLst>
                  <a:ext uri="{FF2B5EF4-FFF2-40B4-BE49-F238E27FC236}">
                    <a16:creationId xmlns:a16="http://schemas.microsoft.com/office/drawing/2014/main" id="{8914E962-8EE9-4046-8A47-9F62DE4D9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3475038"/>
                <a:ext cx="211138" cy="177800"/>
              </a:xfrm>
              <a:custGeom>
                <a:avLst/>
                <a:gdLst>
                  <a:gd name="T0" fmla="*/ 16 w 126"/>
                  <a:gd name="T1" fmla="*/ 95 h 106"/>
                  <a:gd name="T2" fmla="*/ 32 w 126"/>
                  <a:gd name="T3" fmla="*/ 67 h 106"/>
                  <a:gd name="T4" fmla="*/ 64 w 126"/>
                  <a:gd name="T5" fmla="*/ 57 h 106"/>
                  <a:gd name="T6" fmla="*/ 89 w 126"/>
                  <a:gd name="T7" fmla="*/ 42 h 106"/>
                  <a:gd name="T8" fmla="*/ 116 w 126"/>
                  <a:gd name="T9" fmla="*/ 18 h 106"/>
                  <a:gd name="T10" fmla="*/ 115 w 126"/>
                  <a:gd name="T11" fmla="*/ 2 h 106"/>
                  <a:gd name="T12" fmla="*/ 82 w 126"/>
                  <a:gd name="T13" fmla="*/ 22 h 106"/>
                  <a:gd name="T14" fmla="*/ 70 w 126"/>
                  <a:gd name="T15" fmla="*/ 38 h 106"/>
                  <a:gd name="T16" fmla="*/ 48 w 126"/>
                  <a:gd name="T17" fmla="*/ 43 h 106"/>
                  <a:gd name="T18" fmla="*/ 0 w 126"/>
                  <a:gd name="T19" fmla="*/ 93 h 106"/>
                  <a:gd name="T20" fmla="*/ 16 w 126"/>
                  <a:gd name="T21" fmla="*/ 9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06">
                    <a:moveTo>
                      <a:pt x="16" y="95"/>
                    </a:moveTo>
                    <a:cubicBezTo>
                      <a:pt x="17" y="84"/>
                      <a:pt x="23" y="73"/>
                      <a:pt x="32" y="67"/>
                    </a:cubicBezTo>
                    <a:cubicBezTo>
                      <a:pt x="42" y="60"/>
                      <a:pt x="53" y="59"/>
                      <a:pt x="64" y="57"/>
                    </a:cubicBezTo>
                    <a:cubicBezTo>
                      <a:pt x="74" y="54"/>
                      <a:pt x="83" y="51"/>
                      <a:pt x="89" y="42"/>
                    </a:cubicBezTo>
                    <a:cubicBezTo>
                      <a:pt x="97" y="31"/>
                      <a:pt x="101" y="21"/>
                      <a:pt x="116" y="18"/>
                    </a:cubicBezTo>
                    <a:cubicBezTo>
                      <a:pt x="126" y="16"/>
                      <a:pt x="125" y="0"/>
                      <a:pt x="115" y="2"/>
                    </a:cubicBezTo>
                    <a:cubicBezTo>
                      <a:pt x="102" y="5"/>
                      <a:pt x="90" y="11"/>
                      <a:pt x="82" y="22"/>
                    </a:cubicBezTo>
                    <a:cubicBezTo>
                      <a:pt x="78" y="28"/>
                      <a:pt x="77" y="35"/>
                      <a:pt x="70" y="38"/>
                    </a:cubicBezTo>
                    <a:cubicBezTo>
                      <a:pt x="63" y="42"/>
                      <a:pt x="55" y="42"/>
                      <a:pt x="48" y="43"/>
                    </a:cubicBezTo>
                    <a:cubicBezTo>
                      <a:pt x="23" y="48"/>
                      <a:pt x="2" y="67"/>
                      <a:pt x="0" y="93"/>
                    </a:cubicBezTo>
                    <a:cubicBezTo>
                      <a:pt x="0" y="103"/>
                      <a:pt x="16" y="106"/>
                      <a:pt x="1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" name="Freeform 90">
                <a:extLst>
                  <a:ext uri="{FF2B5EF4-FFF2-40B4-BE49-F238E27FC236}">
                    <a16:creationId xmlns:a16="http://schemas.microsoft.com/office/drawing/2014/main" id="{69C0011C-C40A-4518-94B4-88C1A9CEF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3638550"/>
                <a:ext cx="233363" cy="190500"/>
              </a:xfrm>
              <a:custGeom>
                <a:avLst/>
                <a:gdLst>
                  <a:gd name="T0" fmla="*/ 20 w 140"/>
                  <a:gd name="T1" fmla="*/ 107 h 114"/>
                  <a:gd name="T2" fmla="*/ 88 w 140"/>
                  <a:gd name="T3" fmla="*/ 50 h 114"/>
                  <a:gd name="T4" fmla="*/ 103 w 140"/>
                  <a:gd name="T5" fmla="*/ 39 h 114"/>
                  <a:gd name="T6" fmla="*/ 121 w 140"/>
                  <a:gd name="T7" fmla="*/ 29 h 114"/>
                  <a:gd name="T8" fmla="*/ 139 w 140"/>
                  <a:gd name="T9" fmla="*/ 10 h 114"/>
                  <a:gd name="T10" fmla="*/ 123 w 140"/>
                  <a:gd name="T11" fmla="*/ 12 h 114"/>
                  <a:gd name="T12" fmla="*/ 108 w 140"/>
                  <a:gd name="T13" fmla="*/ 15 h 114"/>
                  <a:gd name="T14" fmla="*/ 96 w 140"/>
                  <a:gd name="T15" fmla="*/ 24 h 114"/>
                  <a:gd name="T16" fmla="*/ 65 w 140"/>
                  <a:gd name="T17" fmla="*/ 45 h 114"/>
                  <a:gd name="T18" fmla="*/ 7 w 140"/>
                  <a:gd name="T19" fmla="*/ 97 h 114"/>
                  <a:gd name="T20" fmla="*/ 20 w 140"/>
                  <a:gd name="T21" fmla="*/ 10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0" h="114">
                    <a:moveTo>
                      <a:pt x="20" y="107"/>
                    </a:moveTo>
                    <a:cubicBezTo>
                      <a:pt x="39" y="84"/>
                      <a:pt x="62" y="65"/>
                      <a:pt x="88" y="50"/>
                    </a:cubicBezTo>
                    <a:cubicBezTo>
                      <a:pt x="93" y="47"/>
                      <a:pt x="98" y="44"/>
                      <a:pt x="103" y="39"/>
                    </a:cubicBezTo>
                    <a:cubicBezTo>
                      <a:pt x="109" y="34"/>
                      <a:pt x="112" y="31"/>
                      <a:pt x="121" y="29"/>
                    </a:cubicBezTo>
                    <a:cubicBezTo>
                      <a:pt x="131" y="27"/>
                      <a:pt x="140" y="22"/>
                      <a:pt x="139" y="10"/>
                    </a:cubicBezTo>
                    <a:cubicBezTo>
                      <a:pt x="139" y="0"/>
                      <a:pt x="123" y="2"/>
                      <a:pt x="123" y="12"/>
                    </a:cubicBezTo>
                    <a:cubicBezTo>
                      <a:pt x="123" y="13"/>
                      <a:pt x="110" y="15"/>
                      <a:pt x="108" y="15"/>
                    </a:cubicBezTo>
                    <a:cubicBezTo>
                      <a:pt x="103" y="17"/>
                      <a:pt x="100" y="20"/>
                      <a:pt x="96" y="24"/>
                    </a:cubicBezTo>
                    <a:cubicBezTo>
                      <a:pt x="87" y="33"/>
                      <a:pt x="76" y="38"/>
                      <a:pt x="65" y="45"/>
                    </a:cubicBezTo>
                    <a:cubicBezTo>
                      <a:pt x="43" y="59"/>
                      <a:pt x="24" y="77"/>
                      <a:pt x="7" y="97"/>
                    </a:cubicBezTo>
                    <a:cubicBezTo>
                      <a:pt x="0" y="105"/>
                      <a:pt x="13" y="114"/>
                      <a:pt x="20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" name="Freeform 91">
                <a:extLst>
                  <a:ext uri="{FF2B5EF4-FFF2-40B4-BE49-F238E27FC236}">
                    <a16:creationId xmlns:a16="http://schemas.microsoft.com/office/drawing/2014/main" id="{4292258B-607B-43CF-9083-CF4B74566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61600" y="3594100"/>
                <a:ext cx="57150" cy="49213"/>
              </a:xfrm>
              <a:custGeom>
                <a:avLst/>
                <a:gdLst>
                  <a:gd name="T0" fmla="*/ 13 w 34"/>
                  <a:gd name="T1" fmla="*/ 27 h 29"/>
                  <a:gd name="T2" fmla="*/ 30 w 34"/>
                  <a:gd name="T3" fmla="*/ 15 h 29"/>
                  <a:gd name="T4" fmla="*/ 32 w 34"/>
                  <a:gd name="T5" fmla="*/ 4 h 29"/>
                  <a:gd name="T6" fmla="*/ 21 w 34"/>
                  <a:gd name="T7" fmla="*/ 3 h 29"/>
                  <a:gd name="T8" fmla="*/ 4 w 34"/>
                  <a:gd name="T9" fmla="*/ 14 h 29"/>
                  <a:gd name="T10" fmla="*/ 2 w 34"/>
                  <a:gd name="T11" fmla="*/ 25 h 29"/>
                  <a:gd name="T12" fmla="*/ 13 w 34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9">
                    <a:moveTo>
                      <a:pt x="13" y="27"/>
                    </a:moveTo>
                    <a:cubicBezTo>
                      <a:pt x="19" y="23"/>
                      <a:pt x="25" y="19"/>
                      <a:pt x="30" y="15"/>
                    </a:cubicBezTo>
                    <a:cubicBezTo>
                      <a:pt x="34" y="13"/>
                      <a:pt x="34" y="8"/>
                      <a:pt x="32" y="4"/>
                    </a:cubicBezTo>
                    <a:cubicBezTo>
                      <a:pt x="29" y="1"/>
                      <a:pt x="24" y="0"/>
                      <a:pt x="21" y="3"/>
                    </a:cubicBezTo>
                    <a:cubicBezTo>
                      <a:pt x="15" y="6"/>
                      <a:pt x="9" y="10"/>
                      <a:pt x="4" y="14"/>
                    </a:cubicBezTo>
                    <a:cubicBezTo>
                      <a:pt x="0" y="16"/>
                      <a:pt x="0" y="22"/>
                      <a:pt x="2" y="25"/>
                    </a:cubicBezTo>
                    <a:cubicBezTo>
                      <a:pt x="5" y="29"/>
                      <a:pt x="10" y="29"/>
                      <a:pt x="13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6" name="Freeform 92">
                <a:extLst>
                  <a:ext uri="{FF2B5EF4-FFF2-40B4-BE49-F238E27FC236}">
                    <a16:creationId xmlns:a16="http://schemas.microsoft.com/office/drawing/2014/main" id="{54ED2601-43AB-454D-93C0-4512966A1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75" y="3681413"/>
                <a:ext cx="196850" cy="142875"/>
              </a:xfrm>
              <a:custGeom>
                <a:avLst/>
                <a:gdLst>
                  <a:gd name="T0" fmla="*/ 19 w 117"/>
                  <a:gd name="T1" fmla="*/ 77 h 85"/>
                  <a:gd name="T2" fmla="*/ 39 w 117"/>
                  <a:gd name="T3" fmla="*/ 58 h 85"/>
                  <a:gd name="T4" fmla="*/ 63 w 117"/>
                  <a:gd name="T5" fmla="*/ 48 h 85"/>
                  <a:gd name="T6" fmla="*/ 84 w 117"/>
                  <a:gd name="T7" fmla="*/ 35 h 85"/>
                  <a:gd name="T8" fmla="*/ 107 w 117"/>
                  <a:gd name="T9" fmla="*/ 19 h 85"/>
                  <a:gd name="T10" fmla="*/ 105 w 117"/>
                  <a:gd name="T11" fmla="*/ 3 h 85"/>
                  <a:gd name="T12" fmla="*/ 83 w 117"/>
                  <a:gd name="T13" fmla="*/ 16 h 85"/>
                  <a:gd name="T14" fmla="*/ 54 w 117"/>
                  <a:gd name="T15" fmla="*/ 35 h 85"/>
                  <a:gd name="T16" fmla="*/ 27 w 117"/>
                  <a:gd name="T17" fmla="*/ 46 h 85"/>
                  <a:gd name="T18" fmla="*/ 7 w 117"/>
                  <a:gd name="T19" fmla="*/ 67 h 85"/>
                  <a:gd name="T20" fmla="*/ 19 w 117"/>
                  <a:gd name="T21" fmla="*/ 7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" h="85">
                    <a:moveTo>
                      <a:pt x="19" y="77"/>
                    </a:moveTo>
                    <a:cubicBezTo>
                      <a:pt x="25" y="70"/>
                      <a:pt x="30" y="62"/>
                      <a:pt x="39" y="58"/>
                    </a:cubicBezTo>
                    <a:cubicBezTo>
                      <a:pt x="47" y="55"/>
                      <a:pt x="55" y="52"/>
                      <a:pt x="63" y="48"/>
                    </a:cubicBezTo>
                    <a:cubicBezTo>
                      <a:pt x="70" y="44"/>
                      <a:pt x="77" y="40"/>
                      <a:pt x="84" y="35"/>
                    </a:cubicBezTo>
                    <a:cubicBezTo>
                      <a:pt x="91" y="30"/>
                      <a:pt x="98" y="21"/>
                      <a:pt x="107" y="19"/>
                    </a:cubicBezTo>
                    <a:cubicBezTo>
                      <a:pt x="117" y="16"/>
                      <a:pt x="115" y="0"/>
                      <a:pt x="105" y="3"/>
                    </a:cubicBezTo>
                    <a:cubicBezTo>
                      <a:pt x="96" y="5"/>
                      <a:pt x="90" y="10"/>
                      <a:pt x="83" y="16"/>
                    </a:cubicBezTo>
                    <a:cubicBezTo>
                      <a:pt x="74" y="23"/>
                      <a:pt x="64" y="30"/>
                      <a:pt x="54" y="35"/>
                    </a:cubicBezTo>
                    <a:cubicBezTo>
                      <a:pt x="45" y="39"/>
                      <a:pt x="36" y="42"/>
                      <a:pt x="27" y="46"/>
                    </a:cubicBezTo>
                    <a:cubicBezTo>
                      <a:pt x="19" y="51"/>
                      <a:pt x="13" y="60"/>
                      <a:pt x="7" y="67"/>
                    </a:cubicBezTo>
                    <a:cubicBezTo>
                      <a:pt x="0" y="75"/>
                      <a:pt x="13" y="85"/>
                      <a:pt x="19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7" name="Freeform 93">
                <a:extLst>
                  <a:ext uri="{FF2B5EF4-FFF2-40B4-BE49-F238E27FC236}">
                    <a16:creationId xmlns:a16="http://schemas.microsoft.com/office/drawing/2014/main" id="{5CC069C4-64EA-4985-95E6-28F920EAC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3657600"/>
                <a:ext cx="38100" cy="31750"/>
              </a:xfrm>
              <a:custGeom>
                <a:avLst/>
                <a:gdLst>
                  <a:gd name="T0" fmla="*/ 12 w 22"/>
                  <a:gd name="T1" fmla="*/ 17 h 18"/>
                  <a:gd name="T2" fmla="*/ 10 w 22"/>
                  <a:gd name="T3" fmla="*/ 1 h 18"/>
                  <a:gd name="T4" fmla="*/ 12 w 22"/>
                  <a:gd name="T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8">
                    <a:moveTo>
                      <a:pt x="12" y="17"/>
                    </a:moveTo>
                    <a:cubicBezTo>
                      <a:pt x="22" y="16"/>
                      <a:pt x="20" y="0"/>
                      <a:pt x="10" y="1"/>
                    </a:cubicBezTo>
                    <a:cubicBezTo>
                      <a:pt x="0" y="3"/>
                      <a:pt x="2" y="18"/>
                      <a:pt x="1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21E5CB1B-01F3-450E-AD8B-9C17C90D91A7}"/>
              </a:ext>
            </a:extLst>
          </p:cNvPr>
          <p:cNvGrpSpPr/>
          <p:nvPr/>
        </p:nvGrpSpPr>
        <p:grpSpPr>
          <a:xfrm>
            <a:off x="2860431" y="4879532"/>
            <a:ext cx="883572" cy="1303397"/>
            <a:chOff x="2616200" y="3409950"/>
            <a:chExt cx="1373188" cy="2025651"/>
          </a:xfrm>
        </p:grpSpPr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C739CB38-967A-4A60-8F45-AB99815CC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200" y="3409950"/>
              <a:ext cx="558800" cy="798513"/>
            </a:xfrm>
            <a:custGeom>
              <a:avLst/>
              <a:gdLst>
                <a:gd name="T0" fmla="*/ 77 w 334"/>
                <a:gd name="T1" fmla="*/ 228 h 476"/>
                <a:gd name="T2" fmla="*/ 34 w 334"/>
                <a:gd name="T3" fmla="*/ 123 h 476"/>
                <a:gd name="T4" fmla="*/ 35 w 334"/>
                <a:gd name="T5" fmla="*/ 33 h 476"/>
                <a:gd name="T6" fmla="*/ 101 w 334"/>
                <a:gd name="T7" fmla="*/ 77 h 476"/>
                <a:gd name="T8" fmla="*/ 146 w 334"/>
                <a:gd name="T9" fmla="*/ 176 h 476"/>
                <a:gd name="T10" fmla="*/ 159 w 334"/>
                <a:gd name="T11" fmla="*/ 179 h 476"/>
                <a:gd name="T12" fmla="*/ 222 w 334"/>
                <a:gd name="T13" fmla="*/ 167 h 476"/>
                <a:gd name="T14" fmla="*/ 266 w 334"/>
                <a:gd name="T15" fmla="*/ 223 h 476"/>
                <a:gd name="T16" fmla="*/ 291 w 334"/>
                <a:gd name="T17" fmla="*/ 378 h 476"/>
                <a:gd name="T18" fmla="*/ 235 w 334"/>
                <a:gd name="T19" fmla="*/ 427 h 476"/>
                <a:gd name="T20" fmla="*/ 152 w 334"/>
                <a:gd name="T21" fmla="*/ 454 h 476"/>
                <a:gd name="T22" fmla="*/ 53 w 334"/>
                <a:gd name="T23" fmla="*/ 361 h 476"/>
                <a:gd name="T24" fmla="*/ 39 w 334"/>
                <a:gd name="T25" fmla="*/ 288 h 476"/>
                <a:gd name="T26" fmla="*/ 72 w 334"/>
                <a:gd name="T27" fmla="*/ 237 h 476"/>
                <a:gd name="T28" fmla="*/ 67 w 334"/>
                <a:gd name="T29" fmla="*/ 222 h 476"/>
                <a:gd name="T30" fmla="*/ 26 w 334"/>
                <a:gd name="T31" fmla="*/ 337 h 476"/>
                <a:gd name="T32" fmla="*/ 67 w 334"/>
                <a:gd name="T33" fmla="*/ 419 h 476"/>
                <a:gd name="T34" fmla="*/ 127 w 334"/>
                <a:gd name="T35" fmla="*/ 467 h 476"/>
                <a:gd name="T36" fmla="*/ 223 w 334"/>
                <a:gd name="T37" fmla="*/ 450 h 476"/>
                <a:gd name="T38" fmla="*/ 297 w 334"/>
                <a:gd name="T39" fmla="*/ 400 h 476"/>
                <a:gd name="T40" fmla="*/ 284 w 334"/>
                <a:gd name="T41" fmla="*/ 224 h 476"/>
                <a:gd name="T42" fmla="*/ 227 w 334"/>
                <a:gd name="T43" fmla="*/ 152 h 476"/>
                <a:gd name="T44" fmla="*/ 148 w 334"/>
                <a:gd name="T45" fmla="*/ 168 h 476"/>
                <a:gd name="T46" fmla="*/ 161 w 334"/>
                <a:gd name="T47" fmla="*/ 171 h 476"/>
                <a:gd name="T48" fmla="*/ 121 w 334"/>
                <a:gd name="T49" fmla="*/ 82 h 476"/>
                <a:gd name="T50" fmla="*/ 98 w 334"/>
                <a:gd name="T51" fmla="*/ 39 h 476"/>
                <a:gd name="T52" fmla="*/ 73 w 334"/>
                <a:gd name="T53" fmla="*/ 12 h 476"/>
                <a:gd name="T54" fmla="*/ 12 w 334"/>
                <a:gd name="T55" fmla="*/ 39 h 476"/>
                <a:gd name="T56" fmla="*/ 16 w 334"/>
                <a:gd name="T57" fmla="*/ 121 h 476"/>
                <a:gd name="T58" fmla="*/ 62 w 334"/>
                <a:gd name="T59" fmla="*/ 232 h 476"/>
                <a:gd name="T60" fmla="*/ 77 w 334"/>
                <a:gd name="T61" fmla="*/ 228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4" h="476">
                  <a:moveTo>
                    <a:pt x="77" y="228"/>
                  </a:moveTo>
                  <a:cubicBezTo>
                    <a:pt x="63" y="193"/>
                    <a:pt x="48" y="158"/>
                    <a:pt x="34" y="123"/>
                  </a:cubicBezTo>
                  <a:cubicBezTo>
                    <a:pt x="23" y="96"/>
                    <a:pt x="10" y="57"/>
                    <a:pt x="35" y="33"/>
                  </a:cubicBezTo>
                  <a:cubicBezTo>
                    <a:pt x="67" y="3"/>
                    <a:pt x="89" y="55"/>
                    <a:pt x="101" y="77"/>
                  </a:cubicBezTo>
                  <a:cubicBezTo>
                    <a:pt x="118" y="109"/>
                    <a:pt x="133" y="142"/>
                    <a:pt x="146" y="176"/>
                  </a:cubicBezTo>
                  <a:cubicBezTo>
                    <a:pt x="148" y="181"/>
                    <a:pt x="155" y="184"/>
                    <a:pt x="159" y="179"/>
                  </a:cubicBezTo>
                  <a:cubicBezTo>
                    <a:pt x="175" y="163"/>
                    <a:pt x="201" y="157"/>
                    <a:pt x="222" y="167"/>
                  </a:cubicBezTo>
                  <a:cubicBezTo>
                    <a:pt x="245" y="177"/>
                    <a:pt x="256" y="202"/>
                    <a:pt x="266" y="223"/>
                  </a:cubicBezTo>
                  <a:cubicBezTo>
                    <a:pt x="289" y="270"/>
                    <a:pt x="315" y="327"/>
                    <a:pt x="291" y="378"/>
                  </a:cubicBezTo>
                  <a:cubicBezTo>
                    <a:pt x="279" y="402"/>
                    <a:pt x="258" y="416"/>
                    <a:pt x="235" y="427"/>
                  </a:cubicBezTo>
                  <a:cubicBezTo>
                    <a:pt x="209" y="439"/>
                    <a:pt x="181" y="453"/>
                    <a:pt x="152" y="454"/>
                  </a:cubicBezTo>
                  <a:cubicBezTo>
                    <a:pt x="99" y="456"/>
                    <a:pt x="73" y="402"/>
                    <a:pt x="53" y="361"/>
                  </a:cubicBezTo>
                  <a:cubicBezTo>
                    <a:pt x="41" y="337"/>
                    <a:pt x="37" y="314"/>
                    <a:pt x="39" y="288"/>
                  </a:cubicBezTo>
                  <a:cubicBezTo>
                    <a:pt x="42" y="266"/>
                    <a:pt x="50" y="245"/>
                    <a:pt x="72" y="237"/>
                  </a:cubicBezTo>
                  <a:cubicBezTo>
                    <a:pt x="81" y="234"/>
                    <a:pt x="77" y="218"/>
                    <a:pt x="67" y="222"/>
                  </a:cubicBezTo>
                  <a:cubicBezTo>
                    <a:pt x="23" y="238"/>
                    <a:pt x="15" y="296"/>
                    <a:pt x="26" y="337"/>
                  </a:cubicBezTo>
                  <a:cubicBezTo>
                    <a:pt x="34" y="365"/>
                    <a:pt x="50" y="394"/>
                    <a:pt x="67" y="419"/>
                  </a:cubicBezTo>
                  <a:cubicBezTo>
                    <a:pt x="81" y="441"/>
                    <a:pt x="101" y="461"/>
                    <a:pt x="127" y="467"/>
                  </a:cubicBezTo>
                  <a:cubicBezTo>
                    <a:pt x="160" y="476"/>
                    <a:pt x="193" y="463"/>
                    <a:pt x="223" y="450"/>
                  </a:cubicBezTo>
                  <a:cubicBezTo>
                    <a:pt x="251" y="438"/>
                    <a:pt x="279" y="425"/>
                    <a:pt x="297" y="400"/>
                  </a:cubicBezTo>
                  <a:cubicBezTo>
                    <a:pt x="334" y="346"/>
                    <a:pt x="310" y="277"/>
                    <a:pt x="284" y="224"/>
                  </a:cubicBezTo>
                  <a:cubicBezTo>
                    <a:pt x="271" y="197"/>
                    <a:pt x="257" y="164"/>
                    <a:pt x="227" y="152"/>
                  </a:cubicBezTo>
                  <a:cubicBezTo>
                    <a:pt x="200" y="140"/>
                    <a:pt x="168" y="147"/>
                    <a:pt x="148" y="168"/>
                  </a:cubicBezTo>
                  <a:cubicBezTo>
                    <a:pt x="152" y="169"/>
                    <a:pt x="157" y="170"/>
                    <a:pt x="161" y="171"/>
                  </a:cubicBezTo>
                  <a:cubicBezTo>
                    <a:pt x="150" y="141"/>
                    <a:pt x="136" y="111"/>
                    <a:pt x="121" y="82"/>
                  </a:cubicBezTo>
                  <a:cubicBezTo>
                    <a:pt x="114" y="68"/>
                    <a:pt x="106" y="53"/>
                    <a:pt x="98" y="39"/>
                  </a:cubicBezTo>
                  <a:cubicBezTo>
                    <a:pt x="91" y="29"/>
                    <a:pt x="84" y="18"/>
                    <a:pt x="73" y="12"/>
                  </a:cubicBezTo>
                  <a:cubicBezTo>
                    <a:pt x="49" y="0"/>
                    <a:pt x="23" y="17"/>
                    <a:pt x="12" y="39"/>
                  </a:cubicBezTo>
                  <a:cubicBezTo>
                    <a:pt x="0" y="65"/>
                    <a:pt x="6" y="95"/>
                    <a:pt x="16" y="121"/>
                  </a:cubicBezTo>
                  <a:cubicBezTo>
                    <a:pt x="31" y="158"/>
                    <a:pt x="47" y="195"/>
                    <a:pt x="62" y="232"/>
                  </a:cubicBezTo>
                  <a:cubicBezTo>
                    <a:pt x="66" y="241"/>
                    <a:pt x="81" y="237"/>
                    <a:pt x="77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1B574C00-E8DB-4046-B6CF-51808DB2D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3810000"/>
              <a:ext cx="196850" cy="211138"/>
            </a:xfrm>
            <a:custGeom>
              <a:avLst/>
              <a:gdLst>
                <a:gd name="T0" fmla="*/ 52 w 118"/>
                <a:gd name="T1" fmla="*/ 106 h 126"/>
                <a:gd name="T2" fmla="*/ 16 w 118"/>
                <a:gd name="T3" fmla="*/ 55 h 126"/>
                <a:gd name="T4" fmla="*/ 60 w 118"/>
                <a:gd name="T5" fmla="*/ 22 h 126"/>
                <a:gd name="T6" fmla="*/ 93 w 118"/>
                <a:gd name="T7" fmla="*/ 81 h 126"/>
                <a:gd name="T8" fmla="*/ 76 w 118"/>
                <a:gd name="T9" fmla="*/ 101 h 126"/>
                <a:gd name="T10" fmla="*/ 52 w 118"/>
                <a:gd name="T11" fmla="*/ 106 h 126"/>
                <a:gd name="T12" fmla="*/ 47 w 118"/>
                <a:gd name="T13" fmla="*/ 122 h 126"/>
                <a:gd name="T14" fmla="*/ 101 w 118"/>
                <a:gd name="T15" fmla="*/ 103 h 126"/>
                <a:gd name="T16" fmla="*/ 95 w 118"/>
                <a:gd name="T17" fmla="*/ 31 h 126"/>
                <a:gd name="T18" fmla="*/ 36 w 118"/>
                <a:gd name="T19" fmla="*/ 8 h 126"/>
                <a:gd name="T20" fmla="*/ 0 w 118"/>
                <a:gd name="T21" fmla="*/ 59 h 126"/>
                <a:gd name="T22" fmla="*/ 47 w 118"/>
                <a:gd name="T23" fmla="*/ 122 h 126"/>
                <a:gd name="T24" fmla="*/ 52 w 118"/>
                <a:gd name="T25" fmla="*/ 10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26">
                  <a:moveTo>
                    <a:pt x="52" y="106"/>
                  </a:moveTo>
                  <a:cubicBezTo>
                    <a:pt x="32" y="99"/>
                    <a:pt x="14" y="78"/>
                    <a:pt x="16" y="55"/>
                  </a:cubicBezTo>
                  <a:cubicBezTo>
                    <a:pt x="18" y="35"/>
                    <a:pt x="40" y="17"/>
                    <a:pt x="60" y="22"/>
                  </a:cubicBezTo>
                  <a:cubicBezTo>
                    <a:pt x="82" y="28"/>
                    <a:pt x="94" y="61"/>
                    <a:pt x="93" y="81"/>
                  </a:cubicBezTo>
                  <a:cubicBezTo>
                    <a:pt x="92" y="92"/>
                    <a:pt x="86" y="96"/>
                    <a:pt x="76" y="101"/>
                  </a:cubicBezTo>
                  <a:cubicBezTo>
                    <a:pt x="69" y="104"/>
                    <a:pt x="60" y="108"/>
                    <a:pt x="52" y="106"/>
                  </a:cubicBezTo>
                  <a:cubicBezTo>
                    <a:pt x="42" y="105"/>
                    <a:pt x="37" y="120"/>
                    <a:pt x="47" y="122"/>
                  </a:cubicBezTo>
                  <a:cubicBezTo>
                    <a:pt x="65" y="125"/>
                    <a:pt x="89" y="116"/>
                    <a:pt x="101" y="103"/>
                  </a:cubicBezTo>
                  <a:cubicBezTo>
                    <a:pt x="118" y="85"/>
                    <a:pt x="106" y="49"/>
                    <a:pt x="95" y="31"/>
                  </a:cubicBezTo>
                  <a:cubicBezTo>
                    <a:pt x="82" y="11"/>
                    <a:pt x="60" y="0"/>
                    <a:pt x="36" y="8"/>
                  </a:cubicBezTo>
                  <a:cubicBezTo>
                    <a:pt x="15" y="16"/>
                    <a:pt x="0" y="36"/>
                    <a:pt x="0" y="59"/>
                  </a:cubicBezTo>
                  <a:cubicBezTo>
                    <a:pt x="0" y="88"/>
                    <a:pt x="22" y="112"/>
                    <a:pt x="47" y="122"/>
                  </a:cubicBezTo>
                  <a:cubicBezTo>
                    <a:pt x="57" y="126"/>
                    <a:pt x="61" y="110"/>
                    <a:pt x="52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245D09C3-B4C6-4341-84F2-19DFBB588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0" y="4144963"/>
              <a:ext cx="222250" cy="1087438"/>
            </a:xfrm>
            <a:custGeom>
              <a:avLst/>
              <a:gdLst>
                <a:gd name="T0" fmla="*/ 64 w 133"/>
                <a:gd name="T1" fmla="*/ 11 h 649"/>
                <a:gd name="T2" fmla="*/ 92 w 133"/>
                <a:gd name="T3" fmla="*/ 335 h 649"/>
                <a:gd name="T4" fmla="*/ 108 w 133"/>
                <a:gd name="T5" fmla="*/ 502 h 649"/>
                <a:gd name="T6" fmla="*/ 116 w 133"/>
                <a:gd name="T7" fmla="*/ 596 h 649"/>
                <a:gd name="T8" fmla="*/ 111 w 133"/>
                <a:gd name="T9" fmla="*/ 614 h 649"/>
                <a:gd name="T10" fmla="*/ 91 w 133"/>
                <a:gd name="T11" fmla="*/ 618 h 649"/>
                <a:gd name="T12" fmla="*/ 64 w 133"/>
                <a:gd name="T13" fmla="*/ 628 h 649"/>
                <a:gd name="T14" fmla="*/ 41 w 133"/>
                <a:gd name="T15" fmla="*/ 631 h 649"/>
                <a:gd name="T16" fmla="*/ 32 w 133"/>
                <a:gd name="T17" fmla="*/ 605 h 649"/>
                <a:gd name="T18" fmla="*/ 23 w 133"/>
                <a:gd name="T19" fmla="*/ 551 h 649"/>
                <a:gd name="T20" fmla="*/ 26 w 133"/>
                <a:gd name="T21" fmla="*/ 506 h 649"/>
                <a:gd name="T22" fmla="*/ 66 w 133"/>
                <a:gd name="T23" fmla="*/ 502 h 649"/>
                <a:gd name="T24" fmla="*/ 66 w 133"/>
                <a:gd name="T25" fmla="*/ 486 h 649"/>
                <a:gd name="T26" fmla="*/ 3 w 133"/>
                <a:gd name="T27" fmla="*/ 512 h 649"/>
                <a:gd name="T28" fmla="*/ 8 w 133"/>
                <a:gd name="T29" fmla="*/ 558 h 649"/>
                <a:gd name="T30" fmla="*/ 17 w 133"/>
                <a:gd name="T31" fmla="*/ 613 h 649"/>
                <a:gd name="T32" fmla="*/ 35 w 133"/>
                <a:gd name="T33" fmla="*/ 646 h 649"/>
                <a:gd name="T34" fmla="*/ 75 w 133"/>
                <a:gd name="T35" fmla="*/ 641 h 649"/>
                <a:gd name="T36" fmla="*/ 111 w 133"/>
                <a:gd name="T37" fmla="*/ 630 h 649"/>
                <a:gd name="T38" fmla="*/ 132 w 133"/>
                <a:gd name="T39" fmla="*/ 608 h 649"/>
                <a:gd name="T40" fmla="*/ 128 w 133"/>
                <a:gd name="T41" fmla="*/ 554 h 649"/>
                <a:gd name="T42" fmla="*/ 123 w 133"/>
                <a:gd name="T43" fmla="*/ 500 h 649"/>
                <a:gd name="T44" fmla="*/ 115 w 133"/>
                <a:gd name="T45" fmla="*/ 403 h 649"/>
                <a:gd name="T46" fmla="*/ 98 w 133"/>
                <a:gd name="T47" fmla="*/ 223 h 649"/>
                <a:gd name="T48" fmla="*/ 80 w 133"/>
                <a:gd name="T49" fmla="*/ 11 h 649"/>
                <a:gd name="T50" fmla="*/ 64 w 133"/>
                <a:gd name="T51" fmla="*/ 1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649">
                  <a:moveTo>
                    <a:pt x="64" y="11"/>
                  </a:moveTo>
                  <a:cubicBezTo>
                    <a:pt x="73" y="119"/>
                    <a:pt x="83" y="227"/>
                    <a:pt x="92" y="335"/>
                  </a:cubicBezTo>
                  <a:cubicBezTo>
                    <a:pt x="98" y="390"/>
                    <a:pt x="103" y="446"/>
                    <a:pt x="108" y="502"/>
                  </a:cubicBezTo>
                  <a:cubicBezTo>
                    <a:pt x="110" y="533"/>
                    <a:pt x="113" y="565"/>
                    <a:pt x="116" y="596"/>
                  </a:cubicBezTo>
                  <a:cubicBezTo>
                    <a:pt x="116" y="603"/>
                    <a:pt x="119" y="611"/>
                    <a:pt x="111" y="614"/>
                  </a:cubicBezTo>
                  <a:cubicBezTo>
                    <a:pt x="105" y="617"/>
                    <a:pt x="97" y="616"/>
                    <a:pt x="91" y="618"/>
                  </a:cubicBezTo>
                  <a:cubicBezTo>
                    <a:pt x="82" y="620"/>
                    <a:pt x="73" y="625"/>
                    <a:pt x="64" y="628"/>
                  </a:cubicBezTo>
                  <a:cubicBezTo>
                    <a:pt x="58" y="630"/>
                    <a:pt x="47" y="633"/>
                    <a:pt x="41" y="631"/>
                  </a:cubicBezTo>
                  <a:cubicBezTo>
                    <a:pt x="33" y="628"/>
                    <a:pt x="33" y="611"/>
                    <a:pt x="32" y="605"/>
                  </a:cubicBezTo>
                  <a:cubicBezTo>
                    <a:pt x="29" y="587"/>
                    <a:pt x="26" y="569"/>
                    <a:pt x="23" y="551"/>
                  </a:cubicBezTo>
                  <a:cubicBezTo>
                    <a:pt x="21" y="538"/>
                    <a:pt x="12" y="514"/>
                    <a:pt x="26" y="506"/>
                  </a:cubicBezTo>
                  <a:cubicBezTo>
                    <a:pt x="38" y="500"/>
                    <a:pt x="54" y="502"/>
                    <a:pt x="66" y="502"/>
                  </a:cubicBezTo>
                  <a:cubicBezTo>
                    <a:pt x="76" y="501"/>
                    <a:pt x="76" y="485"/>
                    <a:pt x="66" y="486"/>
                  </a:cubicBezTo>
                  <a:cubicBezTo>
                    <a:pt x="44" y="487"/>
                    <a:pt x="10" y="483"/>
                    <a:pt x="3" y="512"/>
                  </a:cubicBezTo>
                  <a:cubicBezTo>
                    <a:pt x="0" y="526"/>
                    <a:pt x="6" y="544"/>
                    <a:pt x="8" y="558"/>
                  </a:cubicBezTo>
                  <a:cubicBezTo>
                    <a:pt x="11" y="576"/>
                    <a:pt x="14" y="594"/>
                    <a:pt x="17" y="613"/>
                  </a:cubicBezTo>
                  <a:cubicBezTo>
                    <a:pt x="19" y="626"/>
                    <a:pt x="21" y="641"/>
                    <a:pt x="35" y="646"/>
                  </a:cubicBezTo>
                  <a:cubicBezTo>
                    <a:pt x="47" y="649"/>
                    <a:pt x="64" y="645"/>
                    <a:pt x="75" y="641"/>
                  </a:cubicBezTo>
                  <a:cubicBezTo>
                    <a:pt x="88" y="636"/>
                    <a:pt x="98" y="633"/>
                    <a:pt x="111" y="630"/>
                  </a:cubicBezTo>
                  <a:cubicBezTo>
                    <a:pt x="124" y="628"/>
                    <a:pt x="132" y="621"/>
                    <a:pt x="132" y="608"/>
                  </a:cubicBezTo>
                  <a:cubicBezTo>
                    <a:pt x="133" y="590"/>
                    <a:pt x="130" y="571"/>
                    <a:pt x="128" y="554"/>
                  </a:cubicBezTo>
                  <a:cubicBezTo>
                    <a:pt x="127" y="536"/>
                    <a:pt x="125" y="518"/>
                    <a:pt x="123" y="500"/>
                  </a:cubicBezTo>
                  <a:cubicBezTo>
                    <a:pt x="121" y="468"/>
                    <a:pt x="118" y="436"/>
                    <a:pt x="115" y="403"/>
                  </a:cubicBezTo>
                  <a:cubicBezTo>
                    <a:pt x="109" y="343"/>
                    <a:pt x="104" y="283"/>
                    <a:pt x="98" y="223"/>
                  </a:cubicBezTo>
                  <a:cubicBezTo>
                    <a:pt x="92" y="152"/>
                    <a:pt x="86" y="81"/>
                    <a:pt x="80" y="11"/>
                  </a:cubicBezTo>
                  <a:cubicBezTo>
                    <a:pt x="79" y="1"/>
                    <a:pt x="63" y="0"/>
                    <a:pt x="6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652AC563-B371-48A7-8290-1D1E63100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4170363"/>
              <a:ext cx="120650" cy="819150"/>
            </a:xfrm>
            <a:custGeom>
              <a:avLst/>
              <a:gdLst>
                <a:gd name="T0" fmla="*/ 71 w 72"/>
                <a:gd name="T1" fmla="*/ 479 h 489"/>
                <a:gd name="T2" fmla="*/ 29 w 72"/>
                <a:gd name="T3" fmla="*/ 119 h 489"/>
                <a:gd name="T4" fmla="*/ 17 w 72"/>
                <a:gd name="T5" fmla="*/ 10 h 489"/>
                <a:gd name="T6" fmla="*/ 1 w 72"/>
                <a:gd name="T7" fmla="*/ 10 h 489"/>
                <a:gd name="T8" fmla="*/ 42 w 72"/>
                <a:gd name="T9" fmla="*/ 370 h 489"/>
                <a:gd name="T10" fmla="*/ 55 w 72"/>
                <a:gd name="T11" fmla="*/ 479 h 489"/>
                <a:gd name="T12" fmla="*/ 71 w 72"/>
                <a:gd name="T13" fmla="*/ 47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89">
                  <a:moveTo>
                    <a:pt x="71" y="479"/>
                  </a:moveTo>
                  <a:cubicBezTo>
                    <a:pt x="57" y="359"/>
                    <a:pt x="43" y="239"/>
                    <a:pt x="29" y="119"/>
                  </a:cubicBezTo>
                  <a:cubicBezTo>
                    <a:pt x="25" y="83"/>
                    <a:pt x="21" y="46"/>
                    <a:pt x="17" y="10"/>
                  </a:cubicBezTo>
                  <a:cubicBezTo>
                    <a:pt x="16" y="0"/>
                    <a:pt x="0" y="0"/>
                    <a:pt x="1" y="10"/>
                  </a:cubicBezTo>
                  <a:cubicBezTo>
                    <a:pt x="15" y="130"/>
                    <a:pt x="28" y="250"/>
                    <a:pt x="42" y="370"/>
                  </a:cubicBezTo>
                  <a:cubicBezTo>
                    <a:pt x="47" y="406"/>
                    <a:pt x="51" y="443"/>
                    <a:pt x="55" y="479"/>
                  </a:cubicBezTo>
                  <a:cubicBezTo>
                    <a:pt x="56" y="489"/>
                    <a:pt x="72" y="489"/>
                    <a:pt x="71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F37EA474-A6A9-487C-8FE5-7F747BCCF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5" y="3970338"/>
              <a:ext cx="777875" cy="876300"/>
            </a:xfrm>
            <a:custGeom>
              <a:avLst/>
              <a:gdLst>
                <a:gd name="T0" fmla="*/ 30 w 465"/>
                <a:gd name="T1" fmla="*/ 19 h 523"/>
                <a:gd name="T2" fmla="*/ 341 w 465"/>
                <a:gd name="T3" fmla="*/ 358 h 523"/>
                <a:gd name="T4" fmla="*/ 450 w 465"/>
                <a:gd name="T5" fmla="*/ 479 h 523"/>
                <a:gd name="T6" fmla="*/ 450 w 465"/>
                <a:gd name="T7" fmla="*/ 468 h 523"/>
                <a:gd name="T8" fmla="*/ 392 w 465"/>
                <a:gd name="T9" fmla="*/ 506 h 523"/>
                <a:gd name="T10" fmla="*/ 400 w 465"/>
                <a:gd name="T11" fmla="*/ 508 h 523"/>
                <a:gd name="T12" fmla="*/ 234 w 465"/>
                <a:gd name="T13" fmla="*/ 320 h 523"/>
                <a:gd name="T14" fmla="*/ 73 w 465"/>
                <a:gd name="T15" fmla="*/ 125 h 523"/>
                <a:gd name="T16" fmla="*/ 38 w 465"/>
                <a:gd name="T17" fmla="*/ 86 h 523"/>
                <a:gd name="T18" fmla="*/ 20 w 465"/>
                <a:gd name="T19" fmla="*/ 65 h 523"/>
                <a:gd name="T20" fmla="*/ 6 w 465"/>
                <a:gd name="T21" fmla="*/ 73 h 523"/>
                <a:gd name="T22" fmla="*/ 25 w 465"/>
                <a:gd name="T23" fmla="*/ 95 h 523"/>
                <a:gd name="T24" fmla="*/ 62 w 465"/>
                <a:gd name="T25" fmla="*/ 137 h 523"/>
                <a:gd name="T26" fmla="*/ 156 w 465"/>
                <a:gd name="T27" fmla="*/ 252 h 523"/>
                <a:gd name="T28" fmla="*/ 345 w 465"/>
                <a:gd name="T29" fmla="*/ 473 h 523"/>
                <a:gd name="T30" fmla="*/ 374 w 465"/>
                <a:gd name="T31" fmla="*/ 504 h 523"/>
                <a:gd name="T32" fmla="*/ 389 w 465"/>
                <a:gd name="T33" fmla="*/ 520 h 523"/>
                <a:gd name="T34" fmla="*/ 403 w 465"/>
                <a:gd name="T35" fmla="*/ 520 h 523"/>
                <a:gd name="T36" fmla="*/ 461 w 465"/>
                <a:gd name="T37" fmla="*/ 479 h 523"/>
                <a:gd name="T38" fmla="*/ 461 w 465"/>
                <a:gd name="T39" fmla="*/ 468 h 523"/>
                <a:gd name="T40" fmla="*/ 138 w 465"/>
                <a:gd name="T41" fmla="*/ 111 h 523"/>
                <a:gd name="T42" fmla="*/ 42 w 465"/>
                <a:gd name="T43" fmla="*/ 8 h 523"/>
                <a:gd name="T44" fmla="*/ 30 w 465"/>
                <a:gd name="T45" fmla="*/ 1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65" h="523">
                  <a:moveTo>
                    <a:pt x="30" y="19"/>
                  </a:moveTo>
                  <a:cubicBezTo>
                    <a:pt x="135" y="131"/>
                    <a:pt x="239" y="244"/>
                    <a:pt x="341" y="358"/>
                  </a:cubicBezTo>
                  <a:cubicBezTo>
                    <a:pt x="377" y="398"/>
                    <a:pt x="414" y="439"/>
                    <a:pt x="450" y="479"/>
                  </a:cubicBezTo>
                  <a:cubicBezTo>
                    <a:pt x="450" y="476"/>
                    <a:pt x="450" y="472"/>
                    <a:pt x="450" y="468"/>
                  </a:cubicBezTo>
                  <a:cubicBezTo>
                    <a:pt x="434" y="484"/>
                    <a:pt x="415" y="501"/>
                    <a:pt x="392" y="506"/>
                  </a:cubicBezTo>
                  <a:cubicBezTo>
                    <a:pt x="395" y="507"/>
                    <a:pt x="398" y="508"/>
                    <a:pt x="400" y="508"/>
                  </a:cubicBezTo>
                  <a:cubicBezTo>
                    <a:pt x="342" y="448"/>
                    <a:pt x="287" y="385"/>
                    <a:pt x="234" y="320"/>
                  </a:cubicBezTo>
                  <a:cubicBezTo>
                    <a:pt x="180" y="256"/>
                    <a:pt x="128" y="189"/>
                    <a:pt x="73" y="125"/>
                  </a:cubicBezTo>
                  <a:cubicBezTo>
                    <a:pt x="62" y="112"/>
                    <a:pt x="50" y="99"/>
                    <a:pt x="38" y="86"/>
                  </a:cubicBezTo>
                  <a:cubicBezTo>
                    <a:pt x="32" y="79"/>
                    <a:pt x="25" y="73"/>
                    <a:pt x="20" y="65"/>
                  </a:cubicBezTo>
                  <a:cubicBezTo>
                    <a:pt x="14" y="56"/>
                    <a:pt x="0" y="64"/>
                    <a:pt x="6" y="73"/>
                  </a:cubicBezTo>
                  <a:cubicBezTo>
                    <a:pt x="11" y="81"/>
                    <a:pt x="18" y="88"/>
                    <a:pt x="25" y="95"/>
                  </a:cubicBezTo>
                  <a:cubicBezTo>
                    <a:pt x="37" y="109"/>
                    <a:pt x="50" y="123"/>
                    <a:pt x="62" y="137"/>
                  </a:cubicBezTo>
                  <a:cubicBezTo>
                    <a:pt x="94" y="174"/>
                    <a:pt x="125" y="213"/>
                    <a:pt x="156" y="252"/>
                  </a:cubicBezTo>
                  <a:cubicBezTo>
                    <a:pt x="218" y="327"/>
                    <a:pt x="280" y="401"/>
                    <a:pt x="345" y="473"/>
                  </a:cubicBezTo>
                  <a:cubicBezTo>
                    <a:pt x="355" y="484"/>
                    <a:pt x="365" y="494"/>
                    <a:pt x="374" y="504"/>
                  </a:cubicBezTo>
                  <a:cubicBezTo>
                    <a:pt x="379" y="509"/>
                    <a:pt x="384" y="516"/>
                    <a:pt x="389" y="520"/>
                  </a:cubicBezTo>
                  <a:cubicBezTo>
                    <a:pt x="393" y="523"/>
                    <a:pt x="398" y="522"/>
                    <a:pt x="403" y="520"/>
                  </a:cubicBezTo>
                  <a:cubicBezTo>
                    <a:pt x="426" y="513"/>
                    <a:pt x="445" y="496"/>
                    <a:pt x="461" y="479"/>
                  </a:cubicBezTo>
                  <a:cubicBezTo>
                    <a:pt x="465" y="476"/>
                    <a:pt x="464" y="471"/>
                    <a:pt x="461" y="468"/>
                  </a:cubicBezTo>
                  <a:cubicBezTo>
                    <a:pt x="354" y="348"/>
                    <a:pt x="247" y="229"/>
                    <a:pt x="138" y="111"/>
                  </a:cubicBezTo>
                  <a:cubicBezTo>
                    <a:pt x="106" y="76"/>
                    <a:pt x="74" y="42"/>
                    <a:pt x="42" y="8"/>
                  </a:cubicBezTo>
                  <a:cubicBezTo>
                    <a:pt x="35" y="0"/>
                    <a:pt x="23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73A7F9AD-E844-476D-8430-58BAB841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4764088"/>
              <a:ext cx="250825" cy="236538"/>
            </a:xfrm>
            <a:custGeom>
              <a:avLst/>
              <a:gdLst>
                <a:gd name="T0" fmla="*/ 8 w 149"/>
                <a:gd name="T1" fmla="*/ 42 h 141"/>
                <a:gd name="T2" fmla="*/ 53 w 149"/>
                <a:gd name="T3" fmla="*/ 79 h 141"/>
                <a:gd name="T4" fmla="*/ 126 w 149"/>
                <a:gd name="T5" fmla="*/ 138 h 141"/>
                <a:gd name="T6" fmla="*/ 137 w 149"/>
                <a:gd name="T7" fmla="*/ 138 h 141"/>
                <a:gd name="T8" fmla="*/ 126 w 149"/>
                <a:gd name="T9" fmla="*/ 105 h 141"/>
                <a:gd name="T10" fmla="*/ 100 w 149"/>
                <a:gd name="T11" fmla="*/ 72 h 141"/>
                <a:gd name="T12" fmla="*/ 48 w 149"/>
                <a:gd name="T13" fmla="*/ 8 h 141"/>
                <a:gd name="T14" fmla="*/ 36 w 149"/>
                <a:gd name="T15" fmla="*/ 19 h 141"/>
                <a:gd name="T16" fmla="*/ 82 w 149"/>
                <a:gd name="T17" fmla="*/ 74 h 141"/>
                <a:gd name="T18" fmla="*/ 100 w 149"/>
                <a:gd name="T19" fmla="*/ 98 h 141"/>
                <a:gd name="T20" fmla="*/ 111 w 149"/>
                <a:gd name="T21" fmla="*/ 112 h 141"/>
                <a:gd name="T22" fmla="*/ 126 w 149"/>
                <a:gd name="T23" fmla="*/ 127 h 141"/>
                <a:gd name="T24" fmla="*/ 137 w 149"/>
                <a:gd name="T25" fmla="*/ 127 h 141"/>
                <a:gd name="T26" fmla="*/ 63 w 149"/>
                <a:gd name="T27" fmla="*/ 67 h 141"/>
                <a:gd name="T28" fmla="*/ 19 w 149"/>
                <a:gd name="T29" fmla="*/ 31 h 141"/>
                <a:gd name="T30" fmla="*/ 8 w 149"/>
                <a:gd name="T31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141">
                  <a:moveTo>
                    <a:pt x="8" y="42"/>
                  </a:moveTo>
                  <a:cubicBezTo>
                    <a:pt x="22" y="55"/>
                    <a:pt x="37" y="67"/>
                    <a:pt x="53" y="79"/>
                  </a:cubicBezTo>
                  <a:cubicBezTo>
                    <a:pt x="78" y="98"/>
                    <a:pt x="102" y="117"/>
                    <a:pt x="126" y="138"/>
                  </a:cubicBezTo>
                  <a:cubicBezTo>
                    <a:pt x="129" y="141"/>
                    <a:pt x="134" y="141"/>
                    <a:pt x="137" y="138"/>
                  </a:cubicBezTo>
                  <a:cubicBezTo>
                    <a:pt x="149" y="127"/>
                    <a:pt x="132" y="113"/>
                    <a:pt x="126" y="105"/>
                  </a:cubicBezTo>
                  <a:cubicBezTo>
                    <a:pt x="117" y="94"/>
                    <a:pt x="108" y="83"/>
                    <a:pt x="100" y="72"/>
                  </a:cubicBezTo>
                  <a:cubicBezTo>
                    <a:pt x="83" y="50"/>
                    <a:pt x="66" y="28"/>
                    <a:pt x="48" y="8"/>
                  </a:cubicBezTo>
                  <a:cubicBezTo>
                    <a:pt x="41" y="0"/>
                    <a:pt x="29" y="11"/>
                    <a:pt x="36" y="19"/>
                  </a:cubicBezTo>
                  <a:cubicBezTo>
                    <a:pt x="52" y="37"/>
                    <a:pt x="67" y="55"/>
                    <a:pt x="82" y="74"/>
                  </a:cubicBezTo>
                  <a:cubicBezTo>
                    <a:pt x="88" y="82"/>
                    <a:pt x="94" y="90"/>
                    <a:pt x="100" y="98"/>
                  </a:cubicBezTo>
                  <a:cubicBezTo>
                    <a:pt x="104" y="103"/>
                    <a:pt x="108" y="108"/>
                    <a:pt x="111" y="112"/>
                  </a:cubicBezTo>
                  <a:cubicBezTo>
                    <a:pt x="113" y="115"/>
                    <a:pt x="123" y="129"/>
                    <a:pt x="126" y="127"/>
                  </a:cubicBezTo>
                  <a:cubicBezTo>
                    <a:pt x="129" y="127"/>
                    <a:pt x="133" y="127"/>
                    <a:pt x="137" y="127"/>
                  </a:cubicBezTo>
                  <a:cubicBezTo>
                    <a:pt x="113" y="106"/>
                    <a:pt x="89" y="86"/>
                    <a:pt x="63" y="67"/>
                  </a:cubicBezTo>
                  <a:cubicBezTo>
                    <a:pt x="48" y="55"/>
                    <a:pt x="33" y="44"/>
                    <a:pt x="19" y="31"/>
                  </a:cubicBezTo>
                  <a:cubicBezTo>
                    <a:pt x="11" y="24"/>
                    <a:pt x="0" y="35"/>
                    <a:pt x="8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3F58FBE2-0922-452E-952B-AE366CA7D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8" y="4567238"/>
              <a:ext cx="152400" cy="161925"/>
            </a:xfrm>
            <a:custGeom>
              <a:avLst/>
              <a:gdLst>
                <a:gd name="T0" fmla="*/ 20 w 91"/>
                <a:gd name="T1" fmla="*/ 38 h 97"/>
                <a:gd name="T2" fmla="*/ 26 w 91"/>
                <a:gd name="T3" fmla="*/ 26 h 97"/>
                <a:gd name="T4" fmla="*/ 32 w 91"/>
                <a:gd name="T5" fmla="*/ 19 h 97"/>
                <a:gd name="T6" fmla="*/ 48 w 91"/>
                <a:gd name="T7" fmla="*/ 39 h 97"/>
                <a:gd name="T8" fmla="*/ 62 w 91"/>
                <a:gd name="T9" fmla="*/ 56 h 97"/>
                <a:gd name="T10" fmla="*/ 72 w 91"/>
                <a:gd name="T11" fmla="*/ 80 h 97"/>
                <a:gd name="T12" fmla="*/ 58 w 91"/>
                <a:gd name="T13" fmla="*/ 69 h 97"/>
                <a:gd name="T14" fmla="*/ 45 w 91"/>
                <a:gd name="T15" fmla="*/ 56 h 97"/>
                <a:gd name="T16" fmla="*/ 19 w 91"/>
                <a:gd name="T17" fmla="*/ 28 h 97"/>
                <a:gd name="T18" fmla="*/ 7 w 91"/>
                <a:gd name="T19" fmla="*/ 39 h 97"/>
                <a:gd name="T20" fmla="*/ 50 w 91"/>
                <a:gd name="T21" fmla="*/ 83 h 97"/>
                <a:gd name="T22" fmla="*/ 74 w 91"/>
                <a:gd name="T23" fmla="*/ 96 h 97"/>
                <a:gd name="T24" fmla="*/ 90 w 91"/>
                <a:gd name="T25" fmla="*/ 78 h 97"/>
                <a:gd name="T26" fmla="*/ 77 w 91"/>
                <a:gd name="T27" fmla="*/ 50 h 97"/>
                <a:gd name="T28" fmla="*/ 51 w 91"/>
                <a:gd name="T29" fmla="*/ 17 h 97"/>
                <a:gd name="T30" fmla="*/ 27 w 91"/>
                <a:gd name="T31" fmla="*/ 4 h 97"/>
                <a:gd name="T32" fmla="*/ 6 w 91"/>
                <a:gd name="T33" fmla="*/ 30 h 97"/>
                <a:gd name="T34" fmla="*/ 20 w 91"/>
                <a:gd name="T35" fmla="*/ 3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97">
                  <a:moveTo>
                    <a:pt x="20" y="38"/>
                  </a:moveTo>
                  <a:cubicBezTo>
                    <a:pt x="22" y="34"/>
                    <a:pt x="24" y="30"/>
                    <a:pt x="26" y="26"/>
                  </a:cubicBezTo>
                  <a:cubicBezTo>
                    <a:pt x="27" y="25"/>
                    <a:pt x="32" y="19"/>
                    <a:pt x="32" y="19"/>
                  </a:cubicBezTo>
                  <a:cubicBezTo>
                    <a:pt x="34" y="18"/>
                    <a:pt x="46" y="37"/>
                    <a:pt x="48" y="39"/>
                  </a:cubicBezTo>
                  <a:cubicBezTo>
                    <a:pt x="52" y="44"/>
                    <a:pt x="57" y="50"/>
                    <a:pt x="62" y="56"/>
                  </a:cubicBezTo>
                  <a:cubicBezTo>
                    <a:pt x="63" y="58"/>
                    <a:pt x="81" y="78"/>
                    <a:pt x="72" y="80"/>
                  </a:cubicBezTo>
                  <a:cubicBezTo>
                    <a:pt x="68" y="81"/>
                    <a:pt x="61" y="72"/>
                    <a:pt x="58" y="69"/>
                  </a:cubicBezTo>
                  <a:cubicBezTo>
                    <a:pt x="54" y="65"/>
                    <a:pt x="50" y="60"/>
                    <a:pt x="45" y="56"/>
                  </a:cubicBezTo>
                  <a:cubicBezTo>
                    <a:pt x="37" y="46"/>
                    <a:pt x="28" y="37"/>
                    <a:pt x="19" y="28"/>
                  </a:cubicBezTo>
                  <a:cubicBezTo>
                    <a:pt x="11" y="21"/>
                    <a:pt x="0" y="33"/>
                    <a:pt x="7" y="39"/>
                  </a:cubicBezTo>
                  <a:cubicBezTo>
                    <a:pt x="22" y="53"/>
                    <a:pt x="35" y="69"/>
                    <a:pt x="50" y="83"/>
                  </a:cubicBezTo>
                  <a:cubicBezTo>
                    <a:pt x="56" y="90"/>
                    <a:pt x="64" y="97"/>
                    <a:pt x="74" y="96"/>
                  </a:cubicBezTo>
                  <a:cubicBezTo>
                    <a:pt x="83" y="95"/>
                    <a:pt x="89" y="86"/>
                    <a:pt x="90" y="78"/>
                  </a:cubicBezTo>
                  <a:cubicBezTo>
                    <a:pt x="91" y="67"/>
                    <a:pt x="84" y="58"/>
                    <a:pt x="77" y="50"/>
                  </a:cubicBezTo>
                  <a:cubicBezTo>
                    <a:pt x="68" y="39"/>
                    <a:pt x="59" y="28"/>
                    <a:pt x="51" y="17"/>
                  </a:cubicBezTo>
                  <a:cubicBezTo>
                    <a:pt x="45" y="9"/>
                    <a:pt x="38" y="0"/>
                    <a:pt x="27" y="4"/>
                  </a:cubicBezTo>
                  <a:cubicBezTo>
                    <a:pt x="17" y="7"/>
                    <a:pt x="10" y="21"/>
                    <a:pt x="6" y="30"/>
                  </a:cubicBezTo>
                  <a:cubicBezTo>
                    <a:pt x="2" y="39"/>
                    <a:pt x="16" y="47"/>
                    <a:pt x="2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29C4CA0B-E096-4734-950B-3C8B111B4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202238"/>
              <a:ext cx="71438" cy="233363"/>
            </a:xfrm>
            <a:custGeom>
              <a:avLst/>
              <a:gdLst>
                <a:gd name="T0" fmla="*/ 29 w 43"/>
                <a:gd name="T1" fmla="*/ 0 h 139"/>
                <a:gd name="T2" fmla="*/ 42 w 43"/>
                <a:gd name="T3" fmla="*/ 125 h 139"/>
                <a:gd name="T4" fmla="*/ 28 w 43"/>
                <a:gd name="T5" fmla="*/ 138 h 139"/>
                <a:gd name="T6" fmla="*/ 28 w 43"/>
                <a:gd name="T7" fmla="*/ 138 h 139"/>
                <a:gd name="T8" fmla="*/ 17 w 43"/>
                <a:gd name="T9" fmla="*/ 130 h 139"/>
                <a:gd name="T10" fmla="*/ 0 w 43"/>
                <a:gd name="T11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39">
                  <a:moveTo>
                    <a:pt x="29" y="0"/>
                  </a:moveTo>
                  <a:cubicBezTo>
                    <a:pt x="42" y="125"/>
                    <a:pt x="42" y="125"/>
                    <a:pt x="42" y="125"/>
                  </a:cubicBezTo>
                  <a:cubicBezTo>
                    <a:pt x="43" y="131"/>
                    <a:pt x="33" y="138"/>
                    <a:pt x="28" y="138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2" y="139"/>
                    <a:pt x="17" y="135"/>
                    <a:pt x="17" y="130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1FB0F5F7-FC2C-4BCB-AEC8-B52D3B1E5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4883150"/>
              <a:ext cx="46038" cy="95250"/>
            </a:xfrm>
            <a:custGeom>
              <a:avLst/>
              <a:gdLst>
                <a:gd name="T0" fmla="*/ 1 w 27"/>
                <a:gd name="T1" fmla="*/ 57 h 57"/>
                <a:gd name="T2" fmla="*/ 0 w 27"/>
                <a:gd name="T3" fmla="*/ 12 h 57"/>
                <a:gd name="T4" fmla="*/ 9 w 27"/>
                <a:gd name="T5" fmla="*/ 1 h 57"/>
                <a:gd name="T6" fmla="*/ 9 w 27"/>
                <a:gd name="T7" fmla="*/ 1 h 57"/>
                <a:gd name="T8" fmla="*/ 20 w 27"/>
                <a:gd name="T9" fmla="*/ 9 h 57"/>
                <a:gd name="T10" fmla="*/ 27 w 27"/>
                <a:gd name="T11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7">
                  <a:moveTo>
                    <a:pt x="1" y="5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4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0" y="9"/>
                  </a:cubicBezTo>
                  <a:cubicBezTo>
                    <a:pt x="27" y="52"/>
                    <a:pt x="27" y="52"/>
                    <a:pt x="27" y="52"/>
                  </a:cubicBezTo>
                </a:path>
              </a:pathLst>
            </a:custGeom>
            <a:noFill/>
            <a:ln w="269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548103CD-F95C-4E37-8F63-B808DBE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444875"/>
              <a:ext cx="103188" cy="117475"/>
            </a:xfrm>
            <a:custGeom>
              <a:avLst/>
              <a:gdLst>
                <a:gd name="T0" fmla="*/ 19 w 62"/>
                <a:gd name="T1" fmla="*/ 61 h 70"/>
                <a:gd name="T2" fmla="*/ 54 w 62"/>
                <a:gd name="T3" fmla="*/ 18 h 70"/>
                <a:gd name="T4" fmla="*/ 43 w 62"/>
                <a:gd name="T5" fmla="*/ 7 h 70"/>
                <a:gd name="T6" fmla="*/ 5 w 62"/>
                <a:gd name="T7" fmla="*/ 53 h 70"/>
                <a:gd name="T8" fmla="*/ 19 w 62"/>
                <a:gd name="T9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0">
                  <a:moveTo>
                    <a:pt x="19" y="61"/>
                  </a:moveTo>
                  <a:cubicBezTo>
                    <a:pt x="28" y="44"/>
                    <a:pt x="39" y="30"/>
                    <a:pt x="54" y="18"/>
                  </a:cubicBezTo>
                  <a:cubicBezTo>
                    <a:pt x="62" y="12"/>
                    <a:pt x="51" y="0"/>
                    <a:pt x="43" y="7"/>
                  </a:cubicBezTo>
                  <a:cubicBezTo>
                    <a:pt x="27" y="19"/>
                    <a:pt x="14" y="35"/>
                    <a:pt x="5" y="53"/>
                  </a:cubicBezTo>
                  <a:cubicBezTo>
                    <a:pt x="0" y="62"/>
                    <a:pt x="14" y="70"/>
                    <a:pt x="1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D60EEA8F-B9CB-47DB-BB23-D2EFDB890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508375"/>
              <a:ext cx="106363" cy="114300"/>
            </a:xfrm>
            <a:custGeom>
              <a:avLst/>
              <a:gdLst>
                <a:gd name="T0" fmla="*/ 19 w 63"/>
                <a:gd name="T1" fmla="*/ 59 h 68"/>
                <a:gd name="T2" fmla="*/ 56 w 63"/>
                <a:gd name="T3" fmla="*/ 18 h 68"/>
                <a:gd name="T4" fmla="*/ 44 w 63"/>
                <a:gd name="T5" fmla="*/ 7 h 68"/>
                <a:gd name="T6" fmla="*/ 5 w 63"/>
                <a:gd name="T7" fmla="*/ 51 h 68"/>
                <a:gd name="T8" fmla="*/ 19 w 63"/>
                <a:gd name="T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8">
                  <a:moveTo>
                    <a:pt x="19" y="59"/>
                  </a:moveTo>
                  <a:cubicBezTo>
                    <a:pt x="29" y="44"/>
                    <a:pt x="42" y="30"/>
                    <a:pt x="56" y="18"/>
                  </a:cubicBezTo>
                  <a:cubicBezTo>
                    <a:pt x="63" y="12"/>
                    <a:pt x="52" y="0"/>
                    <a:pt x="44" y="7"/>
                  </a:cubicBezTo>
                  <a:cubicBezTo>
                    <a:pt x="29" y="20"/>
                    <a:pt x="16" y="35"/>
                    <a:pt x="5" y="51"/>
                  </a:cubicBezTo>
                  <a:cubicBezTo>
                    <a:pt x="0" y="60"/>
                    <a:pt x="13" y="68"/>
                    <a:pt x="1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F4B4FFC4-916B-438B-8C32-3863E769C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559175"/>
              <a:ext cx="90488" cy="111125"/>
            </a:xfrm>
            <a:custGeom>
              <a:avLst/>
              <a:gdLst>
                <a:gd name="T0" fmla="*/ 19 w 54"/>
                <a:gd name="T1" fmla="*/ 57 h 66"/>
                <a:gd name="T2" fmla="*/ 47 w 54"/>
                <a:gd name="T3" fmla="*/ 19 h 66"/>
                <a:gd name="T4" fmla="*/ 36 w 54"/>
                <a:gd name="T5" fmla="*/ 8 h 66"/>
                <a:gd name="T6" fmla="*/ 5 w 54"/>
                <a:gd name="T7" fmla="*/ 49 h 66"/>
                <a:gd name="T8" fmla="*/ 19 w 54"/>
                <a:gd name="T9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19" y="57"/>
                  </a:moveTo>
                  <a:cubicBezTo>
                    <a:pt x="27" y="43"/>
                    <a:pt x="37" y="31"/>
                    <a:pt x="47" y="19"/>
                  </a:cubicBezTo>
                  <a:cubicBezTo>
                    <a:pt x="54" y="11"/>
                    <a:pt x="43" y="0"/>
                    <a:pt x="36" y="8"/>
                  </a:cubicBezTo>
                  <a:cubicBezTo>
                    <a:pt x="24" y="20"/>
                    <a:pt x="14" y="34"/>
                    <a:pt x="5" y="49"/>
                  </a:cubicBezTo>
                  <a:cubicBezTo>
                    <a:pt x="0" y="58"/>
                    <a:pt x="14" y="66"/>
                    <a:pt x="1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9BCE510D-C333-47E4-AA87-886266FF5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613150"/>
              <a:ext cx="127000" cy="138113"/>
            </a:xfrm>
            <a:custGeom>
              <a:avLst/>
              <a:gdLst>
                <a:gd name="T0" fmla="*/ 18 w 76"/>
                <a:gd name="T1" fmla="*/ 74 h 82"/>
                <a:gd name="T2" fmla="*/ 69 w 76"/>
                <a:gd name="T3" fmla="*/ 19 h 82"/>
                <a:gd name="T4" fmla="*/ 58 w 76"/>
                <a:gd name="T5" fmla="*/ 8 h 82"/>
                <a:gd name="T6" fmla="*/ 7 w 76"/>
                <a:gd name="T7" fmla="*/ 63 h 82"/>
                <a:gd name="T8" fmla="*/ 18 w 76"/>
                <a:gd name="T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2">
                  <a:moveTo>
                    <a:pt x="18" y="74"/>
                  </a:moveTo>
                  <a:cubicBezTo>
                    <a:pt x="36" y="56"/>
                    <a:pt x="53" y="38"/>
                    <a:pt x="69" y="19"/>
                  </a:cubicBezTo>
                  <a:cubicBezTo>
                    <a:pt x="76" y="11"/>
                    <a:pt x="65" y="0"/>
                    <a:pt x="58" y="8"/>
                  </a:cubicBezTo>
                  <a:cubicBezTo>
                    <a:pt x="41" y="27"/>
                    <a:pt x="24" y="45"/>
                    <a:pt x="7" y="63"/>
                  </a:cubicBezTo>
                  <a:cubicBezTo>
                    <a:pt x="0" y="70"/>
                    <a:pt x="11" y="82"/>
                    <a:pt x="18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CE10B6C7-4779-4843-A8C6-B665D7DC0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695700"/>
              <a:ext cx="101600" cy="84138"/>
            </a:xfrm>
            <a:custGeom>
              <a:avLst/>
              <a:gdLst>
                <a:gd name="T0" fmla="*/ 20 w 60"/>
                <a:gd name="T1" fmla="*/ 44 h 50"/>
                <a:gd name="T2" fmla="*/ 52 w 60"/>
                <a:gd name="T3" fmla="*/ 18 h 50"/>
                <a:gd name="T4" fmla="*/ 41 w 60"/>
                <a:gd name="T5" fmla="*/ 6 h 50"/>
                <a:gd name="T6" fmla="*/ 8 w 60"/>
                <a:gd name="T7" fmla="*/ 33 h 50"/>
                <a:gd name="T8" fmla="*/ 20 w 60"/>
                <a:gd name="T9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0">
                  <a:moveTo>
                    <a:pt x="20" y="44"/>
                  </a:moveTo>
                  <a:cubicBezTo>
                    <a:pt x="31" y="35"/>
                    <a:pt x="41" y="26"/>
                    <a:pt x="52" y="18"/>
                  </a:cubicBezTo>
                  <a:cubicBezTo>
                    <a:pt x="60" y="11"/>
                    <a:pt x="49" y="0"/>
                    <a:pt x="41" y="6"/>
                  </a:cubicBezTo>
                  <a:cubicBezTo>
                    <a:pt x="30" y="15"/>
                    <a:pt x="19" y="24"/>
                    <a:pt x="8" y="33"/>
                  </a:cubicBezTo>
                  <a:cubicBezTo>
                    <a:pt x="0" y="39"/>
                    <a:pt x="12" y="50"/>
                    <a:pt x="2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186A8098-A87F-4430-88F5-79256A583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5" y="3686175"/>
              <a:ext cx="254000" cy="234950"/>
            </a:xfrm>
            <a:custGeom>
              <a:avLst/>
              <a:gdLst>
                <a:gd name="T0" fmla="*/ 18 w 152"/>
                <a:gd name="T1" fmla="*/ 132 h 140"/>
                <a:gd name="T2" fmla="*/ 143 w 152"/>
                <a:gd name="T3" fmla="*/ 19 h 140"/>
                <a:gd name="T4" fmla="*/ 135 w 152"/>
                <a:gd name="T5" fmla="*/ 5 h 140"/>
                <a:gd name="T6" fmla="*/ 6 w 152"/>
                <a:gd name="T7" fmla="*/ 121 h 140"/>
                <a:gd name="T8" fmla="*/ 18 w 152"/>
                <a:gd name="T9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0">
                  <a:moveTo>
                    <a:pt x="18" y="132"/>
                  </a:moveTo>
                  <a:cubicBezTo>
                    <a:pt x="53" y="88"/>
                    <a:pt x="95" y="50"/>
                    <a:pt x="143" y="19"/>
                  </a:cubicBezTo>
                  <a:cubicBezTo>
                    <a:pt x="152" y="14"/>
                    <a:pt x="144" y="0"/>
                    <a:pt x="135" y="5"/>
                  </a:cubicBezTo>
                  <a:cubicBezTo>
                    <a:pt x="86" y="37"/>
                    <a:pt x="43" y="76"/>
                    <a:pt x="6" y="121"/>
                  </a:cubicBezTo>
                  <a:cubicBezTo>
                    <a:pt x="0" y="129"/>
                    <a:pt x="11" y="140"/>
                    <a:pt x="1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12ABFA40-57C8-4ECD-8505-31C08ED8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3889375"/>
              <a:ext cx="119063" cy="123825"/>
            </a:xfrm>
            <a:custGeom>
              <a:avLst/>
              <a:gdLst>
                <a:gd name="T0" fmla="*/ 20 w 71"/>
                <a:gd name="T1" fmla="*/ 65 h 74"/>
                <a:gd name="T2" fmla="*/ 63 w 71"/>
                <a:gd name="T3" fmla="*/ 17 h 74"/>
                <a:gd name="T4" fmla="*/ 52 w 71"/>
                <a:gd name="T5" fmla="*/ 6 h 74"/>
                <a:gd name="T6" fmla="*/ 6 w 71"/>
                <a:gd name="T7" fmla="*/ 57 h 74"/>
                <a:gd name="T8" fmla="*/ 20 w 71"/>
                <a:gd name="T9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0" y="65"/>
                  </a:moveTo>
                  <a:cubicBezTo>
                    <a:pt x="31" y="47"/>
                    <a:pt x="46" y="31"/>
                    <a:pt x="63" y="17"/>
                  </a:cubicBezTo>
                  <a:cubicBezTo>
                    <a:pt x="71" y="11"/>
                    <a:pt x="60" y="0"/>
                    <a:pt x="52" y="6"/>
                  </a:cubicBezTo>
                  <a:cubicBezTo>
                    <a:pt x="34" y="20"/>
                    <a:pt x="18" y="37"/>
                    <a:pt x="6" y="57"/>
                  </a:cubicBezTo>
                  <a:cubicBezTo>
                    <a:pt x="0" y="66"/>
                    <a:pt x="14" y="74"/>
                    <a:pt x="2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D8E1831A-8B4F-44BF-B5B8-C3ED74848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3946525"/>
              <a:ext cx="103188" cy="111125"/>
            </a:xfrm>
            <a:custGeom>
              <a:avLst/>
              <a:gdLst>
                <a:gd name="T0" fmla="*/ 20 w 62"/>
                <a:gd name="T1" fmla="*/ 58 h 66"/>
                <a:gd name="T2" fmla="*/ 55 w 62"/>
                <a:gd name="T3" fmla="*/ 18 h 66"/>
                <a:gd name="T4" fmla="*/ 43 w 62"/>
                <a:gd name="T5" fmla="*/ 7 h 66"/>
                <a:gd name="T6" fmla="*/ 6 w 62"/>
                <a:gd name="T7" fmla="*/ 49 h 66"/>
                <a:gd name="T8" fmla="*/ 20 w 62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20" y="58"/>
                  </a:moveTo>
                  <a:cubicBezTo>
                    <a:pt x="30" y="43"/>
                    <a:pt x="42" y="30"/>
                    <a:pt x="55" y="18"/>
                  </a:cubicBezTo>
                  <a:cubicBezTo>
                    <a:pt x="62" y="11"/>
                    <a:pt x="51" y="0"/>
                    <a:pt x="43" y="7"/>
                  </a:cubicBezTo>
                  <a:cubicBezTo>
                    <a:pt x="29" y="20"/>
                    <a:pt x="17" y="34"/>
                    <a:pt x="6" y="49"/>
                  </a:cubicBezTo>
                  <a:cubicBezTo>
                    <a:pt x="0" y="58"/>
                    <a:pt x="14" y="66"/>
                    <a:pt x="20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9C884916-5198-4C5E-A7B7-19BED4C7B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3998913"/>
              <a:ext cx="120650" cy="142875"/>
            </a:xfrm>
            <a:custGeom>
              <a:avLst/>
              <a:gdLst>
                <a:gd name="T0" fmla="*/ 19 w 72"/>
                <a:gd name="T1" fmla="*/ 77 h 85"/>
                <a:gd name="T2" fmla="*/ 65 w 72"/>
                <a:gd name="T3" fmla="*/ 19 h 85"/>
                <a:gd name="T4" fmla="*/ 53 w 72"/>
                <a:gd name="T5" fmla="*/ 8 h 85"/>
                <a:gd name="T6" fmla="*/ 5 w 72"/>
                <a:gd name="T7" fmla="*/ 69 h 85"/>
                <a:gd name="T8" fmla="*/ 19 w 72"/>
                <a:gd name="T9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5">
                  <a:moveTo>
                    <a:pt x="19" y="77"/>
                  </a:moveTo>
                  <a:cubicBezTo>
                    <a:pt x="32" y="56"/>
                    <a:pt x="48" y="37"/>
                    <a:pt x="65" y="19"/>
                  </a:cubicBezTo>
                  <a:cubicBezTo>
                    <a:pt x="72" y="12"/>
                    <a:pt x="61" y="0"/>
                    <a:pt x="53" y="8"/>
                  </a:cubicBezTo>
                  <a:cubicBezTo>
                    <a:pt x="35" y="26"/>
                    <a:pt x="19" y="47"/>
                    <a:pt x="5" y="69"/>
                  </a:cubicBezTo>
                  <a:cubicBezTo>
                    <a:pt x="0" y="77"/>
                    <a:pt x="14" y="85"/>
                    <a:pt x="1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D60F0EDE-7126-44E8-BB04-91219DE83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4003675"/>
              <a:ext cx="134938" cy="150813"/>
            </a:xfrm>
            <a:custGeom>
              <a:avLst/>
              <a:gdLst>
                <a:gd name="T0" fmla="*/ 18 w 80"/>
                <a:gd name="T1" fmla="*/ 82 h 90"/>
                <a:gd name="T2" fmla="*/ 73 w 80"/>
                <a:gd name="T3" fmla="*/ 19 h 90"/>
                <a:gd name="T4" fmla="*/ 62 w 80"/>
                <a:gd name="T5" fmla="*/ 8 h 90"/>
                <a:gd name="T6" fmla="*/ 7 w 80"/>
                <a:gd name="T7" fmla="*/ 71 h 90"/>
                <a:gd name="T8" fmla="*/ 18 w 80"/>
                <a:gd name="T9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0">
                  <a:moveTo>
                    <a:pt x="18" y="82"/>
                  </a:moveTo>
                  <a:cubicBezTo>
                    <a:pt x="37" y="61"/>
                    <a:pt x="55" y="40"/>
                    <a:pt x="73" y="19"/>
                  </a:cubicBezTo>
                  <a:cubicBezTo>
                    <a:pt x="80" y="12"/>
                    <a:pt x="68" y="0"/>
                    <a:pt x="62" y="8"/>
                  </a:cubicBezTo>
                  <a:cubicBezTo>
                    <a:pt x="43" y="29"/>
                    <a:pt x="25" y="50"/>
                    <a:pt x="7" y="71"/>
                  </a:cubicBezTo>
                  <a:cubicBezTo>
                    <a:pt x="0" y="79"/>
                    <a:pt x="12" y="90"/>
                    <a:pt x="1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A25AE3A7-A39E-4DD7-82CC-276CEB5B0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773488"/>
              <a:ext cx="98425" cy="90488"/>
            </a:xfrm>
            <a:custGeom>
              <a:avLst/>
              <a:gdLst>
                <a:gd name="T0" fmla="*/ 18 w 59"/>
                <a:gd name="T1" fmla="*/ 45 h 54"/>
                <a:gd name="T2" fmla="*/ 49 w 59"/>
                <a:gd name="T3" fmla="*/ 18 h 54"/>
                <a:gd name="T4" fmla="*/ 45 w 59"/>
                <a:gd name="T5" fmla="*/ 3 h 54"/>
                <a:gd name="T6" fmla="*/ 4 w 59"/>
                <a:gd name="T7" fmla="*/ 37 h 54"/>
                <a:gd name="T8" fmla="*/ 18 w 59"/>
                <a:gd name="T9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4">
                  <a:moveTo>
                    <a:pt x="18" y="45"/>
                  </a:moveTo>
                  <a:cubicBezTo>
                    <a:pt x="25" y="33"/>
                    <a:pt x="36" y="23"/>
                    <a:pt x="49" y="18"/>
                  </a:cubicBezTo>
                  <a:cubicBezTo>
                    <a:pt x="59" y="15"/>
                    <a:pt x="55" y="0"/>
                    <a:pt x="45" y="3"/>
                  </a:cubicBezTo>
                  <a:cubicBezTo>
                    <a:pt x="28" y="9"/>
                    <a:pt x="13" y="21"/>
                    <a:pt x="4" y="37"/>
                  </a:cubicBezTo>
                  <a:cubicBezTo>
                    <a:pt x="0" y="46"/>
                    <a:pt x="13" y="54"/>
                    <a:pt x="18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8DE1F024-7A52-4FEA-9026-1AF3F9D9A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3844925"/>
              <a:ext cx="85725" cy="95250"/>
            </a:xfrm>
            <a:custGeom>
              <a:avLst/>
              <a:gdLst>
                <a:gd name="T0" fmla="*/ 18 w 51"/>
                <a:gd name="T1" fmla="*/ 49 h 57"/>
                <a:gd name="T2" fmla="*/ 44 w 51"/>
                <a:gd name="T3" fmla="*/ 19 h 57"/>
                <a:gd name="T4" fmla="*/ 33 w 51"/>
                <a:gd name="T5" fmla="*/ 8 h 57"/>
                <a:gd name="T6" fmla="*/ 7 w 51"/>
                <a:gd name="T7" fmla="*/ 38 h 57"/>
                <a:gd name="T8" fmla="*/ 18 w 51"/>
                <a:gd name="T9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7">
                  <a:moveTo>
                    <a:pt x="18" y="49"/>
                  </a:moveTo>
                  <a:cubicBezTo>
                    <a:pt x="27" y="39"/>
                    <a:pt x="35" y="29"/>
                    <a:pt x="44" y="19"/>
                  </a:cubicBezTo>
                  <a:cubicBezTo>
                    <a:pt x="51" y="12"/>
                    <a:pt x="39" y="0"/>
                    <a:pt x="33" y="8"/>
                  </a:cubicBezTo>
                  <a:cubicBezTo>
                    <a:pt x="24" y="18"/>
                    <a:pt x="16" y="28"/>
                    <a:pt x="7" y="38"/>
                  </a:cubicBezTo>
                  <a:cubicBezTo>
                    <a:pt x="0" y="45"/>
                    <a:pt x="12" y="57"/>
                    <a:pt x="1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63543B88-7D1E-486E-BE0C-CCA8A26BE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3957638"/>
              <a:ext cx="153988" cy="160338"/>
            </a:xfrm>
            <a:custGeom>
              <a:avLst/>
              <a:gdLst>
                <a:gd name="T0" fmla="*/ 19 w 92"/>
                <a:gd name="T1" fmla="*/ 89 h 96"/>
                <a:gd name="T2" fmla="*/ 85 w 92"/>
                <a:gd name="T3" fmla="*/ 19 h 96"/>
                <a:gd name="T4" fmla="*/ 74 w 92"/>
                <a:gd name="T5" fmla="*/ 7 h 96"/>
                <a:gd name="T6" fmla="*/ 7 w 92"/>
                <a:gd name="T7" fmla="*/ 77 h 96"/>
                <a:gd name="T8" fmla="*/ 19 w 92"/>
                <a:gd name="T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6">
                  <a:moveTo>
                    <a:pt x="19" y="89"/>
                  </a:moveTo>
                  <a:cubicBezTo>
                    <a:pt x="41" y="65"/>
                    <a:pt x="63" y="42"/>
                    <a:pt x="85" y="19"/>
                  </a:cubicBezTo>
                  <a:cubicBezTo>
                    <a:pt x="92" y="11"/>
                    <a:pt x="81" y="0"/>
                    <a:pt x="74" y="7"/>
                  </a:cubicBezTo>
                  <a:cubicBezTo>
                    <a:pt x="52" y="31"/>
                    <a:pt x="30" y="54"/>
                    <a:pt x="7" y="77"/>
                  </a:cubicBezTo>
                  <a:cubicBezTo>
                    <a:pt x="0" y="85"/>
                    <a:pt x="11" y="96"/>
                    <a:pt x="19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9F6D8D7C-0DC7-4C08-945A-769193D5B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3698875"/>
              <a:ext cx="134938" cy="133350"/>
            </a:xfrm>
            <a:custGeom>
              <a:avLst/>
              <a:gdLst>
                <a:gd name="T0" fmla="*/ 18 w 80"/>
                <a:gd name="T1" fmla="*/ 72 h 80"/>
                <a:gd name="T2" fmla="*/ 72 w 80"/>
                <a:gd name="T3" fmla="*/ 20 h 80"/>
                <a:gd name="T4" fmla="*/ 64 w 80"/>
                <a:gd name="T5" fmla="*/ 6 h 80"/>
                <a:gd name="T6" fmla="*/ 7 w 80"/>
                <a:gd name="T7" fmla="*/ 61 h 80"/>
                <a:gd name="T8" fmla="*/ 18 w 80"/>
                <a:gd name="T9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8" y="72"/>
                  </a:moveTo>
                  <a:cubicBezTo>
                    <a:pt x="33" y="52"/>
                    <a:pt x="51" y="35"/>
                    <a:pt x="72" y="20"/>
                  </a:cubicBezTo>
                  <a:cubicBezTo>
                    <a:pt x="80" y="14"/>
                    <a:pt x="73" y="0"/>
                    <a:pt x="64" y="6"/>
                  </a:cubicBezTo>
                  <a:cubicBezTo>
                    <a:pt x="42" y="22"/>
                    <a:pt x="23" y="40"/>
                    <a:pt x="7" y="61"/>
                  </a:cubicBezTo>
                  <a:cubicBezTo>
                    <a:pt x="0" y="69"/>
                    <a:pt x="12" y="80"/>
                    <a:pt x="1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98068BD3-0340-47BD-BDDD-BF8CC0F7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5" y="4797425"/>
              <a:ext cx="63500" cy="77788"/>
            </a:xfrm>
            <a:custGeom>
              <a:avLst/>
              <a:gdLst>
                <a:gd name="T0" fmla="*/ 17 w 38"/>
                <a:gd name="T1" fmla="*/ 41 h 47"/>
                <a:gd name="T2" fmla="*/ 31 w 38"/>
                <a:gd name="T3" fmla="*/ 19 h 47"/>
                <a:gd name="T4" fmla="*/ 19 w 38"/>
                <a:gd name="T5" fmla="*/ 8 h 47"/>
                <a:gd name="T6" fmla="*/ 2 w 38"/>
                <a:gd name="T7" fmla="*/ 36 h 47"/>
                <a:gd name="T8" fmla="*/ 7 w 38"/>
                <a:gd name="T9" fmla="*/ 46 h 47"/>
                <a:gd name="T10" fmla="*/ 17 w 38"/>
                <a:gd name="T1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7">
                  <a:moveTo>
                    <a:pt x="17" y="41"/>
                  </a:moveTo>
                  <a:cubicBezTo>
                    <a:pt x="20" y="33"/>
                    <a:pt x="25" y="25"/>
                    <a:pt x="31" y="19"/>
                  </a:cubicBezTo>
                  <a:cubicBezTo>
                    <a:pt x="38" y="12"/>
                    <a:pt x="26" y="0"/>
                    <a:pt x="19" y="8"/>
                  </a:cubicBezTo>
                  <a:cubicBezTo>
                    <a:pt x="12" y="16"/>
                    <a:pt x="6" y="26"/>
                    <a:pt x="2" y="36"/>
                  </a:cubicBezTo>
                  <a:cubicBezTo>
                    <a:pt x="0" y="40"/>
                    <a:pt x="3" y="45"/>
                    <a:pt x="7" y="46"/>
                  </a:cubicBezTo>
                  <a:cubicBezTo>
                    <a:pt x="12" y="47"/>
                    <a:pt x="15" y="45"/>
                    <a:pt x="17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29D9961-ECD9-4A7E-9AD8-5E0012BAC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4818063"/>
              <a:ext cx="50800" cy="82550"/>
            </a:xfrm>
            <a:custGeom>
              <a:avLst/>
              <a:gdLst>
                <a:gd name="T0" fmla="*/ 16 w 30"/>
                <a:gd name="T1" fmla="*/ 41 h 49"/>
                <a:gd name="T2" fmla="*/ 25 w 30"/>
                <a:gd name="T3" fmla="*/ 17 h 49"/>
                <a:gd name="T4" fmla="*/ 11 w 30"/>
                <a:gd name="T5" fmla="*/ 9 h 49"/>
                <a:gd name="T6" fmla="*/ 0 w 30"/>
                <a:gd name="T7" fmla="*/ 41 h 49"/>
                <a:gd name="T8" fmla="*/ 8 w 30"/>
                <a:gd name="T9" fmla="*/ 49 h 49"/>
                <a:gd name="T10" fmla="*/ 16 w 30"/>
                <a:gd name="T11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9">
                  <a:moveTo>
                    <a:pt x="16" y="41"/>
                  </a:moveTo>
                  <a:cubicBezTo>
                    <a:pt x="17" y="33"/>
                    <a:pt x="21" y="25"/>
                    <a:pt x="25" y="17"/>
                  </a:cubicBezTo>
                  <a:cubicBezTo>
                    <a:pt x="30" y="8"/>
                    <a:pt x="16" y="0"/>
                    <a:pt x="11" y="9"/>
                  </a:cubicBezTo>
                  <a:cubicBezTo>
                    <a:pt x="5" y="19"/>
                    <a:pt x="2" y="30"/>
                    <a:pt x="0" y="41"/>
                  </a:cubicBezTo>
                  <a:cubicBezTo>
                    <a:pt x="0" y="45"/>
                    <a:pt x="4" y="49"/>
                    <a:pt x="8" y="49"/>
                  </a:cubicBezTo>
                  <a:cubicBezTo>
                    <a:pt x="13" y="49"/>
                    <a:pt x="16" y="45"/>
                    <a:pt x="1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ECB301D5-32D9-410E-9EFE-6273A7046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4598988"/>
              <a:ext cx="41275" cy="84138"/>
            </a:xfrm>
            <a:custGeom>
              <a:avLst/>
              <a:gdLst>
                <a:gd name="T0" fmla="*/ 17 w 25"/>
                <a:gd name="T1" fmla="*/ 40 h 50"/>
                <a:gd name="T2" fmla="*/ 21 w 25"/>
                <a:gd name="T3" fmla="*/ 14 h 50"/>
                <a:gd name="T4" fmla="*/ 6 w 25"/>
                <a:gd name="T5" fmla="*/ 9 h 50"/>
                <a:gd name="T6" fmla="*/ 1 w 25"/>
                <a:gd name="T7" fmla="*/ 40 h 50"/>
                <a:gd name="T8" fmla="*/ 17 w 25"/>
                <a:gd name="T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0">
                  <a:moveTo>
                    <a:pt x="17" y="40"/>
                  </a:moveTo>
                  <a:cubicBezTo>
                    <a:pt x="16" y="31"/>
                    <a:pt x="18" y="22"/>
                    <a:pt x="21" y="14"/>
                  </a:cubicBezTo>
                  <a:cubicBezTo>
                    <a:pt x="25" y="4"/>
                    <a:pt x="9" y="0"/>
                    <a:pt x="6" y="9"/>
                  </a:cubicBezTo>
                  <a:cubicBezTo>
                    <a:pt x="2" y="19"/>
                    <a:pt x="0" y="29"/>
                    <a:pt x="1" y="40"/>
                  </a:cubicBezTo>
                  <a:cubicBezTo>
                    <a:pt x="1" y="50"/>
                    <a:pt x="17" y="50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C1797D35-2F3C-4A59-AD81-3F362A7E8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4635500"/>
              <a:ext cx="50800" cy="82550"/>
            </a:xfrm>
            <a:custGeom>
              <a:avLst/>
              <a:gdLst>
                <a:gd name="T0" fmla="*/ 19 w 31"/>
                <a:gd name="T1" fmla="*/ 39 h 49"/>
                <a:gd name="T2" fmla="*/ 28 w 31"/>
                <a:gd name="T3" fmla="*/ 14 h 49"/>
                <a:gd name="T4" fmla="*/ 12 w 31"/>
                <a:gd name="T5" fmla="*/ 10 h 49"/>
                <a:gd name="T6" fmla="*/ 4 w 31"/>
                <a:gd name="T7" fmla="*/ 35 h 49"/>
                <a:gd name="T8" fmla="*/ 19 w 31"/>
                <a:gd name="T9" fmla="*/ 3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9">
                  <a:moveTo>
                    <a:pt x="19" y="39"/>
                  </a:moveTo>
                  <a:cubicBezTo>
                    <a:pt x="22" y="31"/>
                    <a:pt x="25" y="22"/>
                    <a:pt x="28" y="14"/>
                  </a:cubicBezTo>
                  <a:cubicBezTo>
                    <a:pt x="31" y="4"/>
                    <a:pt x="16" y="0"/>
                    <a:pt x="12" y="10"/>
                  </a:cubicBezTo>
                  <a:cubicBezTo>
                    <a:pt x="10" y="18"/>
                    <a:pt x="7" y="26"/>
                    <a:pt x="4" y="35"/>
                  </a:cubicBezTo>
                  <a:cubicBezTo>
                    <a:pt x="0" y="44"/>
                    <a:pt x="16" y="49"/>
                    <a:pt x="19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A7CFF931-E51B-4795-8477-4B7D47526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4916488"/>
              <a:ext cx="57150" cy="49213"/>
            </a:xfrm>
            <a:custGeom>
              <a:avLst/>
              <a:gdLst>
                <a:gd name="T0" fmla="*/ 13 w 34"/>
                <a:gd name="T1" fmla="*/ 27 h 30"/>
                <a:gd name="T2" fmla="*/ 29 w 34"/>
                <a:gd name="T3" fmla="*/ 16 h 30"/>
                <a:gd name="T4" fmla="*/ 32 w 34"/>
                <a:gd name="T5" fmla="*/ 5 h 30"/>
                <a:gd name="T6" fmla="*/ 21 w 34"/>
                <a:gd name="T7" fmla="*/ 3 h 30"/>
                <a:gd name="T8" fmla="*/ 5 w 34"/>
                <a:gd name="T9" fmla="*/ 13 h 30"/>
                <a:gd name="T10" fmla="*/ 2 w 34"/>
                <a:gd name="T11" fmla="*/ 24 h 30"/>
                <a:gd name="T12" fmla="*/ 13 w 34"/>
                <a:gd name="T13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13" y="27"/>
                  </a:moveTo>
                  <a:cubicBezTo>
                    <a:pt x="18" y="23"/>
                    <a:pt x="24" y="20"/>
                    <a:pt x="29" y="16"/>
                  </a:cubicBezTo>
                  <a:cubicBezTo>
                    <a:pt x="32" y="14"/>
                    <a:pt x="34" y="9"/>
                    <a:pt x="32" y="5"/>
                  </a:cubicBezTo>
                  <a:cubicBezTo>
                    <a:pt x="30" y="2"/>
                    <a:pt x="24" y="0"/>
                    <a:pt x="21" y="3"/>
                  </a:cubicBezTo>
                  <a:cubicBezTo>
                    <a:pt x="15" y="6"/>
                    <a:pt x="10" y="10"/>
                    <a:pt x="5" y="13"/>
                  </a:cubicBezTo>
                  <a:cubicBezTo>
                    <a:pt x="1" y="16"/>
                    <a:pt x="0" y="20"/>
                    <a:pt x="2" y="24"/>
                  </a:cubicBezTo>
                  <a:cubicBezTo>
                    <a:pt x="4" y="28"/>
                    <a:pt x="9" y="30"/>
                    <a:pt x="13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089DDBAC-603B-4155-8F59-0D7F288D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5208588"/>
              <a:ext cx="60325" cy="55563"/>
            </a:xfrm>
            <a:custGeom>
              <a:avLst/>
              <a:gdLst>
                <a:gd name="T0" fmla="*/ 14 w 36"/>
                <a:gd name="T1" fmla="*/ 31 h 34"/>
                <a:gd name="T2" fmla="*/ 33 w 36"/>
                <a:gd name="T3" fmla="*/ 14 h 34"/>
                <a:gd name="T4" fmla="*/ 33 w 36"/>
                <a:gd name="T5" fmla="*/ 3 h 34"/>
                <a:gd name="T6" fmla="*/ 22 w 36"/>
                <a:gd name="T7" fmla="*/ 3 h 34"/>
                <a:gd name="T8" fmla="*/ 3 w 36"/>
                <a:gd name="T9" fmla="*/ 19 h 34"/>
                <a:gd name="T10" fmla="*/ 3 w 36"/>
                <a:gd name="T11" fmla="*/ 31 h 34"/>
                <a:gd name="T12" fmla="*/ 14 w 36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14" y="31"/>
                  </a:moveTo>
                  <a:cubicBezTo>
                    <a:pt x="20" y="25"/>
                    <a:pt x="27" y="20"/>
                    <a:pt x="33" y="14"/>
                  </a:cubicBezTo>
                  <a:cubicBezTo>
                    <a:pt x="36" y="12"/>
                    <a:pt x="36" y="6"/>
                    <a:pt x="33" y="3"/>
                  </a:cubicBezTo>
                  <a:cubicBezTo>
                    <a:pt x="30" y="0"/>
                    <a:pt x="25" y="0"/>
                    <a:pt x="22" y="3"/>
                  </a:cubicBezTo>
                  <a:cubicBezTo>
                    <a:pt x="15" y="9"/>
                    <a:pt x="9" y="14"/>
                    <a:pt x="3" y="19"/>
                  </a:cubicBezTo>
                  <a:cubicBezTo>
                    <a:pt x="0" y="22"/>
                    <a:pt x="0" y="28"/>
                    <a:pt x="3" y="31"/>
                  </a:cubicBezTo>
                  <a:cubicBezTo>
                    <a:pt x="6" y="34"/>
                    <a:pt x="11" y="34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29577AF9-708C-44C6-8895-11DBF0A11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257800"/>
              <a:ext cx="49213" cy="55563"/>
            </a:xfrm>
            <a:custGeom>
              <a:avLst/>
              <a:gdLst>
                <a:gd name="T0" fmla="*/ 14 w 29"/>
                <a:gd name="T1" fmla="*/ 30 h 33"/>
                <a:gd name="T2" fmla="*/ 26 w 29"/>
                <a:gd name="T3" fmla="*/ 15 h 33"/>
                <a:gd name="T4" fmla="*/ 26 w 29"/>
                <a:gd name="T5" fmla="*/ 4 h 33"/>
                <a:gd name="T6" fmla="*/ 15 w 29"/>
                <a:gd name="T7" fmla="*/ 4 h 33"/>
                <a:gd name="T8" fmla="*/ 3 w 29"/>
                <a:gd name="T9" fmla="*/ 18 h 33"/>
                <a:gd name="T10" fmla="*/ 3 w 29"/>
                <a:gd name="T11" fmla="*/ 30 h 33"/>
                <a:gd name="T12" fmla="*/ 14 w 29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14" y="30"/>
                  </a:moveTo>
                  <a:cubicBezTo>
                    <a:pt x="18" y="25"/>
                    <a:pt x="22" y="20"/>
                    <a:pt x="26" y="15"/>
                  </a:cubicBezTo>
                  <a:cubicBezTo>
                    <a:pt x="29" y="12"/>
                    <a:pt x="29" y="7"/>
                    <a:pt x="26" y="4"/>
                  </a:cubicBezTo>
                  <a:cubicBezTo>
                    <a:pt x="23" y="1"/>
                    <a:pt x="17" y="0"/>
                    <a:pt x="15" y="4"/>
                  </a:cubicBezTo>
                  <a:cubicBezTo>
                    <a:pt x="11" y="9"/>
                    <a:pt x="7" y="13"/>
                    <a:pt x="3" y="18"/>
                  </a:cubicBezTo>
                  <a:cubicBezTo>
                    <a:pt x="0" y="22"/>
                    <a:pt x="0" y="26"/>
                    <a:pt x="3" y="30"/>
                  </a:cubicBezTo>
                  <a:cubicBezTo>
                    <a:pt x="6" y="32"/>
                    <a:pt x="12" y="33"/>
                    <a:pt x="14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6980B54C-1AFD-489D-94D5-6AB3C9611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24475"/>
              <a:ext cx="74613" cy="79375"/>
            </a:xfrm>
            <a:custGeom>
              <a:avLst/>
              <a:gdLst>
                <a:gd name="T0" fmla="*/ 18 w 44"/>
                <a:gd name="T1" fmla="*/ 40 h 47"/>
                <a:gd name="T2" fmla="*/ 37 w 44"/>
                <a:gd name="T3" fmla="*/ 19 h 47"/>
                <a:gd name="T4" fmla="*/ 26 w 44"/>
                <a:gd name="T5" fmla="*/ 8 h 47"/>
                <a:gd name="T6" fmla="*/ 7 w 44"/>
                <a:gd name="T7" fmla="*/ 28 h 47"/>
                <a:gd name="T8" fmla="*/ 18 w 44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18" y="40"/>
                  </a:moveTo>
                  <a:cubicBezTo>
                    <a:pt x="25" y="33"/>
                    <a:pt x="31" y="26"/>
                    <a:pt x="37" y="19"/>
                  </a:cubicBezTo>
                  <a:cubicBezTo>
                    <a:pt x="44" y="12"/>
                    <a:pt x="33" y="0"/>
                    <a:pt x="26" y="8"/>
                  </a:cubicBezTo>
                  <a:cubicBezTo>
                    <a:pt x="20" y="15"/>
                    <a:pt x="13" y="22"/>
                    <a:pt x="7" y="28"/>
                  </a:cubicBezTo>
                  <a:cubicBezTo>
                    <a:pt x="0" y="36"/>
                    <a:pt x="11" y="47"/>
                    <a:pt x="18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2E43A747-010B-43A5-BD38-9F427B428BB4}"/>
              </a:ext>
            </a:extLst>
          </p:cNvPr>
          <p:cNvGrpSpPr/>
          <p:nvPr/>
        </p:nvGrpSpPr>
        <p:grpSpPr>
          <a:xfrm>
            <a:off x="4731565" y="5416931"/>
            <a:ext cx="965200" cy="1003300"/>
            <a:chOff x="2481263" y="1452563"/>
            <a:chExt cx="965200" cy="1003300"/>
          </a:xfrm>
        </p:grpSpPr>
        <p:sp>
          <p:nvSpPr>
            <p:cNvPr id="154" name="Freeform 137">
              <a:extLst>
                <a:ext uri="{FF2B5EF4-FFF2-40B4-BE49-F238E27FC236}">
                  <a16:creationId xmlns:a16="http://schemas.microsoft.com/office/drawing/2014/main" id="{8E330DD8-B522-42F4-BE0D-E03EFCB17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1531938"/>
              <a:ext cx="835025" cy="923925"/>
            </a:xfrm>
            <a:custGeom>
              <a:avLst/>
              <a:gdLst>
                <a:gd name="T0" fmla="*/ 8 w 499"/>
                <a:gd name="T1" fmla="*/ 520 h 551"/>
                <a:gd name="T2" fmla="*/ 116 w 499"/>
                <a:gd name="T3" fmla="*/ 468 h 551"/>
                <a:gd name="T4" fmla="*/ 221 w 499"/>
                <a:gd name="T5" fmla="*/ 360 h 551"/>
                <a:gd name="T6" fmla="*/ 340 w 499"/>
                <a:gd name="T7" fmla="*/ 238 h 551"/>
                <a:gd name="T8" fmla="*/ 441 w 499"/>
                <a:gd name="T9" fmla="*/ 131 h 551"/>
                <a:gd name="T10" fmla="*/ 473 w 499"/>
                <a:gd name="T11" fmla="*/ 30 h 551"/>
                <a:gd name="T12" fmla="*/ 399 w 499"/>
                <a:gd name="T13" fmla="*/ 15 h 551"/>
                <a:gd name="T14" fmla="*/ 409 w 499"/>
                <a:gd name="T15" fmla="*/ 27 h 551"/>
                <a:gd name="T16" fmla="*/ 441 w 499"/>
                <a:gd name="T17" fmla="*/ 29 h 551"/>
                <a:gd name="T18" fmla="*/ 465 w 499"/>
                <a:gd name="T19" fmla="*/ 50 h 551"/>
                <a:gd name="T20" fmla="*/ 446 w 499"/>
                <a:gd name="T21" fmla="*/ 97 h 551"/>
                <a:gd name="T22" fmla="*/ 412 w 499"/>
                <a:gd name="T23" fmla="*/ 140 h 551"/>
                <a:gd name="T24" fmla="*/ 327 w 499"/>
                <a:gd name="T25" fmla="*/ 228 h 551"/>
                <a:gd name="T26" fmla="*/ 120 w 499"/>
                <a:gd name="T27" fmla="*/ 441 h 551"/>
                <a:gd name="T28" fmla="*/ 82 w 499"/>
                <a:gd name="T29" fmla="*/ 481 h 551"/>
                <a:gd name="T30" fmla="*/ 18 w 499"/>
                <a:gd name="T31" fmla="*/ 507 h 551"/>
                <a:gd name="T32" fmla="*/ 8 w 499"/>
                <a:gd name="T33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9" h="551">
                  <a:moveTo>
                    <a:pt x="8" y="520"/>
                  </a:moveTo>
                  <a:cubicBezTo>
                    <a:pt x="47" y="551"/>
                    <a:pt x="91" y="494"/>
                    <a:pt x="116" y="468"/>
                  </a:cubicBezTo>
                  <a:cubicBezTo>
                    <a:pt x="151" y="432"/>
                    <a:pt x="186" y="396"/>
                    <a:pt x="221" y="360"/>
                  </a:cubicBezTo>
                  <a:cubicBezTo>
                    <a:pt x="260" y="320"/>
                    <a:pt x="300" y="279"/>
                    <a:pt x="340" y="238"/>
                  </a:cubicBezTo>
                  <a:cubicBezTo>
                    <a:pt x="374" y="203"/>
                    <a:pt x="410" y="169"/>
                    <a:pt x="441" y="131"/>
                  </a:cubicBezTo>
                  <a:cubicBezTo>
                    <a:pt x="460" y="108"/>
                    <a:pt x="499" y="60"/>
                    <a:pt x="473" y="30"/>
                  </a:cubicBezTo>
                  <a:cubicBezTo>
                    <a:pt x="458" y="13"/>
                    <a:pt x="420" y="0"/>
                    <a:pt x="399" y="15"/>
                  </a:cubicBezTo>
                  <a:cubicBezTo>
                    <a:pt x="391" y="21"/>
                    <a:pt x="400" y="33"/>
                    <a:pt x="409" y="27"/>
                  </a:cubicBezTo>
                  <a:cubicBezTo>
                    <a:pt x="417" y="21"/>
                    <a:pt x="432" y="25"/>
                    <a:pt x="441" y="29"/>
                  </a:cubicBezTo>
                  <a:cubicBezTo>
                    <a:pt x="451" y="32"/>
                    <a:pt x="463" y="38"/>
                    <a:pt x="465" y="50"/>
                  </a:cubicBezTo>
                  <a:cubicBezTo>
                    <a:pt x="467" y="66"/>
                    <a:pt x="455" y="84"/>
                    <a:pt x="446" y="97"/>
                  </a:cubicBezTo>
                  <a:cubicBezTo>
                    <a:pt x="436" y="113"/>
                    <a:pt x="424" y="127"/>
                    <a:pt x="412" y="140"/>
                  </a:cubicBezTo>
                  <a:cubicBezTo>
                    <a:pt x="384" y="170"/>
                    <a:pt x="355" y="199"/>
                    <a:pt x="327" y="228"/>
                  </a:cubicBezTo>
                  <a:cubicBezTo>
                    <a:pt x="258" y="299"/>
                    <a:pt x="189" y="370"/>
                    <a:pt x="120" y="441"/>
                  </a:cubicBezTo>
                  <a:cubicBezTo>
                    <a:pt x="107" y="454"/>
                    <a:pt x="95" y="468"/>
                    <a:pt x="82" y="481"/>
                  </a:cubicBezTo>
                  <a:cubicBezTo>
                    <a:pt x="67" y="496"/>
                    <a:pt x="39" y="524"/>
                    <a:pt x="18" y="507"/>
                  </a:cubicBezTo>
                  <a:cubicBezTo>
                    <a:pt x="10" y="501"/>
                    <a:pt x="0" y="513"/>
                    <a:pt x="8" y="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5" name="Freeform 138">
              <a:extLst>
                <a:ext uri="{FF2B5EF4-FFF2-40B4-BE49-F238E27FC236}">
                  <a16:creationId xmlns:a16="http://schemas.microsoft.com/office/drawing/2014/main" id="{AB2BB415-C339-4118-B842-2619070B4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546225"/>
              <a:ext cx="784225" cy="820738"/>
            </a:xfrm>
            <a:custGeom>
              <a:avLst/>
              <a:gdLst>
                <a:gd name="T0" fmla="*/ 450 w 468"/>
                <a:gd name="T1" fmla="*/ 7 h 490"/>
                <a:gd name="T2" fmla="*/ 261 w 468"/>
                <a:gd name="T3" fmla="*/ 185 h 490"/>
                <a:gd name="T4" fmla="*/ 72 w 468"/>
                <a:gd name="T5" fmla="*/ 379 h 490"/>
                <a:gd name="T6" fmla="*/ 31 w 468"/>
                <a:gd name="T7" fmla="*/ 421 h 490"/>
                <a:gd name="T8" fmla="*/ 11 w 468"/>
                <a:gd name="T9" fmla="*/ 481 h 490"/>
                <a:gd name="T10" fmla="*/ 26 w 468"/>
                <a:gd name="T11" fmla="*/ 475 h 490"/>
                <a:gd name="T12" fmla="*/ 48 w 468"/>
                <a:gd name="T13" fmla="*/ 426 h 490"/>
                <a:gd name="T14" fmla="*/ 83 w 468"/>
                <a:gd name="T15" fmla="*/ 390 h 490"/>
                <a:gd name="T16" fmla="*/ 162 w 468"/>
                <a:gd name="T17" fmla="*/ 307 h 490"/>
                <a:gd name="T18" fmla="*/ 367 w 468"/>
                <a:gd name="T19" fmla="*/ 104 h 490"/>
                <a:gd name="T20" fmla="*/ 460 w 468"/>
                <a:gd name="T21" fmla="*/ 19 h 490"/>
                <a:gd name="T22" fmla="*/ 450 w 468"/>
                <a:gd name="T23" fmla="*/ 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490">
                  <a:moveTo>
                    <a:pt x="450" y="7"/>
                  </a:moveTo>
                  <a:cubicBezTo>
                    <a:pt x="384" y="63"/>
                    <a:pt x="322" y="124"/>
                    <a:pt x="261" y="185"/>
                  </a:cubicBezTo>
                  <a:cubicBezTo>
                    <a:pt x="196" y="249"/>
                    <a:pt x="132" y="312"/>
                    <a:pt x="72" y="379"/>
                  </a:cubicBezTo>
                  <a:cubicBezTo>
                    <a:pt x="58" y="393"/>
                    <a:pt x="44" y="407"/>
                    <a:pt x="31" y="421"/>
                  </a:cubicBezTo>
                  <a:cubicBezTo>
                    <a:pt x="18" y="436"/>
                    <a:pt x="0" y="460"/>
                    <a:pt x="11" y="481"/>
                  </a:cubicBezTo>
                  <a:cubicBezTo>
                    <a:pt x="16" y="490"/>
                    <a:pt x="31" y="484"/>
                    <a:pt x="26" y="475"/>
                  </a:cubicBezTo>
                  <a:cubicBezTo>
                    <a:pt x="17" y="458"/>
                    <a:pt x="38" y="437"/>
                    <a:pt x="48" y="426"/>
                  </a:cubicBezTo>
                  <a:cubicBezTo>
                    <a:pt x="60" y="414"/>
                    <a:pt x="72" y="403"/>
                    <a:pt x="83" y="390"/>
                  </a:cubicBezTo>
                  <a:cubicBezTo>
                    <a:pt x="109" y="362"/>
                    <a:pt x="136" y="334"/>
                    <a:pt x="162" y="307"/>
                  </a:cubicBezTo>
                  <a:cubicBezTo>
                    <a:pt x="230" y="238"/>
                    <a:pt x="298" y="170"/>
                    <a:pt x="367" y="104"/>
                  </a:cubicBezTo>
                  <a:cubicBezTo>
                    <a:pt x="398" y="75"/>
                    <a:pt x="428" y="47"/>
                    <a:pt x="460" y="19"/>
                  </a:cubicBezTo>
                  <a:cubicBezTo>
                    <a:pt x="468" y="13"/>
                    <a:pt x="458" y="0"/>
                    <a:pt x="45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6" name="Freeform 139">
              <a:extLst>
                <a:ext uri="{FF2B5EF4-FFF2-40B4-BE49-F238E27FC236}">
                  <a16:creationId xmlns:a16="http://schemas.microsoft.com/office/drawing/2014/main" id="{67E0AB45-327C-4B58-87CA-258312F0E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1452563"/>
              <a:ext cx="185738" cy="228600"/>
            </a:xfrm>
            <a:custGeom>
              <a:avLst/>
              <a:gdLst>
                <a:gd name="T0" fmla="*/ 18 w 111"/>
                <a:gd name="T1" fmla="*/ 71 h 136"/>
                <a:gd name="T2" fmla="*/ 65 w 111"/>
                <a:gd name="T3" fmla="*/ 47 h 136"/>
                <a:gd name="T4" fmla="*/ 90 w 111"/>
                <a:gd name="T5" fmla="*/ 44 h 136"/>
                <a:gd name="T6" fmla="*/ 89 w 111"/>
                <a:gd name="T7" fmla="*/ 57 h 136"/>
                <a:gd name="T8" fmla="*/ 60 w 111"/>
                <a:gd name="T9" fmla="*/ 121 h 136"/>
                <a:gd name="T10" fmla="*/ 74 w 111"/>
                <a:gd name="T11" fmla="*/ 127 h 136"/>
                <a:gd name="T12" fmla="*/ 93 w 111"/>
                <a:gd name="T13" fmla="*/ 89 h 136"/>
                <a:gd name="T14" fmla="*/ 107 w 111"/>
                <a:gd name="T15" fmla="*/ 49 h 136"/>
                <a:gd name="T16" fmla="*/ 8 w 111"/>
                <a:gd name="T17" fmla="*/ 58 h 136"/>
                <a:gd name="T18" fmla="*/ 18 w 111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36">
                  <a:moveTo>
                    <a:pt x="18" y="71"/>
                  </a:moveTo>
                  <a:cubicBezTo>
                    <a:pt x="32" y="61"/>
                    <a:pt x="48" y="53"/>
                    <a:pt x="65" y="47"/>
                  </a:cubicBezTo>
                  <a:cubicBezTo>
                    <a:pt x="69" y="46"/>
                    <a:pt x="86" y="40"/>
                    <a:pt x="90" y="44"/>
                  </a:cubicBezTo>
                  <a:cubicBezTo>
                    <a:pt x="93" y="47"/>
                    <a:pt x="90" y="53"/>
                    <a:pt x="89" y="57"/>
                  </a:cubicBezTo>
                  <a:cubicBezTo>
                    <a:pt x="81" y="79"/>
                    <a:pt x="71" y="100"/>
                    <a:pt x="60" y="121"/>
                  </a:cubicBezTo>
                  <a:cubicBezTo>
                    <a:pt x="55" y="130"/>
                    <a:pt x="70" y="136"/>
                    <a:pt x="74" y="127"/>
                  </a:cubicBezTo>
                  <a:cubicBezTo>
                    <a:pt x="81" y="115"/>
                    <a:pt x="87" y="102"/>
                    <a:pt x="93" y="89"/>
                  </a:cubicBezTo>
                  <a:cubicBezTo>
                    <a:pt x="98" y="77"/>
                    <a:pt x="106" y="63"/>
                    <a:pt x="107" y="49"/>
                  </a:cubicBezTo>
                  <a:cubicBezTo>
                    <a:pt x="111" y="0"/>
                    <a:pt x="24" y="47"/>
                    <a:pt x="8" y="58"/>
                  </a:cubicBezTo>
                  <a:cubicBezTo>
                    <a:pt x="0" y="64"/>
                    <a:pt x="10" y="77"/>
                    <a:pt x="18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7" name="Freeform 140">
              <a:extLst>
                <a:ext uri="{FF2B5EF4-FFF2-40B4-BE49-F238E27FC236}">
                  <a16:creationId xmlns:a16="http://schemas.microsoft.com/office/drawing/2014/main" id="{19CC5462-9919-493B-B2B8-B6F000BE4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3" y="2305050"/>
              <a:ext cx="173038" cy="146050"/>
            </a:xfrm>
            <a:custGeom>
              <a:avLst/>
              <a:gdLst>
                <a:gd name="T0" fmla="*/ 80 w 103"/>
                <a:gd name="T1" fmla="*/ 35 h 87"/>
                <a:gd name="T2" fmla="*/ 51 w 103"/>
                <a:gd name="T3" fmla="*/ 65 h 87"/>
                <a:gd name="T4" fmla="*/ 21 w 103"/>
                <a:gd name="T5" fmla="*/ 56 h 87"/>
                <a:gd name="T6" fmla="*/ 44 w 103"/>
                <a:gd name="T7" fmla="*/ 26 h 87"/>
                <a:gd name="T8" fmla="*/ 65 w 103"/>
                <a:gd name="T9" fmla="*/ 19 h 87"/>
                <a:gd name="T10" fmla="*/ 79 w 103"/>
                <a:gd name="T11" fmla="*/ 37 h 87"/>
                <a:gd name="T12" fmla="*/ 94 w 103"/>
                <a:gd name="T13" fmla="*/ 43 h 87"/>
                <a:gd name="T14" fmla="*/ 58 w 103"/>
                <a:gd name="T15" fmla="*/ 3 h 87"/>
                <a:gd name="T16" fmla="*/ 7 w 103"/>
                <a:gd name="T17" fmla="*/ 46 h 87"/>
                <a:gd name="T18" fmla="*/ 35 w 103"/>
                <a:gd name="T19" fmla="*/ 86 h 87"/>
                <a:gd name="T20" fmla="*/ 93 w 103"/>
                <a:gd name="T21" fmla="*/ 45 h 87"/>
                <a:gd name="T22" fmla="*/ 80 w 103"/>
                <a:gd name="T23" fmla="*/ 3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87">
                  <a:moveTo>
                    <a:pt x="80" y="35"/>
                  </a:moveTo>
                  <a:cubicBezTo>
                    <a:pt x="73" y="47"/>
                    <a:pt x="63" y="59"/>
                    <a:pt x="51" y="65"/>
                  </a:cubicBezTo>
                  <a:cubicBezTo>
                    <a:pt x="40" y="71"/>
                    <a:pt x="17" y="74"/>
                    <a:pt x="21" y="56"/>
                  </a:cubicBezTo>
                  <a:cubicBezTo>
                    <a:pt x="24" y="44"/>
                    <a:pt x="34" y="33"/>
                    <a:pt x="44" y="26"/>
                  </a:cubicBezTo>
                  <a:cubicBezTo>
                    <a:pt x="49" y="23"/>
                    <a:pt x="58" y="17"/>
                    <a:pt x="65" y="19"/>
                  </a:cubicBezTo>
                  <a:cubicBezTo>
                    <a:pt x="71" y="21"/>
                    <a:pt x="82" y="31"/>
                    <a:pt x="79" y="37"/>
                  </a:cubicBezTo>
                  <a:cubicBezTo>
                    <a:pt x="75" y="47"/>
                    <a:pt x="89" y="53"/>
                    <a:pt x="94" y="43"/>
                  </a:cubicBezTo>
                  <a:cubicBezTo>
                    <a:pt x="103" y="24"/>
                    <a:pt x="78" y="0"/>
                    <a:pt x="58" y="3"/>
                  </a:cubicBezTo>
                  <a:cubicBezTo>
                    <a:pt x="36" y="7"/>
                    <a:pt x="15" y="26"/>
                    <a:pt x="7" y="46"/>
                  </a:cubicBezTo>
                  <a:cubicBezTo>
                    <a:pt x="0" y="68"/>
                    <a:pt x="12" y="87"/>
                    <a:pt x="35" y="86"/>
                  </a:cubicBezTo>
                  <a:cubicBezTo>
                    <a:pt x="60" y="85"/>
                    <a:pt x="80" y="65"/>
                    <a:pt x="93" y="45"/>
                  </a:cubicBezTo>
                  <a:cubicBezTo>
                    <a:pt x="98" y="37"/>
                    <a:pt x="86" y="27"/>
                    <a:pt x="8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8" name="Freeform 141">
              <a:extLst>
                <a:ext uri="{FF2B5EF4-FFF2-40B4-BE49-F238E27FC236}">
                  <a16:creationId xmlns:a16="http://schemas.microsoft.com/office/drawing/2014/main" id="{BE65EAE3-5CBB-42E6-83A9-59DF32FC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2132013"/>
              <a:ext cx="390525" cy="301625"/>
            </a:xfrm>
            <a:custGeom>
              <a:avLst/>
              <a:gdLst>
                <a:gd name="T0" fmla="*/ 8 w 233"/>
                <a:gd name="T1" fmla="*/ 144 h 180"/>
                <a:gd name="T2" fmla="*/ 37 w 233"/>
                <a:gd name="T3" fmla="*/ 172 h 180"/>
                <a:gd name="T4" fmla="*/ 73 w 233"/>
                <a:gd name="T5" fmla="*/ 175 h 180"/>
                <a:gd name="T6" fmla="*/ 116 w 233"/>
                <a:gd name="T7" fmla="*/ 146 h 180"/>
                <a:gd name="T8" fmla="*/ 164 w 233"/>
                <a:gd name="T9" fmla="*/ 99 h 180"/>
                <a:gd name="T10" fmla="*/ 193 w 233"/>
                <a:gd name="T11" fmla="*/ 4 h 180"/>
                <a:gd name="T12" fmla="*/ 156 w 233"/>
                <a:gd name="T13" fmla="*/ 26 h 180"/>
                <a:gd name="T14" fmla="*/ 123 w 233"/>
                <a:gd name="T15" fmla="*/ 71 h 180"/>
                <a:gd name="T16" fmla="*/ 81 w 233"/>
                <a:gd name="T17" fmla="*/ 113 h 180"/>
                <a:gd name="T18" fmla="*/ 64 w 233"/>
                <a:gd name="T19" fmla="*/ 122 h 180"/>
                <a:gd name="T20" fmla="*/ 42 w 233"/>
                <a:gd name="T21" fmla="*/ 107 h 180"/>
                <a:gd name="T22" fmla="*/ 32 w 233"/>
                <a:gd name="T23" fmla="*/ 120 h 180"/>
                <a:gd name="T24" fmla="*/ 64 w 233"/>
                <a:gd name="T25" fmla="*/ 139 h 180"/>
                <a:gd name="T26" fmla="*/ 95 w 233"/>
                <a:gd name="T27" fmla="*/ 123 h 180"/>
                <a:gd name="T28" fmla="*/ 127 w 233"/>
                <a:gd name="T29" fmla="*/ 91 h 180"/>
                <a:gd name="T30" fmla="*/ 161 w 233"/>
                <a:gd name="T31" fmla="*/ 49 h 180"/>
                <a:gd name="T32" fmla="*/ 169 w 233"/>
                <a:gd name="T33" fmla="*/ 34 h 180"/>
                <a:gd name="T34" fmla="*/ 187 w 233"/>
                <a:gd name="T35" fmla="*/ 20 h 180"/>
                <a:gd name="T36" fmla="*/ 166 w 233"/>
                <a:gd name="T37" fmla="*/ 69 h 180"/>
                <a:gd name="T38" fmla="*/ 86 w 233"/>
                <a:gd name="T39" fmla="*/ 149 h 180"/>
                <a:gd name="T40" fmla="*/ 47 w 233"/>
                <a:gd name="T41" fmla="*/ 159 h 180"/>
                <a:gd name="T42" fmla="*/ 18 w 233"/>
                <a:gd name="T43" fmla="*/ 132 h 180"/>
                <a:gd name="T44" fmla="*/ 8 w 233"/>
                <a:gd name="T45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3" h="180">
                  <a:moveTo>
                    <a:pt x="8" y="144"/>
                  </a:moveTo>
                  <a:cubicBezTo>
                    <a:pt x="18" y="153"/>
                    <a:pt x="26" y="163"/>
                    <a:pt x="37" y="172"/>
                  </a:cubicBezTo>
                  <a:cubicBezTo>
                    <a:pt x="48" y="180"/>
                    <a:pt x="60" y="179"/>
                    <a:pt x="73" y="175"/>
                  </a:cubicBezTo>
                  <a:cubicBezTo>
                    <a:pt x="89" y="168"/>
                    <a:pt x="102" y="156"/>
                    <a:pt x="116" y="146"/>
                  </a:cubicBezTo>
                  <a:cubicBezTo>
                    <a:pt x="133" y="132"/>
                    <a:pt x="149" y="116"/>
                    <a:pt x="164" y="99"/>
                  </a:cubicBezTo>
                  <a:cubicBezTo>
                    <a:pt x="175" y="86"/>
                    <a:pt x="233" y="14"/>
                    <a:pt x="193" y="4"/>
                  </a:cubicBezTo>
                  <a:cubicBezTo>
                    <a:pt x="177" y="0"/>
                    <a:pt x="163" y="14"/>
                    <a:pt x="156" y="26"/>
                  </a:cubicBezTo>
                  <a:cubicBezTo>
                    <a:pt x="146" y="42"/>
                    <a:pt x="136" y="57"/>
                    <a:pt x="123" y="71"/>
                  </a:cubicBezTo>
                  <a:cubicBezTo>
                    <a:pt x="110" y="86"/>
                    <a:pt x="97" y="101"/>
                    <a:pt x="81" y="113"/>
                  </a:cubicBezTo>
                  <a:cubicBezTo>
                    <a:pt x="76" y="117"/>
                    <a:pt x="69" y="123"/>
                    <a:pt x="64" y="122"/>
                  </a:cubicBezTo>
                  <a:cubicBezTo>
                    <a:pt x="56" y="121"/>
                    <a:pt x="47" y="112"/>
                    <a:pt x="42" y="107"/>
                  </a:cubicBezTo>
                  <a:cubicBezTo>
                    <a:pt x="34" y="100"/>
                    <a:pt x="24" y="113"/>
                    <a:pt x="32" y="120"/>
                  </a:cubicBezTo>
                  <a:cubicBezTo>
                    <a:pt x="40" y="127"/>
                    <a:pt x="53" y="138"/>
                    <a:pt x="64" y="139"/>
                  </a:cubicBezTo>
                  <a:cubicBezTo>
                    <a:pt x="75" y="140"/>
                    <a:pt x="87" y="129"/>
                    <a:pt x="95" y="123"/>
                  </a:cubicBezTo>
                  <a:cubicBezTo>
                    <a:pt x="107" y="113"/>
                    <a:pt x="117" y="102"/>
                    <a:pt x="127" y="91"/>
                  </a:cubicBezTo>
                  <a:cubicBezTo>
                    <a:pt x="139" y="78"/>
                    <a:pt x="151" y="64"/>
                    <a:pt x="161" y="49"/>
                  </a:cubicBezTo>
                  <a:cubicBezTo>
                    <a:pt x="164" y="44"/>
                    <a:pt x="166" y="39"/>
                    <a:pt x="169" y="34"/>
                  </a:cubicBezTo>
                  <a:cubicBezTo>
                    <a:pt x="173" y="29"/>
                    <a:pt x="180" y="18"/>
                    <a:pt x="187" y="20"/>
                  </a:cubicBezTo>
                  <a:cubicBezTo>
                    <a:pt x="198" y="22"/>
                    <a:pt x="170" y="64"/>
                    <a:pt x="166" y="69"/>
                  </a:cubicBezTo>
                  <a:cubicBezTo>
                    <a:pt x="145" y="100"/>
                    <a:pt x="117" y="127"/>
                    <a:pt x="86" y="149"/>
                  </a:cubicBezTo>
                  <a:cubicBezTo>
                    <a:pt x="76" y="156"/>
                    <a:pt x="58" y="168"/>
                    <a:pt x="47" y="159"/>
                  </a:cubicBezTo>
                  <a:cubicBezTo>
                    <a:pt x="36" y="151"/>
                    <a:pt x="28" y="141"/>
                    <a:pt x="18" y="132"/>
                  </a:cubicBezTo>
                  <a:cubicBezTo>
                    <a:pt x="10" y="125"/>
                    <a:pt x="0" y="138"/>
                    <a:pt x="8" y="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9" name="Freeform 142">
              <a:extLst>
                <a:ext uri="{FF2B5EF4-FFF2-40B4-BE49-F238E27FC236}">
                  <a16:creationId xmlns:a16="http://schemas.microsoft.com/office/drawing/2014/main" id="{DC87D51C-BBAA-454D-8553-4EA179F5A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3" y="2144713"/>
              <a:ext cx="50800" cy="122238"/>
            </a:xfrm>
            <a:custGeom>
              <a:avLst/>
              <a:gdLst>
                <a:gd name="T0" fmla="*/ 3 w 30"/>
                <a:gd name="T1" fmla="*/ 16 h 73"/>
                <a:gd name="T2" fmla="*/ 13 w 30"/>
                <a:gd name="T3" fmla="*/ 63 h 73"/>
                <a:gd name="T4" fmla="*/ 29 w 30"/>
                <a:gd name="T5" fmla="*/ 61 h 73"/>
                <a:gd name="T6" fmla="*/ 17 w 30"/>
                <a:gd name="T7" fmla="*/ 10 h 73"/>
                <a:gd name="T8" fmla="*/ 3 w 30"/>
                <a:gd name="T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3">
                  <a:moveTo>
                    <a:pt x="3" y="16"/>
                  </a:moveTo>
                  <a:cubicBezTo>
                    <a:pt x="8" y="31"/>
                    <a:pt x="11" y="47"/>
                    <a:pt x="13" y="63"/>
                  </a:cubicBezTo>
                  <a:cubicBezTo>
                    <a:pt x="14" y="73"/>
                    <a:pt x="30" y="71"/>
                    <a:pt x="29" y="61"/>
                  </a:cubicBezTo>
                  <a:cubicBezTo>
                    <a:pt x="27" y="44"/>
                    <a:pt x="23" y="27"/>
                    <a:pt x="17" y="10"/>
                  </a:cubicBezTo>
                  <a:cubicBezTo>
                    <a:pt x="14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0" name="Freeform 143">
              <a:extLst>
                <a:ext uri="{FF2B5EF4-FFF2-40B4-BE49-F238E27FC236}">
                  <a16:creationId xmlns:a16="http://schemas.microsoft.com/office/drawing/2014/main" id="{0C8C5FF2-5F07-4E9A-8D31-7A9D85511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16138"/>
              <a:ext cx="38100" cy="77788"/>
            </a:xfrm>
            <a:custGeom>
              <a:avLst/>
              <a:gdLst>
                <a:gd name="T0" fmla="*/ 3 w 23"/>
                <a:gd name="T1" fmla="*/ 16 h 47"/>
                <a:gd name="T2" fmla="*/ 7 w 23"/>
                <a:gd name="T3" fmla="*/ 40 h 47"/>
                <a:gd name="T4" fmla="*/ 16 w 23"/>
                <a:gd name="T5" fmla="*/ 47 h 47"/>
                <a:gd name="T6" fmla="*/ 23 w 23"/>
                <a:gd name="T7" fmla="*/ 38 h 47"/>
                <a:gd name="T8" fmla="*/ 18 w 23"/>
                <a:gd name="T9" fmla="*/ 10 h 47"/>
                <a:gd name="T10" fmla="*/ 3 w 23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7">
                  <a:moveTo>
                    <a:pt x="3" y="16"/>
                  </a:moveTo>
                  <a:cubicBezTo>
                    <a:pt x="6" y="24"/>
                    <a:pt x="7" y="32"/>
                    <a:pt x="7" y="40"/>
                  </a:cubicBezTo>
                  <a:cubicBezTo>
                    <a:pt x="7" y="44"/>
                    <a:pt x="12" y="47"/>
                    <a:pt x="16" y="47"/>
                  </a:cubicBezTo>
                  <a:cubicBezTo>
                    <a:pt x="21" y="46"/>
                    <a:pt x="23" y="42"/>
                    <a:pt x="23" y="38"/>
                  </a:cubicBezTo>
                  <a:cubicBezTo>
                    <a:pt x="23" y="28"/>
                    <a:pt x="21" y="19"/>
                    <a:pt x="18" y="10"/>
                  </a:cubicBezTo>
                  <a:cubicBezTo>
                    <a:pt x="15" y="0"/>
                    <a:pt x="0" y="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1" name="Freeform 144">
              <a:extLst>
                <a:ext uri="{FF2B5EF4-FFF2-40B4-BE49-F238E27FC236}">
                  <a16:creationId xmlns:a16="http://schemas.microsoft.com/office/drawing/2014/main" id="{F79CF2EA-3EB4-438A-9B77-A0A0EAB78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1984375"/>
              <a:ext cx="57150" cy="128588"/>
            </a:xfrm>
            <a:custGeom>
              <a:avLst/>
              <a:gdLst>
                <a:gd name="T0" fmla="*/ 2 w 34"/>
                <a:gd name="T1" fmla="*/ 12 h 76"/>
                <a:gd name="T2" fmla="*/ 16 w 34"/>
                <a:gd name="T3" fmla="*/ 66 h 76"/>
                <a:gd name="T4" fmla="*/ 31 w 34"/>
                <a:gd name="T5" fmla="*/ 60 h 76"/>
                <a:gd name="T6" fmla="*/ 18 w 34"/>
                <a:gd name="T7" fmla="*/ 10 h 76"/>
                <a:gd name="T8" fmla="*/ 2 w 34"/>
                <a:gd name="T9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6">
                  <a:moveTo>
                    <a:pt x="2" y="12"/>
                  </a:moveTo>
                  <a:cubicBezTo>
                    <a:pt x="6" y="30"/>
                    <a:pt x="11" y="48"/>
                    <a:pt x="16" y="66"/>
                  </a:cubicBezTo>
                  <a:cubicBezTo>
                    <a:pt x="19" y="76"/>
                    <a:pt x="34" y="70"/>
                    <a:pt x="31" y="60"/>
                  </a:cubicBezTo>
                  <a:cubicBezTo>
                    <a:pt x="26" y="44"/>
                    <a:pt x="21" y="27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2" name="Freeform 145">
              <a:extLst>
                <a:ext uri="{FF2B5EF4-FFF2-40B4-BE49-F238E27FC236}">
                  <a16:creationId xmlns:a16="http://schemas.microsoft.com/office/drawing/2014/main" id="{56F78055-FA41-483B-89A5-C83279AF8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1928813"/>
              <a:ext cx="41275" cy="112713"/>
            </a:xfrm>
            <a:custGeom>
              <a:avLst/>
              <a:gdLst>
                <a:gd name="T0" fmla="*/ 2 w 25"/>
                <a:gd name="T1" fmla="*/ 13 h 67"/>
                <a:gd name="T2" fmla="*/ 7 w 25"/>
                <a:gd name="T3" fmla="*/ 57 h 67"/>
                <a:gd name="T4" fmla="*/ 23 w 25"/>
                <a:gd name="T5" fmla="*/ 54 h 67"/>
                <a:gd name="T6" fmla="*/ 18 w 25"/>
                <a:gd name="T7" fmla="*/ 11 h 67"/>
                <a:gd name="T8" fmla="*/ 2 w 25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7">
                  <a:moveTo>
                    <a:pt x="2" y="13"/>
                  </a:moveTo>
                  <a:cubicBezTo>
                    <a:pt x="4" y="27"/>
                    <a:pt x="6" y="42"/>
                    <a:pt x="7" y="57"/>
                  </a:cubicBezTo>
                  <a:cubicBezTo>
                    <a:pt x="9" y="67"/>
                    <a:pt x="25" y="65"/>
                    <a:pt x="23" y="54"/>
                  </a:cubicBezTo>
                  <a:cubicBezTo>
                    <a:pt x="21" y="40"/>
                    <a:pt x="20" y="25"/>
                    <a:pt x="18" y="11"/>
                  </a:cubicBezTo>
                  <a:cubicBezTo>
                    <a:pt x="16" y="0"/>
                    <a:pt x="0" y="2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" name="Freeform 146">
              <a:extLst>
                <a:ext uri="{FF2B5EF4-FFF2-40B4-BE49-F238E27FC236}">
                  <a16:creationId xmlns:a16="http://schemas.microsoft.com/office/drawing/2014/main" id="{443D21C5-7969-4C51-AA28-0E65A990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8" y="1857375"/>
              <a:ext cx="44450" cy="87313"/>
            </a:xfrm>
            <a:custGeom>
              <a:avLst/>
              <a:gdLst>
                <a:gd name="T0" fmla="*/ 2 w 26"/>
                <a:gd name="T1" fmla="*/ 12 h 52"/>
                <a:gd name="T2" fmla="*/ 8 w 26"/>
                <a:gd name="T3" fmla="*/ 42 h 52"/>
                <a:gd name="T4" fmla="*/ 24 w 26"/>
                <a:gd name="T5" fmla="*/ 40 h 52"/>
                <a:gd name="T6" fmla="*/ 18 w 26"/>
                <a:gd name="T7" fmla="*/ 10 h 52"/>
                <a:gd name="T8" fmla="*/ 2 w 26"/>
                <a:gd name="T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2">
                  <a:moveTo>
                    <a:pt x="2" y="12"/>
                  </a:moveTo>
                  <a:cubicBezTo>
                    <a:pt x="4" y="22"/>
                    <a:pt x="6" y="32"/>
                    <a:pt x="8" y="42"/>
                  </a:cubicBezTo>
                  <a:cubicBezTo>
                    <a:pt x="10" y="52"/>
                    <a:pt x="26" y="50"/>
                    <a:pt x="24" y="40"/>
                  </a:cubicBezTo>
                  <a:cubicBezTo>
                    <a:pt x="22" y="30"/>
                    <a:pt x="20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4" name="Freeform 147">
              <a:extLst>
                <a:ext uri="{FF2B5EF4-FFF2-40B4-BE49-F238E27FC236}">
                  <a16:creationId xmlns:a16="http://schemas.microsoft.com/office/drawing/2014/main" id="{1B097F54-DD78-4D54-9918-AF1BE86CA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770063"/>
              <a:ext cx="42863" cy="98425"/>
            </a:xfrm>
            <a:custGeom>
              <a:avLst/>
              <a:gdLst>
                <a:gd name="T0" fmla="*/ 1 w 26"/>
                <a:gd name="T1" fmla="*/ 12 h 59"/>
                <a:gd name="T2" fmla="*/ 8 w 26"/>
                <a:gd name="T3" fmla="*/ 49 h 59"/>
                <a:gd name="T4" fmla="*/ 24 w 26"/>
                <a:gd name="T5" fmla="*/ 47 h 59"/>
                <a:gd name="T6" fmla="*/ 17 w 26"/>
                <a:gd name="T7" fmla="*/ 10 h 59"/>
                <a:gd name="T8" fmla="*/ 1 w 26"/>
                <a:gd name="T9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1" y="12"/>
                  </a:moveTo>
                  <a:cubicBezTo>
                    <a:pt x="4" y="24"/>
                    <a:pt x="6" y="37"/>
                    <a:pt x="8" y="49"/>
                  </a:cubicBezTo>
                  <a:cubicBezTo>
                    <a:pt x="10" y="59"/>
                    <a:pt x="26" y="57"/>
                    <a:pt x="24" y="47"/>
                  </a:cubicBezTo>
                  <a:cubicBezTo>
                    <a:pt x="22" y="35"/>
                    <a:pt x="20" y="22"/>
                    <a:pt x="17" y="10"/>
                  </a:cubicBezTo>
                  <a:cubicBezTo>
                    <a:pt x="16" y="0"/>
                    <a:pt x="0" y="2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5" name="Freeform 148">
              <a:extLst>
                <a:ext uri="{FF2B5EF4-FFF2-40B4-BE49-F238E27FC236}">
                  <a16:creationId xmlns:a16="http://schemas.microsoft.com/office/drawing/2014/main" id="{06579A18-6085-4236-99CF-7F5E972E5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1714500"/>
              <a:ext cx="31750" cy="53975"/>
            </a:xfrm>
            <a:custGeom>
              <a:avLst/>
              <a:gdLst>
                <a:gd name="T0" fmla="*/ 0 w 19"/>
                <a:gd name="T1" fmla="*/ 10 h 32"/>
                <a:gd name="T2" fmla="*/ 3 w 19"/>
                <a:gd name="T3" fmla="*/ 24 h 32"/>
                <a:gd name="T4" fmla="*/ 12 w 19"/>
                <a:gd name="T5" fmla="*/ 31 h 32"/>
                <a:gd name="T6" fmla="*/ 19 w 19"/>
                <a:gd name="T7" fmla="*/ 22 h 32"/>
                <a:gd name="T8" fmla="*/ 16 w 19"/>
                <a:gd name="T9" fmla="*/ 8 h 32"/>
                <a:gd name="T10" fmla="*/ 7 w 19"/>
                <a:gd name="T11" fmla="*/ 1 h 32"/>
                <a:gd name="T12" fmla="*/ 0 w 19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2">
                  <a:moveTo>
                    <a:pt x="0" y="10"/>
                  </a:moveTo>
                  <a:cubicBezTo>
                    <a:pt x="1" y="15"/>
                    <a:pt x="2" y="20"/>
                    <a:pt x="3" y="24"/>
                  </a:cubicBezTo>
                  <a:cubicBezTo>
                    <a:pt x="3" y="29"/>
                    <a:pt x="7" y="32"/>
                    <a:pt x="12" y="31"/>
                  </a:cubicBezTo>
                  <a:cubicBezTo>
                    <a:pt x="16" y="31"/>
                    <a:pt x="19" y="27"/>
                    <a:pt x="19" y="22"/>
                  </a:cubicBezTo>
                  <a:cubicBezTo>
                    <a:pt x="18" y="18"/>
                    <a:pt x="17" y="13"/>
                    <a:pt x="16" y="8"/>
                  </a:cubicBezTo>
                  <a:cubicBezTo>
                    <a:pt x="16" y="4"/>
                    <a:pt x="12" y="0"/>
                    <a:pt x="7" y="1"/>
                  </a:cubicBezTo>
                  <a:cubicBezTo>
                    <a:pt x="3" y="2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6" name="Freeform 149">
              <a:extLst>
                <a:ext uri="{FF2B5EF4-FFF2-40B4-BE49-F238E27FC236}">
                  <a16:creationId xmlns:a16="http://schemas.microsoft.com/office/drawing/2014/main" id="{A2B06813-2906-40D9-96E7-615BA8A9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668463"/>
              <a:ext cx="33338" cy="77788"/>
            </a:xfrm>
            <a:custGeom>
              <a:avLst/>
              <a:gdLst>
                <a:gd name="T0" fmla="*/ 2 w 20"/>
                <a:gd name="T1" fmla="*/ 12 h 47"/>
                <a:gd name="T2" fmla="*/ 4 w 20"/>
                <a:gd name="T3" fmla="*/ 38 h 47"/>
                <a:gd name="T4" fmla="*/ 11 w 20"/>
                <a:gd name="T5" fmla="*/ 47 h 47"/>
                <a:gd name="T6" fmla="*/ 20 w 20"/>
                <a:gd name="T7" fmla="*/ 40 h 47"/>
                <a:gd name="T8" fmla="*/ 18 w 20"/>
                <a:gd name="T9" fmla="*/ 10 h 47"/>
                <a:gd name="T10" fmla="*/ 2 w 20"/>
                <a:gd name="T11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7">
                  <a:moveTo>
                    <a:pt x="2" y="12"/>
                  </a:moveTo>
                  <a:cubicBezTo>
                    <a:pt x="3" y="20"/>
                    <a:pt x="4" y="29"/>
                    <a:pt x="4" y="38"/>
                  </a:cubicBezTo>
                  <a:cubicBezTo>
                    <a:pt x="4" y="42"/>
                    <a:pt x="6" y="46"/>
                    <a:pt x="11" y="47"/>
                  </a:cubicBezTo>
                  <a:cubicBezTo>
                    <a:pt x="14" y="47"/>
                    <a:pt x="19" y="44"/>
                    <a:pt x="20" y="40"/>
                  </a:cubicBezTo>
                  <a:cubicBezTo>
                    <a:pt x="20" y="30"/>
                    <a:pt x="19" y="20"/>
                    <a:pt x="18" y="10"/>
                  </a:cubicBezTo>
                  <a:cubicBezTo>
                    <a:pt x="16" y="0"/>
                    <a:pt x="0" y="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7" name="Freeform 150">
              <a:extLst>
                <a:ext uri="{FF2B5EF4-FFF2-40B4-BE49-F238E27FC236}">
                  <a16:creationId xmlns:a16="http://schemas.microsoft.com/office/drawing/2014/main" id="{5C867616-F5F0-419C-95ED-ED01BD0A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1597025"/>
              <a:ext cx="42863" cy="76200"/>
            </a:xfrm>
            <a:custGeom>
              <a:avLst/>
              <a:gdLst>
                <a:gd name="T0" fmla="*/ 1 w 25"/>
                <a:gd name="T1" fmla="*/ 10 h 45"/>
                <a:gd name="T2" fmla="*/ 8 w 25"/>
                <a:gd name="T3" fmla="*/ 37 h 45"/>
                <a:gd name="T4" fmla="*/ 17 w 25"/>
                <a:gd name="T5" fmla="*/ 44 h 45"/>
                <a:gd name="T6" fmla="*/ 24 w 25"/>
                <a:gd name="T7" fmla="*/ 35 h 45"/>
                <a:gd name="T8" fmla="*/ 17 w 25"/>
                <a:gd name="T9" fmla="*/ 8 h 45"/>
                <a:gd name="T10" fmla="*/ 8 w 25"/>
                <a:gd name="T11" fmla="*/ 1 h 45"/>
                <a:gd name="T12" fmla="*/ 1 w 25"/>
                <a:gd name="T13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5">
                  <a:moveTo>
                    <a:pt x="1" y="10"/>
                  </a:moveTo>
                  <a:cubicBezTo>
                    <a:pt x="4" y="19"/>
                    <a:pt x="6" y="28"/>
                    <a:pt x="8" y="37"/>
                  </a:cubicBezTo>
                  <a:cubicBezTo>
                    <a:pt x="9" y="41"/>
                    <a:pt x="12" y="45"/>
                    <a:pt x="17" y="44"/>
                  </a:cubicBezTo>
                  <a:cubicBezTo>
                    <a:pt x="21" y="43"/>
                    <a:pt x="25" y="39"/>
                    <a:pt x="24" y="35"/>
                  </a:cubicBezTo>
                  <a:cubicBezTo>
                    <a:pt x="22" y="26"/>
                    <a:pt x="20" y="17"/>
                    <a:pt x="17" y="8"/>
                  </a:cubicBezTo>
                  <a:cubicBezTo>
                    <a:pt x="16" y="4"/>
                    <a:pt x="13" y="0"/>
                    <a:pt x="8" y="1"/>
                  </a:cubicBezTo>
                  <a:cubicBezTo>
                    <a:pt x="5" y="2"/>
                    <a:pt x="0" y="6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95" name="组合 194">
            <a:extLst>
              <a:ext uri="{FF2B5EF4-FFF2-40B4-BE49-F238E27FC236}">
                <a16:creationId xmlns:a16="http://schemas.microsoft.com/office/drawing/2014/main" id="{9B8A7FC8-6BE3-4BD3-9070-D865818A11DE}"/>
              </a:ext>
            </a:extLst>
          </p:cNvPr>
          <p:cNvGrpSpPr/>
          <p:nvPr/>
        </p:nvGrpSpPr>
        <p:grpSpPr>
          <a:xfrm>
            <a:off x="9834128" y="410828"/>
            <a:ext cx="1100138" cy="1363663"/>
            <a:chOff x="7562850" y="2066925"/>
            <a:chExt cx="1100138" cy="1363663"/>
          </a:xfrm>
        </p:grpSpPr>
        <p:sp>
          <p:nvSpPr>
            <p:cNvPr id="196" name="Freeform 177">
              <a:extLst>
                <a:ext uri="{FF2B5EF4-FFF2-40B4-BE49-F238E27FC236}">
                  <a16:creationId xmlns:a16="http://schemas.microsoft.com/office/drawing/2014/main" id="{3F8A0DFD-0BBB-403B-ACB5-A60A973A6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2422525"/>
              <a:ext cx="1100138" cy="1008063"/>
            </a:xfrm>
            <a:custGeom>
              <a:avLst/>
              <a:gdLst>
                <a:gd name="T0" fmla="*/ 421 w 657"/>
                <a:gd name="T1" fmla="*/ 111 h 601"/>
                <a:gd name="T2" fmla="*/ 265 w 657"/>
                <a:gd name="T3" fmla="*/ 7 h 601"/>
                <a:gd name="T4" fmla="*/ 97 w 657"/>
                <a:gd name="T5" fmla="*/ 69 h 601"/>
                <a:gd name="T6" fmla="*/ 10 w 657"/>
                <a:gd name="T7" fmla="*/ 258 h 601"/>
                <a:gd name="T8" fmla="*/ 47 w 657"/>
                <a:gd name="T9" fmla="*/ 445 h 601"/>
                <a:gd name="T10" fmla="*/ 112 w 657"/>
                <a:gd name="T11" fmla="*/ 511 h 601"/>
                <a:gd name="T12" fmla="*/ 210 w 657"/>
                <a:gd name="T13" fmla="*/ 551 h 601"/>
                <a:gd name="T14" fmla="*/ 255 w 657"/>
                <a:gd name="T15" fmla="*/ 555 h 601"/>
                <a:gd name="T16" fmla="*/ 276 w 657"/>
                <a:gd name="T17" fmla="*/ 550 h 601"/>
                <a:gd name="T18" fmla="*/ 301 w 657"/>
                <a:gd name="T19" fmla="*/ 552 h 601"/>
                <a:gd name="T20" fmla="*/ 397 w 657"/>
                <a:gd name="T21" fmla="*/ 599 h 601"/>
                <a:gd name="T22" fmla="*/ 491 w 657"/>
                <a:gd name="T23" fmla="*/ 574 h 601"/>
                <a:gd name="T24" fmla="*/ 572 w 657"/>
                <a:gd name="T25" fmla="*/ 512 h 601"/>
                <a:gd name="T26" fmla="*/ 651 w 657"/>
                <a:gd name="T27" fmla="*/ 328 h 601"/>
                <a:gd name="T28" fmla="*/ 597 w 657"/>
                <a:gd name="T29" fmla="*/ 147 h 601"/>
                <a:gd name="T30" fmla="*/ 522 w 657"/>
                <a:gd name="T31" fmla="*/ 109 h 601"/>
                <a:gd name="T32" fmla="*/ 442 w 657"/>
                <a:gd name="T33" fmla="*/ 128 h 601"/>
                <a:gd name="T34" fmla="*/ 436 w 657"/>
                <a:gd name="T35" fmla="*/ 129 h 601"/>
                <a:gd name="T36" fmla="*/ 431 w 657"/>
                <a:gd name="T37" fmla="*/ 124 h 601"/>
                <a:gd name="T38" fmla="*/ 422 w 657"/>
                <a:gd name="T39" fmla="*/ 112 h 601"/>
                <a:gd name="T40" fmla="*/ 406 w 657"/>
                <a:gd name="T41" fmla="*/ 117 h 601"/>
                <a:gd name="T42" fmla="*/ 423 w 657"/>
                <a:gd name="T43" fmla="*/ 140 h 601"/>
                <a:gd name="T44" fmla="*/ 449 w 657"/>
                <a:gd name="T45" fmla="*/ 142 h 601"/>
                <a:gd name="T46" fmla="*/ 487 w 657"/>
                <a:gd name="T47" fmla="*/ 125 h 601"/>
                <a:gd name="T48" fmla="*/ 526 w 657"/>
                <a:gd name="T49" fmla="*/ 126 h 601"/>
                <a:gd name="T50" fmla="*/ 631 w 657"/>
                <a:gd name="T51" fmla="*/ 252 h 601"/>
                <a:gd name="T52" fmla="*/ 459 w 657"/>
                <a:gd name="T53" fmla="*/ 571 h 601"/>
                <a:gd name="T54" fmla="*/ 362 w 657"/>
                <a:gd name="T55" fmla="*/ 573 h 601"/>
                <a:gd name="T56" fmla="*/ 318 w 657"/>
                <a:gd name="T57" fmla="*/ 544 h 601"/>
                <a:gd name="T58" fmla="*/ 279 w 657"/>
                <a:gd name="T59" fmla="*/ 531 h 601"/>
                <a:gd name="T60" fmla="*/ 237 w 657"/>
                <a:gd name="T61" fmla="*/ 539 h 601"/>
                <a:gd name="T62" fmla="*/ 193 w 657"/>
                <a:gd name="T63" fmla="*/ 529 h 601"/>
                <a:gd name="T64" fmla="*/ 103 w 657"/>
                <a:gd name="T65" fmla="*/ 485 h 601"/>
                <a:gd name="T66" fmla="*/ 23 w 657"/>
                <a:gd name="T67" fmla="*/ 325 h 601"/>
                <a:gd name="T68" fmla="*/ 67 w 657"/>
                <a:gd name="T69" fmla="*/ 139 h 601"/>
                <a:gd name="T70" fmla="*/ 132 w 657"/>
                <a:gd name="T71" fmla="*/ 59 h 601"/>
                <a:gd name="T72" fmla="*/ 212 w 657"/>
                <a:gd name="T73" fmla="*/ 25 h 601"/>
                <a:gd name="T74" fmla="*/ 380 w 657"/>
                <a:gd name="T75" fmla="*/ 81 h 601"/>
                <a:gd name="T76" fmla="*/ 407 w 657"/>
                <a:gd name="T77" fmla="*/ 119 h 601"/>
                <a:gd name="T78" fmla="*/ 421 w 657"/>
                <a:gd name="T79" fmla="*/ 11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7" h="601">
                  <a:moveTo>
                    <a:pt x="421" y="111"/>
                  </a:moveTo>
                  <a:cubicBezTo>
                    <a:pt x="389" y="53"/>
                    <a:pt x="330" y="13"/>
                    <a:pt x="265" y="7"/>
                  </a:cubicBezTo>
                  <a:cubicBezTo>
                    <a:pt x="203" y="0"/>
                    <a:pt x="140" y="24"/>
                    <a:pt x="97" y="69"/>
                  </a:cubicBezTo>
                  <a:cubicBezTo>
                    <a:pt x="49" y="119"/>
                    <a:pt x="19" y="190"/>
                    <a:pt x="10" y="258"/>
                  </a:cubicBezTo>
                  <a:cubicBezTo>
                    <a:pt x="0" y="323"/>
                    <a:pt x="11" y="390"/>
                    <a:pt x="47" y="445"/>
                  </a:cubicBezTo>
                  <a:cubicBezTo>
                    <a:pt x="64" y="472"/>
                    <a:pt x="86" y="494"/>
                    <a:pt x="112" y="511"/>
                  </a:cubicBezTo>
                  <a:cubicBezTo>
                    <a:pt x="141" y="530"/>
                    <a:pt x="176" y="542"/>
                    <a:pt x="210" y="551"/>
                  </a:cubicBezTo>
                  <a:cubicBezTo>
                    <a:pt x="224" y="555"/>
                    <a:pt x="240" y="557"/>
                    <a:pt x="255" y="555"/>
                  </a:cubicBezTo>
                  <a:cubicBezTo>
                    <a:pt x="262" y="554"/>
                    <a:pt x="269" y="552"/>
                    <a:pt x="276" y="550"/>
                  </a:cubicBezTo>
                  <a:cubicBezTo>
                    <a:pt x="286" y="546"/>
                    <a:pt x="292" y="546"/>
                    <a:pt x="301" y="552"/>
                  </a:cubicBezTo>
                  <a:cubicBezTo>
                    <a:pt x="332" y="571"/>
                    <a:pt x="359" y="596"/>
                    <a:pt x="397" y="599"/>
                  </a:cubicBezTo>
                  <a:cubicBezTo>
                    <a:pt x="430" y="601"/>
                    <a:pt x="463" y="588"/>
                    <a:pt x="491" y="574"/>
                  </a:cubicBezTo>
                  <a:cubicBezTo>
                    <a:pt x="521" y="558"/>
                    <a:pt x="549" y="537"/>
                    <a:pt x="572" y="512"/>
                  </a:cubicBezTo>
                  <a:cubicBezTo>
                    <a:pt x="619" y="462"/>
                    <a:pt x="646" y="396"/>
                    <a:pt x="651" y="328"/>
                  </a:cubicBezTo>
                  <a:cubicBezTo>
                    <a:pt x="656" y="265"/>
                    <a:pt x="643" y="194"/>
                    <a:pt x="597" y="147"/>
                  </a:cubicBezTo>
                  <a:cubicBezTo>
                    <a:pt x="577" y="127"/>
                    <a:pt x="550" y="113"/>
                    <a:pt x="522" y="109"/>
                  </a:cubicBezTo>
                  <a:cubicBezTo>
                    <a:pt x="492" y="105"/>
                    <a:pt x="467" y="112"/>
                    <a:pt x="442" y="128"/>
                  </a:cubicBezTo>
                  <a:cubicBezTo>
                    <a:pt x="439" y="130"/>
                    <a:pt x="439" y="130"/>
                    <a:pt x="436" y="129"/>
                  </a:cubicBezTo>
                  <a:cubicBezTo>
                    <a:pt x="434" y="129"/>
                    <a:pt x="432" y="126"/>
                    <a:pt x="431" y="124"/>
                  </a:cubicBezTo>
                  <a:cubicBezTo>
                    <a:pt x="428" y="121"/>
                    <a:pt x="424" y="117"/>
                    <a:pt x="422" y="112"/>
                  </a:cubicBezTo>
                  <a:cubicBezTo>
                    <a:pt x="418" y="103"/>
                    <a:pt x="403" y="107"/>
                    <a:pt x="406" y="117"/>
                  </a:cubicBezTo>
                  <a:cubicBezTo>
                    <a:pt x="410" y="125"/>
                    <a:pt x="416" y="133"/>
                    <a:pt x="423" y="140"/>
                  </a:cubicBezTo>
                  <a:cubicBezTo>
                    <a:pt x="432" y="147"/>
                    <a:pt x="439" y="148"/>
                    <a:pt x="449" y="142"/>
                  </a:cubicBezTo>
                  <a:cubicBezTo>
                    <a:pt x="462" y="135"/>
                    <a:pt x="472" y="128"/>
                    <a:pt x="487" y="125"/>
                  </a:cubicBezTo>
                  <a:cubicBezTo>
                    <a:pt x="500" y="122"/>
                    <a:pt x="513" y="123"/>
                    <a:pt x="526" y="126"/>
                  </a:cubicBezTo>
                  <a:cubicBezTo>
                    <a:pt x="587" y="138"/>
                    <a:pt x="620" y="195"/>
                    <a:pt x="631" y="252"/>
                  </a:cubicBezTo>
                  <a:cubicBezTo>
                    <a:pt x="657" y="383"/>
                    <a:pt x="584" y="522"/>
                    <a:pt x="459" y="571"/>
                  </a:cubicBezTo>
                  <a:cubicBezTo>
                    <a:pt x="427" y="583"/>
                    <a:pt x="394" y="589"/>
                    <a:pt x="362" y="573"/>
                  </a:cubicBezTo>
                  <a:cubicBezTo>
                    <a:pt x="347" y="565"/>
                    <a:pt x="333" y="554"/>
                    <a:pt x="318" y="544"/>
                  </a:cubicBezTo>
                  <a:cubicBezTo>
                    <a:pt x="306" y="536"/>
                    <a:pt x="294" y="527"/>
                    <a:pt x="279" y="531"/>
                  </a:cubicBezTo>
                  <a:cubicBezTo>
                    <a:pt x="264" y="536"/>
                    <a:pt x="253" y="540"/>
                    <a:pt x="237" y="539"/>
                  </a:cubicBezTo>
                  <a:cubicBezTo>
                    <a:pt x="222" y="538"/>
                    <a:pt x="207" y="534"/>
                    <a:pt x="193" y="529"/>
                  </a:cubicBezTo>
                  <a:cubicBezTo>
                    <a:pt x="161" y="519"/>
                    <a:pt x="129" y="507"/>
                    <a:pt x="103" y="485"/>
                  </a:cubicBezTo>
                  <a:cubicBezTo>
                    <a:pt x="56" y="445"/>
                    <a:pt x="28" y="386"/>
                    <a:pt x="23" y="325"/>
                  </a:cubicBezTo>
                  <a:cubicBezTo>
                    <a:pt x="18" y="260"/>
                    <a:pt x="36" y="195"/>
                    <a:pt x="67" y="139"/>
                  </a:cubicBezTo>
                  <a:cubicBezTo>
                    <a:pt x="83" y="109"/>
                    <a:pt x="104" y="80"/>
                    <a:pt x="132" y="59"/>
                  </a:cubicBezTo>
                  <a:cubicBezTo>
                    <a:pt x="155" y="42"/>
                    <a:pt x="183" y="30"/>
                    <a:pt x="212" y="25"/>
                  </a:cubicBezTo>
                  <a:cubicBezTo>
                    <a:pt x="273" y="13"/>
                    <a:pt x="337" y="35"/>
                    <a:pt x="380" y="81"/>
                  </a:cubicBezTo>
                  <a:cubicBezTo>
                    <a:pt x="391" y="92"/>
                    <a:pt x="400" y="105"/>
                    <a:pt x="407" y="119"/>
                  </a:cubicBezTo>
                  <a:cubicBezTo>
                    <a:pt x="412" y="128"/>
                    <a:pt x="426" y="120"/>
                    <a:pt x="421" y="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7" name="Freeform 178">
              <a:extLst>
                <a:ext uri="{FF2B5EF4-FFF2-40B4-BE49-F238E27FC236}">
                  <a16:creationId xmlns:a16="http://schemas.microsoft.com/office/drawing/2014/main" id="{87F0D69A-C462-4FD5-85AD-466E4681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2066925"/>
              <a:ext cx="488950" cy="504825"/>
            </a:xfrm>
            <a:custGeom>
              <a:avLst/>
              <a:gdLst>
                <a:gd name="T0" fmla="*/ 280 w 292"/>
                <a:gd name="T1" fmla="*/ 289 h 301"/>
                <a:gd name="T2" fmla="*/ 290 w 292"/>
                <a:gd name="T3" fmla="*/ 205 h 301"/>
                <a:gd name="T4" fmla="*/ 271 w 292"/>
                <a:gd name="T5" fmla="*/ 130 h 301"/>
                <a:gd name="T6" fmla="*/ 201 w 292"/>
                <a:gd name="T7" fmla="*/ 59 h 301"/>
                <a:gd name="T8" fmla="*/ 110 w 292"/>
                <a:gd name="T9" fmla="*/ 12 h 301"/>
                <a:gd name="T10" fmla="*/ 7 w 292"/>
                <a:gd name="T11" fmla="*/ 9 h 301"/>
                <a:gd name="T12" fmla="*/ 2 w 292"/>
                <a:gd name="T13" fmla="*/ 20 h 301"/>
                <a:gd name="T14" fmla="*/ 59 w 292"/>
                <a:gd name="T15" fmla="*/ 128 h 301"/>
                <a:gd name="T16" fmla="*/ 113 w 292"/>
                <a:gd name="T17" fmla="*/ 178 h 301"/>
                <a:gd name="T18" fmla="*/ 184 w 292"/>
                <a:gd name="T19" fmla="*/ 220 h 301"/>
                <a:gd name="T20" fmla="*/ 267 w 292"/>
                <a:gd name="T21" fmla="*/ 293 h 301"/>
                <a:gd name="T22" fmla="*/ 278 w 292"/>
                <a:gd name="T23" fmla="*/ 281 h 301"/>
                <a:gd name="T24" fmla="*/ 200 w 292"/>
                <a:gd name="T25" fmla="*/ 211 h 301"/>
                <a:gd name="T26" fmla="*/ 127 w 292"/>
                <a:gd name="T27" fmla="*/ 168 h 301"/>
                <a:gd name="T28" fmla="*/ 71 w 292"/>
                <a:gd name="T29" fmla="*/ 117 h 301"/>
                <a:gd name="T30" fmla="*/ 16 w 292"/>
                <a:gd name="T31" fmla="*/ 12 h 301"/>
                <a:gd name="T32" fmla="*/ 11 w 292"/>
                <a:gd name="T33" fmla="*/ 24 h 301"/>
                <a:gd name="T34" fmla="*/ 181 w 292"/>
                <a:gd name="T35" fmla="*/ 64 h 301"/>
                <a:gd name="T36" fmla="*/ 250 w 292"/>
                <a:gd name="T37" fmla="*/ 128 h 301"/>
                <a:gd name="T38" fmla="*/ 275 w 292"/>
                <a:gd name="T39" fmla="*/ 198 h 301"/>
                <a:gd name="T40" fmla="*/ 265 w 292"/>
                <a:gd name="T41" fmla="*/ 285 h 301"/>
                <a:gd name="T42" fmla="*/ 280 w 292"/>
                <a:gd name="T43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2" h="301">
                  <a:moveTo>
                    <a:pt x="280" y="289"/>
                  </a:moveTo>
                  <a:cubicBezTo>
                    <a:pt x="284" y="261"/>
                    <a:pt x="289" y="233"/>
                    <a:pt x="290" y="205"/>
                  </a:cubicBezTo>
                  <a:cubicBezTo>
                    <a:pt x="292" y="177"/>
                    <a:pt x="287" y="153"/>
                    <a:pt x="271" y="130"/>
                  </a:cubicBezTo>
                  <a:cubicBezTo>
                    <a:pt x="253" y="102"/>
                    <a:pt x="227" y="79"/>
                    <a:pt x="201" y="59"/>
                  </a:cubicBezTo>
                  <a:cubicBezTo>
                    <a:pt x="174" y="38"/>
                    <a:pt x="144" y="21"/>
                    <a:pt x="110" y="12"/>
                  </a:cubicBezTo>
                  <a:cubicBezTo>
                    <a:pt x="77" y="2"/>
                    <a:pt x="41" y="0"/>
                    <a:pt x="7" y="9"/>
                  </a:cubicBezTo>
                  <a:cubicBezTo>
                    <a:pt x="1" y="10"/>
                    <a:pt x="0" y="16"/>
                    <a:pt x="2" y="20"/>
                  </a:cubicBezTo>
                  <a:cubicBezTo>
                    <a:pt x="20" y="57"/>
                    <a:pt x="37" y="94"/>
                    <a:pt x="59" y="128"/>
                  </a:cubicBezTo>
                  <a:cubicBezTo>
                    <a:pt x="73" y="149"/>
                    <a:pt x="91" y="165"/>
                    <a:pt x="113" y="178"/>
                  </a:cubicBezTo>
                  <a:cubicBezTo>
                    <a:pt x="136" y="193"/>
                    <a:pt x="161" y="205"/>
                    <a:pt x="184" y="220"/>
                  </a:cubicBezTo>
                  <a:cubicBezTo>
                    <a:pt x="216" y="240"/>
                    <a:pt x="243" y="264"/>
                    <a:pt x="267" y="293"/>
                  </a:cubicBezTo>
                  <a:cubicBezTo>
                    <a:pt x="273" y="301"/>
                    <a:pt x="285" y="289"/>
                    <a:pt x="278" y="281"/>
                  </a:cubicBezTo>
                  <a:cubicBezTo>
                    <a:pt x="256" y="254"/>
                    <a:pt x="229" y="231"/>
                    <a:pt x="200" y="211"/>
                  </a:cubicBezTo>
                  <a:cubicBezTo>
                    <a:pt x="176" y="196"/>
                    <a:pt x="151" y="183"/>
                    <a:pt x="127" y="168"/>
                  </a:cubicBezTo>
                  <a:cubicBezTo>
                    <a:pt x="104" y="155"/>
                    <a:pt x="85" y="140"/>
                    <a:pt x="71" y="117"/>
                  </a:cubicBezTo>
                  <a:cubicBezTo>
                    <a:pt x="50" y="84"/>
                    <a:pt x="33" y="47"/>
                    <a:pt x="16" y="12"/>
                  </a:cubicBezTo>
                  <a:cubicBezTo>
                    <a:pt x="14" y="16"/>
                    <a:pt x="12" y="20"/>
                    <a:pt x="11" y="24"/>
                  </a:cubicBezTo>
                  <a:cubicBezTo>
                    <a:pt x="71" y="10"/>
                    <a:pt x="132" y="30"/>
                    <a:pt x="181" y="64"/>
                  </a:cubicBezTo>
                  <a:cubicBezTo>
                    <a:pt x="206" y="82"/>
                    <a:pt x="231" y="104"/>
                    <a:pt x="250" y="128"/>
                  </a:cubicBezTo>
                  <a:cubicBezTo>
                    <a:pt x="267" y="149"/>
                    <a:pt x="276" y="171"/>
                    <a:pt x="275" y="198"/>
                  </a:cubicBezTo>
                  <a:cubicBezTo>
                    <a:pt x="274" y="227"/>
                    <a:pt x="269" y="256"/>
                    <a:pt x="265" y="285"/>
                  </a:cubicBezTo>
                  <a:cubicBezTo>
                    <a:pt x="263" y="295"/>
                    <a:pt x="279" y="299"/>
                    <a:pt x="280" y="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8" name="Freeform 179">
              <a:extLst>
                <a:ext uri="{FF2B5EF4-FFF2-40B4-BE49-F238E27FC236}">
                  <a16:creationId xmlns:a16="http://schemas.microsoft.com/office/drawing/2014/main" id="{46F09951-718A-4B3D-A4A4-7B7BADB59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8" y="2246313"/>
              <a:ext cx="322263" cy="385763"/>
            </a:xfrm>
            <a:custGeom>
              <a:avLst/>
              <a:gdLst>
                <a:gd name="T0" fmla="*/ 19 w 193"/>
                <a:gd name="T1" fmla="*/ 201 h 230"/>
                <a:gd name="T2" fmla="*/ 96 w 193"/>
                <a:gd name="T3" fmla="*/ 75 h 230"/>
                <a:gd name="T4" fmla="*/ 115 w 193"/>
                <a:gd name="T5" fmla="*/ 44 h 230"/>
                <a:gd name="T6" fmla="*/ 132 w 193"/>
                <a:gd name="T7" fmla="*/ 22 h 230"/>
                <a:gd name="T8" fmla="*/ 158 w 193"/>
                <a:gd name="T9" fmla="*/ 29 h 230"/>
                <a:gd name="T10" fmla="*/ 177 w 193"/>
                <a:gd name="T11" fmla="*/ 45 h 230"/>
                <a:gd name="T12" fmla="*/ 180 w 193"/>
                <a:gd name="T13" fmla="*/ 34 h 230"/>
                <a:gd name="T14" fmla="*/ 82 w 193"/>
                <a:gd name="T15" fmla="*/ 138 h 230"/>
                <a:gd name="T16" fmla="*/ 47 w 193"/>
                <a:gd name="T17" fmla="*/ 190 h 230"/>
                <a:gd name="T18" fmla="*/ 38 w 193"/>
                <a:gd name="T19" fmla="*/ 203 h 230"/>
                <a:gd name="T20" fmla="*/ 37 w 193"/>
                <a:gd name="T21" fmla="*/ 204 h 230"/>
                <a:gd name="T22" fmla="*/ 34 w 193"/>
                <a:gd name="T23" fmla="*/ 205 h 230"/>
                <a:gd name="T24" fmla="*/ 20 w 193"/>
                <a:gd name="T25" fmla="*/ 195 h 230"/>
                <a:gd name="T26" fmla="*/ 4 w 193"/>
                <a:gd name="T27" fmla="*/ 199 h 230"/>
                <a:gd name="T28" fmla="*/ 48 w 193"/>
                <a:gd name="T29" fmla="*/ 216 h 230"/>
                <a:gd name="T30" fmla="*/ 65 w 193"/>
                <a:gd name="T31" fmla="*/ 192 h 230"/>
                <a:gd name="T32" fmla="*/ 137 w 193"/>
                <a:gd name="T33" fmla="*/ 93 h 230"/>
                <a:gd name="T34" fmla="*/ 188 w 193"/>
                <a:gd name="T35" fmla="*/ 48 h 230"/>
                <a:gd name="T36" fmla="*/ 191 w 193"/>
                <a:gd name="T37" fmla="*/ 37 h 230"/>
                <a:gd name="T38" fmla="*/ 171 w 193"/>
                <a:gd name="T39" fmla="*/ 18 h 230"/>
                <a:gd name="T40" fmla="*/ 142 w 193"/>
                <a:gd name="T41" fmla="*/ 5 h 230"/>
                <a:gd name="T42" fmla="*/ 99 w 193"/>
                <a:gd name="T43" fmla="*/ 40 h 230"/>
                <a:gd name="T44" fmla="*/ 5 w 193"/>
                <a:gd name="T45" fmla="*/ 193 h 230"/>
                <a:gd name="T46" fmla="*/ 19 w 193"/>
                <a:gd name="T47" fmla="*/ 201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3" h="230">
                  <a:moveTo>
                    <a:pt x="19" y="201"/>
                  </a:moveTo>
                  <a:cubicBezTo>
                    <a:pt x="45" y="159"/>
                    <a:pt x="70" y="117"/>
                    <a:pt x="96" y="75"/>
                  </a:cubicBezTo>
                  <a:cubicBezTo>
                    <a:pt x="102" y="65"/>
                    <a:pt x="108" y="54"/>
                    <a:pt x="115" y="44"/>
                  </a:cubicBezTo>
                  <a:cubicBezTo>
                    <a:pt x="119" y="37"/>
                    <a:pt x="124" y="26"/>
                    <a:pt x="132" y="22"/>
                  </a:cubicBezTo>
                  <a:cubicBezTo>
                    <a:pt x="140" y="17"/>
                    <a:pt x="150" y="25"/>
                    <a:pt x="158" y="29"/>
                  </a:cubicBezTo>
                  <a:cubicBezTo>
                    <a:pt x="165" y="33"/>
                    <a:pt x="171" y="38"/>
                    <a:pt x="177" y="45"/>
                  </a:cubicBezTo>
                  <a:cubicBezTo>
                    <a:pt x="178" y="42"/>
                    <a:pt x="179" y="38"/>
                    <a:pt x="180" y="34"/>
                  </a:cubicBezTo>
                  <a:cubicBezTo>
                    <a:pt x="138" y="57"/>
                    <a:pt x="108" y="101"/>
                    <a:pt x="82" y="138"/>
                  </a:cubicBezTo>
                  <a:cubicBezTo>
                    <a:pt x="70" y="155"/>
                    <a:pt x="59" y="173"/>
                    <a:pt x="47" y="190"/>
                  </a:cubicBezTo>
                  <a:cubicBezTo>
                    <a:pt x="44" y="194"/>
                    <a:pt x="41" y="199"/>
                    <a:pt x="38" y="203"/>
                  </a:cubicBezTo>
                  <a:cubicBezTo>
                    <a:pt x="38" y="203"/>
                    <a:pt x="37" y="204"/>
                    <a:pt x="37" y="204"/>
                  </a:cubicBezTo>
                  <a:cubicBezTo>
                    <a:pt x="39" y="202"/>
                    <a:pt x="35" y="205"/>
                    <a:pt x="34" y="205"/>
                  </a:cubicBezTo>
                  <a:cubicBezTo>
                    <a:pt x="26" y="207"/>
                    <a:pt x="21" y="203"/>
                    <a:pt x="20" y="195"/>
                  </a:cubicBezTo>
                  <a:cubicBezTo>
                    <a:pt x="18" y="185"/>
                    <a:pt x="3" y="189"/>
                    <a:pt x="4" y="199"/>
                  </a:cubicBezTo>
                  <a:cubicBezTo>
                    <a:pt x="8" y="219"/>
                    <a:pt x="32" y="230"/>
                    <a:pt x="48" y="216"/>
                  </a:cubicBezTo>
                  <a:cubicBezTo>
                    <a:pt x="55" y="210"/>
                    <a:pt x="60" y="199"/>
                    <a:pt x="65" y="192"/>
                  </a:cubicBezTo>
                  <a:cubicBezTo>
                    <a:pt x="88" y="158"/>
                    <a:pt x="110" y="123"/>
                    <a:pt x="137" y="93"/>
                  </a:cubicBezTo>
                  <a:cubicBezTo>
                    <a:pt x="152" y="76"/>
                    <a:pt x="168" y="59"/>
                    <a:pt x="188" y="48"/>
                  </a:cubicBezTo>
                  <a:cubicBezTo>
                    <a:pt x="191" y="46"/>
                    <a:pt x="193" y="41"/>
                    <a:pt x="191" y="37"/>
                  </a:cubicBezTo>
                  <a:cubicBezTo>
                    <a:pt x="185" y="30"/>
                    <a:pt x="179" y="23"/>
                    <a:pt x="171" y="18"/>
                  </a:cubicBezTo>
                  <a:cubicBezTo>
                    <a:pt x="162" y="13"/>
                    <a:pt x="152" y="7"/>
                    <a:pt x="142" y="5"/>
                  </a:cubicBezTo>
                  <a:cubicBezTo>
                    <a:pt x="120" y="0"/>
                    <a:pt x="108" y="24"/>
                    <a:pt x="99" y="40"/>
                  </a:cubicBezTo>
                  <a:cubicBezTo>
                    <a:pt x="67" y="91"/>
                    <a:pt x="36" y="142"/>
                    <a:pt x="5" y="193"/>
                  </a:cubicBezTo>
                  <a:cubicBezTo>
                    <a:pt x="0" y="202"/>
                    <a:pt x="14" y="210"/>
                    <a:pt x="1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9" name="Freeform 180">
              <a:extLst>
                <a:ext uri="{FF2B5EF4-FFF2-40B4-BE49-F238E27FC236}">
                  <a16:creationId xmlns:a16="http://schemas.microsoft.com/office/drawing/2014/main" id="{E8A3A39D-908A-4764-B17E-8A4AC754C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2128838"/>
              <a:ext cx="120650" cy="77788"/>
            </a:xfrm>
            <a:custGeom>
              <a:avLst/>
              <a:gdLst>
                <a:gd name="T0" fmla="*/ 16 w 72"/>
                <a:gd name="T1" fmla="*/ 40 h 46"/>
                <a:gd name="T2" fmla="*/ 62 w 72"/>
                <a:gd name="T3" fmla="*/ 18 h 46"/>
                <a:gd name="T4" fmla="*/ 58 w 72"/>
                <a:gd name="T5" fmla="*/ 3 h 46"/>
                <a:gd name="T6" fmla="*/ 8 w 72"/>
                <a:gd name="T7" fmla="*/ 26 h 46"/>
                <a:gd name="T8" fmla="*/ 16 w 72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6">
                  <a:moveTo>
                    <a:pt x="16" y="40"/>
                  </a:moveTo>
                  <a:cubicBezTo>
                    <a:pt x="30" y="30"/>
                    <a:pt x="46" y="23"/>
                    <a:pt x="62" y="18"/>
                  </a:cubicBezTo>
                  <a:cubicBezTo>
                    <a:pt x="72" y="15"/>
                    <a:pt x="68" y="0"/>
                    <a:pt x="58" y="3"/>
                  </a:cubicBezTo>
                  <a:cubicBezTo>
                    <a:pt x="40" y="8"/>
                    <a:pt x="23" y="16"/>
                    <a:pt x="8" y="26"/>
                  </a:cubicBezTo>
                  <a:cubicBezTo>
                    <a:pt x="0" y="32"/>
                    <a:pt x="8" y="46"/>
                    <a:pt x="16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0" name="Freeform 181">
              <a:extLst>
                <a:ext uri="{FF2B5EF4-FFF2-40B4-BE49-F238E27FC236}">
                  <a16:creationId xmlns:a16="http://schemas.microsoft.com/office/drawing/2014/main" id="{F388B138-884E-4346-BC35-AB146BEE6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8613" y="2187575"/>
              <a:ext cx="138113" cy="65088"/>
            </a:xfrm>
            <a:custGeom>
              <a:avLst/>
              <a:gdLst>
                <a:gd name="T0" fmla="*/ 14 w 83"/>
                <a:gd name="T1" fmla="*/ 36 h 39"/>
                <a:gd name="T2" fmla="*/ 73 w 83"/>
                <a:gd name="T3" fmla="*/ 18 h 39"/>
                <a:gd name="T4" fmla="*/ 69 w 83"/>
                <a:gd name="T5" fmla="*/ 3 h 39"/>
                <a:gd name="T6" fmla="*/ 10 w 83"/>
                <a:gd name="T7" fmla="*/ 21 h 39"/>
                <a:gd name="T8" fmla="*/ 14 w 83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9">
                  <a:moveTo>
                    <a:pt x="14" y="36"/>
                  </a:moveTo>
                  <a:cubicBezTo>
                    <a:pt x="34" y="30"/>
                    <a:pt x="54" y="24"/>
                    <a:pt x="73" y="18"/>
                  </a:cubicBezTo>
                  <a:cubicBezTo>
                    <a:pt x="83" y="15"/>
                    <a:pt x="79" y="0"/>
                    <a:pt x="69" y="3"/>
                  </a:cubicBezTo>
                  <a:cubicBezTo>
                    <a:pt x="49" y="9"/>
                    <a:pt x="29" y="15"/>
                    <a:pt x="10" y="21"/>
                  </a:cubicBezTo>
                  <a:cubicBezTo>
                    <a:pt x="0" y="24"/>
                    <a:pt x="4" y="39"/>
                    <a:pt x="14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1" name="Freeform 182">
              <a:extLst>
                <a:ext uri="{FF2B5EF4-FFF2-40B4-BE49-F238E27FC236}">
                  <a16:creationId xmlns:a16="http://schemas.microsoft.com/office/drawing/2014/main" id="{19048E14-6F57-4F07-9300-63D4E4AA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2233613"/>
              <a:ext cx="133350" cy="74613"/>
            </a:xfrm>
            <a:custGeom>
              <a:avLst/>
              <a:gdLst>
                <a:gd name="T0" fmla="*/ 16 w 80"/>
                <a:gd name="T1" fmla="*/ 39 h 45"/>
                <a:gd name="T2" fmla="*/ 70 w 80"/>
                <a:gd name="T3" fmla="*/ 17 h 45"/>
                <a:gd name="T4" fmla="*/ 70 w 80"/>
                <a:gd name="T5" fmla="*/ 1 h 45"/>
                <a:gd name="T6" fmla="*/ 8 w 80"/>
                <a:gd name="T7" fmla="*/ 25 h 45"/>
                <a:gd name="T8" fmla="*/ 16 w 80"/>
                <a:gd name="T9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45">
                  <a:moveTo>
                    <a:pt x="16" y="39"/>
                  </a:moveTo>
                  <a:cubicBezTo>
                    <a:pt x="32" y="27"/>
                    <a:pt x="50" y="19"/>
                    <a:pt x="70" y="17"/>
                  </a:cubicBezTo>
                  <a:cubicBezTo>
                    <a:pt x="80" y="16"/>
                    <a:pt x="80" y="0"/>
                    <a:pt x="70" y="1"/>
                  </a:cubicBezTo>
                  <a:cubicBezTo>
                    <a:pt x="47" y="4"/>
                    <a:pt x="26" y="11"/>
                    <a:pt x="8" y="25"/>
                  </a:cubicBezTo>
                  <a:cubicBezTo>
                    <a:pt x="0" y="31"/>
                    <a:pt x="8" y="45"/>
                    <a:pt x="1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2" name="Freeform 183">
              <a:extLst>
                <a:ext uri="{FF2B5EF4-FFF2-40B4-BE49-F238E27FC236}">
                  <a16:creationId xmlns:a16="http://schemas.microsoft.com/office/drawing/2014/main" id="{394AE44E-DB3B-4915-8CD6-4AD8508FB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2287588"/>
              <a:ext cx="128588" cy="77788"/>
            </a:xfrm>
            <a:custGeom>
              <a:avLst/>
              <a:gdLst>
                <a:gd name="T0" fmla="*/ 17 w 77"/>
                <a:gd name="T1" fmla="*/ 40 h 46"/>
                <a:gd name="T2" fmla="*/ 67 w 77"/>
                <a:gd name="T3" fmla="*/ 18 h 46"/>
                <a:gd name="T4" fmla="*/ 63 w 77"/>
                <a:gd name="T5" fmla="*/ 3 h 46"/>
                <a:gd name="T6" fmla="*/ 9 w 77"/>
                <a:gd name="T7" fmla="*/ 27 h 46"/>
                <a:gd name="T8" fmla="*/ 17 w 77"/>
                <a:gd name="T9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6">
                  <a:moveTo>
                    <a:pt x="17" y="40"/>
                  </a:moveTo>
                  <a:cubicBezTo>
                    <a:pt x="32" y="30"/>
                    <a:pt x="49" y="23"/>
                    <a:pt x="67" y="18"/>
                  </a:cubicBezTo>
                  <a:cubicBezTo>
                    <a:pt x="77" y="16"/>
                    <a:pt x="73" y="0"/>
                    <a:pt x="63" y="3"/>
                  </a:cubicBezTo>
                  <a:cubicBezTo>
                    <a:pt x="43" y="8"/>
                    <a:pt x="25" y="16"/>
                    <a:pt x="9" y="27"/>
                  </a:cubicBezTo>
                  <a:cubicBezTo>
                    <a:pt x="0" y="32"/>
                    <a:pt x="8" y="46"/>
                    <a:pt x="17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3" name="Freeform 184">
              <a:extLst>
                <a:ext uri="{FF2B5EF4-FFF2-40B4-BE49-F238E27FC236}">
                  <a16:creationId xmlns:a16="http://schemas.microsoft.com/office/drawing/2014/main" id="{7A4CAFEF-610C-4D78-A5AA-EFE5D131D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650" y="2543175"/>
              <a:ext cx="279400" cy="433388"/>
            </a:xfrm>
            <a:custGeom>
              <a:avLst/>
              <a:gdLst>
                <a:gd name="T0" fmla="*/ 20 w 167"/>
                <a:gd name="T1" fmla="*/ 213 h 258"/>
                <a:gd name="T2" fmla="*/ 43 w 167"/>
                <a:gd name="T3" fmla="*/ 103 h 258"/>
                <a:gd name="T4" fmla="*/ 123 w 167"/>
                <a:gd name="T5" fmla="*/ 21 h 258"/>
                <a:gd name="T6" fmla="*/ 145 w 167"/>
                <a:gd name="T7" fmla="*/ 56 h 258"/>
                <a:gd name="T8" fmla="*/ 103 w 167"/>
                <a:gd name="T9" fmla="*/ 98 h 258"/>
                <a:gd name="T10" fmla="*/ 70 w 167"/>
                <a:gd name="T11" fmla="*/ 191 h 258"/>
                <a:gd name="T12" fmla="*/ 76 w 167"/>
                <a:gd name="T13" fmla="*/ 220 h 258"/>
                <a:gd name="T14" fmla="*/ 72 w 167"/>
                <a:gd name="T15" fmla="*/ 238 h 258"/>
                <a:gd name="T16" fmla="*/ 58 w 167"/>
                <a:gd name="T17" fmla="*/ 240 h 258"/>
                <a:gd name="T18" fmla="*/ 20 w 167"/>
                <a:gd name="T19" fmla="*/ 213 h 258"/>
                <a:gd name="T20" fmla="*/ 5 w 167"/>
                <a:gd name="T21" fmla="*/ 217 h 258"/>
                <a:gd name="T22" fmla="*/ 44 w 167"/>
                <a:gd name="T23" fmla="*/ 253 h 258"/>
                <a:gd name="T24" fmla="*/ 89 w 167"/>
                <a:gd name="T25" fmla="*/ 241 h 258"/>
                <a:gd name="T26" fmla="*/ 91 w 167"/>
                <a:gd name="T27" fmla="*/ 212 h 258"/>
                <a:gd name="T28" fmla="*/ 86 w 167"/>
                <a:gd name="T29" fmla="*/ 174 h 258"/>
                <a:gd name="T30" fmla="*/ 112 w 167"/>
                <a:gd name="T31" fmla="*/ 111 h 258"/>
                <a:gd name="T32" fmla="*/ 160 w 167"/>
                <a:gd name="T33" fmla="*/ 61 h 258"/>
                <a:gd name="T34" fmla="*/ 150 w 167"/>
                <a:gd name="T35" fmla="*/ 12 h 258"/>
                <a:gd name="T36" fmla="*/ 91 w 167"/>
                <a:gd name="T37" fmla="*/ 14 h 258"/>
                <a:gd name="T38" fmla="*/ 44 w 167"/>
                <a:gd name="T39" fmla="*/ 64 h 258"/>
                <a:gd name="T40" fmla="*/ 11 w 167"/>
                <a:gd name="T41" fmla="*/ 143 h 258"/>
                <a:gd name="T42" fmla="*/ 5 w 167"/>
                <a:gd name="T43" fmla="*/ 217 h 258"/>
                <a:gd name="T44" fmla="*/ 20 w 167"/>
                <a:gd name="T45" fmla="*/ 21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258">
                  <a:moveTo>
                    <a:pt x="20" y="213"/>
                  </a:moveTo>
                  <a:cubicBezTo>
                    <a:pt x="12" y="175"/>
                    <a:pt x="28" y="137"/>
                    <a:pt x="43" y="103"/>
                  </a:cubicBezTo>
                  <a:cubicBezTo>
                    <a:pt x="58" y="69"/>
                    <a:pt x="80" y="22"/>
                    <a:pt x="123" y="21"/>
                  </a:cubicBezTo>
                  <a:cubicBezTo>
                    <a:pt x="144" y="20"/>
                    <a:pt x="153" y="38"/>
                    <a:pt x="145" y="56"/>
                  </a:cubicBezTo>
                  <a:cubicBezTo>
                    <a:pt x="137" y="74"/>
                    <a:pt x="116" y="84"/>
                    <a:pt x="103" y="98"/>
                  </a:cubicBezTo>
                  <a:cubicBezTo>
                    <a:pt x="79" y="122"/>
                    <a:pt x="66" y="157"/>
                    <a:pt x="70" y="191"/>
                  </a:cubicBezTo>
                  <a:cubicBezTo>
                    <a:pt x="71" y="201"/>
                    <a:pt x="75" y="210"/>
                    <a:pt x="76" y="220"/>
                  </a:cubicBezTo>
                  <a:cubicBezTo>
                    <a:pt x="77" y="226"/>
                    <a:pt x="77" y="234"/>
                    <a:pt x="72" y="238"/>
                  </a:cubicBezTo>
                  <a:cubicBezTo>
                    <a:pt x="68" y="240"/>
                    <a:pt x="62" y="240"/>
                    <a:pt x="58" y="240"/>
                  </a:cubicBezTo>
                  <a:cubicBezTo>
                    <a:pt x="42" y="239"/>
                    <a:pt x="25" y="229"/>
                    <a:pt x="20" y="213"/>
                  </a:cubicBezTo>
                  <a:cubicBezTo>
                    <a:pt x="17" y="203"/>
                    <a:pt x="2" y="207"/>
                    <a:pt x="5" y="217"/>
                  </a:cubicBezTo>
                  <a:cubicBezTo>
                    <a:pt x="10" y="236"/>
                    <a:pt x="25" y="248"/>
                    <a:pt x="44" y="253"/>
                  </a:cubicBezTo>
                  <a:cubicBezTo>
                    <a:pt x="60" y="258"/>
                    <a:pt x="80" y="258"/>
                    <a:pt x="89" y="241"/>
                  </a:cubicBezTo>
                  <a:cubicBezTo>
                    <a:pt x="94" y="232"/>
                    <a:pt x="93" y="222"/>
                    <a:pt x="91" y="212"/>
                  </a:cubicBezTo>
                  <a:cubicBezTo>
                    <a:pt x="88" y="199"/>
                    <a:pt x="85" y="187"/>
                    <a:pt x="86" y="174"/>
                  </a:cubicBezTo>
                  <a:cubicBezTo>
                    <a:pt x="86" y="151"/>
                    <a:pt x="96" y="128"/>
                    <a:pt x="112" y="111"/>
                  </a:cubicBezTo>
                  <a:cubicBezTo>
                    <a:pt x="128" y="95"/>
                    <a:pt x="150" y="83"/>
                    <a:pt x="160" y="61"/>
                  </a:cubicBezTo>
                  <a:cubicBezTo>
                    <a:pt x="167" y="45"/>
                    <a:pt x="166" y="24"/>
                    <a:pt x="150" y="12"/>
                  </a:cubicBezTo>
                  <a:cubicBezTo>
                    <a:pt x="133" y="0"/>
                    <a:pt x="109" y="4"/>
                    <a:pt x="91" y="14"/>
                  </a:cubicBezTo>
                  <a:cubicBezTo>
                    <a:pt x="70" y="24"/>
                    <a:pt x="55" y="44"/>
                    <a:pt x="44" y="64"/>
                  </a:cubicBezTo>
                  <a:cubicBezTo>
                    <a:pt x="31" y="89"/>
                    <a:pt x="19" y="116"/>
                    <a:pt x="11" y="143"/>
                  </a:cubicBezTo>
                  <a:cubicBezTo>
                    <a:pt x="3" y="167"/>
                    <a:pt x="0" y="192"/>
                    <a:pt x="5" y="217"/>
                  </a:cubicBezTo>
                  <a:cubicBezTo>
                    <a:pt x="7" y="227"/>
                    <a:pt x="22" y="223"/>
                    <a:pt x="2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4" name="Freeform 185">
              <a:extLst>
                <a:ext uri="{FF2B5EF4-FFF2-40B4-BE49-F238E27FC236}">
                  <a16:creationId xmlns:a16="http://schemas.microsoft.com/office/drawing/2014/main" id="{3E1555B7-C95E-4E27-A8E5-914A897DB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008313"/>
              <a:ext cx="176213" cy="168275"/>
            </a:xfrm>
            <a:custGeom>
              <a:avLst/>
              <a:gdLst>
                <a:gd name="T0" fmla="*/ 17 w 105"/>
                <a:gd name="T1" fmla="*/ 49 h 101"/>
                <a:gd name="T2" fmla="*/ 58 w 105"/>
                <a:gd name="T3" fmla="*/ 16 h 101"/>
                <a:gd name="T4" fmla="*/ 85 w 105"/>
                <a:gd name="T5" fmla="*/ 30 h 101"/>
                <a:gd name="T6" fmla="*/ 85 w 105"/>
                <a:gd name="T7" fmla="*/ 58 h 101"/>
                <a:gd name="T8" fmla="*/ 69 w 105"/>
                <a:gd name="T9" fmla="*/ 81 h 101"/>
                <a:gd name="T10" fmla="*/ 44 w 105"/>
                <a:gd name="T11" fmla="*/ 82 h 101"/>
                <a:gd name="T12" fmla="*/ 22 w 105"/>
                <a:gd name="T13" fmla="*/ 69 h 101"/>
                <a:gd name="T14" fmla="*/ 17 w 105"/>
                <a:gd name="T15" fmla="*/ 47 h 101"/>
                <a:gd name="T16" fmla="*/ 1 w 105"/>
                <a:gd name="T17" fmla="*/ 51 h 101"/>
                <a:gd name="T18" fmla="*/ 12 w 105"/>
                <a:gd name="T19" fmla="*/ 84 h 101"/>
                <a:gd name="T20" fmla="*/ 50 w 105"/>
                <a:gd name="T21" fmla="*/ 100 h 101"/>
                <a:gd name="T22" fmla="*/ 84 w 105"/>
                <a:gd name="T23" fmla="*/ 90 h 101"/>
                <a:gd name="T24" fmla="*/ 103 w 105"/>
                <a:gd name="T25" fmla="*/ 53 h 101"/>
                <a:gd name="T26" fmla="*/ 95 w 105"/>
                <a:gd name="T27" fmla="*/ 15 h 101"/>
                <a:gd name="T28" fmla="*/ 58 w 105"/>
                <a:gd name="T29" fmla="*/ 0 h 101"/>
                <a:gd name="T30" fmla="*/ 1 w 105"/>
                <a:gd name="T31" fmla="*/ 49 h 101"/>
                <a:gd name="T32" fmla="*/ 17 w 105"/>
                <a:gd name="T33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01">
                  <a:moveTo>
                    <a:pt x="17" y="49"/>
                  </a:moveTo>
                  <a:cubicBezTo>
                    <a:pt x="17" y="27"/>
                    <a:pt x="39" y="16"/>
                    <a:pt x="58" y="16"/>
                  </a:cubicBezTo>
                  <a:cubicBezTo>
                    <a:pt x="69" y="16"/>
                    <a:pt x="81" y="18"/>
                    <a:pt x="85" y="30"/>
                  </a:cubicBezTo>
                  <a:cubicBezTo>
                    <a:pt x="89" y="39"/>
                    <a:pt x="88" y="49"/>
                    <a:pt x="85" y="58"/>
                  </a:cubicBezTo>
                  <a:cubicBezTo>
                    <a:pt x="83" y="66"/>
                    <a:pt x="77" y="77"/>
                    <a:pt x="69" y="81"/>
                  </a:cubicBezTo>
                  <a:cubicBezTo>
                    <a:pt x="62" y="86"/>
                    <a:pt x="52" y="84"/>
                    <a:pt x="44" y="82"/>
                  </a:cubicBezTo>
                  <a:cubicBezTo>
                    <a:pt x="35" y="80"/>
                    <a:pt x="25" y="78"/>
                    <a:pt x="22" y="69"/>
                  </a:cubicBezTo>
                  <a:cubicBezTo>
                    <a:pt x="19" y="62"/>
                    <a:pt x="18" y="54"/>
                    <a:pt x="17" y="47"/>
                  </a:cubicBezTo>
                  <a:cubicBezTo>
                    <a:pt x="15" y="37"/>
                    <a:pt x="0" y="41"/>
                    <a:pt x="1" y="51"/>
                  </a:cubicBezTo>
                  <a:cubicBezTo>
                    <a:pt x="3" y="62"/>
                    <a:pt x="5" y="75"/>
                    <a:pt x="12" y="84"/>
                  </a:cubicBezTo>
                  <a:cubicBezTo>
                    <a:pt x="20" y="95"/>
                    <a:pt x="38" y="98"/>
                    <a:pt x="50" y="100"/>
                  </a:cubicBezTo>
                  <a:cubicBezTo>
                    <a:pt x="63" y="101"/>
                    <a:pt x="75" y="99"/>
                    <a:pt x="84" y="90"/>
                  </a:cubicBezTo>
                  <a:cubicBezTo>
                    <a:pt x="94" y="80"/>
                    <a:pt x="101" y="66"/>
                    <a:pt x="103" y="53"/>
                  </a:cubicBezTo>
                  <a:cubicBezTo>
                    <a:pt x="105" y="40"/>
                    <a:pt x="103" y="26"/>
                    <a:pt x="95" y="15"/>
                  </a:cubicBezTo>
                  <a:cubicBezTo>
                    <a:pt x="87" y="3"/>
                    <a:pt x="72" y="0"/>
                    <a:pt x="58" y="0"/>
                  </a:cubicBezTo>
                  <a:cubicBezTo>
                    <a:pt x="29" y="0"/>
                    <a:pt x="1" y="18"/>
                    <a:pt x="1" y="49"/>
                  </a:cubicBezTo>
                  <a:cubicBezTo>
                    <a:pt x="1" y="59"/>
                    <a:pt x="17" y="59"/>
                    <a:pt x="17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39" name="组合 238">
            <a:extLst>
              <a:ext uri="{FF2B5EF4-FFF2-40B4-BE49-F238E27FC236}">
                <a16:creationId xmlns:a16="http://schemas.microsoft.com/office/drawing/2014/main" id="{B72466D5-849C-4BA5-8110-7849371B57C5}"/>
              </a:ext>
            </a:extLst>
          </p:cNvPr>
          <p:cNvGrpSpPr/>
          <p:nvPr/>
        </p:nvGrpSpPr>
        <p:grpSpPr>
          <a:xfrm>
            <a:off x="5715725" y="1153326"/>
            <a:ext cx="1105812" cy="1074769"/>
            <a:chOff x="7926388" y="2433638"/>
            <a:chExt cx="1639887" cy="1593850"/>
          </a:xfrm>
        </p:grpSpPr>
        <p:sp>
          <p:nvSpPr>
            <p:cNvPr id="240" name="Freeform 83">
              <a:extLst>
                <a:ext uri="{FF2B5EF4-FFF2-40B4-BE49-F238E27FC236}">
                  <a16:creationId xmlns:a16="http://schemas.microsoft.com/office/drawing/2014/main" id="{FFD72D09-B0A0-4058-928D-E7CB4C759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6388" y="2433638"/>
              <a:ext cx="1639887" cy="1593850"/>
            </a:xfrm>
            <a:custGeom>
              <a:avLst/>
              <a:gdLst>
                <a:gd name="T0" fmla="*/ 1284 w 1326"/>
                <a:gd name="T1" fmla="*/ 466 h 1287"/>
                <a:gd name="T2" fmla="*/ 1168 w 1326"/>
                <a:gd name="T3" fmla="*/ 236 h 1287"/>
                <a:gd name="T4" fmla="*/ 1145 w 1326"/>
                <a:gd name="T5" fmla="*/ 211 h 1287"/>
                <a:gd name="T6" fmla="*/ 1048 w 1326"/>
                <a:gd name="T7" fmla="*/ 92 h 1287"/>
                <a:gd name="T8" fmla="*/ 812 w 1326"/>
                <a:gd name="T9" fmla="*/ 4 h 1287"/>
                <a:gd name="T10" fmla="*/ 554 w 1326"/>
                <a:gd name="T11" fmla="*/ 51 h 1287"/>
                <a:gd name="T12" fmla="*/ 338 w 1326"/>
                <a:gd name="T13" fmla="*/ 162 h 1287"/>
                <a:gd name="T14" fmla="*/ 38 w 1326"/>
                <a:gd name="T15" fmla="*/ 533 h 1287"/>
                <a:gd name="T16" fmla="*/ 150 w 1326"/>
                <a:gd name="T17" fmla="*/ 985 h 1287"/>
                <a:gd name="T18" fmla="*/ 186 w 1326"/>
                <a:gd name="T19" fmla="*/ 1024 h 1287"/>
                <a:gd name="T20" fmla="*/ 259 w 1326"/>
                <a:gd name="T21" fmla="*/ 1113 h 1287"/>
                <a:gd name="T22" fmla="*/ 269 w 1326"/>
                <a:gd name="T23" fmla="*/ 1120 h 1287"/>
                <a:gd name="T24" fmla="*/ 359 w 1326"/>
                <a:gd name="T25" fmla="*/ 1195 h 1287"/>
                <a:gd name="T26" fmla="*/ 856 w 1326"/>
                <a:gd name="T27" fmla="*/ 1223 h 1287"/>
                <a:gd name="T28" fmla="*/ 921 w 1326"/>
                <a:gd name="T29" fmla="*/ 1197 h 1287"/>
                <a:gd name="T30" fmla="*/ 1059 w 1326"/>
                <a:gd name="T31" fmla="*/ 1149 h 1287"/>
                <a:gd name="T32" fmla="*/ 1228 w 1326"/>
                <a:gd name="T33" fmla="*/ 968 h 1287"/>
                <a:gd name="T34" fmla="*/ 1321 w 1326"/>
                <a:gd name="T35" fmla="*/ 723 h 1287"/>
                <a:gd name="T36" fmla="*/ 1284 w 1326"/>
                <a:gd name="T37" fmla="*/ 466 h 1287"/>
                <a:gd name="T38" fmla="*/ 151 w 1326"/>
                <a:gd name="T39" fmla="*/ 696 h 1287"/>
                <a:gd name="T40" fmla="*/ 151 w 1326"/>
                <a:gd name="T41" fmla="*/ 696 h 1287"/>
                <a:gd name="T42" fmla="*/ 162 w 1326"/>
                <a:gd name="T43" fmla="*/ 656 h 1287"/>
                <a:gd name="T44" fmla="*/ 159 w 1326"/>
                <a:gd name="T45" fmla="*/ 679 h 1287"/>
                <a:gd name="T46" fmla="*/ 154 w 1326"/>
                <a:gd name="T47" fmla="*/ 711 h 1287"/>
                <a:gd name="T48" fmla="*/ 154 w 1326"/>
                <a:gd name="T49" fmla="*/ 711 h 1287"/>
                <a:gd name="T50" fmla="*/ 151 w 1326"/>
                <a:gd name="T51" fmla="*/ 698 h 1287"/>
                <a:gd name="T52" fmla="*/ 151 w 1326"/>
                <a:gd name="T53" fmla="*/ 697 h 1287"/>
                <a:gd name="T54" fmla="*/ 149 w 1326"/>
                <a:gd name="T55" fmla="*/ 672 h 1287"/>
                <a:gd name="T56" fmla="*/ 149 w 1326"/>
                <a:gd name="T57" fmla="*/ 627 h 1287"/>
                <a:gd name="T58" fmla="*/ 151 w 1326"/>
                <a:gd name="T59" fmla="*/ 601 h 1287"/>
                <a:gd name="T60" fmla="*/ 151 w 1326"/>
                <a:gd name="T61" fmla="*/ 596 h 1287"/>
                <a:gd name="T62" fmla="*/ 153 w 1326"/>
                <a:gd name="T63" fmla="*/ 585 h 1287"/>
                <a:gd name="T64" fmla="*/ 164 w 1326"/>
                <a:gd name="T65" fmla="*/ 541 h 1287"/>
                <a:gd name="T66" fmla="*/ 171 w 1326"/>
                <a:gd name="T67" fmla="*/ 520 h 1287"/>
                <a:gd name="T68" fmla="*/ 174 w 1326"/>
                <a:gd name="T69" fmla="*/ 513 h 1287"/>
                <a:gd name="T70" fmla="*/ 178 w 1326"/>
                <a:gd name="T71" fmla="*/ 505 h 1287"/>
                <a:gd name="T72" fmla="*/ 201 w 1326"/>
                <a:gd name="T73" fmla="*/ 464 h 1287"/>
                <a:gd name="T74" fmla="*/ 225 w 1326"/>
                <a:gd name="T75" fmla="*/ 430 h 1287"/>
                <a:gd name="T76" fmla="*/ 390 w 1326"/>
                <a:gd name="T77" fmla="*/ 276 h 1287"/>
                <a:gd name="T78" fmla="*/ 162 w 1326"/>
                <a:gd name="T79" fmla="*/ 656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6" h="1287">
                  <a:moveTo>
                    <a:pt x="1284" y="466"/>
                  </a:moveTo>
                  <a:cubicBezTo>
                    <a:pt x="1260" y="382"/>
                    <a:pt x="1224" y="303"/>
                    <a:pt x="1168" y="236"/>
                  </a:cubicBezTo>
                  <a:cubicBezTo>
                    <a:pt x="1160" y="227"/>
                    <a:pt x="1153" y="219"/>
                    <a:pt x="1145" y="211"/>
                  </a:cubicBezTo>
                  <a:cubicBezTo>
                    <a:pt x="1118" y="167"/>
                    <a:pt x="1087" y="125"/>
                    <a:pt x="1048" y="92"/>
                  </a:cubicBezTo>
                  <a:cubicBezTo>
                    <a:pt x="981" y="37"/>
                    <a:pt x="898" y="9"/>
                    <a:pt x="812" y="4"/>
                  </a:cubicBezTo>
                  <a:cubicBezTo>
                    <a:pt x="724" y="0"/>
                    <a:pt x="636" y="21"/>
                    <a:pt x="554" y="51"/>
                  </a:cubicBezTo>
                  <a:cubicBezTo>
                    <a:pt x="478" y="80"/>
                    <a:pt x="405" y="116"/>
                    <a:pt x="338" y="162"/>
                  </a:cubicBezTo>
                  <a:cubicBezTo>
                    <a:pt x="208" y="251"/>
                    <a:pt x="76" y="374"/>
                    <a:pt x="38" y="533"/>
                  </a:cubicBezTo>
                  <a:cubicBezTo>
                    <a:pt x="0" y="693"/>
                    <a:pt x="47" y="860"/>
                    <a:pt x="150" y="985"/>
                  </a:cubicBezTo>
                  <a:cubicBezTo>
                    <a:pt x="162" y="999"/>
                    <a:pt x="173" y="1011"/>
                    <a:pt x="186" y="1024"/>
                  </a:cubicBezTo>
                  <a:cubicBezTo>
                    <a:pt x="203" y="1058"/>
                    <a:pt x="228" y="1088"/>
                    <a:pt x="259" y="1113"/>
                  </a:cubicBezTo>
                  <a:cubicBezTo>
                    <a:pt x="262" y="1115"/>
                    <a:pt x="266" y="1118"/>
                    <a:pt x="269" y="1120"/>
                  </a:cubicBezTo>
                  <a:cubicBezTo>
                    <a:pt x="295" y="1149"/>
                    <a:pt x="325" y="1174"/>
                    <a:pt x="359" y="1195"/>
                  </a:cubicBezTo>
                  <a:cubicBezTo>
                    <a:pt x="508" y="1287"/>
                    <a:pt x="696" y="1280"/>
                    <a:pt x="856" y="1223"/>
                  </a:cubicBezTo>
                  <a:cubicBezTo>
                    <a:pt x="878" y="1216"/>
                    <a:pt x="899" y="1207"/>
                    <a:pt x="921" y="1197"/>
                  </a:cubicBezTo>
                  <a:cubicBezTo>
                    <a:pt x="969" y="1187"/>
                    <a:pt x="1016" y="1173"/>
                    <a:pt x="1059" y="1149"/>
                  </a:cubicBezTo>
                  <a:cubicBezTo>
                    <a:pt x="1134" y="1108"/>
                    <a:pt x="1183" y="1037"/>
                    <a:pt x="1228" y="968"/>
                  </a:cubicBezTo>
                  <a:cubicBezTo>
                    <a:pt x="1278" y="892"/>
                    <a:pt x="1316" y="815"/>
                    <a:pt x="1321" y="723"/>
                  </a:cubicBezTo>
                  <a:cubicBezTo>
                    <a:pt x="1326" y="637"/>
                    <a:pt x="1307" y="548"/>
                    <a:pt x="1284" y="466"/>
                  </a:cubicBezTo>
                  <a:close/>
                  <a:moveTo>
                    <a:pt x="151" y="696"/>
                  </a:moveTo>
                  <a:cubicBezTo>
                    <a:pt x="151" y="693"/>
                    <a:pt x="151" y="694"/>
                    <a:pt x="151" y="696"/>
                  </a:cubicBezTo>
                  <a:close/>
                  <a:moveTo>
                    <a:pt x="162" y="656"/>
                  </a:moveTo>
                  <a:cubicBezTo>
                    <a:pt x="161" y="664"/>
                    <a:pt x="160" y="671"/>
                    <a:pt x="159" y="679"/>
                  </a:cubicBezTo>
                  <a:cubicBezTo>
                    <a:pt x="157" y="689"/>
                    <a:pt x="155" y="700"/>
                    <a:pt x="154" y="711"/>
                  </a:cubicBezTo>
                  <a:cubicBezTo>
                    <a:pt x="154" y="711"/>
                    <a:pt x="154" y="711"/>
                    <a:pt x="154" y="711"/>
                  </a:cubicBezTo>
                  <a:cubicBezTo>
                    <a:pt x="153" y="706"/>
                    <a:pt x="152" y="702"/>
                    <a:pt x="151" y="698"/>
                  </a:cubicBezTo>
                  <a:cubicBezTo>
                    <a:pt x="151" y="698"/>
                    <a:pt x="151" y="698"/>
                    <a:pt x="151" y="697"/>
                  </a:cubicBezTo>
                  <a:cubicBezTo>
                    <a:pt x="150" y="689"/>
                    <a:pt x="150" y="681"/>
                    <a:pt x="149" y="672"/>
                  </a:cubicBezTo>
                  <a:cubicBezTo>
                    <a:pt x="148" y="657"/>
                    <a:pt x="148" y="642"/>
                    <a:pt x="149" y="627"/>
                  </a:cubicBezTo>
                  <a:cubicBezTo>
                    <a:pt x="149" y="618"/>
                    <a:pt x="150" y="609"/>
                    <a:pt x="151" y="601"/>
                  </a:cubicBezTo>
                  <a:cubicBezTo>
                    <a:pt x="151" y="601"/>
                    <a:pt x="151" y="598"/>
                    <a:pt x="151" y="596"/>
                  </a:cubicBezTo>
                  <a:cubicBezTo>
                    <a:pt x="152" y="593"/>
                    <a:pt x="153" y="585"/>
                    <a:pt x="153" y="585"/>
                  </a:cubicBezTo>
                  <a:cubicBezTo>
                    <a:pt x="156" y="571"/>
                    <a:pt x="160" y="556"/>
                    <a:pt x="164" y="541"/>
                  </a:cubicBezTo>
                  <a:cubicBezTo>
                    <a:pt x="166" y="534"/>
                    <a:pt x="169" y="527"/>
                    <a:pt x="171" y="520"/>
                  </a:cubicBezTo>
                  <a:cubicBezTo>
                    <a:pt x="172" y="518"/>
                    <a:pt x="173" y="516"/>
                    <a:pt x="174" y="513"/>
                  </a:cubicBezTo>
                  <a:cubicBezTo>
                    <a:pt x="174" y="512"/>
                    <a:pt x="177" y="507"/>
                    <a:pt x="178" y="505"/>
                  </a:cubicBezTo>
                  <a:cubicBezTo>
                    <a:pt x="185" y="491"/>
                    <a:pt x="192" y="477"/>
                    <a:pt x="201" y="464"/>
                  </a:cubicBezTo>
                  <a:cubicBezTo>
                    <a:pt x="209" y="451"/>
                    <a:pt x="219" y="436"/>
                    <a:pt x="225" y="430"/>
                  </a:cubicBezTo>
                  <a:cubicBezTo>
                    <a:pt x="275" y="369"/>
                    <a:pt x="329" y="319"/>
                    <a:pt x="390" y="276"/>
                  </a:cubicBezTo>
                  <a:cubicBezTo>
                    <a:pt x="274" y="370"/>
                    <a:pt x="187" y="508"/>
                    <a:pt x="162" y="656"/>
                  </a:cubicBezTo>
                  <a:close/>
                </a:path>
              </a:pathLst>
            </a:custGeom>
            <a:solidFill>
              <a:srgbClr val="FF7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1" name="Freeform 84">
              <a:extLst>
                <a:ext uri="{FF2B5EF4-FFF2-40B4-BE49-F238E27FC236}">
                  <a16:creationId xmlns:a16="http://schemas.microsoft.com/office/drawing/2014/main" id="{5121B8FA-0464-4310-926C-A7C5CDF98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2462213"/>
              <a:ext cx="1597025" cy="1538288"/>
            </a:xfrm>
            <a:custGeom>
              <a:avLst/>
              <a:gdLst>
                <a:gd name="T0" fmla="*/ 726 w 1292"/>
                <a:gd name="T1" fmla="*/ 1197 h 1242"/>
                <a:gd name="T2" fmla="*/ 362 w 1292"/>
                <a:gd name="T3" fmla="*/ 1165 h 1242"/>
                <a:gd name="T4" fmla="*/ 103 w 1292"/>
                <a:gd name="T5" fmla="*/ 920 h 1242"/>
                <a:gd name="T6" fmla="*/ 35 w 1292"/>
                <a:gd name="T7" fmla="*/ 517 h 1242"/>
                <a:gd name="T8" fmla="*/ 241 w 1292"/>
                <a:gd name="T9" fmla="*/ 182 h 1242"/>
                <a:gd name="T10" fmla="*/ 417 w 1292"/>
                <a:gd name="T11" fmla="*/ 77 h 1242"/>
                <a:gd name="T12" fmla="*/ 616 w 1292"/>
                <a:gd name="T13" fmla="*/ 29 h 1242"/>
                <a:gd name="T14" fmla="*/ 984 w 1292"/>
                <a:gd name="T15" fmla="*/ 80 h 1242"/>
                <a:gd name="T16" fmla="*/ 1221 w 1292"/>
                <a:gd name="T17" fmla="*/ 326 h 1242"/>
                <a:gd name="T18" fmla="*/ 1264 w 1292"/>
                <a:gd name="T19" fmla="*/ 518 h 1242"/>
                <a:gd name="T20" fmla="*/ 1262 w 1292"/>
                <a:gd name="T21" fmla="*/ 697 h 1242"/>
                <a:gd name="T22" fmla="*/ 1135 w 1292"/>
                <a:gd name="T23" fmla="*/ 986 h 1242"/>
                <a:gd name="T24" fmla="*/ 830 w 1292"/>
                <a:gd name="T25" fmla="*/ 1170 h 1242"/>
                <a:gd name="T26" fmla="*/ 726 w 1292"/>
                <a:gd name="T27" fmla="*/ 1197 h 1242"/>
                <a:gd name="T28" fmla="*/ 732 w 1292"/>
                <a:gd name="T29" fmla="*/ 1220 h 1242"/>
                <a:gd name="T30" fmla="*/ 1096 w 1292"/>
                <a:gd name="T31" fmla="*/ 1057 h 1242"/>
                <a:gd name="T32" fmla="*/ 1270 w 1292"/>
                <a:gd name="T33" fmla="*/ 779 h 1242"/>
                <a:gd name="T34" fmla="*/ 1292 w 1292"/>
                <a:gd name="T35" fmla="*/ 603 h 1242"/>
                <a:gd name="T36" fmla="*/ 1271 w 1292"/>
                <a:gd name="T37" fmla="*/ 406 h 1242"/>
                <a:gd name="T38" fmla="*/ 1067 w 1292"/>
                <a:gd name="T39" fmla="*/ 99 h 1242"/>
                <a:gd name="T40" fmla="*/ 708 w 1292"/>
                <a:gd name="T41" fmla="*/ 0 h 1242"/>
                <a:gd name="T42" fmla="*/ 305 w 1292"/>
                <a:gd name="T43" fmla="*/ 107 h 1242"/>
                <a:gd name="T44" fmla="*/ 38 w 1292"/>
                <a:gd name="T45" fmla="*/ 420 h 1242"/>
                <a:gd name="T46" fmla="*/ 0 w 1292"/>
                <a:gd name="T47" fmla="*/ 624 h 1242"/>
                <a:gd name="T48" fmla="*/ 42 w 1292"/>
                <a:gd name="T49" fmla="*/ 841 h 1242"/>
                <a:gd name="T50" fmla="*/ 276 w 1292"/>
                <a:gd name="T51" fmla="*/ 1146 h 1242"/>
                <a:gd name="T52" fmla="*/ 635 w 1292"/>
                <a:gd name="T53" fmla="*/ 1233 h 1242"/>
                <a:gd name="T54" fmla="*/ 732 w 1292"/>
                <a:gd name="T55" fmla="*/ 1220 h 1242"/>
                <a:gd name="T56" fmla="*/ 726 w 1292"/>
                <a:gd name="T57" fmla="*/ 1197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2" h="1242">
                  <a:moveTo>
                    <a:pt x="726" y="1197"/>
                  </a:moveTo>
                  <a:cubicBezTo>
                    <a:pt x="605" y="1221"/>
                    <a:pt x="476" y="1215"/>
                    <a:pt x="362" y="1165"/>
                  </a:cubicBezTo>
                  <a:cubicBezTo>
                    <a:pt x="250" y="1116"/>
                    <a:pt x="160" y="1028"/>
                    <a:pt x="103" y="920"/>
                  </a:cubicBezTo>
                  <a:cubicBezTo>
                    <a:pt x="38" y="798"/>
                    <a:pt x="7" y="653"/>
                    <a:pt x="35" y="517"/>
                  </a:cubicBezTo>
                  <a:cubicBezTo>
                    <a:pt x="62" y="385"/>
                    <a:pt x="138" y="268"/>
                    <a:pt x="241" y="182"/>
                  </a:cubicBezTo>
                  <a:cubicBezTo>
                    <a:pt x="294" y="138"/>
                    <a:pt x="353" y="103"/>
                    <a:pt x="417" y="77"/>
                  </a:cubicBezTo>
                  <a:cubicBezTo>
                    <a:pt x="480" y="51"/>
                    <a:pt x="548" y="36"/>
                    <a:pt x="616" y="29"/>
                  </a:cubicBezTo>
                  <a:cubicBezTo>
                    <a:pt x="740" y="16"/>
                    <a:pt x="870" y="27"/>
                    <a:pt x="984" y="80"/>
                  </a:cubicBezTo>
                  <a:cubicBezTo>
                    <a:pt x="1091" y="130"/>
                    <a:pt x="1176" y="216"/>
                    <a:pt x="1221" y="326"/>
                  </a:cubicBezTo>
                  <a:cubicBezTo>
                    <a:pt x="1246" y="387"/>
                    <a:pt x="1258" y="453"/>
                    <a:pt x="1264" y="518"/>
                  </a:cubicBezTo>
                  <a:cubicBezTo>
                    <a:pt x="1269" y="578"/>
                    <a:pt x="1269" y="638"/>
                    <a:pt x="1262" y="697"/>
                  </a:cubicBezTo>
                  <a:cubicBezTo>
                    <a:pt x="1248" y="804"/>
                    <a:pt x="1206" y="906"/>
                    <a:pt x="1135" y="986"/>
                  </a:cubicBezTo>
                  <a:cubicBezTo>
                    <a:pt x="1054" y="1077"/>
                    <a:pt x="944" y="1135"/>
                    <a:pt x="830" y="1170"/>
                  </a:cubicBezTo>
                  <a:cubicBezTo>
                    <a:pt x="796" y="1181"/>
                    <a:pt x="761" y="1189"/>
                    <a:pt x="726" y="1197"/>
                  </a:cubicBezTo>
                  <a:cubicBezTo>
                    <a:pt x="711" y="1200"/>
                    <a:pt x="717" y="1223"/>
                    <a:pt x="732" y="1220"/>
                  </a:cubicBezTo>
                  <a:cubicBezTo>
                    <a:pt x="863" y="1192"/>
                    <a:pt x="993" y="1144"/>
                    <a:pt x="1096" y="1057"/>
                  </a:cubicBezTo>
                  <a:cubicBezTo>
                    <a:pt x="1182" y="985"/>
                    <a:pt x="1242" y="887"/>
                    <a:pt x="1270" y="779"/>
                  </a:cubicBezTo>
                  <a:cubicBezTo>
                    <a:pt x="1285" y="721"/>
                    <a:pt x="1292" y="662"/>
                    <a:pt x="1292" y="603"/>
                  </a:cubicBezTo>
                  <a:cubicBezTo>
                    <a:pt x="1292" y="537"/>
                    <a:pt x="1286" y="470"/>
                    <a:pt x="1271" y="406"/>
                  </a:cubicBezTo>
                  <a:cubicBezTo>
                    <a:pt x="1243" y="282"/>
                    <a:pt x="1173" y="171"/>
                    <a:pt x="1067" y="99"/>
                  </a:cubicBezTo>
                  <a:cubicBezTo>
                    <a:pt x="962" y="28"/>
                    <a:pt x="834" y="0"/>
                    <a:pt x="708" y="0"/>
                  </a:cubicBezTo>
                  <a:cubicBezTo>
                    <a:pt x="567" y="0"/>
                    <a:pt x="426" y="32"/>
                    <a:pt x="305" y="107"/>
                  </a:cubicBezTo>
                  <a:cubicBezTo>
                    <a:pt x="186" y="180"/>
                    <a:pt x="90" y="289"/>
                    <a:pt x="38" y="420"/>
                  </a:cubicBezTo>
                  <a:cubicBezTo>
                    <a:pt x="13" y="485"/>
                    <a:pt x="0" y="555"/>
                    <a:pt x="0" y="624"/>
                  </a:cubicBezTo>
                  <a:cubicBezTo>
                    <a:pt x="1" y="698"/>
                    <a:pt x="17" y="772"/>
                    <a:pt x="42" y="841"/>
                  </a:cubicBezTo>
                  <a:cubicBezTo>
                    <a:pt x="87" y="964"/>
                    <a:pt x="165" y="1075"/>
                    <a:pt x="276" y="1146"/>
                  </a:cubicBezTo>
                  <a:cubicBezTo>
                    <a:pt x="382" y="1215"/>
                    <a:pt x="509" y="1242"/>
                    <a:pt x="635" y="1233"/>
                  </a:cubicBezTo>
                  <a:cubicBezTo>
                    <a:pt x="667" y="1231"/>
                    <a:pt x="700" y="1226"/>
                    <a:pt x="732" y="1220"/>
                  </a:cubicBezTo>
                  <a:cubicBezTo>
                    <a:pt x="747" y="1217"/>
                    <a:pt x="741" y="1193"/>
                    <a:pt x="726" y="119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2" name="Freeform 85">
              <a:extLst>
                <a:ext uri="{FF2B5EF4-FFF2-40B4-BE49-F238E27FC236}">
                  <a16:creationId xmlns:a16="http://schemas.microsoft.com/office/drawing/2014/main" id="{7AD6B3E4-CFB0-416A-8911-83A9BB5B0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6413" y="2881313"/>
              <a:ext cx="550862" cy="896938"/>
            </a:xfrm>
            <a:custGeom>
              <a:avLst/>
              <a:gdLst>
                <a:gd name="T0" fmla="*/ 15 w 446"/>
                <a:gd name="T1" fmla="*/ 25 h 724"/>
                <a:gd name="T2" fmla="*/ 199 w 446"/>
                <a:gd name="T3" fmla="*/ 74 h 724"/>
                <a:gd name="T4" fmla="*/ 341 w 446"/>
                <a:gd name="T5" fmla="*/ 201 h 724"/>
                <a:gd name="T6" fmla="*/ 415 w 446"/>
                <a:gd name="T7" fmla="*/ 389 h 724"/>
                <a:gd name="T8" fmla="*/ 393 w 446"/>
                <a:gd name="T9" fmla="*/ 490 h 724"/>
                <a:gd name="T10" fmla="*/ 349 w 446"/>
                <a:gd name="T11" fmla="*/ 569 h 724"/>
                <a:gd name="T12" fmla="*/ 169 w 446"/>
                <a:gd name="T13" fmla="*/ 701 h 724"/>
                <a:gd name="T14" fmla="*/ 165 w 446"/>
                <a:gd name="T15" fmla="*/ 717 h 724"/>
                <a:gd name="T16" fmla="*/ 181 w 446"/>
                <a:gd name="T17" fmla="*/ 721 h 724"/>
                <a:gd name="T18" fmla="*/ 354 w 446"/>
                <a:gd name="T19" fmla="*/ 601 h 724"/>
                <a:gd name="T20" fmla="*/ 407 w 446"/>
                <a:gd name="T21" fmla="*/ 520 h 724"/>
                <a:gd name="T22" fmla="*/ 437 w 446"/>
                <a:gd name="T23" fmla="*/ 420 h 724"/>
                <a:gd name="T24" fmla="*/ 379 w 446"/>
                <a:gd name="T25" fmla="*/ 215 h 724"/>
                <a:gd name="T26" fmla="*/ 236 w 446"/>
                <a:gd name="T27" fmla="*/ 67 h 724"/>
                <a:gd name="T28" fmla="*/ 22 w 446"/>
                <a:gd name="T29" fmla="*/ 2 h 724"/>
                <a:gd name="T30" fmla="*/ 15 w 446"/>
                <a:gd name="T31" fmla="*/ 2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6" h="724">
                  <a:moveTo>
                    <a:pt x="15" y="25"/>
                  </a:moveTo>
                  <a:cubicBezTo>
                    <a:pt x="78" y="36"/>
                    <a:pt x="142" y="47"/>
                    <a:pt x="199" y="74"/>
                  </a:cubicBezTo>
                  <a:cubicBezTo>
                    <a:pt x="259" y="102"/>
                    <a:pt x="304" y="147"/>
                    <a:pt x="341" y="201"/>
                  </a:cubicBezTo>
                  <a:cubicBezTo>
                    <a:pt x="379" y="256"/>
                    <a:pt x="413" y="321"/>
                    <a:pt x="415" y="389"/>
                  </a:cubicBezTo>
                  <a:cubicBezTo>
                    <a:pt x="416" y="424"/>
                    <a:pt x="406" y="458"/>
                    <a:pt x="393" y="490"/>
                  </a:cubicBezTo>
                  <a:cubicBezTo>
                    <a:pt x="382" y="518"/>
                    <a:pt x="368" y="545"/>
                    <a:pt x="349" y="569"/>
                  </a:cubicBezTo>
                  <a:cubicBezTo>
                    <a:pt x="303" y="630"/>
                    <a:pt x="239" y="671"/>
                    <a:pt x="169" y="701"/>
                  </a:cubicBezTo>
                  <a:cubicBezTo>
                    <a:pt x="163" y="703"/>
                    <a:pt x="162" y="712"/>
                    <a:pt x="165" y="717"/>
                  </a:cubicBezTo>
                  <a:cubicBezTo>
                    <a:pt x="168" y="723"/>
                    <a:pt x="175" y="724"/>
                    <a:pt x="181" y="721"/>
                  </a:cubicBezTo>
                  <a:cubicBezTo>
                    <a:pt x="246" y="694"/>
                    <a:pt x="308" y="655"/>
                    <a:pt x="354" y="601"/>
                  </a:cubicBezTo>
                  <a:cubicBezTo>
                    <a:pt x="375" y="576"/>
                    <a:pt x="393" y="550"/>
                    <a:pt x="407" y="520"/>
                  </a:cubicBezTo>
                  <a:cubicBezTo>
                    <a:pt x="421" y="489"/>
                    <a:pt x="433" y="455"/>
                    <a:pt x="437" y="420"/>
                  </a:cubicBezTo>
                  <a:cubicBezTo>
                    <a:pt x="446" y="348"/>
                    <a:pt x="416" y="276"/>
                    <a:pt x="379" y="215"/>
                  </a:cubicBezTo>
                  <a:cubicBezTo>
                    <a:pt x="343" y="156"/>
                    <a:pt x="297" y="102"/>
                    <a:pt x="236" y="67"/>
                  </a:cubicBezTo>
                  <a:cubicBezTo>
                    <a:pt x="171" y="29"/>
                    <a:pt x="95" y="14"/>
                    <a:pt x="22" y="2"/>
                  </a:cubicBezTo>
                  <a:cubicBezTo>
                    <a:pt x="7" y="0"/>
                    <a:pt x="0" y="23"/>
                    <a:pt x="15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3" name="Freeform 86">
              <a:extLst>
                <a:ext uri="{FF2B5EF4-FFF2-40B4-BE49-F238E27FC236}">
                  <a16:creationId xmlns:a16="http://schemas.microsoft.com/office/drawing/2014/main" id="{50A3CEF6-ACDF-49FA-88CB-42F3D20A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2586038"/>
              <a:ext cx="601662" cy="1306513"/>
            </a:xfrm>
            <a:custGeom>
              <a:avLst/>
              <a:gdLst>
                <a:gd name="T0" fmla="*/ 14 w 486"/>
                <a:gd name="T1" fmla="*/ 27 h 1055"/>
                <a:gd name="T2" fmla="*/ 218 w 486"/>
                <a:gd name="T3" fmla="*/ 187 h 1055"/>
                <a:gd name="T4" fmla="*/ 293 w 486"/>
                <a:gd name="T5" fmla="*/ 293 h 1055"/>
                <a:gd name="T6" fmla="*/ 356 w 486"/>
                <a:gd name="T7" fmla="*/ 409 h 1055"/>
                <a:gd name="T8" fmla="*/ 404 w 486"/>
                <a:gd name="T9" fmla="*/ 508 h 1055"/>
                <a:gd name="T10" fmla="*/ 436 w 486"/>
                <a:gd name="T11" fmla="*/ 619 h 1055"/>
                <a:gd name="T12" fmla="*/ 448 w 486"/>
                <a:gd name="T13" fmla="*/ 805 h 1055"/>
                <a:gd name="T14" fmla="*/ 355 w 486"/>
                <a:gd name="T15" fmla="*/ 1027 h 1055"/>
                <a:gd name="T16" fmla="*/ 372 w 486"/>
                <a:gd name="T17" fmla="*/ 1044 h 1055"/>
                <a:gd name="T18" fmla="*/ 466 w 486"/>
                <a:gd name="T19" fmla="*/ 653 h 1055"/>
                <a:gd name="T20" fmla="*/ 438 w 486"/>
                <a:gd name="T21" fmla="*/ 530 h 1055"/>
                <a:gd name="T22" fmla="*/ 393 w 486"/>
                <a:gd name="T23" fmla="*/ 427 h 1055"/>
                <a:gd name="T24" fmla="*/ 257 w 486"/>
                <a:gd name="T25" fmla="*/ 197 h 1055"/>
                <a:gd name="T26" fmla="*/ 26 w 486"/>
                <a:gd name="T27" fmla="*/ 7 h 1055"/>
                <a:gd name="T28" fmla="*/ 14 w 486"/>
                <a:gd name="T29" fmla="*/ 2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6" h="1055">
                  <a:moveTo>
                    <a:pt x="14" y="27"/>
                  </a:moveTo>
                  <a:cubicBezTo>
                    <a:pt x="92" y="65"/>
                    <a:pt x="161" y="121"/>
                    <a:pt x="218" y="187"/>
                  </a:cubicBezTo>
                  <a:cubicBezTo>
                    <a:pt x="246" y="220"/>
                    <a:pt x="271" y="256"/>
                    <a:pt x="293" y="293"/>
                  </a:cubicBezTo>
                  <a:cubicBezTo>
                    <a:pt x="316" y="331"/>
                    <a:pt x="336" y="370"/>
                    <a:pt x="356" y="409"/>
                  </a:cubicBezTo>
                  <a:cubicBezTo>
                    <a:pt x="373" y="442"/>
                    <a:pt x="390" y="474"/>
                    <a:pt x="404" y="508"/>
                  </a:cubicBezTo>
                  <a:cubicBezTo>
                    <a:pt x="418" y="544"/>
                    <a:pt x="429" y="581"/>
                    <a:pt x="436" y="619"/>
                  </a:cubicBezTo>
                  <a:cubicBezTo>
                    <a:pt x="448" y="680"/>
                    <a:pt x="453" y="743"/>
                    <a:pt x="448" y="805"/>
                  </a:cubicBezTo>
                  <a:cubicBezTo>
                    <a:pt x="441" y="886"/>
                    <a:pt x="415" y="970"/>
                    <a:pt x="355" y="1027"/>
                  </a:cubicBezTo>
                  <a:cubicBezTo>
                    <a:pt x="344" y="1038"/>
                    <a:pt x="361" y="1055"/>
                    <a:pt x="372" y="1044"/>
                  </a:cubicBezTo>
                  <a:cubicBezTo>
                    <a:pt x="474" y="946"/>
                    <a:pt x="486" y="785"/>
                    <a:pt x="466" y="653"/>
                  </a:cubicBezTo>
                  <a:cubicBezTo>
                    <a:pt x="460" y="611"/>
                    <a:pt x="451" y="570"/>
                    <a:pt x="438" y="530"/>
                  </a:cubicBezTo>
                  <a:cubicBezTo>
                    <a:pt x="426" y="494"/>
                    <a:pt x="410" y="460"/>
                    <a:pt x="393" y="427"/>
                  </a:cubicBezTo>
                  <a:cubicBezTo>
                    <a:pt x="352" y="348"/>
                    <a:pt x="312" y="268"/>
                    <a:pt x="257" y="197"/>
                  </a:cubicBezTo>
                  <a:cubicBezTo>
                    <a:pt x="195" y="118"/>
                    <a:pt x="117" y="51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4" name="Freeform 87">
              <a:extLst>
                <a:ext uri="{FF2B5EF4-FFF2-40B4-BE49-F238E27FC236}">
                  <a16:creationId xmlns:a16="http://schemas.microsoft.com/office/drawing/2014/main" id="{74398480-827F-4AC6-BEE1-9874FF0A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2681288"/>
              <a:ext cx="260350" cy="684213"/>
            </a:xfrm>
            <a:custGeom>
              <a:avLst/>
              <a:gdLst>
                <a:gd name="T0" fmla="*/ 52 w 211"/>
                <a:gd name="T1" fmla="*/ 13 h 553"/>
                <a:gd name="T2" fmla="*/ 10 w 211"/>
                <a:gd name="T3" fmla="*/ 250 h 553"/>
                <a:gd name="T4" fmla="*/ 102 w 211"/>
                <a:gd name="T5" fmla="*/ 481 h 553"/>
                <a:gd name="T6" fmla="*/ 190 w 211"/>
                <a:gd name="T7" fmla="*/ 548 h 553"/>
                <a:gd name="T8" fmla="*/ 197 w 211"/>
                <a:gd name="T9" fmla="*/ 525 h 553"/>
                <a:gd name="T10" fmla="*/ 69 w 211"/>
                <a:gd name="T11" fmla="*/ 377 h 553"/>
                <a:gd name="T12" fmla="*/ 33 w 211"/>
                <a:gd name="T13" fmla="*/ 140 h 553"/>
                <a:gd name="T14" fmla="*/ 73 w 211"/>
                <a:gd name="T15" fmla="*/ 25 h 553"/>
                <a:gd name="T16" fmla="*/ 52 w 211"/>
                <a:gd name="T17" fmla="*/ 1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553">
                  <a:moveTo>
                    <a:pt x="52" y="13"/>
                  </a:moveTo>
                  <a:cubicBezTo>
                    <a:pt x="6" y="81"/>
                    <a:pt x="0" y="170"/>
                    <a:pt x="10" y="250"/>
                  </a:cubicBezTo>
                  <a:cubicBezTo>
                    <a:pt x="21" y="332"/>
                    <a:pt x="50" y="415"/>
                    <a:pt x="102" y="481"/>
                  </a:cubicBezTo>
                  <a:cubicBezTo>
                    <a:pt x="125" y="510"/>
                    <a:pt x="155" y="536"/>
                    <a:pt x="190" y="548"/>
                  </a:cubicBezTo>
                  <a:cubicBezTo>
                    <a:pt x="205" y="553"/>
                    <a:pt x="211" y="530"/>
                    <a:pt x="197" y="525"/>
                  </a:cubicBezTo>
                  <a:cubicBezTo>
                    <a:pt x="134" y="503"/>
                    <a:pt x="94" y="434"/>
                    <a:pt x="69" y="377"/>
                  </a:cubicBezTo>
                  <a:cubicBezTo>
                    <a:pt x="38" y="303"/>
                    <a:pt x="23" y="220"/>
                    <a:pt x="33" y="140"/>
                  </a:cubicBezTo>
                  <a:cubicBezTo>
                    <a:pt x="37" y="100"/>
                    <a:pt x="50" y="59"/>
                    <a:pt x="73" y="25"/>
                  </a:cubicBezTo>
                  <a:cubicBezTo>
                    <a:pt x="81" y="12"/>
                    <a:pt x="61" y="0"/>
                    <a:pt x="52" y="1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5" name="Freeform 88">
              <a:extLst>
                <a:ext uri="{FF2B5EF4-FFF2-40B4-BE49-F238E27FC236}">
                  <a16:creationId xmlns:a16="http://schemas.microsoft.com/office/drawing/2014/main" id="{C29B1D59-C063-45E8-A4BF-EA7B63282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73363"/>
              <a:ext cx="1189037" cy="601663"/>
            </a:xfrm>
            <a:custGeom>
              <a:avLst/>
              <a:gdLst>
                <a:gd name="T0" fmla="*/ 16 w 961"/>
                <a:gd name="T1" fmla="*/ 484 h 485"/>
                <a:gd name="T2" fmla="*/ 464 w 961"/>
                <a:gd name="T3" fmla="*/ 390 h 485"/>
                <a:gd name="T4" fmla="*/ 848 w 961"/>
                <a:gd name="T5" fmla="*/ 201 h 485"/>
                <a:gd name="T6" fmla="*/ 957 w 961"/>
                <a:gd name="T7" fmla="*/ 22 h 485"/>
                <a:gd name="T8" fmla="*/ 934 w 961"/>
                <a:gd name="T9" fmla="*/ 16 h 485"/>
                <a:gd name="T10" fmla="*/ 680 w 961"/>
                <a:gd name="T11" fmla="*/ 282 h 485"/>
                <a:gd name="T12" fmla="*/ 477 w 961"/>
                <a:gd name="T13" fmla="*/ 360 h 485"/>
                <a:gd name="T14" fmla="*/ 264 w 961"/>
                <a:gd name="T15" fmla="*/ 427 h 485"/>
                <a:gd name="T16" fmla="*/ 16 w 961"/>
                <a:gd name="T17" fmla="*/ 460 h 485"/>
                <a:gd name="T18" fmla="*/ 16 w 961"/>
                <a:gd name="T19" fmla="*/ 48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1" h="485">
                  <a:moveTo>
                    <a:pt x="16" y="484"/>
                  </a:moveTo>
                  <a:cubicBezTo>
                    <a:pt x="170" y="485"/>
                    <a:pt x="319" y="440"/>
                    <a:pt x="464" y="390"/>
                  </a:cubicBezTo>
                  <a:cubicBezTo>
                    <a:pt x="597" y="343"/>
                    <a:pt x="743" y="300"/>
                    <a:pt x="848" y="201"/>
                  </a:cubicBezTo>
                  <a:cubicBezTo>
                    <a:pt x="900" y="153"/>
                    <a:pt x="941" y="92"/>
                    <a:pt x="957" y="22"/>
                  </a:cubicBezTo>
                  <a:cubicBezTo>
                    <a:pt x="961" y="7"/>
                    <a:pt x="938" y="0"/>
                    <a:pt x="934" y="16"/>
                  </a:cubicBezTo>
                  <a:cubicBezTo>
                    <a:pt x="905" y="144"/>
                    <a:pt x="793" y="229"/>
                    <a:pt x="680" y="282"/>
                  </a:cubicBezTo>
                  <a:cubicBezTo>
                    <a:pt x="614" y="313"/>
                    <a:pt x="545" y="336"/>
                    <a:pt x="477" y="360"/>
                  </a:cubicBezTo>
                  <a:cubicBezTo>
                    <a:pt x="407" y="385"/>
                    <a:pt x="336" y="408"/>
                    <a:pt x="264" y="427"/>
                  </a:cubicBezTo>
                  <a:cubicBezTo>
                    <a:pt x="183" y="447"/>
                    <a:pt x="100" y="461"/>
                    <a:pt x="16" y="460"/>
                  </a:cubicBezTo>
                  <a:cubicBezTo>
                    <a:pt x="0" y="460"/>
                    <a:pt x="0" y="484"/>
                    <a:pt x="16" y="48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" name="Freeform 89">
              <a:extLst>
                <a:ext uri="{FF2B5EF4-FFF2-40B4-BE49-F238E27FC236}">
                  <a16:creationId xmlns:a16="http://schemas.microsoft.com/office/drawing/2014/main" id="{F01033B8-2BF2-4E6F-9896-8C5FD6C98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225" y="3221038"/>
              <a:ext cx="87312" cy="215900"/>
            </a:xfrm>
            <a:custGeom>
              <a:avLst/>
              <a:gdLst>
                <a:gd name="T0" fmla="*/ 25 w 70"/>
                <a:gd name="T1" fmla="*/ 160 h 175"/>
                <a:gd name="T2" fmla="*/ 64 w 70"/>
                <a:gd name="T3" fmla="*/ 27 h 175"/>
                <a:gd name="T4" fmla="*/ 43 w 70"/>
                <a:gd name="T5" fmla="*/ 14 h 175"/>
                <a:gd name="T6" fmla="*/ 2 w 70"/>
                <a:gd name="T7" fmla="*/ 154 h 175"/>
                <a:gd name="T8" fmla="*/ 25 w 70"/>
                <a:gd name="T9" fmla="*/ 16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5">
                  <a:moveTo>
                    <a:pt x="25" y="160"/>
                  </a:moveTo>
                  <a:cubicBezTo>
                    <a:pt x="33" y="114"/>
                    <a:pt x="46" y="69"/>
                    <a:pt x="64" y="27"/>
                  </a:cubicBezTo>
                  <a:cubicBezTo>
                    <a:pt x="70" y="13"/>
                    <a:pt x="50" y="0"/>
                    <a:pt x="43" y="14"/>
                  </a:cubicBezTo>
                  <a:cubicBezTo>
                    <a:pt x="24" y="59"/>
                    <a:pt x="10" y="106"/>
                    <a:pt x="2" y="154"/>
                  </a:cubicBezTo>
                  <a:cubicBezTo>
                    <a:pt x="0" y="169"/>
                    <a:pt x="23" y="175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7" name="Freeform 90">
              <a:extLst>
                <a:ext uri="{FF2B5EF4-FFF2-40B4-BE49-F238E27FC236}">
                  <a16:creationId xmlns:a16="http://schemas.microsoft.com/office/drawing/2014/main" id="{B70481AF-3C36-414A-B4DE-5404EE81E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3313113"/>
              <a:ext cx="103187" cy="196850"/>
            </a:xfrm>
            <a:custGeom>
              <a:avLst/>
              <a:gdLst>
                <a:gd name="T0" fmla="*/ 29 w 84"/>
                <a:gd name="T1" fmla="*/ 144 h 159"/>
                <a:gd name="T2" fmla="*/ 78 w 84"/>
                <a:gd name="T3" fmla="*/ 20 h 159"/>
                <a:gd name="T4" fmla="*/ 55 w 84"/>
                <a:gd name="T5" fmla="*/ 14 h 159"/>
                <a:gd name="T6" fmla="*/ 5 w 84"/>
                <a:gd name="T7" fmla="*/ 138 h 159"/>
                <a:gd name="T8" fmla="*/ 29 w 84"/>
                <a:gd name="T9" fmla="*/ 1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9">
                  <a:moveTo>
                    <a:pt x="29" y="144"/>
                  </a:moveTo>
                  <a:cubicBezTo>
                    <a:pt x="45" y="103"/>
                    <a:pt x="61" y="62"/>
                    <a:pt x="78" y="20"/>
                  </a:cubicBezTo>
                  <a:cubicBezTo>
                    <a:pt x="84" y="6"/>
                    <a:pt x="60" y="0"/>
                    <a:pt x="55" y="14"/>
                  </a:cubicBezTo>
                  <a:cubicBezTo>
                    <a:pt x="38" y="55"/>
                    <a:pt x="22" y="97"/>
                    <a:pt x="5" y="138"/>
                  </a:cubicBezTo>
                  <a:cubicBezTo>
                    <a:pt x="0" y="152"/>
                    <a:pt x="23" y="159"/>
                    <a:pt x="29" y="14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8" name="Freeform 91">
              <a:extLst>
                <a:ext uri="{FF2B5EF4-FFF2-40B4-BE49-F238E27FC236}">
                  <a16:creationId xmlns:a16="http://schemas.microsoft.com/office/drawing/2014/main" id="{F39B95E0-7101-4A60-9128-CBAED8F97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3359150"/>
              <a:ext cx="115887" cy="288925"/>
            </a:xfrm>
            <a:custGeom>
              <a:avLst/>
              <a:gdLst>
                <a:gd name="T0" fmla="*/ 25 w 93"/>
                <a:gd name="T1" fmla="*/ 217 h 233"/>
                <a:gd name="T2" fmla="*/ 85 w 93"/>
                <a:gd name="T3" fmla="*/ 25 h 233"/>
                <a:gd name="T4" fmla="*/ 64 w 93"/>
                <a:gd name="T5" fmla="*/ 13 h 233"/>
                <a:gd name="T6" fmla="*/ 1 w 93"/>
                <a:gd name="T7" fmla="*/ 217 h 233"/>
                <a:gd name="T8" fmla="*/ 25 w 93"/>
                <a:gd name="T9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33">
                  <a:moveTo>
                    <a:pt x="25" y="217"/>
                  </a:moveTo>
                  <a:cubicBezTo>
                    <a:pt x="31" y="150"/>
                    <a:pt x="52" y="84"/>
                    <a:pt x="85" y="25"/>
                  </a:cubicBezTo>
                  <a:cubicBezTo>
                    <a:pt x="93" y="12"/>
                    <a:pt x="72" y="0"/>
                    <a:pt x="64" y="13"/>
                  </a:cubicBezTo>
                  <a:cubicBezTo>
                    <a:pt x="29" y="76"/>
                    <a:pt x="8" y="145"/>
                    <a:pt x="1" y="217"/>
                  </a:cubicBezTo>
                  <a:cubicBezTo>
                    <a:pt x="0" y="233"/>
                    <a:pt x="24" y="232"/>
                    <a:pt x="25" y="2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9" name="Freeform 92">
              <a:extLst>
                <a:ext uri="{FF2B5EF4-FFF2-40B4-BE49-F238E27FC236}">
                  <a16:creationId xmlns:a16="http://schemas.microsoft.com/office/drawing/2014/main" id="{5F6C4193-93BB-491B-83CE-7C8806A52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5" y="3509963"/>
              <a:ext cx="90487" cy="192088"/>
            </a:xfrm>
            <a:custGeom>
              <a:avLst/>
              <a:gdLst>
                <a:gd name="T0" fmla="*/ 28 w 73"/>
                <a:gd name="T1" fmla="*/ 141 h 155"/>
                <a:gd name="T2" fmla="*/ 68 w 73"/>
                <a:gd name="T3" fmla="*/ 21 h 155"/>
                <a:gd name="T4" fmla="*/ 45 w 73"/>
                <a:gd name="T5" fmla="*/ 14 h 155"/>
                <a:gd name="T6" fmla="*/ 5 w 73"/>
                <a:gd name="T7" fmla="*/ 134 h 155"/>
                <a:gd name="T8" fmla="*/ 28 w 73"/>
                <a:gd name="T9" fmla="*/ 14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5">
                  <a:moveTo>
                    <a:pt x="28" y="141"/>
                  </a:moveTo>
                  <a:cubicBezTo>
                    <a:pt x="41" y="101"/>
                    <a:pt x="54" y="61"/>
                    <a:pt x="68" y="21"/>
                  </a:cubicBezTo>
                  <a:cubicBezTo>
                    <a:pt x="73" y="6"/>
                    <a:pt x="49" y="0"/>
                    <a:pt x="45" y="14"/>
                  </a:cubicBezTo>
                  <a:cubicBezTo>
                    <a:pt x="31" y="54"/>
                    <a:pt x="18" y="94"/>
                    <a:pt x="5" y="134"/>
                  </a:cubicBezTo>
                  <a:cubicBezTo>
                    <a:pt x="0" y="149"/>
                    <a:pt x="23" y="155"/>
                    <a:pt x="28" y="14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0" name="Freeform 93">
              <a:extLst>
                <a:ext uri="{FF2B5EF4-FFF2-40B4-BE49-F238E27FC236}">
                  <a16:creationId xmlns:a16="http://schemas.microsoft.com/office/drawing/2014/main" id="{1C98F80D-7DBD-4AB3-8A70-A863A1944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7375" y="3606800"/>
              <a:ext cx="85725" cy="155575"/>
            </a:xfrm>
            <a:custGeom>
              <a:avLst/>
              <a:gdLst>
                <a:gd name="T0" fmla="*/ 26 w 69"/>
                <a:gd name="T1" fmla="*/ 112 h 126"/>
                <a:gd name="T2" fmla="*/ 63 w 69"/>
                <a:gd name="T3" fmla="*/ 26 h 126"/>
                <a:gd name="T4" fmla="*/ 42 w 69"/>
                <a:gd name="T5" fmla="*/ 14 h 126"/>
                <a:gd name="T6" fmla="*/ 6 w 69"/>
                <a:gd name="T7" fmla="*/ 100 h 126"/>
                <a:gd name="T8" fmla="*/ 26 w 69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26" y="112"/>
                  </a:moveTo>
                  <a:cubicBezTo>
                    <a:pt x="38" y="83"/>
                    <a:pt x="51" y="55"/>
                    <a:pt x="63" y="26"/>
                  </a:cubicBezTo>
                  <a:cubicBezTo>
                    <a:pt x="69" y="12"/>
                    <a:pt x="48" y="0"/>
                    <a:pt x="42" y="14"/>
                  </a:cubicBezTo>
                  <a:cubicBezTo>
                    <a:pt x="30" y="43"/>
                    <a:pt x="18" y="71"/>
                    <a:pt x="6" y="100"/>
                  </a:cubicBezTo>
                  <a:cubicBezTo>
                    <a:pt x="0" y="114"/>
                    <a:pt x="20" y="126"/>
                    <a:pt x="26" y="1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1" name="Freeform 94">
              <a:extLst>
                <a:ext uri="{FF2B5EF4-FFF2-40B4-BE49-F238E27FC236}">
                  <a16:creationId xmlns:a16="http://schemas.microsoft.com/office/drawing/2014/main" id="{625BA2E6-D8E2-437A-A9F7-1AAA4C6F0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9925" y="3602038"/>
              <a:ext cx="74612" cy="165100"/>
            </a:xfrm>
            <a:custGeom>
              <a:avLst/>
              <a:gdLst>
                <a:gd name="T0" fmla="*/ 26 w 61"/>
                <a:gd name="T1" fmla="*/ 118 h 133"/>
                <a:gd name="T2" fmla="*/ 55 w 61"/>
                <a:gd name="T3" fmla="*/ 26 h 133"/>
                <a:gd name="T4" fmla="*/ 34 w 61"/>
                <a:gd name="T5" fmla="*/ 14 h 133"/>
                <a:gd name="T6" fmla="*/ 3 w 61"/>
                <a:gd name="T7" fmla="*/ 111 h 133"/>
                <a:gd name="T8" fmla="*/ 26 w 61"/>
                <a:gd name="T9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33">
                  <a:moveTo>
                    <a:pt x="26" y="118"/>
                  </a:moveTo>
                  <a:cubicBezTo>
                    <a:pt x="32" y="86"/>
                    <a:pt x="41" y="55"/>
                    <a:pt x="55" y="26"/>
                  </a:cubicBezTo>
                  <a:cubicBezTo>
                    <a:pt x="61" y="12"/>
                    <a:pt x="40" y="0"/>
                    <a:pt x="34" y="14"/>
                  </a:cubicBezTo>
                  <a:cubicBezTo>
                    <a:pt x="20" y="45"/>
                    <a:pt x="9" y="78"/>
                    <a:pt x="3" y="111"/>
                  </a:cubicBezTo>
                  <a:cubicBezTo>
                    <a:pt x="0" y="126"/>
                    <a:pt x="23" y="133"/>
                    <a:pt x="26" y="11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2" name="Freeform 95">
              <a:extLst>
                <a:ext uri="{FF2B5EF4-FFF2-40B4-BE49-F238E27FC236}">
                  <a16:creationId xmlns:a16="http://schemas.microsoft.com/office/drawing/2014/main" id="{055CE21F-A653-455A-8441-3D7D210A2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762375"/>
              <a:ext cx="69850" cy="119063"/>
            </a:xfrm>
            <a:custGeom>
              <a:avLst/>
              <a:gdLst>
                <a:gd name="T0" fmla="*/ 27 w 57"/>
                <a:gd name="T1" fmla="*/ 81 h 96"/>
                <a:gd name="T2" fmla="*/ 49 w 57"/>
                <a:gd name="T3" fmla="*/ 26 h 96"/>
                <a:gd name="T4" fmla="*/ 29 w 57"/>
                <a:gd name="T5" fmla="*/ 13 h 96"/>
                <a:gd name="T6" fmla="*/ 4 w 57"/>
                <a:gd name="T7" fmla="*/ 74 h 96"/>
                <a:gd name="T8" fmla="*/ 27 w 57"/>
                <a:gd name="T9" fmla="*/ 8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7" y="81"/>
                  </a:moveTo>
                  <a:cubicBezTo>
                    <a:pt x="32" y="61"/>
                    <a:pt x="40" y="43"/>
                    <a:pt x="49" y="26"/>
                  </a:cubicBezTo>
                  <a:cubicBezTo>
                    <a:pt x="57" y="12"/>
                    <a:pt x="36" y="0"/>
                    <a:pt x="29" y="13"/>
                  </a:cubicBezTo>
                  <a:cubicBezTo>
                    <a:pt x="18" y="33"/>
                    <a:pt x="10" y="53"/>
                    <a:pt x="4" y="74"/>
                  </a:cubicBezTo>
                  <a:cubicBezTo>
                    <a:pt x="0" y="89"/>
                    <a:pt x="23" y="96"/>
                    <a:pt x="27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3" name="Freeform 96">
              <a:extLst>
                <a:ext uri="{FF2B5EF4-FFF2-40B4-BE49-F238E27FC236}">
                  <a16:creationId xmlns:a16="http://schemas.microsoft.com/office/drawing/2014/main" id="{5E4F7403-F438-448F-806C-D0D07E53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1550" y="3687763"/>
              <a:ext cx="106362" cy="242888"/>
            </a:xfrm>
            <a:custGeom>
              <a:avLst/>
              <a:gdLst>
                <a:gd name="T0" fmla="*/ 28 w 87"/>
                <a:gd name="T1" fmla="*/ 182 h 196"/>
                <a:gd name="T2" fmla="*/ 82 w 87"/>
                <a:gd name="T3" fmla="*/ 21 h 196"/>
                <a:gd name="T4" fmla="*/ 59 w 87"/>
                <a:gd name="T5" fmla="*/ 15 h 196"/>
                <a:gd name="T6" fmla="*/ 5 w 87"/>
                <a:gd name="T7" fmla="*/ 175 h 196"/>
                <a:gd name="T8" fmla="*/ 28 w 87"/>
                <a:gd name="T9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96">
                  <a:moveTo>
                    <a:pt x="28" y="182"/>
                  </a:moveTo>
                  <a:cubicBezTo>
                    <a:pt x="46" y="128"/>
                    <a:pt x="64" y="75"/>
                    <a:pt x="82" y="21"/>
                  </a:cubicBezTo>
                  <a:cubicBezTo>
                    <a:pt x="87" y="6"/>
                    <a:pt x="64" y="0"/>
                    <a:pt x="59" y="15"/>
                  </a:cubicBezTo>
                  <a:cubicBezTo>
                    <a:pt x="41" y="68"/>
                    <a:pt x="23" y="122"/>
                    <a:pt x="5" y="175"/>
                  </a:cubicBezTo>
                  <a:cubicBezTo>
                    <a:pt x="0" y="190"/>
                    <a:pt x="23" y="196"/>
                    <a:pt x="28" y="18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4" name="Freeform 97">
              <a:extLst>
                <a:ext uri="{FF2B5EF4-FFF2-40B4-BE49-F238E27FC236}">
                  <a16:creationId xmlns:a16="http://schemas.microsoft.com/office/drawing/2014/main" id="{20A0E841-D6D3-46E5-9BCD-AC0A9C56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727450"/>
              <a:ext cx="60325" cy="222250"/>
            </a:xfrm>
            <a:custGeom>
              <a:avLst/>
              <a:gdLst>
                <a:gd name="T0" fmla="*/ 25 w 48"/>
                <a:gd name="T1" fmla="*/ 164 h 179"/>
                <a:gd name="T2" fmla="*/ 46 w 48"/>
                <a:gd name="T3" fmla="*/ 22 h 179"/>
                <a:gd name="T4" fmla="*/ 23 w 48"/>
                <a:gd name="T5" fmla="*/ 16 h 179"/>
                <a:gd name="T6" fmla="*/ 2 w 48"/>
                <a:gd name="T7" fmla="*/ 158 h 179"/>
                <a:gd name="T8" fmla="*/ 25 w 48"/>
                <a:gd name="T9" fmla="*/ 16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9">
                  <a:moveTo>
                    <a:pt x="25" y="164"/>
                  </a:moveTo>
                  <a:cubicBezTo>
                    <a:pt x="32" y="117"/>
                    <a:pt x="39" y="69"/>
                    <a:pt x="46" y="22"/>
                  </a:cubicBezTo>
                  <a:cubicBezTo>
                    <a:pt x="48" y="7"/>
                    <a:pt x="25" y="0"/>
                    <a:pt x="23" y="16"/>
                  </a:cubicBezTo>
                  <a:cubicBezTo>
                    <a:pt x="16" y="63"/>
                    <a:pt x="9" y="110"/>
                    <a:pt x="2" y="158"/>
                  </a:cubicBezTo>
                  <a:cubicBezTo>
                    <a:pt x="0" y="173"/>
                    <a:pt x="23" y="179"/>
                    <a:pt x="25" y="16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5" name="Freeform 98">
              <a:extLst>
                <a:ext uri="{FF2B5EF4-FFF2-40B4-BE49-F238E27FC236}">
                  <a16:creationId xmlns:a16="http://schemas.microsoft.com/office/drawing/2014/main" id="{DC435293-4A6A-40E4-A92B-DD1B3F081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375" y="3749675"/>
              <a:ext cx="71437" cy="160338"/>
            </a:xfrm>
            <a:custGeom>
              <a:avLst/>
              <a:gdLst>
                <a:gd name="T0" fmla="*/ 28 w 58"/>
                <a:gd name="T1" fmla="*/ 115 h 130"/>
                <a:gd name="T2" fmla="*/ 53 w 58"/>
                <a:gd name="T3" fmla="*/ 22 h 130"/>
                <a:gd name="T4" fmla="*/ 30 w 58"/>
                <a:gd name="T5" fmla="*/ 15 h 130"/>
                <a:gd name="T6" fmla="*/ 4 w 58"/>
                <a:gd name="T7" fmla="*/ 108 h 130"/>
                <a:gd name="T8" fmla="*/ 28 w 58"/>
                <a:gd name="T9" fmla="*/ 1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0">
                  <a:moveTo>
                    <a:pt x="28" y="115"/>
                  </a:moveTo>
                  <a:cubicBezTo>
                    <a:pt x="36" y="84"/>
                    <a:pt x="45" y="53"/>
                    <a:pt x="53" y="22"/>
                  </a:cubicBezTo>
                  <a:cubicBezTo>
                    <a:pt x="58" y="7"/>
                    <a:pt x="34" y="0"/>
                    <a:pt x="30" y="15"/>
                  </a:cubicBezTo>
                  <a:cubicBezTo>
                    <a:pt x="22" y="46"/>
                    <a:pt x="13" y="77"/>
                    <a:pt x="4" y="108"/>
                  </a:cubicBezTo>
                  <a:cubicBezTo>
                    <a:pt x="0" y="123"/>
                    <a:pt x="23" y="130"/>
                    <a:pt x="28" y="1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" name="Freeform 99">
              <a:extLst>
                <a:ext uri="{FF2B5EF4-FFF2-40B4-BE49-F238E27FC236}">
                  <a16:creationId xmlns:a16="http://schemas.microsoft.com/office/drawing/2014/main" id="{2E2571D0-2B04-425E-B522-8875A18BE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3735388"/>
              <a:ext cx="66675" cy="131763"/>
            </a:xfrm>
            <a:custGeom>
              <a:avLst/>
              <a:gdLst>
                <a:gd name="T0" fmla="*/ 27 w 54"/>
                <a:gd name="T1" fmla="*/ 92 h 107"/>
                <a:gd name="T2" fmla="*/ 48 w 54"/>
                <a:gd name="T3" fmla="*/ 20 h 107"/>
                <a:gd name="T4" fmla="*/ 25 w 54"/>
                <a:gd name="T5" fmla="*/ 14 h 107"/>
                <a:gd name="T6" fmla="*/ 4 w 54"/>
                <a:gd name="T7" fmla="*/ 85 h 107"/>
                <a:gd name="T8" fmla="*/ 27 w 54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7">
                  <a:moveTo>
                    <a:pt x="27" y="92"/>
                  </a:moveTo>
                  <a:cubicBezTo>
                    <a:pt x="32" y="68"/>
                    <a:pt x="40" y="44"/>
                    <a:pt x="48" y="20"/>
                  </a:cubicBezTo>
                  <a:cubicBezTo>
                    <a:pt x="54" y="6"/>
                    <a:pt x="31" y="0"/>
                    <a:pt x="25" y="14"/>
                  </a:cubicBezTo>
                  <a:cubicBezTo>
                    <a:pt x="17" y="37"/>
                    <a:pt x="9" y="61"/>
                    <a:pt x="4" y="85"/>
                  </a:cubicBezTo>
                  <a:cubicBezTo>
                    <a:pt x="0" y="100"/>
                    <a:pt x="23" y="107"/>
                    <a:pt x="27" y="9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57" name="组合 256">
            <a:extLst>
              <a:ext uri="{FF2B5EF4-FFF2-40B4-BE49-F238E27FC236}">
                <a16:creationId xmlns:a16="http://schemas.microsoft.com/office/drawing/2014/main" id="{F18C31C0-E378-4BE8-B322-64DB8C951542}"/>
              </a:ext>
            </a:extLst>
          </p:cNvPr>
          <p:cNvGrpSpPr/>
          <p:nvPr/>
        </p:nvGrpSpPr>
        <p:grpSpPr>
          <a:xfrm>
            <a:off x="10926328" y="4889885"/>
            <a:ext cx="660400" cy="1209675"/>
            <a:chOff x="6889750" y="1900238"/>
            <a:chExt cx="660400" cy="1209675"/>
          </a:xfrm>
        </p:grpSpPr>
        <p:sp>
          <p:nvSpPr>
            <p:cNvPr id="258" name="Freeform 116">
              <a:extLst>
                <a:ext uri="{FF2B5EF4-FFF2-40B4-BE49-F238E27FC236}">
                  <a16:creationId xmlns:a16="http://schemas.microsoft.com/office/drawing/2014/main" id="{4026FF42-D4C4-463B-94A2-8428C8E55C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88" y="1900238"/>
              <a:ext cx="630237" cy="1176338"/>
            </a:xfrm>
            <a:custGeom>
              <a:avLst/>
              <a:gdLst>
                <a:gd name="T0" fmla="*/ 350 w 509"/>
                <a:gd name="T1" fmla="*/ 700 h 949"/>
                <a:gd name="T2" fmla="*/ 388 w 509"/>
                <a:gd name="T3" fmla="*/ 524 h 949"/>
                <a:gd name="T4" fmla="*/ 391 w 509"/>
                <a:gd name="T5" fmla="*/ 515 h 949"/>
                <a:gd name="T6" fmla="*/ 394 w 509"/>
                <a:gd name="T7" fmla="*/ 498 h 949"/>
                <a:gd name="T8" fmla="*/ 395 w 509"/>
                <a:gd name="T9" fmla="*/ 496 h 949"/>
                <a:gd name="T10" fmla="*/ 395 w 509"/>
                <a:gd name="T11" fmla="*/ 492 h 949"/>
                <a:gd name="T12" fmla="*/ 506 w 509"/>
                <a:gd name="T13" fmla="*/ 87 h 949"/>
                <a:gd name="T14" fmla="*/ 490 w 509"/>
                <a:gd name="T15" fmla="*/ 50 h 949"/>
                <a:gd name="T16" fmla="*/ 491 w 509"/>
                <a:gd name="T17" fmla="*/ 49 h 949"/>
                <a:gd name="T18" fmla="*/ 449 w 509"/>
                <a:gd name="T19" fmla="*/ 7 h 949"/>
                <a:gd name="T20" fmla="*/ 222 w 509"/>
                <a:gd name="T21" fmla="*/ 134 h 949"/>
                <a:gd name="T22" fmla="*/ 198 w 509"/>
                <a:gd name="T23" fmla="*/ 159 h 949"/>
                <a:gd name="T24" fmla="*/ 178 w 509"/>
                <a:gd name="T25" fmla="*/ 182 h 949"/>
                <a:gd name="T26" fmla="*/ 173 w 509"/>
                <a:gd name="T27" fmla="*/ 200 h 949"/>
                <a:gd name="T28" fmla="*/ 187 w 509"/>
                <a:gd name="T29" fmla="*/ 258 h 949"/>
                <a:gd name="T30" fmla="*/ 300 w 509"/>
                <a:gd name="T31" fmla="*/ 258 h 949"/>
                <a:gd name="T32" fmla="*/ 276 w 509"/>
                <a:gd name="T33" fmla="*/ 370 h 949"/>
                <a:gd name="T34" fmla="*/ 246 w 509"/>
                <a:gd name="T35" fmla="*/ 494 h 949"/>
                <a:gd name="T36" fmla="*/ 234 w 509"/>
                <a:gd name="T37" fmla="*/ 575 h 949"/>
                <a:gd name="T38" fmla="*/ 230 w 509"/>
                <a:gd name="T39" fmla="*/ 585 h 949"/>
                <a:gd name="T40" fmla="*/ 215 w 509"/>
                <a:gd name="T41" fmla="*/ 646 h 949"/>
                <a:gd name="T42" fmla="*/ 203 w 509"/>
                <a:gd name="T43" fmla="*/ 662 h 949"/>
                <a:gd name="T44" fmla="*/ 186 w 509"/>
                <a:gd name="T45" fmla="*/ 708 h 949"/>
                <a:gd name="T46" fmla="*/ 172 w 509"/>
                <a:gd name="T47" fmla="*/ 742 h 949"/>
                <a:gd name="T48" fmla="*/ 140 w 509"/>
                <a:gd name="T49" fmla="*/ 753 h 949"/>
                <a:gd name="T50" fmla="*/ 122 w 509"/>
                <a:gd name="T51" fmla="*/ 754 h 949"/>
                <a:gd name="T52" fmla="*/ 112 w 509"/>
                <a:gd name="T53" fmla="*/ 756 h 949"/>
                <a:gd name="T54" fmla="*/ 83 w 509"/>
                <a:gd name="T55" fmla="*/ 752 h 949"/>
                <a:gd name="T56" fmla="*/ 65 w 509"/>
                <a:gd name="T57" fmla="*/ 754 h 949"/>
                <a:gd name="T58" fmla="*/ 61 w 509"/>
                <a:gd name="T59" fmla="*/ 753 h 949"/>
                <a:gd name="T60" fmla="*/ 19 w 509"/>
                <a:gd name="T61" fmla="*/ 795 h 949"/>
                <a:gd name="T62" fmla="*/ 20 w 509"/>
                <a:gd name="T63" fmla="*/ 800 h 949"/>
                <a:gd name="T64" fmla="*/ 5 w 509"/>
                <a:gd name="T65" fmla="*/ 855 h 949"/>
                <a:gd name="T66" fmla="*/ 15 w 509"/>
                <a:gd name="T67" fmla="*/ 889 h 949"/>
                <a:gd name="T68" fmla="*/ 47 w 509"/>
                <a:gd name="T69" fmla="*/ 925 h 949"/>
                <a:gd name="T70" fmla="*/ 119 w 509"/>
                <a:gd name="T71" fmla="*/ 919 h 949"/>
                <a:gd name="T72" fmla="*/ 165 w 509"/>
                <a:gd name="T73" fmla="*/ 912 h 949"/>
                <a:gd name="T74" fmla="*/ 167 w 509"/>
                <a:gd name="T75" fmla="*/ 911 h 949"/>
                <a:gd name="T76" fmla="*/ 348 w 509"/>
                <a:gd name="T77" fmla="*/ 932 h 949"/>
                <a:gd name="T78" fmla="*/ 412 w 509"/>
                <a:gd name="T79" fmla="*/ 945 h 949"/>
                <a:gd name="T80" fmla="*/ 455 w 509"/>
                <a:gd name="T81" fmla="*/ 912 h 949"/>
                <a:gd name="T82" fmla="*/ 455 w 509"/>
                <a:gd name="T83" fmla="*/ 844 h 949"/>
                <a:gd name="T84" fmla="*/ 452 w 509"/>
                <a:gd name="T85" fmla="*/ 804 h 949"/>
                <a:gd name="T86" fmla="*/ 450 w 509"/>
                <a:gd name="T87" fmla="*/ 791 h 949"/>
                <a:gd name="T88" fmla="*/ 431 w 509"/>
                <a:gd name="T89" fmla="*/ 768 h 949"/>
                <a:gd name="T90" fmla="*/ 393 w 509"/>
                <a:gd name="T91" fmla="*/ 753 h 949"/>
                <a:gd name="T92" fmla="*/ 364 w 509"/>
                <a:gd name="T93" fmla="*/ 751 h 949"/>
                <a:gd name="T94" fmla="*/ 359 w 509"/>
                <a:gd name="T95" fmla="*/ 751 h 949"/>
                <a:gd name="T96" fmla="*/ 341 w 509"/>
                <a:gd name="T97" fmla="*/ 732 h 949"/>
                <a:gd name="T98" fmla="*/ 345 w 509"/>
                <a:gd name="T99" fmla="*/ 712 h 949"/>
                <a:gd name="T100" fmla="*/ 350 w 509"/>
                <a:gd name="T101" fmla="*/ 700 h 949"/>
                <a:gd name="T102" fmla="*/ 425 w 509"/>
                <a:gd name="T103" fmla="*/ 31 h 949"/>
                <a:gd name="T104" fmla="*/ 425 w 509"/>
                <a:gd name="T105" fmla="*/ 31 h 949"/>
                <a:gd name="T106" fmla="*/ 360 w 509"/>
                <a:gd name="T107" fmla="*/ 753 h 949"/>
                <a:gd name="T108" fmla="*/ 359 w 509"/>
                <a:gd name="T109" fmla="*/ 751 h 949"/>
                <a:gd name="T110" fmla="*/ 360 w 509"/>
                <a:gd name="T111" fmla="*/ 753 h 949"/>
                <a:gd name="T112" fmla="*/ 359 w 509"/>
                <a:gd name="T113" fmla="*/ 751 h 949"/>
                <a:gd name="T114" fmla="*/ 359 w 509"/>
                <a:gd name="T115" fmla="*/ 751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9" h="949">
                  <a:moveTo>
                    <a:pt x="350" y="700"/>
                  </a:moveTo>
                  <a:cubicBezTo>
                    <a:pt x="363" y="642"/>
                    <a:pt x="376" y="583"/>
                    <a:pt x="388" y="524"/>
                  </a:cubicBezTo>
                  <a:cubicBezTo>
                    <a:pt x="390" y="522"/>
                    <a:pt x="391" y="518"/>
                    <a:pt x="391" y="515"/>
                  </a:cubicBezTo>
                  <a:cubicBezTo>
                    <a:pt x="392" y="509"/>
                    <a:pt x="393" y="504"/>
                    <a:pt x="394" y="498"/>
                  </a:cubicBezTo>
                  <a:cubicBezTo>
                    <a:pt x="394" y="497"/>
                    <a:pt x="394" y="497"/>
                    <a:pt x="395" y="496"/>
                  </a:cubicBezTo>
                  <a:cubicBezTo>
                    <a:pt x="395" y="495"/>
                    <a:pt x="395" y="493"/>
                    <a:pt x="395" y="492"/>
                  </a:cubicBezTo>
                  <a:cubicBezTo>
                    <a:pt x="420" y="354"/>
                    <a:pt x="481" y="225"/>
                    <a:pt x="506" y="87"/>
                  </a:cubicBezTo>
                  <a:cubicBezTo>
                    <a:pt x="509" y="70"/>
                    <a:pt x="501" y="57"/>
                    <a:pt x="490" y="50"/>
                  </a:cubicBezTo>
                  <a:cubicBezTo>
                    <a:pt x="490" y="50"/>
                    <a:pt x="491" y="49"/>
                    <a:pt x="491" y="49"/>
                  </a:cubicBezTo>
                  <a:cubicBezTo>
                    <a:pt x="497" y="24"/>
                    <a:pt x="474" y="0"/>
                    <a:pt x="449" y="7"/>
                  </a:cubicBezTo>
                  <a:cubicBezTo>
                    <a:pt x="362" y="31"/>
                    <a:pt x="303" y="100"/>
                    <a:pt x="222" y="134"/>
                  </a:cubicBezTo>
                  <a:cubicBezTo>
                    <a:pt x="210" y="139"/>
                    <a:pt x="201" y="148"/>
                    <a:pt x="198" y="159"/>
                  </a:cubicBezTo>
                  <a:cubicBezTo>
                    <a:pt x="190" y="166"/>
                    <a:pt x="184" y="173"/>
                    <a:pt x="178" y="182"/>
                  </a:cubicBezTo>
                  <a:cubicBezTo>
                    <a:pt x="174" y="188"/>
                    <a:pt x="172" y="194"/>
                    <a:pt x="173" y="200"/>
                  </a:cubicBezTo>
                  <a:cubicBezTo>
                    <a:pt x="153" y="216"/>
                    <a:pt x="165" y="250"/>
                    <a:pt x="187" y="258"/>
                  </a:cubicBezTo>
                  <a:cubicBezTo>
                    <a:pt x="226" y="271"/>
                    <a:pt x="263" y="267"/>
                    <a:pt x="300" y="258"/>
                  </a:cubicBezTo>
                  <a:cubicBezTo>
                    <a:pt x="290" y="295"/>
                    <a:pt x="282" y="332"/>
                    <a:pt x="276" y="370"/>
                  </a:cubicBezTo>
                  <a:cubicBezTo>
                    <a:pt x="264" y="411"/>
                    <a:pt x="253" y="452"/>
                    <a:pt x="246" y="494"/>
                  </a:cubicBezTo>
                  <a:cubicBezTo>
                    <a:pt x="242" y="521"/>
                    <a:pt x="238" y="548"/>
                    <a:pt x="234" y="575"/>
                  </a:cubicBezTo>
                  <a:cubicBezTo>
                    <a:pt x="232" y="578"/>
                    <a:pt x="231" y="581"/>
                    <a:pt x="230" y="585"/>
                  </a:cubicBezTo>
                  <a:cubicBezTo>
                    <a:pt x="224" y="605"/>
                    <a:pt x="219" y="625"/>
                    <a:pt x="215" y="646"/>
                  </a:cubicBezTo>
                  <a:cubicBezTo>
                    <a:pt x="210" y="650"/>
                    <a:pt x="206" y="655"/>
                    <a:pt x="203" y="662"/>
                  </a:cubicBezTo>
                  <a:cubicBezTo>
                    <a:pt x="198" y="677"/>
                    <a:pt x="192" y="693"/>
                    <a:pt x="186" y="708"/>
                  </a:cubicBezTo>
                  <a:cubicBezTo>
                    <a:pt x="183" y="717"/>
                    <a:pt x="179" y="735"/>
                    <a:pt x="172" y="742"/>
                  </a:cubicBezTo>
                  <a:cubicBezTo>
                    <a:pt x="165" y="749"/>
                    <a:pt x="150" y="751"/>
                    <a:pt x="140" y="753"/>
                  </a:cubicBezTo>
                  <a:cubicBezTo>
                    <a:pt x="135" y="752"/>
                    <a:pt x="129" y="752"/>
                    <a:pt x="122" y="754"/>
                  </a:cubicBezTo>
                  <a:cubicBezTo>
                    <a:pt x="119" y="755"/>
                    <a:pt x="115" y="755"/>
                    <a:pt x="112" y="756"/>
                  </a:cubicBezTo>
                  <a:cubicBezTo>
                    <a:pt x="102" y="756"/>
                    <a:pt x="94" y="752"/>
                    <a:pt x="83" y="752"/>
                  </a:cubicBezTo>
                  <a:cubicBezTo>
                    <a:pt x="77" y="751"/>
                    <a:pt x="71" y="752"/>
                    <a:pt x="65" y="754"/>
                  </a:cubicBezTo>
                  <a:cubicBezTo>
                    <a:pt x="64" y="754"/>
                    <a:pt x="62" y="753"/>
                    <a:pt x="61" y="753"/>
                  </a:cubicBezTo>
                  <a:cubicBezTo>
                    <a:pt x="34" y="745"/>
                    <a:pt x="15" y="770"/>
                    <a:pt x="19" y="795"/>
                  </a:cubicBezTo>
                  <a:cubicBezTo>
                    <a:pt x="20" y="796"/>
                    <a:pt x="20" y="798"/>
                    <a:pt x="20" y="800"/>
                  </a:cubicBezTo>
                  <a:cubicBezTo>
                    <a:pt x="6" y="815"/>
                    <a:pt x="1" y="836"/>
                    <a:pt x="5" y="855"/>
                  </a:cubicBezTo>
                  <a:cubicBezTo>
                    <a:pt x="0" y="867"/>
                    <a:pt x="5" y="881"/>
                    <a:pt x="15" y="889"/>
                  </a:cubicBezTo>
                  <a:cubicBezTo>
                    <a:pt x="14" y="906"/>
                    <a:pt x="25" y="924"/>
                    <a:pt x="47" y="925"/>
                  </a:cubicBezTo>
                  <a:cubicBezTo>
                    <a:pt x="72" y="927"/>
                    <a:pt x="95" y="923"/>
                    <a:pt x="119" y="919"/>
                  </a:cubicBezTo>
                  <a:cubicBezTo>
                    <a:pt x="134" y="917"/>
                    <a:pt x="150" y="915"/>
                    <a:pt x="165" y="912"/>
                  </a:cubicBezTo>
                  <a:cubicBezTo>
                    <a:pt x="166" y="912"/>
                    <a:pt x="166" y="912"/>
                    <a:pt x="167" y="911"/>
                  </a:cubicBezTo>
                  <a:cubicBezTo>
                    <a:pt x="227" y="921"/>
                    <a:pt x="288" y="931"/>
                    <a:pt x="348" y="932"/>
                  </a:cubicBezTo>
                  <a:cubicBezTo>
                    <a:pt x="370" y="936"/>
                    <a:pt x="391" y="941"/>
                    <a:pt x="412" y="945"/>
                  </a:cubicBezTo>
                  <a:cubicBezTo>
                    <a:pt x="434" y="949"/>
                    <a:pt x="455" y="936"/>
                    <a:pt x="455" y="912"/>
                  </a:cubicBezTo>
                  <a:cubicBezTo>
                    <a:pt x="455" y="889"/>
                    <a:pt x="455" y="867"/>
                    <a:pt x="455" y="844"/>
                  </a:cubicBezTo>
                  <a:cubicBezTo>
                    <a:pt x="455" y="830"/>
                    <a:pt x="455" y="817"/>
                    <a:pt x="452" y="804"/>
                  </a:cubicBezTo>
                  <a:cubicBezTo>
                    <a:pt x="452" y="800"/>
                    <a:pt x="452" y="796"/>
                    <a:pt x="450" y="791"/>
                  </a:cubicBezTo>
                  <a:cubicBezTo>
                    <a:pt x="447" y="782"/>
                    <a:pt x="440" y="772"/>
                    <a:pt x="431" y="768"/>
                  </a:cubicBezTo>
                  <a:cubicBezTo>
                    <a:pt x="420" y="760"/>
                    <a:pt x="407" y="754"/>
                    <a:pt x="393" y="753"/>
                  </a:cubicBezTo>
                  <a:cubicBezTo>
                    <a:pt x="383" y="751"/>
                    <a:pt x="373" y="750"/>
                    <a:pt x="364" y="751"/>
                  </a:cubicBezTo>
                  <a:cubicBezTo>
                    <a:pt x="361" y="752"/>
                    <a:pt x="360" y="751"/>
                    <a:pt x="359" y="751"/>
                  </a:cubicBezTo>
                  <a:cubicBezTo>
                    <a:pt x="356" y="742"/>
                    <a:pt x="349" y="735"/>
                    <a:pt x="341" y="732"/>
                  </a:cubicBezTo>
                  <a:cubicBezTo>
                    <a:pt x="342" y="725"/>
                    <a:pt x="344" y="718"/>
                    <a:pt x="345" y="712"/>
                  </a:cubicBezTo>
                  <a:cubicBezTo>
                    <a:pt x="348" y="708"/>
                    <a:pt x="350" y="705"/>
                    <a:pt x="350" y="700"/>
                  </a:cubicBezTo>
                  <a:close/>
                  <a:moveTo>
                    <a:pt x="425" y="31"/>
                  </a:moveTo>
                  <a:cubicBezTo>
                    <a:pt x="426" y="29"/>
                    <a:pt x="427" y="29"/>
                    <a:pt x="425" y="31"/>
                  </a:cubicBezTo>
                  <a:close/>
                  <a:moveTo>
                    <a:pt x="360" y="753"/>
                  </a:moveTo>
                  <a:cubicBezTo>
                    <a:pt x="359" y="753"/>
                    <a:pt x="359" y="752"/>
                    <a:pt x="359" y="751"/>
                  </a:cubicBezTo>
                  <a:cubicBezTo>
                    <a:pt x="359" y="752"/>
                    <a:pt x="359" y="753"/>
                    <a:pt x="360" y="753"/>
                  </a:cubicBezTo>
                  <a:close/>
                  <a:moveTo>
                    <a:pt x="359" y="751"/>
                  </a:moveTo>
                  <a:cubicBezTo>
                    <a:pt x="357" y="750"/>
                    <a:pt x="358" y="749"/>
                    <a:pt x="359" y="751"/>
                  </a:cubicBezTo>
                  <a:close/>
                </a:path>
              </a:pathLst>
            </a:custGeom>
            <a:solidFill>
              <a:srgbClr val="F44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9" name="Freeform 117">
              <a:extLst>
                <a:ext uri="{FF2B5EF4-FFF2-40B4-BE49-F238E27FC236}">
                  <a16:creationId xmlns:a16="http://schemas.microsoft.com/office/drawing/2014/main" id="{BF38BD15-DA5C-4698-8886-97499EB58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1914525"/>
              <a:ext cx="660400" cy="1195388"/>
            </a:xfrm>
            <a:custGeom>
              <a:avLst/>
              <a:gdLst>
                <a:gd name="T0" fmla="*/ 333 w 534"/>
                <a:gd name="T1" fmla="*/ 63 h 965"/>
                <a:gd name="T2" fmla="*/ 212 w 534"/>
                <a:gd name="T3" fmla="*/ 94 h 965"/>
                <a:gd name="T4" fmla="*/ 179 w 534"/>
                <a:gd name="T5" fmla="*/ 176 h 965"/>
                <a:gd name="T6" fmla="*/ 193 w 534"/>
                <a:gd name="T7" fmla="*/ 263 h 965"/>
                <a:gd name="T8" fmla="*/ 301 w 534"/>
                <a:gd name="T9" fmla="*/ 269 h 965"/>
                <a:gd name="T10" fmla="*/ 185 w 534"/>
                <a:gd name="T11" fmla="*/ 722 h 965"/>
                <a:gd name="T12" fmla="*/ 51 w 534"/>
                <a:gd name="T13" fmla="*/ 724 h 965"/>
                <a:gd name="T14" fmla="*/ 9 w 534"/>
                <a:gd name="T15" fmla="*/ 767 h 965"/>
                <a:gd name="T16" fmla="*/ 1 w 534"/>
                <a:gd name="T17" fmla="*/ 902 h 965"/>
                <a:gd name="T18" fmla="*/ 49 w 534"/>
                <a:gd name="T19" fmla="*/ 934 h 965"/>
                <a:gd name="T20" fmla="*/ 212 w 534"/>
                <a:gd name="T21" fmla="*/ 918 h 965"/>
                <a:gd name="T22" fmla="*/ 458 w 534"/>
                <a:gd name="T23" fmla="*/ 956 h 965"/>
                <a:gd name="T24" fmla="*/ 480 w 534"/>
                <a:gd name="T25" fmla="*/ 843 h 965"/>
                <a:gd name="T26" fmla="*/ 476 w 534"/>
                <a:gd name="T27" fmla="*/ 747 h 965"/>
                <a:gd name="T28" fmla="*/ 375 w 534"/>
                <a:gd name="T29" fmla="*/ 731 h 965"/>
                <a:gd name="T30" fmla="*/ 454 w 534"/>
                <a:gd name="T31" fmla="*/ 295 h 965"/>
                <a:gd name="T32" fmla="*/ 529 w 534"/>
                <a:gd name="T33" fmla="*/ 63 h 965"/>
                <a:gd name="T34" fmla="*/ 397 w 534"/>
                <a:gd name="T35" fmla="*/ 8 h 965"/>
                <a:gd name="T36" fmla="*/ 454 w 534"/>
                <a:gd name="T37" fmla="*/ 52 h 965"/>
                <a:gd name="T38" fmla="*/ 510 w 534"/>
                <a:gd name="T39" fmla="*/ 66 h 965"/>
                <a:gd name="T40" fmla="*/ 354 w 534"/>
                <a:gd name="T41" fmla="*/ 660 h 965"/>
                <a:gd name="T42" fmla="*/ 355 w 534"/>
                <a:gd name="T43" fmla="*/ 746 h 965"/>
                <a:gd name="T44" fmla="*/ 458 w 534"/>
                <a:gd name="T45" fmla="*/ 765 h 965"/>
                <a:gd name="T46" fmla="*/ 458 w 534"/>
                <a:gd name="T47" fmla="*/ 820 h 965"/>
                <a:gd name="T48" fmla="*/ 451 w 534"/>
                <a:gd name="T49" fmla="*/ 932 h 965"/>
                <a:gd name="T50" fmla="*/ 34 w 534"/>
                <a:gd name="T51" fmla="*/ 910 h 965"/>
                <a:gd name="T52" fmla="*/ 26 w 534"/>
                <a:gd name="T53" fmla="*/ 890 h 965"/>
                <a:gd name="T54" fmla="*/ 33 w 534"/>
                <a:gd name="T55" fmla="*/ 771 h 965"/>
                <a:gd name="T56" fmla="*/ 51 w 534"/>
                <a:gd name="T57" fmla="*/ 748 h 965"/>
                <a:gd name="T58" fmla="*/ 185 w 534"/>
                <a:gd name="T59" fmla="*/ 746 h 965"/>
                <a:gd name="T60" fmla="*/ 324 w 534"/>
                <a:gd name="T61" fmla="*/ 275 h 965"/>
                <a:gd name="T62" fmla="*/ 193 w 534"/>
                <a:gd name="T63" fmla="*/ 239 h 965"/>
                <a:gd name="T64" fmla="*/ 203 w 534"/>
                <a:gd name="T65" fmla="*/ 176 h 965"/>
                <a:gd name="T66" fmla="*/ 212 w 534"/>
                <a:gd name="T67" fmla="*/ 118 h 965"/>
                <a:gd name="T68" fmla="*/ 384 w 534"/>
                <a:gd name="T69" fmla="*/ 1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4" h="965">
                  <a:moveTo>
                    <a:pt x="384" y="14"/>
                  </a:moveTo>
                  <a:cubicBezTo>
                    <a:pt x="372" y="36"/>
                    <a:pt x="355" y="52"/>
                    <a:pt x="333" y="63"/>
                  </a:cubicBezTo>
                  <a:cubicBezTo>
                    <a:pt x="309" y="76"/>
                    <a:pt x="283" y="84"/>
                    <a:pt x="256" y="89"/>
                  </a:cubicBezTo>
                  <a:cubicBezTo>
                    <a:pt x="242" y="92"/>
                    <a:pt x="227" y="92"/>
                    <a:pt x="212" y="94"/>
                  </a:cubicBezTo>
                  <a:cubicBezTo>
                    <a:pt x="202" y="96"/>
                    <a:pt x="194" y="106"/>
                    <a:pt x="189" y="115"/>
                  </a:cubicBezTo>
                  <a:cubicBezTo>
                    <a:pt x="179" y="133"/>
                    <a:pt x="178" y="156"/>
                    <a:pt x="179" y="176"/>
                  </a:cubicBezTo>
                  <a:cubicBezTo>
                    <a:pt x="179" y="201"/>
                    <a:pt x="183" y="226"/>
                    <a:pt x="181" y="251"/>
                  </a:cubicBezTo>
                  <a:cubicBezTo>
                    <a:pt x="180" y="258"/>
                    <a:pt x="187" y="263"/>
                    <a:pt x="193" y="263"/>
                  </a:cubicBezTo>
                  <a:cubicBezTo>
                    <a:pt x="232" y="266"/>
                    <a:pt x="271" y="273"/>
                    <a:pt x="310" y="283"/>
                  </a:cubicBezTo>
                  <a:cubicBezTo>
                    <a:pt x="307" y="278"/>
                    <a:pt x="304" y="274"/>
                    <a:pt x="301" y="269"/>
                  </a:cubicBezTo>
                  <a:cubicBezTo>
                    <a:pt x="253" y="421"/>
                    <a:pt x="210" y="575"/>
                    <a:pt x="173" y="731"/>
                  </a:cubicBezTo>
                  <a:cubicBezTo>
                    <a:pt x="177" y="728"/>
                    <a:pt x="181" y="725"/>
                    <a:pt x="185" y="722"/>
                  </a:cubicBezTo>
                  <a:cubicBezTo>
                    <a:pt x="154" y="722"/>
                    <a:pt x="124" y="723"/>
                    <a:pt x="94" y="724"/>
                  </a:cubicBezTo>
                  <a:cubicBezTo>
                    <a:pt x="79" y="724"/>
                    <a:pt x="65" y="724"/>
                    <a:pt x="51" y="724"/>
                  </a:cubicBezTo>
                  <a:cubicBezTo>
                    <a:pt x="38" y="725"/>
                    <a:pt x="26" y="726"/>
                    <a:pt x="18" y="736"/>
                  </a:cubicBezTo>
                  <a:cubicBezTo>
                    <a:pt x="11" y="745"/>
                    <a:pt x="10" y="756"/>
                    <a:pt x="9" y="767"/>
                  </a:cubicBezTo>
                  <a:cubicBezTo>
                    <a:pt x="8" y="782"/>
                    <a:pt x="7" y="796"/>
                    <a:pt x="6" y="811"/>
                  </a:cubicBezTo>
                  <a:cubicBezTo>
                    <a:pt x="5" y="841"/>
                    <a:pt x="2" y="872"/>
                    <a:pt x="1" y="902"/>
                  </a:cubicBezTo>
                  <a:cubicBezTo>
                    <a:pt x="0" y="913"/>
                    <a:pt x="3" y="923"/>
                    <a:pt x="12" y="929"/>
                  </a:cubicBezTo>
                  <a:cubicBezTo>
                    <a:pt x="23" y="936"/>
                    <a:pt x="37" y="935"/>
                    <a:pt x="49" y="934"/>
                  </a:cubicBezTo>
                  <a:cubicBezTo>
                    <a:pt x="76" y="933"/>
                    <a:pt x="103" y="927"/>
                    <a:pt x="130" y="922"/>
                  </a:cubicBezTo>
                  <a:cubicBezTo>
                    <a:pt x="157" y="917"/>
                    <a:pt x="184" y="915"/>
                    <a:pt x="212" y="918"/>
                  </a:cubicBezTo>
                  <a:cubicBezTo>
                    <a:pt x="238" y="921"/>
                    <a:pt x="264" y="928"/>
                    <a:pt x="289" y="935"/>
                  </a:cubicBezTo>
                  <a:cubicBezTo>
                    <a:pt x="344" y="950"/>
                    <a:pt x="400" y="965"/>
                    <a:pt x="458" y="956"/>
                  </a:cubicBezTo>
                  <a:cubicBezTo>
                    <a:pt x="461" y="955"/>
                    <a:pt x="465" y="951"/>
                    <a:pt x="466" y="947"/>
                  </a:cubicBezTo>
                  <a:cubicBezTo>
                    <a:pt x="473" y="913"/>
                    <a:pt x="477" y="878"/>
                    <a:pt x="480" y="843"/>
                  </a:cubicBezTo>
                  <a:cubicBezTo>
                    <a:pt x="482" y="825"/>
                    <a:pt x="483" y="807"/>
                    <a:pt x="484" y="789"/>
                  </a:cubicBezTo>
                  <a:cubicBezTo>
                    <a:pt x="484" y="775"/>
                    <a:pt x="484" y="759"/>
                    <a:pt x="476" y="747"/>
                  </a:cubicBezTo>
                  <a:cubicBezTo>
                    <a:pt x="460" y="723"/>
                    <a:pt x="429" y="729"/>
                    <a:pt x="405" y="733"/>
                  </a:cubicBezTo>
                  <a:cubicBezTo>
                    <a:pt x="396" y="735"/>
                    <a:pt x="384" y="735"/>
                    <a:pt x="375" y="731"/>
                  </a:cubicBezTo>
                  <a:cubicBezTo>
                    <a:pt x="363" y="724"/>
                    <a:pt x="371" y="705"/>
                    <a:pt x="372" y="694"/>
                  </a:cubicBezTo>
                  <a:cubicBezTo>
                    <a:pt x="395" y="560"/>
                    <a:pt x="417" y="426"/>
                    <a:pt x="454" y="295"/>
                  </a:cubicBezTo>
                  <a:cubicBezTo>
                    <a:pt x="475" y="221"/>
                    <a:pt x="500" y="148"/>
                    <a:pt x="531" y="78"/>
                  </a:cubicBezTo>
                  <a:cubicBezTo>
                    <a:pt x="533" y="73"/>
                    <a:pt x="534" y="67"/>
                    <a:pt x="529" y="63"/>
                  </a:cubicBezTo>
                  <a:cubicBezTo>
                    <a:pt x="511" y="48"/>
                    <a:pt x="487" y="39"/>
                    <a:pt x="465" y="31"/>
                  </a:cubicBezTo>
                  <a:cubicBezTo>
                    <a:pt x="443" y="22"/>
                    <a:pt x="420" y="13"/>
                    <a:pt x="397" y="8"/>
                  </a:cubicBezTo>
                  <a:cubicBezTo>
                    <a:pt x="382" y="6"/>
                    <a:pt x="375" y="29"/>
                    <a:pt x="391" y="32"/>
                  </a:cubicBezTo>
                  <a:cubicBezTo>
                    <a:pt x="412" y="35"/>
                    <a:pt x="434" y="44"/>
                    <a:pt x="454" y="52"/>
                  </a:cubicBezTo>
                  <a:cubicBezTo>
                    <a:pt x="473" y="59"/>
                    <a:pt x="497" y="68"/>
                    <a:pt x="512" y="80"/>
                  </a:cubicBezTo>
                  <a:cubicBezTo>
                    <a:pt x="512" y="75"/>
                    <a:pt x="511" y="71"/>
                    <a:pt x="510" y="66"/>
                  </a:cubicBezTo>
                  <a:cubicBezTo>
                    <a:pt x="455" y="190"/>
                    <a:pt x="418" y="322"/>
                    <a:pt x="391" y="456"/>
                  </a:cubicBezTo>
                  <a:cubicBezTo>
                    <a:pt x="377" y="524"/>
                    <a:pt x="365" y="592"/>
                    <a:pt x="354" y="660"/>
                  </a:cubicBezTo>
                  <a:cubicBezTo>
                    <a:pt x="351" y="676"/>
                    <a:pt x="348" y="693"/>
                    <a:pt x="346" y="709"/>
                  </a:cubicBezTo>
                  <a:cubicBezTo>
                    <a:pt x="344" y="723"/>
                    <a:pt x="345" y="736"/>
                    <a:pt x="355" y="746"/>
                  </a:cubicBezTo>
                  <a:cubicBezTo>
                    <a:pt x="374" y="763"/>
                    <a:pt x="401" y="757"/>
                    <a:pt x="424" y="754"/>
                  </a:cubicBezTo>
                  <a:cubicBezTo>
                    <a:pt x="435" y="752"/>
                    <a:pt x="453" y="751"/>
                    <a:pt x="458" y="765"/>
                  </a:cubicBezTo>
                  <a:cubicBezTo>
                    <a:pt x="461" y="772"/>
                    <a:pt x="460" y="781"/>
                    <a:pt x="460" y="789"/>
                  </a:cubicBezTo>
                  <a:cubicBezTo>
                    <a:pt x="459" y="799"/>
                    <a:pt x="459" y="809"/>
                    <a:pt x="458" y="820"/>
                  </a:cubicBezTo>
                  <a:cubicBezTo>
                    <a:pt x="456" y="860"/>
                    <a:pt x="450" y="901"/>
                    <a:pt x="443" y="941"/>
                  </a:cubicBezTo>
                  <a:cubicBezTo>
                    <a:pt x="446" y="938"/>
                    <a:pt x="449" y="935"/>
                    <a:pt x="451" y="932"/>
                  </a:cubicBezTo>
                  <a:cubicBezTo>
                    <a:pt x="360" y="948"/>
                    <a:pt x="273" y="892"/>
                    <a:pt x="182" y="893"/>
                  </a:cubicBezTo>
                  <a:cubicBezTo>
                    <a:pt x="132" y="893"/>
                    <a:pt x="84" y="912"/>
                    <a:pt x="34" y="910"/>
                  </a:cubicBezTo>
                  <a:cubicBezTo>
                    <a:pt x="30" y="910"/>
                    <a:pt x="26" y="911"/>
                    <a:pt x="25" y="908"/>
                  </a:cubicBezTo>
                  <a:cubicBezTo>
                    <a:pt x="23" y="903"/>
                    <a:pt x="25" y="894"/>
                    <a:pt x="26" y="890"/>
                  </a:cubicBezTo>
                  <a:cubicBezTo>
                    <a:pt x="26" y="877"/>
                    <a:pt x="27" y="864"/>
                    <a:pt x="28" y="850"/>
                  </a:cubicBezTo>
                  <a:cubicBezTo>
                    <a:pt x="30" y="824"/>
                    <a:pt x="31" y="797"/>
                    <a:pt x="33" y="771"/>
                  </a:cubicBezTo>
                  <a:cubicBezTo>
                    <a:pt x="33" y="766"/>
                    <a:pt x="33" y="758"/>
                    <a:pt x="36" y="753"/>
                  </a:cubicBezTo>
                  <a:cubicBezTo>
                    <a:pt x="39" y="748"/>
                    <a:pt x="45" y="748"/>
                    <a:pt x="51" y="748"/>
                  </a:cubicBezTo>
                  <a:cubicBezTo>
                    <a:pt x="65" y="748"/>
                    <a:pt x="79" y="748"/>
                    <a:pt x="94" y="748"/>
                  </a:cubicBezTo>
                  <a:cubicBezTo>
                    <a:pt x="124" y="747"/>
                    <a:pt x="154" y="746"/>
                    <a:pt x="185" y="746"/>
                  </a:cubicBezTo>
                  <a:cubicBezTo>
                    <a:pt x="190" y="746"/>
                    <a:pt x="195" y="742"/>
                    <a:pt x="196" y="737"/>
                  </a:cubicBezTo>
                  <a:cubicBezTo>
                    <a:pt x="234" y="582"/>
                    <a:pt x="276" y="427"/>
                    <a:pt x="324" y="275"/>
                  </a:cubicBezTo>
                  <a:cubicBezTo>
                    <a:pt x="326" y="269"/>
                    <a:pt x="322" y="262"/>
                    <a:pt x="316" y="260"/>
                  </a:cubicBezTo>
                  <a:cubicBezTo>
                    <a:pt x="276" y="249"/>
                    <a:pt x="235" y="242"/>
                    <a:pt x="193" y="239"/>
                  </a:cubicBezTo>
                  <a:cubicBezTo>
                    <a:pt x="197" y="243"/>
                    <a:pt x="201" y="247"/>
                    <a:pt x="205" y="251"/>
                  </a:cubicBezTo>
                  <a:cubicBezTo>
                    <a:pt x="207" y="226"/>
                    <a:pt x="203" y="201"/>
                    <a:pt x="203" y="176"/>
                  </a:cubicBezTo>
                  <a:cubicBezTo>
                    <a:pt x="202" y="155"/>
                    <a:pt x="203" y="129"/>
                    <a:pt x="221" y="115"/>
                  </a:cubicBezTo>
                  <a:cubicBezTo>
                    <a:pt x="218" y="116"/>
                    <a:pt x="215" y="117"/>
                    <a:pt x="212" y="118"/>
                  </a:cubicBezTo>
                  <a:cubicBezTo>
                    <a:pt x="283" y="113"/>
                    <a:pt x="367" y="94"/>
                    <a:pt x="404" y="26"/>
                  </a:cubicBezTo>
                  <a:cubicBezTo>
                    <a:pt x="412" y="12"/>
                    <a:pt x="391" y="0"/>
                    <a:pt x="384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0" name="Freeform 118">
              <a:extLst>
                <a:ext uri="{FF2B5EF4-FFF2-40B4-BE49-F238E27FC236}">
                  <a16:creationId xmlns:a16="http://schemas.microsoft.com/office/drawing/2014/main" id="{E200F8E8-DB6A-455A-8146-8A7881E22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0" y="2041525"/>
              <a:ext cx="223837" cy="104775"/>
            </a:xfrm>
            <a:custGeom>
              <a:avLst/>
              <a:gdLst>
                <a:gd name="T0" fmla="*/ 25 w 180"/>
                <a:gd name="T1" fmla="*/ 76 h 84"/>
                <a:gd name="T2" fmla="*/ 165 w 180"/>
                <a:gd name="T3" fmla="*/ 25 h 84"/>
                <a:gd name="T4" fmla="*/ 165 w 180"/>
                <a:gd name="T5" fmla="*/ 1 h 84"/>
                <a:gd name="T6" fmla="*/ 13 w 180"/>
                <a:gd name="T7" fmla="*/ 55 h 84"/>
                <a:gd name="T8" fmla="*/ 25 w 180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84">
                  <a:moveTo>
                    <a:pt x="25" y="76"/>
                  </a:moveTo>
                  <a:cubicBezTo>
                    <a:pt x="66" y="46"/>
                    <a:pt x="114" y="29"/>
                    <a:pt x="165" y="25"/>
                  </a:cubicBezTo>
                  <a:cubicBezTo>
                    <a:pt x="180" y="24"/>
                    <a:pt x="180" y="0"/>
                    <a:pt x="165" y="1"/>
                  </a:cubicBezTo>
                  <a:cubicBezTo>
                    <a:pt x="110" y="5"/>
                    <a:pt x="58" y="23"/>
                    <a:pt x="13" y="55"/>
                  </a:cubicBezTo>
                  <a:cubicBezTo>
                    <a:pt x="0" y="64"/>
                    <a:pt x="12" y="84"/>
                    <a:pt x="25" y="7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1" name="Freeform 119">
              <a:extLst>
                <a:ext uri="{FF2B5EF4-FFF2-40B4-BE49-F238E27FC236}">
                  <a16:creationId xmlns:a16="http://schemas.microsoft.com/office/drawing/2014/main" id="{E93ADE5A-E83D-4AE2-AAFE-91BFE44FB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5" y="2065338"/>
              <a:ext cx="246062" cy="128588"/>
            </a:xfrm>
            <a:custGeom>
              <a:avLst/>
              <a:gdLst>
                <a:gd name="T0" fmla="*/ 25 w 200"/>
                <a:gd name="T1" fmla="*/ 95 h 103"/>
                <a:gd name="T2" fmla="*/ 185 w 200"/>
                <a:gd name="T3" fmla="*/ 28 h 103"/>
                <a:gd name="T4" fmla="*/ 179 w 200"/>
                <a:gd name="T5" fmla="*/ 5 h 103"/>
                <a:gd name="T6" fmla="*/ 13 w 200"/>
                <a:gd name="T7" fmla="*/ 75 h 103"/>
                <a:gd name="T8" fmla="*/ 25 w 200"/>
                <a:gd name="T9" fmla="*/ 9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03">
                  <a:moveTo>
                    <a:pt x="25" y="95"/>
                  </a:moveTo>
                  <a:cubicBezTo>
                    <a:pt x="76" y="68"/>
                    <a:pt x="130" y="46"/>
                    <a:pt x="185" y="28"/>
                  </a:cubicBezTo>
                  <a:cubicBezTo>
                    <a:pt x="200" y="23"/>
                    <a:pt x="193" y="0"/>
                    <a:pt x="179" y="5"/>
                  </a:cubicBezTo>
                  <a:cubicBezTo>
                    <a:pt x="121" y="23"/>
                    <a:pt x="66" y="47"/>
                    <a:pt x="13" y="75"/>
                  </a:cubicBezTo>
                  <a:cubicBezTo>
                    <a:pt x="0" y="82"/>
                    <a:pt x="12" y="103"/>
                    <a:pt x="25" y="9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2" name="Freeform 120">
              <a:extLst>
                <a:ext uri="{FF2B5EF4-FFF2-40B4-BE49-F238E27FC236}">
                  <a16:creationId xmlns:a16="http://schemas.microsoft.com/office/drawing/2014/main" id="{BFDDDE1D-745B-47CA-B559-E6B12C33C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2154238"/>
              <a:ext cx="176212" cy="95250"/>
            </a:xfrm>
            <a:custGeom>
              <a:avLst/>
              <a:gdLst>
                <a:gd name="T0" fmla="*/ 26 w 143"/>
                <a:gd name="T1" fmla="*/ 69 h 77"/>
                <a:gd name="T2" fmla="*/ 128 w 143"/>
                <a:gd name="T3" fmla="*/ 27 h 77"/>
                <a:gd name="T4" fmla="*/ 121 w 143"/>
                <a:gd name="T5" fmla="*/ 4 h 77"/>
                <a:gd name="T6" fmla="*/ 14 w 143"/>
                <a:gd name="T7" fmla="*/ 49 h 77"/>
                <a:gd name="T8" fmla="*/ 26 w 143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7">
                  <a:moveTo>
                    <a:pt x="26" y="69"/>
                  </a:moveTo>
                  <a:cubicBezTo>
                    <a:pt x="58" y="50"/>
                    <a:pt x="92" y="36"/>
                    <a:pt x="128" y="27"/>
                  </a:cubicBezTo>
                  <a:cubicBezTo>
                    <a:pt x="143" y="23"/>
                    <a:pt x="137" y="0"/>
                    <a:pt x="121" y="4"/>
                  </a:cubicBezTo>
                  <a:cubicBezTo>
                    <a:pt x="84" y="14"/>
                    <a:pt x="47" y="29"/>
                    <a:pt x="14" y="49"/>
                  </a:cubicBezTo>
                  <a:cubicBezTo>
                    <a:pt x="0" y="57"/>
                    <a:pt x="12" y="77"/>
                    <a:pt x="26" y="6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3" name="Freeform 121">
              <a:extLst>
                <a:ext uri="{FF2B5EF4-FFF2-40B4-BE49-F238E27FC236}">
                  <a16:creationId xmlns:a16="http://schemas.microsoft.com/office/drawing/2014/main" id="{9E6137E4-9549-45C9-BB36-B5E0A62A1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2279650"/>
              <a:ext cx="150812" cy="98425"/>
            </a:xfrm>
            <a:custGeom>
              <a:avLst/>
              <a:gdLst>
                <a:gd name="T0" fmla="*/ 27 w 122"/>
                <a:gd name="T1" fmla="*/ 68 h 79"/>
                <a:gd name="T2" fmla="*/ 107 w 122"/>
                <a:gd name="T3" fmla="*/ 26 h 79"/>
                <a:gd name="T4" fmla="*/ 100 w 122"/>
                <a:gd name="T5" fmla="*/ 2 h 79"/>
                <a:gd name="T6" fmla="*/ 10 w 122"/>
                <a:gd name="T7" fmla="*/ 51 h 79"/>
                <a:gd name="T8" fmla="*/ 27 w 122"/>
                <a:gd name="T9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79">
                  <a:moveTo>
                    <a:pt x="27" y="68"/>
                  </a:moveTo>
                  <a:cubicBezTo>
                    <a:pt x="49" y="45"/>
                    <a:pt x="76" y="31"/>
                    <a:pt x="107" y="26"/>
                  </a:cubicBezTo>
                  <a:cubicBezTo>
                    <a:pt x="122" y="23"/>
                    <a:pt x="116" y="0"/>
                    <a:pt x="100" y="2"/>
                  </a:cubicBezTo>
                  <a:cubicBezTo>
                    <a:pt x="66" y="8"/>
                    <a:pt x="35" y="26"/>
                    <a:pt x="10" y="51"/>
                  </a:cubicBezTo>
                  <a:cubicBezTo>
                    <a:pt x="0" y="62"/>
                    <a:pt x="17" y="79"/>
                    <a:pt x="27" y="6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4" name="Freeform 122">
              <a:extLst>
                <a:ext uri="{FF2B5EF4-FFF2-40B4-BE49-F238E27FC236}">
                  <a16:creationId xmlns:a16="http://schemas.microsoft.com/office/drawing/2014/main" id="{CC4E75D8-A3C3-4DCF-9AC0-6C1217D5D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416175"/>
              <a:ext cx="131762" cy="88900"/>
            </a:xfrm>
            <a:custGeom>
              <a:avLst/>
              <a:gdLst>
                <a:gd name="T0" fmla="*/ 24 w 106"/>
                <a:gd name="T1" fmla="*/ 63 h 72"/>
                <a:gd name="T2" fmla="*/ 91 w 106"/>
                <a:gd name="T3" fmla="*/ 28 h 72"/>
                <a:gd name="T4" fmla="*/ 85 w 106"/>
                <a:gd name="T5" fmla="*/ 5 h 72"/>
                <a:gd name="T6" fmla="*/ 12 w 106"/>
                <a:gd name="T7" fmla="*/ 43 h 72"/>
                <a:gd name="T8" fmla="*/ 24 w 106"/>
                <a:gd name="T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72">
                  <a:moveTo>
                    <a:pt x="24" y="63"/>
                  </a:moveTo>
                  <a:cubicBezTo>
                    <a:pt x="45" y="48"/>
                    <a:pt x="67" y="36"/>
                    <a:pt x="91" y="28"/>
                  </a:cubicBezTo>
                  <a:cubicBezTo>
                    <a:pt x="106" y="23"/>
                    <a:pt x="100" y="0"/>
                    <a:pt x="85" y="5"/>
                  </a:cubicBezTo>
                  <a:cubicBezTo>
                    <a:pt x="59" y="14"/>
                    <a:pt x="34" y="26"/>
                    <a:pt x="12" y="43"/>
                  </a:cubicBezTo>
                  <a:cubicBezTo>
                    <a:pt x="0" y="52"/>
                    <a:pt x="12" y="72"/>
                    <a:pt x="24" y="6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5" name="Freeform 123">
              <a:extLst>
                <a:ext uri="{FF2B5EF4-FFF2-40B4-BE49-F238E27FC236}">
                  <a16:creationId xmlns:a16="http://schemas.microsoft.com/office/drawing/2014/main" id="{06AD88C7-F92E-411D-B99B-ECF5FF2D7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2522538"/>
              <a:ext cx="171450" cy="112713"/>
            </a:xfrm>
            <a:custGeom>
              <a:avLst/>
              <a:gdLst>
                <a:gd name="T0" fmla="*/ 28 w 139"/>
                <a:gd name="T1" fmla="*/ 81 h 91"/>
                <a:gd name="T2" fmla="*/ 124 w 139"/>
                <a:gd name="T3" fmla="*/ 28 h 91"/>
                <a:gd name="T4" fmla="*/ 118 w 139"/>
                <a:gd name="T5" fmla="*/ 5 h 91"/>
                <a:gd name="T6" fmla="*/ 11 w 139"/>
                <a:gd name="T7" fmla="*/ 64 h 91"/>
                <a:gd name="T8" fmla="*/ 28 w 139"/>
                <a:gd name="T9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91">
                  <a:moveTo>
                    <a:pt x="28" y="81"/>
                  </a:moveTo>
                  <a:cubicBezTo>
                    <a:pt x="56" y="56"/>
                    <a:pt x="89" y="38"/>
                    <a:pt x="124" y="28"/>
                  </a:cubicBezTo>
                  <a:cubicBezTo>
                    <a:pt x="139" y="23"/>
                    <a:pt x="133" y="0"/>
                    <a:pt x="118" y="5"/>
                  </a:cubicBezTo>
                  <a:cubicBezTo>
                    <a:pt x="78" y="16"/>
                    <a:pt x="42" y="37"/>
                    <a:pt x="11" y="64"/>
                  </a:cubicBezTo>
                  <a:cubicBezTo>
                    <a:pt x="0" y="74"/>
                    <a:pt x="17" y="91"/>
                    <a:pt x="28" y="8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6" name="Freeform 124">
              <a:extLst>
                <a:ext uri="{FF2B5EF4-FFF2-40B4-BE49-F238E27FC236}">
                  <a16:creationId xmlns:a16="http://schemas.microsoft.com/office/drawing/2014/main" id="{6FCFCB4D-0701-4020-BD82-C11894087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900" y="2611438"/>
              <a:ext cx="166687" cy="127000"/>
            </a:xfrm>
            <a:custGeom>
              <a:avLst/>
              <a:gdLst>
                <a:gd name="T0" fmla="*/ 28 w 135"/>
                <a:gd name="T1" fmla="*/ 91 h 102"/>
                <a:gd name="T2" fmla="*/ 121 w 135"/>
                <a:gd name="T3" fmla="*/ 27 h 102"/>
                <a:gd name="T4" fmla="*/ 109 w 135"/>
                <a:gd name="T5" fmla="*/ 6 h 102"/>
                <a:gd name="T6" fmla="*/ 11 w 135"/>
                <a:gd name="T7" fmla="*/ 74 h 102"/>
                <a:gd name="T8" fmla="*/ 28 w 135"/>
                <a:gd name="T9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2">
                  <a:moveTo>
                    <a:pt x="28" y="91"/>
                  </a:moveTo>
                  <a:cubicBezTo>
                    <a:pt x="55" y="65"/>
                    <a:pt x="87" y="43"/>
                    <a:pt x="121" y="27"/>
                  </a:cubicBezTo>
                  <a:cubicBezTo>
                    <a:pt x="135" y="20"/>
                    <a:pt x="123" y="0"/>
                    <a:pt x="109" y="6"/>
                  </a:cubicBezTo>
                  <a:cubicBezTo>
                    <a:pt x="73" y="23"/>
                    <a:pt x="40" y="46"/>
                    <a:pt x="11" y="74"/>
                  </a:cubicBezTo>
                  <a:cubicBezTo>
                    <a:pt x="0" y="85"/>
                    <a:pt x="17" y="102"/>
                    <a:pt x="28" y="9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7" name="Freeform 125">
              <a:extLst>
                <a:ext uri="{FF2B5EF4-FFF2-40B4-BE49-F238E27FC236}">
                  <a16:creationId xmlns:a16="http://schemas.microsoft.com/office/drawing/2014/main" id="{C8B6AACE-36B0-4752-9E8D-4D1E3F88D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2781300"/>
              <a:ext cx="330200" cy="206375"/>
            </a:xfrm>
            <a:custGeom>
              <a:avLst/>
              <a:gdLst>
                <a:gd name="T0" fmla="*/ 25 w 267"/>
                <a:gd name="T1" fmla="*/ 159 h 167"/>
                <a:gd name="T2" fmla="*/ 254 w 267"/>
                <a:gd name="T3" fmla="*/ 29 h 167"/>
                <a:gd name="T4" fmla="*/ 241 w 267"/>
                <a:gd name="T5" fmla="*/ 8 h 167"/>
                <a:gd name="T6" fmla="*/ 13 w 267"/>
                <a:gd name="T7" fmla="*/ 139 h 167"/>
                <a:gd name="T8" fmla="*/ 25 w 267"/>
                <a:gd name="T9" fmla="*/ 15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67">
                  <a:moveTo>
                    <a:pt x="25" y="159"/>
                  </a:moveTo>
                  <a:cubicBezTo>
                    <a:pt x="101" y="116"/>
                    <a:pt x="177" y="72"/>
                    <a:pt x="254" y="29"/>
                  </a:cubicBezTo>
                  <a:cubicBezTo>
                    <a:pt x="267" y="21"/>
                    <a:pt x="255" y="0"/>
                    <a:pt x="241" y="8"/>
                  </a:cubicBezTo>
                  <a:cubicBezTo>
                    <a:pt x="165" y="51"/>
                    <a:pt x="89" y="95"/>
                    <a:pt x="13" y="139"/>
                  </a:cubicBezTo>
                  <a:cubicBezTo>
                    <a:pt x="0" y="146"/>
                    <a:pt x="12" y="167"/>
                    <a:pt x="25" y="15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8" name="Freeform 126">
              <a:extLst>
                <a:ext uri="{FF2B5EF4-FFF2-40B4-BE49-F238E27FC236}">
                  <a16:creationId xmlns:a16="http://schemas.microsoft.com/office/drawing/2014/main" id="{9AE1B150-FEEE-4A97-BD76-652F5477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988" y="2822575"/>
              <a:ext cx="304800" cy="209550"/>
            </a:xfrm>
            <a:custGeom>
              <a:avLst/>
              <a:gdLst>
                <a:gd name="T0" fmla="*/ 25 w 247"/>
                <a:gd name="T1" fmla="*/ 160 h 169"/>
                <a:gd name="T2" fmla="*/ 234 w 247"/>
                <a:gd name="T3" fmla="*/ 28 h 169"/>
                <a:gd name="T4" fmla="*/ 222 w 247"/>
                <a:gd name="T5" fmla="*/ 8 h 169"/>
                <a:gd name="T6" fmla="*/ 13 w 247"/>
                <a:gd name="T7" fmla="*/ 139 h 169"/>
                <a:gd name="T8" fmla="*/ 25 w 247"/>
                <a:gd name="T9" fmla="*/ 16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69">
                  <a:moveTo>
                    <a:pt x="25" y="160"/>
                  </a:moveTo>
                  <a:cubicBezTo>
                    <a:pt x="93" y="113"/>
                    <a:pt x="162" y="69"/>
                    <a:pt x="234" y="28"/>
                  </a:cubicBezTo>
                  <a:cubicBezTo>
                    <a:pt x="247" y="21"/>
                    <a:pt x="235" y="0"/>
                    <a:pt x="222" y="8"/>
                  </a:cubicBezTo>
                  <a:cubicBezTo>
                    <a:pt x="150" y="48"/>
                    <a:pt x="80" y="92"/>
                    <a:pt x="13" y="139"/>
                  </a:cubicBezTo>
                  <a:cubicBezTo>
                    <a:pt x="0" y="148"/>
                    <a:pt x="12" y="169"/>
                    <a:pt x="25" y="16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9" name="Freeform 127">
              <a:extLst>
                <a:ext uri="{FF2B5EF4-FFF2-40B4-BE49-F238E27FC236}">
                  <a16:creationId xmlns:a16="http://schemas.microsoft.com/office/drawing/2014/main" id="{B2DED22C-066A-446C-BFC0-F6302EB4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538" y="2847975"/>
              <a:ext cx="200025" cy="161925"/>
            </a:xfrm>
            <a:custGeom>
              <a:avLst/>
              <a:gdLst>
                <a:gd name="T0" fmla="*/ 29 w 162"/>
                <a:gd name="T1" fmla="*/ 120 h 130"/>
                <a:gd name="T2" fmla="*/ 150 w 162"/>
                <a:gd name="T3" fmla="*/ 29 h 130"/>
                <a:gd name="T4" fmla="*/ 138 w 162"/>
                <a:gd name="T5" fmla="*/ 8 h 130"/>
                <a:gd name="T6" fmla="*/ 12 w 162"/>
                <a:gd name="T7" fmla="*/ 103 h 130"/>
                <a:gd name="T8" fmla="*/ 29 w 162"/>
                <a:gd name="T9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0">
                  <a:moveTo>
                    <a:pt x="29" y="120"/>
                  </a:moveTo>
                  <a:cubicBezTo>
                    <a:pt x="67" y="87"/>
                    <a:pt x="107" y="57"/>
                    <a:pt x="150" y="29"/>
                  </a:cubicBezTo>
                  <a:cubicBezTo>
                    <a:pt x="162" y="20"/>
                    <a:pt x="150" y="0"/>
                    <a:pt x="138" y="8"/>
                  </a:cubicBezTo>
                  <a:cubicBezTo>
                    <a:pt x="94" y="37"/>
                    <a:pt x="52" y="69"/>
                    <a:pt x="12" y="103"/>
                  </a:cubicBezTo>
                  <a:cubicBezTo>
                    <a:pt x="0" y="113"/>
                    <a:pt x="17" y="130"/>
                    <a:pt x="29" y="12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0" name="Freeform 128">
              <a:extLst>
                <a:ext uri="{FF2B5EF4-FFF2-40B4-BE49-F238E27FC236}">
                  <a16:creationId xmlns:a16="http://schemas.microsoft.com/office/drawing/2014/main" id="{8F0223BB-4686-4409-86CC-179EF22F7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952750"/>
              <a:ext cx="146050" cy="123825"/>
            </a:xfrm>
            <a:custGeom>
              <a:avLst/>
              <a:gdLst>
                <a:gd name="T0" fmla="*/ 30 w 119"/>
                <a:gd name="T1" fmla="*/ 89 h 101"/>
                <a:gd name="T2" fmla="*/ 104 w 119"/>
                <a:gd name="T3" fmla="*/ 27 h 101"/>
                <a:gd name="T4" fmla="*/ 92 w 119"/>
                <a:gd name="T5" fmla="*/ 6 h 101"/>
                <a:gd name="T6" fmla="*/ 9 w 119"/>
                <a:gd name="T7" fmla="*/ 77 h 101"/>
                <a:gd name="T8" fmla="*/ 30 w 119"/>
                <a:gd name="T9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1">
                  <a:moveTo>
                    <a:pt x="30" y="89"/>
                  </a:moveTo>
                  <a:cubicBezTo>
                    <a:pt x="48" y="62"/>
                    <a:pt x="74" y="41"/>
                    <a:pt x="104" y="27"/>
                  </a:cubicBezTo>
                  <a:cubicBezTo>
                    <a:pt x="119" y="20"/>
                    <a:pt x="106" y="0"/>
                    <a:pt x="92" y="6"/>
                  </a:cubicBezTo>
                  <a:cubicBezTo>
                    <a:pt x="58" y="22"/>
                    <a:pt x="30" y="46"/>
                    <a:pt x="9" y="77"/>
                  </a:cubicBezTo>
                  <a:cubicBezTo>
                    <a:pt x="0" y="89"/>
                    <a:pt x="21" y="101"/>
                    <a:pt x="30" y="8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71" name="组合 270">
            <a:extLst>
              <a:ext uri="{FF2B5EF4-FFF2-40B4-BE49-F238E27FC236}">
                <a16:creationId xmlns:a16="http://schemas.microsoft.com/office/drawing/2014/main" id="{F69826E8-DF7D-4612-AF7E-D29C6BB54749}"/>
              </a:ext>
            </a:extLst>
          </p:cNvPr>
          <p:cNvGrpSpPr/>
          <p:nvPr/>
        </p:nvGrpSpPr>
        <p:grpSpPr>
          <a:xfrm>
            <a:off x="1317811" y="3293745"/>
            <a:ext cx="739399" cy="870525"/>
            <a:chOff x="5360988" y="2655888"/>
            <a:chExt cx="1289049" cy="1517650"/>
          </a:xfrm>
        </p:grpSpPr>
        <p:sp>
          <p:nvSpPr>
            <p:cNvPr id="272" name="Freeform 177">
              <a:extLst>
                <a:ext uri="{FF2B5EF4-FFF2-40B4-BE49-F238E27FC236}">
                  <a16:creationId xmlns:a16="http://schemas.microsoft.com/office/drawing/2014/main" id="{FE7FA8DE-3484-48E6-ACED-4A2731979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988" y="3155950"/>
              <a:ext cx="157162" cy="58738"/>
            </a:xfrm>
            <a:custGeom>
              <a:avLst/>
              <a:gdLst>
                <a:gd name="T0" fmla="*/ 15 w 127"/>
                <a:gd name="T1" fmla="*/ 26 h 48"/>
                <a:gd name="T2" fmla="*/ 106 w 127"/>
                <a:gd name="T3" fmla="*/ 45 h 48"/>
                <a:gd name="T4" fmla="*/ 112 w 127"/>
                <a:gd name="T5" fmla="*/ 22 h 48"/>
                <a:gd name="T6" fmla="*/ 22 w 127"/>
                <a:gd name="T7" fmla="*/ 3 h 48"/>
                <a:gd name="T8" fmla="*/ 15 w 127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5" y="26"/>
                  </a:moveTo>
                  <a:cubicBezTo>
                    <a:pt x="45" y="33"/>
                    <a:pt x="76" y="39"/>
                    <a:pt x="106" y="45"/>
                  </a:cubicBezTo>
                  <a:cubicBezTo>
                    <a:pt x="121" y="48"/>
                    <a:pt x="127" y="25"/>
                    <a:pt x="112" y="22"/>
                  </a:cubicBezTo>
                  <a:cubicBezTo>
                    <a:pt x="82" y="16"/>
                    <a:pt x="52" y="9"/>
                    <a:pt x="22" y="3"/>
                  </a:cubicBezTo>
                  <a:cubicBezTo>
                    <a:pt x="7" y="0"/>
                    <a:pt x="0" y="23"/>
                    <a:pt x="15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3" name="Freeform 215">
              <a:extLst>
                <a:ext uri="{FF2B5EF4-FFF2-40B4-BE49-F238E27FC236}">
                  <a16:creationId xmlns:a16="http://schemas.microsoft.com/office/drawing/2014/main" id="{B9833906-6084-4DF5-9F71-C1568FEFBE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113" y="2690813"/>
              <a:ext cx="1150937" cy="1482725"/>
            </a:xfrm>
            <a:custGeom>
              <a:avLst/>
              <a:gdLst>
                <a:gd name="T0" fmla="*/ 889 w 931"/>
                <a:gd name="T1" fmla="*/ 626 h 1197"/>
                <a:gd name="T2" fmla="*/ 901 w 931"/>
                <a:gd name="T3" fmla="*/ 581 h 1197"/>
                <a:gd name="T4" fmla="*/ 831 w 931"/>
                <a:gd name="T5" fmla="*/ 316 h 1197"/>
                <a:gd name="T6" fmla="*/ 800 w 931"/>
                <a:gd name="T7" fmla="*/ 198 h 1197"/>
                <a:gd name="T8" fmla="*/ 790 w 931"/>
                <a:gd name="T9" fmla="*/ 162 h 1197"/>
                <a:gd name="T10" fmla="*/ 765 w 931"/>
                <a:gd name="T11" fmla="*/ 132 h 1197"/>
                <a:gd name="T12" fmla="*/ 760 w 931"/>
                <a:gd name="T13" fmla="*/ 125 h 1197"/>
                <a:gd name="T14" fmla="*/ 749 w 931"/>
                <a:gd name="T15" fmla="*/ 114 h 1197"/>
                <a:gd name="T16" fmla="*/ 747 w 931"/>
                <a:gd name="T17" fmla="*/ 100 h 1197"/>
                <a:gd name="T18" fmla="*/ 716 w 931"/>
                <a:gd name="T19" fmla="*/ 55 h 1197"/>
                <a:gd name="T20" fmla="*/ 715 w 931"/>
                <a:gd name="T21" fmla="*/ 52 h 1197"/>
                <a:gd name="T22" fmla="*/ 635 w 931"/>
                <a:gd name="T23" fmla="*/ 31 h 1197"/>
                <a:gd name="T24" fmla="*/ 572 w 931"/>
                <a:gd name="T25" fmla="*/ 121 h 1197"/>
                <a:gd name="T26" fmla="*/ 530 w 931"/>
                <a:gd name="T27" fmla="*/ 143 h 1197"/>
                <a:gd name="T28" fmla="*/ 358 w 931"/>
                <a:gd name="T29" fmla="*/ 442 h 1197"/>
                <a:gd name="T30" fmla="*/ 199 w 931"/>
                <a:gd name="T31" fmla="*/ 683 h 1197"/>
                <a:gd name="T32" fmla="*/ 161 w 931"/>
                <a:gd name="T33" fmla="*/ 767 h 1197"/>
                <a:gd name="T34" fmla="*/ 127 w 931"/>
                <a:gd name="T35" fmla="*/ 824 h 1197"/>
                <a:gd name="T36" fmla="*/ 11 w 931"/>
                <a:gd name="T37" fmla="*/ 1044 h 1197"/>
                <a:gd name="T38" fmla="*/ 28 w 931"/>
                <a:gd name="T39" fmla="*/ 1109 h 1197"/>
                <a:gd name="T40" fmla="*/ 36 w 931"/>
                <a:gd name="T41" fmla="*/ 1113 h 1197"/>
                <a:gd name="T42" fmla="*/ 34 w 931"/>
                <a:gd name="T43" fmla="*/ 1118 h 1197"/>
                <a:gd name="T44" fmla="*/ 51 w 931"/>
                <a:gd name="T45" fmla="*/ 1183 h 1197"/>
                <a:gd name="T46" fmla="*/ 116 w 931"/>
                <a:gd name="T47" fmla="*/ 1166 h 1197"/>
                <a:gd name="T48" fmla="*/ 137 w 931"/>
                <a:gd name="T49" fmla="*/ 1134 h 1197"/>
                <a:gd name="T50" fmla="*/ 169 w 931"/>
                <a:gd name="T51" fmla="*/ 1147 h 1197"/>
                <a:gd name="T52" fmla="*/ 283 w 931"/>
                <a:gd name="T53" fmla="*/ 1132 h 1197"/>
                <a:gd name="T54" fmla="*/ 355 w 931"/>
                <a:gd name="T55" fmla="*/ 1133 h 1197"/>
                <a:gd name="T56" fmla="*/ 538 w 931"/>
                <a:gd name="T57" fmla="*/ 1121 h 1197"/>
                <a:gd name="T58" fmla="*/ 833 w 931"/>
                <a:gd name="T59" fmla="*/ 1030 h 1197"/>
                <a:gd name="T60" fmla="*/ 835 w 931"/>
                <a:gd name="T61" fmla="*/ 1037 h 1197"/>
                <a:gd name="T62" fmla="*/ 888 w 931"/>
                <a:gd name="T63" fmla="*/ 1071 h 1197"/>
                <a:gd name="T64" fmla="*/ 929 w 931"/>
                <a:gd name="T65" fmla="*/ 1024 h 1197"/>
                <a:gd name="T66" fmla="*/ 889 w 931"/>
                <a:gd name="T67" fmla="*/ 626 h 1197"/>
                <a:gd name="T68" fmla="*/ 712 w 931"/>
                <a:gd name="T69" fmla="*/ 843 h 1197"/>
                <a:gd name="T70" fmla="*/ 594 w 931"/>
                <a:gd name="T71" fmla="*/ 875 h 1197"/>
                <a:gd name="T72" fmla="*/ 281 w 931"/>
                <a:gd name="T73" fmla="*/ 909 h 1197"/>
                <a:gd name="T74" fmla="*/ 370 w 931"/>
                <a:gd name="T75" fmla="*/ 769 h 1197"/>
                <a:gd name="T76" fmla="*/ 613 w 931"/>
                <a:gd name="T77" fmla="*/ 382 h 1197"/>
                <a:gd name="T78" fmla="*/ 615 w 931"/>
                <a:gd name="T79" fmla="*/ 379 h 1197"/>
                <a:gd name="T80" fmla="*/ 631 w 931"/>
                <a:gd name="T81" fmla="*/ 400 h 1197"/>
                <a:gd name="T82" fmla="*/ 678 w 931"/>
                <a:gd name="T83" fmla="*/ 480 h 1197"/>
                <a:gd name="T84" fmla="*/ 722 w 931"/>
                <a:gd name="T85" fmla="*/ 681 h 1197"/>
                <a:gd name="T86" fmla="*/ 712 w 931"/>
                <a:gd name="T87" fmla="*/ 843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1197">
                  <a:moveTo>
                    <a:pt x="889" y="626"/>
                  </a:moveTo>
                  <a:cubicBezTo>
                    <a:pt x="900" y="616"/>
                    <a:pt x="906" y="600"/>
                    <a:pt x="901" y="581"/>
                  </a:cubicBezTo>
                  <a:cubicBezTo>
                    <a:pt x="877" y="493"/>
                    <a:pt x="854" y="404"/>
                    <a:pt x="831" y="316"/>
                  </a:cubicBezTo>
                  <a:cubicBezTo>
                    <a:pt x="824" y="276"/>
                    <a:pt x="815" y="236"/>
                    <a:pt x="800" y="198"/>
                  </a:cubicBezTo>
                  <a:cubicBezTo>
                    <a:pt x="797" y="186"/>
                    <a:pt x="793" y="174"/>
                    <a:pt x="790" y="162"/>
                  </a:cubicBezTo>
                  <a:cubicBezTo>
                    <a:pt x="786" y="147"/>
                    <a:pt x="776" y="137"/>
                    <a:pt x="765" y="132"/>
                  </a:cubicBezTo>
                  <a:cubicBezTo>
                    <a:pt x="763" y="130"/>
                    <a:pt x="762" y="127"/>
                    <a:pt x="760" y="125"/>
                  </a:cubicBezTo>
                  <a:cubicBezTo>
                    <a:pt x="757" y="121"/>
                    <a:pt x="753" y="117"/>
                    <a:pt x="749" y="114"/>
                  </a:cubicBezTo>
                  <a:cubicBezTo>
                    <a:pt x="749" y="109"/>
                    <a:pt x="748" y="104"/>
                    <a:pt x="747" y="100"/>
                  </a:cubicBezTo>
                  <a:cubicBezTo>
                    <a:pt x="745" y="80"/>
                    <a:pt x="734" y="62"/>
                    <a:pt x="716" y="55"/>
                  </a:cubicBezTo>
                  <a:cubicBezTo>
                    <a:pt x="716" y="54"/>
                    <a:pt x="716" y="53"/>
                    <a:pt x="715" y="52"/>
                  </a:cubicBezTo>
                  <a:cubicBezTo>
                    <a:pt x="705" y="22"/>
                    <a:pt x="659" y="0"/>
                    <a:pt x="635" y="31"/>
                  </a:cubicBezTo>
                  <a:cubicBezTo>
                    <a:pt x="612" y="60"/>
                    <a:pt x="591" y="89"/>
                    <a:pt x="572" y="121"/>
                  </a:cubicBezTo>
                  <a:cubicBezTo>
                    <a:pt x="556" y="120"/>
                    <a:pt x="540" y="126"/>
                    <a:pt x="530" y="143"/>
                  </a:cubicBezTo>
                  <a:cubicBezTo>
                    <a:pt x="473" y="242"/>
                    <a:pt x="415" y="342"/>
                    <a:pt x="358" y="442"/>
                  </a:cubicBezTo>
                  <a:cubicBezTo>
                    <a:pt x="302" y="520"/>
                    <a:pt x="244" y="598"/>
                    <a:pt x="199" y="683"/>
                  </a:cubicBezTo>
                  <a:cubicBezTo>
                    <a:pt x="185" y="711"/>
                    <a:pt x="172" y="739"/>
                    <a:pt x="161" y="767"/>
                  </a:cubicBezTo>
                  <a:cubicBezTo>
                    <a:pt x="149" y="786"/>
                    <a:pt x="138" y="805"/>
                    <a:pt x="127" y="824"/>
                  </a:cubicBezTo>
                  <a:cubicBezTo>
                    <a:pt x="85" y="895"/>
                    <a:pt x="46" y="968"/>
                    <a:pt x="11" y="1044"/>
                  </a:cubicBezTo>
                  <a:cubicBezTo>
                    <a:pt x="0" y="1067"/>
                    <a:pt x="4" y="1095"/>
                    <a:pt x="28" y="1109"/>
                  </a:cubicBezTo>
                  <a:cubicBezTo>
                    <a:pt x="31" y="1111"/>
                    <a:pt x="33" y="1112"/>
                    <a:pt x="36" y="1113"/>
                  </a:cubicBezTo>
                  <a:cubicBezTo>
                    <a:pt x="35" y="1114"/>
                    <a:pt x="34" y="1116"/>
                    <a:pt x="34" y="1118"/>
                  </a:cubicBezTo>
                  <a:cubicBezTo>
                    <a:pt x="23" y="1141"/>
                    <a:pt x="27" y="1169"/>
                    <a:pt x="51" y="1183"/>
                  </a:cubicBezTo>
                  <a:cubicBezTo>
                    <a:pt x="74" y="1197"/>
                    <a:pt x="102" y="1188"/>
                    <a:pt x="116" y="1166"/>
                  </a:cubicBezTo>
                  <a:cubicBezTo>
                    <a:pt x="123" y="1155"/>
                    <a:pt x="130" y="1145"/>
                    <a:pt x="137" y="1134"/>
                  </a:cubicBezTo>
                  <a:cubicBezTo>
                    <a:pt x="145" y="1143"/>
                    <a:pt x="156" y="1148"/>
                    <a:pt x="169" y="1147"/>
                  </a:cubicBezTo>
                  <a:cubicBezTo>
                    <a:pt x="207" y="1144"/>
                    <a:pt x="245" y="1139"/>
                    <a:pt x="283" y="1132"/>
                  </a:cubicBezTo>
                  <a:cubicBezTo>
                    <a:pt x="307" y="1132"/>
                    <a:pt x="331" y="1132"/>
                    <a:pt x="355" y="1133"/>
                  </a:cubicBezTo>
                  <a:cubicBezTo>
                    <a:pt x="416" y="1134"/>
                    <a:pt x="477" y="1130"/>
                    <a:pt x="538" y="1121"/>
                  </a:cubicBezTo>
                  <a:cubicBezTo>
                    <a:pt x="640" y="1106"/>
                    <a:pt x="740" y="1075"/>
                    <a:pt x="833" y="1030"/>
                  </a:cubicBezTo>
                  <a:cubicBezTo>
                    <a:pt x="834" y="1032"/>
                    <a:pt x="834" y="1035"/>
                    <a:pt x="835" y="1037"/>
                  </a:cubicBezTo>
                  <a:cubicBezTo>
                    <a:pt x="843" y="1059"/>
                    <a:pt x="863" y="1075"/>
                    <a:pt x="888" y="1071"/>
                  </a:cubicBezTo>
                  <a:cubicBezTo>
                    <a:pt x="910" y="1068"/>
                    <a:pt x="931" y="1048"/>
                    <a:pt x="929" y="1024"/>
                  </a:cubicBezTo>
                  <a:cubicBezTo>
                    <a:pt x="922" y="891"/>
                    <a:pt x="909" y="758"/>
                    <a:pt x="889" y="626"/>
                  </a:cubicBezTo>
                  <a:close/>
                  <a:moveTo>
                    <a:pt x="712" y="843"/>
                  </a:moveTo>
                  <a:cubicBezTo>
                    <a:pt x="673" y="853"/>
                    <a:pt x="633" y="864"/>
                    <a:pt x="594" y="875"/>
                  </a:cubicBezTo>
                  <a:cubicBezTo>
                    <a:pt x="489" y="884"/>
                    <a:pt x="385" y="896"/>
                    <a:pt x="281" y="909"/>
                  </a:cubicBezTo>
                  <a:cubicBezTo>
                    <a:pt x="311" y="862"/>
                    <a:pt x="340" y="816"/>
                    <a:pt x="370" y="769"/>
                  </a:cubicBezTo>
                  <a:cubicBezTo>
                    <a:pt x="452" y="641"/>
                    <a:pt x="537" y="514"/>
                    <a:pt x="613" y="382"/>
                  </a:cubicBezTo>
                  <a:cubicBezTo>
                    <a:pt x="614" y="381"/>
                    <a:pt x="615" y="380"/>
                    <a:pt x="615" y="379"/>
                  </a:cubicBezTo>
                  <a:cubicBezTo>
                    <a:pt x="620" y="386"/>
                    <a:pt x="625" y="394"/>
                    <a:pt x="631" y="400"/>
                  </a:cubicBezTo>
                  <a:cubicBezTo>
                    <a:pt x="647" y="427"/>
                    <a:pt x="662" y="454"/>
                    <a:pt x="678" y="480"/>
                  </a:cubicBezTo>
                  <a:cubicBezTo>
                    <a:pt x="696" y="547"/>
                    <a:pt x="710" y="614"/>
                    <a:pt x="722" y="681"/>
                  </a:cubicBezTo>
                  <a:cubicBezTo>
                    <a:pt x="717" y="735"/>
                    <a:pt x="714" y="789"/>
                    <a:pt x="712" y="843"/>
                  </a:cubicBezTo>
                  <a:close/>
                </a:path>
              </a:pathLst>
            </a:custGeom>
            <a:solidFill>
              <a:srgbClr val="A9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4" name="Freeform 216">
              <a:extLst>
                <a:ext uri="{FF2B5EF4-FFF2-40B4-BE49-F238E27FC236}">
                  <a16:creationId xmlns:a16="http://schemas.microsoft.com/office/drawing/2014/main" id="{1813F98B-6A49-4CCA-A616-423FB5C6C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025" y="2655888"/>
              <a:ext cx="1243012" cy="1479550"/>
            </a:xfrm>
            <a:custGeom>
              <a:avLst/>
              <a:gdLst>
                <a:gd name="T0" fmla="*/ 96 w 1006"/>
                <a:gd name="T1" fmla="*/ 1161 h 1195"/>
                <a:gd name="T2" fmla="*/ 33 w 1006"/>
                <a:gd name="T3" fmla="*/ 1076 h 1195"/>
                <a:gd name="T4" fmla="*/ 65 w 1006"/>
                <a:gd name="T5" fmla="*/ 1015 h 1195"/>
                <a:gd name="T6" fmla="*/ 110 w 1006"/>
                <a:gd name="T7" fmla="*/ 944 h 1195"/>
                <a:gd name="T8" fmla="*/ 289 w 1006"/>
                <a:gd name="T9" fmla="*/ 652 h 1195"/>
                <a:gd name="T10" fmla="*/ 661 w 1006"/>
                <a:gd name="T11" fmla="*/ 87 h 1195"/>
                <a:gd name="T12" fmla="*/ 714 w 1006"/>
                <a:gd name="T13" fmla="*/ 29 h 1195"/>
                <a:gd name="T14" fmla="*/ 745 w 1006"/>
                <a:gd name="T15" fmla="*/ 37 h 1195"/>
                <a:gd name="T16" fmla="*/ 772 w 1006"/>
                <a:gd name="T17" fmla="*/ 71 h 1195"/>
                <a:gd name="T18" fmla="*/ 841 w 1006"/>
                <a:gd name="T19" fmla="*/ 220 h 1195"/>
                <a:gd name="T20" fmla="*/ 894 w 1006"/>
                <a:gd name="T21" fmla="*/ 394 h 1195"/>
                <a:gd name="T22" fmla="*/ 945 w 1006"/>
                <a:gd name="T23" fmla="*/ 574 h 1195"/>
                <a:gd name="T24" fmla="*/ 976 w 1006"/>
                <a:gd name="T25" fmla="*/ 939 h 1195"/>
                <a:gd name="T26" fmla="*/ 968 w 1006"/>
                <a:gd name="T27" fmla="*/ 1008 h 1195"/>
                <a:gd name="T28" fmla="*/ 932 w 1006"/>
                <a:gd name="T29" fmla="*/ 1055 h 1195"/>
                <a:gd name="T30" fmla="*/ 805 w 1006"/>
                <a:gd name="T31" fmla="*/ 1088 h 1195"/>
                <a:gd name="T32" fmla="*/ 503 w 1006"/>
                <a:gd name="T33" fmla="*/ 1134 h 1195"/>
                <a:gd name="T34" fmla="*/ 362 w 1006"/>
                <a:gd name="T35" fmla="*/ 1153 h 1195"/>
                <a:gd name="T36" fmla="*/ 282 w 1006"/>
                <a:gd name="T37" fmla="*/ 1162 h 1195"/>
                <a:gd name="T38" fmla="*/ 188 w 1006"/>
                <a:gd name="T39" fmla="*/ 1171 h 1195"/>
                <a:gd name="T40" fmla="*/ 96 w 1006"/>
                <a:gd name="T41" fmla="*/ 1161 h 1195"/>
                <a:gd name="T42" fmla="*/ 89 w 1006"/>
                <a:gd name="T43" fmla="*/ 1184 h 1195"/>
                <a:gd name="T44" fmla="*/ 188 w 1006"/>
                <a:gd name="T45" fmla="*/ 1195 h 1195"/>
                <a:gd name="T46" fmla="*/ 284 w 1006"/>
                <a:gd name="T47" fmla="*/ 1186 h 1195"/>
                <a:gd name="T48" fmla="*/ 445 w 1006"/>
                <a:gd name="T49" fmla="*/ 1166 h 1195"/>
                <a:gd name="T50" fmla="*/ 744 w 1006"/>
                <a:gd name="T51" fmla="*/ 1122 h 1195"/>
                <a:gd name="T52" fmla="*/ 898 w 1006"/>
                <a:gd name="T53" fmla="*/ 1095 h 1195"/>
                <a:gd name="T54" fmla="*/ 958 w 1006"/>
                <a:gd name="T55" fmla="*/ 1066 h 1195"/>
                <a:gd name="T56" fmla="*/ 993 w 1006"/>
                <a:gd name="T57" fmla="*/ 1007 h 1195"/>
                <a:gd name="T58" fmla="*/ 1001 w 1006"/>
                <a:gd name="T59" fmla="*/ 933 h 1195"/>
                <a:gd name="T60" fmla="*/ 1005 w 1006"/>
                <a:gd name="T61" fmla="*/ 836 h 1195"/>
                <a:gd name="T62" fmla="*/ 985 w 1006"/>
                <a:gd name="T63" fmla="*/ 645 h 1195"/>
                <a:gd name="T64" fmla="*/ 881 w 1006"/>
                <a:gd name="T65" fmla="*/ 267 h 1195"/>
                <a:gd name="T66" fmla="*/ 819 w 1006"/>
                <a:gd name="T67" fmla="*/ 103 h 1195"/>
                <a:gd name="T68" fmla="*/ 773 w 1006"/>
                <a:gd name="T69" fmla="*/ 32 h 1195"/>
                <a:gd name="T70" fmla="*/ 742 w 1006"/>
                <a:gd name="T71" fmla="*/ 5 h 1195"/>
                <a:gd name="T72" fmla="*/ 704 w 1006"/>
                <a:gd name="T73" fmla="*/ 7 h 1195"/>
                <a:gd name="T74" fmla="*/ 649 w 1006"/>
                <a:gd name="T75" fmla="*/ 64 h 1195"/>
                <a:gd name="T76" fmla="*/ 600 w 1006"/>
                <a:gd name="T77" fmla="*/ 130 h 1195"/>
                <a:gd name="T78" fmla="*/ 502 w 1006"/>
                <a:gd name="T79" fmla="*/ 272 h 1195"/>
                <a:gd name="T80" fmla="*/ 306 w 1006"/>
                <a:gd name="T81" fmla="*/ 579 h 1195"/>
                <a:gd name="T82" fmla="*/ 116 w 1006"/>
                <a:gd name="T83" fmla="*/ 889 h 1195"/>
                <a:gd name="T84" fmla="*/ 24 w 1006"/>
                <a:gd name="T85" fmla="*/ 1035 h 1195"/>
                <a:gd name="T86" fmla="*/ 34 w 1006"/>
                <a:gd name="T87" fmla="*/ 1154 h 1195"/>
                <a:gd name="T88" fmla="*/ 89 w 1006"/>
                <a:gd name="T89" fmla="*/ 1184 h 1195"/>
                <a:gd name="T90" fmla="*/ 96 w 1006"/>
                <a:gd name="T91" fmla="*/ 1161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06" h="1195">
                  <a:moveTo>
                    <a:pt x="96" y="1161"/>
                  </a:moveTo>
                  <a:cubicBezTo>
                    <a:pt x="56" y="1154"/>
                    <a:pt x="26" y="1117"/>
                    <a:pt x="33" y="1076"/>
                  </a:cubicBezTo>
                  <a:cubicBezTo>
                    <a:pt x="37" y="1053"/>
                    <a:pt x="53" y="1034"/>
                    <a:pt x="65" y="1015"/>
                  </a:cubicBezTo>
                  <a:cubicBezTo>
                    <a:pt x="80" y="992"/>
                    <a:pt x="95" y="968"/>
                    <a:pt x="110" y="944"/>
                  </a:cubicBezTo>
                  <a:cubicBezTo>
                    <a:pt x="170" y="847"/>
                    <a:pt x="230" y="749"/>
                    <a:pt x="289" y="652"/>
                  </a:cubicBezTo>
                  <a:cubicBezTo>
                    <a:pt x="407" y="460"/>
                    <a:pt x="526" y="267"/>
                    <a:pt x="661" y="87"/>
                  </a:cubicBezTo>
                  <a:cubicBezTo>
                    <a:pt x="676" y="68"/>
                    <a:pt x="691" y="40"/>
                    <a:pt x="714" y="29"/>
                  </a:cubicBezTo>
                  <a:cubicBezTo>
                    <a:pt x="726" y="23"/>
                    <a:pt x="736" y="27"/>
                    <a:pt x="745" y="37"/>
                  </a:cubicBezTo>
                  <a:cubicBezTo>
                    <a:pt x="755" y="47"/>
                    <a:pt x="764" y="59"/>
                    <a:pt x="772" y="71"/>
                  </a:cubicBezTo>
                  <a:cubicBezTo>
                    <a:pt x="803" y="116"/>
                    <a:pt x="824" y="168"/>
                    <a:pt x="841" y="220"/>
                  </a:cubicBezTo>
                  <a:cubicBezTo>
                    <a:pt x="860" y="278"/>
                    <a:pt x="877" y="336"/>
                    <a:pt x="894" y="394"/>
                  </a:cubicBezTo>
                  <a:cubicBezTo>
                    <a:pt x="913" y="453"/>
                    <a:pt x="930" y="513"/>
                    <a:pt x="945" y="574"/>
                  </a:cubicBezTo>
                  <a:cubicBezTo>
                    <a:pt x="973" y="693"/>
                    <a:pt x="990" y="816"/>
                    <a:pt x="976" y="939"/>
                  </a:cubicBezTo>
                  <a:cubicBezTo>
                    <a:pt x="974" y="962"/>
                    <a:pt x="974" y="986"/>
                    <a:pt x="968" y="1008"/>
                  </a:cubicBezTo>
                  <a:cubicBezTo>
                    <a:pt x="962" y="1027"/>
                    <a:pt x="949" y="1045"/>
                    <a:pt x="932" y="1055"/>
                  </a:cubicBezTo>
                  <a:cubicBezTo>
                    <a:pt x="895" y="1078"/>
                    <a:pt x="847" y="1082"/>
                    <a:pt x="805" y="1088"/>
                  </a:cubicBezTo>
                  <a:cubicBezTo>
                    <a:pt x="704" y="1103"/>
                    <a:pt x="604" y="1119"/>
                    <a:pt x="503" y="1134"/>
                  </a:cubicBezTo>
                  <a:cubicBezTo>
                    <a:pt x="456" y="1141"/>
                    <a:pt x="409" y="1147"/>
                    <a:pt x="362" y="1153"/>
                  </a:cubicBezTo>
                  <a:cubicBezTo>
                    <a:pt x="335" y="1156"/>
                    <a:pt x="309" y="1159"/>
                    <a:pt x="282" y="1162"/>
                  </a:cubicBezTo>
                  <a:cubicBezTo>
                    <a:pt x="251" y="1165"/>
                    <a:pt x="220" y="1171"/>
                    <a:pt x="188" y="1171"/>
                  </a:cubicBezTo>
                  <a:cubicBezTo>
                    <a:pt x="157" y="1171"/>
                    <a:pt x="126" y="1165"/>
                    <a:pt x="96" y="1161"/>
                  </a:cubicBezTo>
                  <a:cubicBezTo>
                    <a:pt x="80" y="1158"/>
                    <a:pt x="74" y="1181"/>
                    <a:pt x="89" y="1184"/>
                  </a:cubicBezTo>
                  <a:cubicBezTo>
                    <a:pt x="122" y="1189"/>
                    <a:pt x="155" y="1195"/>
                    <a:pt x="188" y="1195"/>
                  </a:cubicBezTo>
                  <a:cubicBezTo>
                    <a:pt x="220" y="1195"/>
                    <a:pt x="252" y="1189"/>
                    <a:pt x="284" y="1186"/>
                  </a:cubicBezTo>
                  <a:cubicBezTo>
                    <a:pt x="338" y="1180"/>
                    <a:pt x="392" y="1173"/>
                    <a:pt x="445" y="1166"/>
                  </a:cubicBezTo>
                  <a:cubicBezTo>
                    <a:pt x="545" y="1153"/>
                    <a:pt x="644" y="1137"/>
                    <a:pt x="744" y="1122"/>
                  </a:cubicBezTo>
                  <a:cubicBezTo>
                    <a:pt x="795" y="1114"/>
                    <a:pt x="848" y="1109"/>
                    <a:pt x="898" y="1095"/>
                  </a:cubicBezTo>
                  <a:cubicBezTo>
                    <a:pt x="920" y="1089"/>
                    <a:pt x="941" y="1080"/>
                    <a:pt x="958" y="1066"/>
                  </a:cubicBezTo>
                  <a:cubicBezTo>
                    <a:pt x="976" y="1051"/>
                    <a:pt x="988" y="1029"/>
                    <a:pt x="993" y="1007"/>
                  </a:cubicBezTo>
                  <a:cubicBezTo>
                    <a:pt x="998" y="983"/>
                    <a:pt x="998" y="958"/>
                    <a:pt x="1001" y="933"/>
                  </a:cubicBezTo>
                  <a:cubicBezTo>
                    <a:pt x="1005" y="901"/>
                    <a:pt x="1006" y="869"/>
                    <a:pt x="1005" y="836"/>
                  </a:cubicBezTo>
                  <a:cubicBezTo>
                    <a:pt x="1005" y="772"/>
                    <a:pt x="997" y="708"/>
                    <a:pt x="985" y="645"/>
                  </a:cubicBezTo>
                  <a:cubicBezTo>
                    <a:pt x="960" y="517"/>
                    <a:pt x="919" y="392"/>
                    <a:pt x="881" y="267"/>
                  </a:cubicBezTo>
                  <a:cubicBezTo>
                    <a:pt x="864" y="211"/>
                    <a:pt x="846" y="155"/>
                    <a:pt x="819" y="103"/>
                  </a:cubicBezTo>
                  <a:cubicBezTo>
                    <a:pt x="806" y="78"/>
                    <a:pt x="791" y="54"/>
                    <a:pt x="773" y="32"/>
                  </a:cubicBezTo>
                  <a:cubicBezTo>
                    <a:pt x="764" y="22"/>
                    <a:pt x="755" y="11"/>
                    <a:pt x="742" y="5"/>
                  </a:cubicBezTo>
                  <a:cubicBezTo>
                    <a:pt x="729" y="0"/>
                    <a:pt x="716" y="2"/>
                    <a:pt x="704" y="7"/>
                  </a:cubicBezTo>
                  <a:cubicBezTo>
                    <a:pt x="680" y="19"/>
                    <a:pt x="665" y="43"/>
                    <a:pt x="649" y="64"/>
                  </a:cubicBezTo>
                  <a:cubicBezTo>
                    <a:pt x="632" y="86"/>
                    <a:pt x="616" y="108"/>
                    <a:pt x="600" y="130"/>
                  </a:cubicBezTo>
                  <a:cubicBezTo>
                    <a:pt x="566" y="177"/>
                    <a:pt x="534" y="224"/>
                    <a:pt x="502" y="272"/>
                  </a:cubicBezTo>
                  <a:cubicBezTo>
                    <a:pt x="434" y="373"/>
                    <a:pt x="370" y="475"/>
                    <a:pt x="306" y="579"/>
                  </a:cubicBezTo>
                  <a:cubicBezTo>
                    <a:pt x="243" y="682"/>
                    <a:pt x="180" y="786"/>
                    <a:pt x="116" y="889"/>
                  </a:cubicBezTo>
                  <a:cubicBezTo>
                    <a:pt x="86" y="938"/>
                    <a:pt x="55" y="986"/>
                    <a:pt x="24" y="1035"/>
                  </a:cubicBezTo>
                  <a:cubicBezTo>
                    <a:pt x="0" y="1073"/>
                    <a:pt x="4" y="1121"/>
                    <a:pt x="34" y="1154"/>
                  </a:cubicBezTo>
                  <a:cubicBezTo>
                    <a:pt x="49" y="1170"/>
                    <a:pt x="68" y="1180"/>
                    <a:pt x="89" y="1184"/>
                  </a:cubicBezTo>
                  <a:cubicBezTo>
                    <a:pt x="104" y="1186"/>
                    <a:pt x="111" y="1163"/>
                    <a:pt x="96" y="116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5" name="Freeform 217">
              <a:extLst>
                <a:ext uri="{FF2B5EF4-FFF2-40B4-BE49-F238E27FC236}">
                  <a16:creationId xmlns:a16="http://schemas.microsoft.com/office/drawing/2014/main" id="{E61C60D7-9FDC-43E6-88A8-D539FEB05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3192463"/>
              <a:ext cx="504825" cy="608013"/>
            </a:xfrm>
            <a:custGeom>
              <a:avLst/>
              <a:gdLst>
                <a:gd name="T0" fmla="*/ 40 w 408"/>
                <a:gd name="T1" fmla="*/ 466 h 491"/>
                <a:gd name="T2" fmla="*/ 47 w 408"/>
                <a:gd name="T3" fmla="*/ 426 h 491"/>
                <a:gd name="T4" fmla="*/ 85 w 408"/>
                <a:gd name="T5" fmla="*/ 367 h 491"/>
                <a:gd name="T6" fmla="*/ 165 w 408"/>
                <a:gd name="T7" fmla="*/ 245 h 491"/>
                <a:gd name="T8" fmla="*/ 317 w 408"/>
                <a:gd name="T9" fmla="*/ 35 h 491"/>
                <a:gd name="T10" fmla="*/ 325 w 408"/>
                <a:gd name="T11" fmla="*/ 25 h 491"/>
                <a:gd name="T12" fmla="*/ 330 w 408"/>
                <a:gd name="T13" fmla="*/ 31 h 491"/>
                <a:gd name="T14" fmla="*/ 340 w 408"/>
                <a:gd name="T15" fmla="*/ 55 h 491"/>
                <a:gd name="T16" fmla="*/ 354 w 408"/>
                <a:gd name="T17" fmla="*/ 107 h 491"/>
                <a:gd name="T18" fmla="*/ 375 w 408"/>
                <a:gd name="T19" fmla="*/ 228 h 491"/>
                <a:gd name="T20" fmla="*/ 383 w 408"/>
                <a:gd name="T21" fmla="*/ 341 h 491"/>
                <a:gd name="T22" fmla="*/ 381 w 408"/>
                <a:gd name="T23" fmla="*/ 394 h 491"/>
                <a:gd name="T24" fmla="*/ 368 w 408"/>
                <a:gd name="T25" fmla="*/ 417 h 491"/>
                <a:gd name="T26" fmla="*/ 339 w 408"/>
                <a:gd name="T27" fmla="*/ 428 h 491"/>
                <a:gd name="T28" fmla="*/ 40 w 408"/>
                <a:gd name="T29" fmla="*/ 466 h 491"/>
                <a:gd name="T30" fmla="*/ 40 w 408"/>
                <a:gd name="T31" fmla="*/ 490 h 491"/>
                <a:gd name="T32" fmla="*/ 336 w 408"/>
                <a:gd name="T33" fmla="*/ 454 h 491"/>
                <a:gd name="T34" fmla="*/ 396 w 408"/>
                <a:gd name="T35" fmla="*/ 421 h 491"/>
                <a:gd name="T36" fmla="*/ 408 w 408"/>
                <a:gd name="T37" fmla="*/ 359 h 491"/>
                <a:gd name="T38" fmla="*/ 400 w 408"/>
                <a:gd name="T39" fmla="*/ 237 h 491"/>
                <a:gd name="T40" fmla="*/ 378 w 408"/>
                <a:gd name="T41" fmla="*/ 102 h 491"/>
                <a:gd name="T42" fmla="*/ 361 w 408"/>
                <a:gd name="T43" fmla="*/ 44 h 491"/>
                <a:gd name="T44" fmla="*/ 324 w 408"/>
                <a:gd name="T45" fmla="*/ 1 h 491"/>
                <a:gd name="T46" fmla="*/ 301 w 408"/>
                <a:gd name="T47" fmla="*/ 16 h 491"/>
                <a:gd name="T48" fmla="*/ 281 w 408"/>
                <a:gd name="T49" fmla="*/ 42 h 491"/>
                <a:gd name="T50" fmla="*/ 241 w 408"/>
                <a:gd name="T51" fmla="*/ 95 h 491"/>
                <a:gd name="T52" fmla="*/ 152 w 408"/>
                <a:gd name="T53" fmla="*/ 221 h 491"/>
                <a:gd name="T54" fmla="*/ 53 w 408"/>
                <a:gd name="T55" fmla="*/ 373 h 491"/>
                <a:gd name="T56" fmla="*/ 30 w 408"/>
                <a:gd name="T57" fmla="*/ 408 h 491"/>
                <a:gd name="T58" fmla="*/ 8 w 408"/>
                <a:gd name="T59" fmla="*/ 445 h 491"/>
                <a:gd name="T60" fmla="*/ 40 w 408"/>
                <a:gd name="T61" fmla="*/ 490 h 491"/>
                <a:gd name="T62" fmla="*/ 40 w 408"/>
                <a:gd name="T63" fmla="*/ 466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8" h="491">
                  <a:moveTo>
                    <a:pt x="40" y="466"/>
                  </a:moveTo>
                  <a:cubicBezTo>
                    <a:pt x="17" y="466"/>
                    <a:pt x="42" y="433"/>
                    <a:pt x="47" y="426"/>
                  </a:cubicBezTo>
                  <a:cubicBezTo>
                    <a:pt x="59" y="406"/>
                    <a:pt x="72" y="387"/>
                    <a:pt x="85" y="367"/>
                  </a:cubicBezTo>
                  <a:cubicBezTo>
                    <a:pt x="111" y="326"/>
                    <a:pt x="138" y="285"/>
                    <a:pt x="165" y="245"/>
                  </a:cubicBezTo>
                  <a:cubicBezTo>
                    <a:pt x="213" y="173"/>
                    <a:pt x="262" y="102"/>
                    <a:pt x="317" y="35"/>
                  </a:cubicBezTo>
                  <a:cubicBezTo>
                    <a:pt x="318" y="33"/>
                    <a:pt x="322" y="26"/>
                    <a:pt x="325" y="25"/>
                  </a:cubicBezTo>
                  <a:cubicBezTo>
                    <a:pt x="328" y="24"/>
                    <a:pt x="329" y="28"/>
                    <a:pt x="330" y="31"/>
                  </a:cubicBezTo>
                  <a:cubicBezTo>
                    <a:pt x="334" y="39"/>
                    <a:pt x="337" y="47"/>
                    <a:pt x="340" y="55"/>
                  </a:cubicBezTo>
                  <a:cubicBezTo>
                    <a:pt x="345" y="72"/>
                    <a:pt x="350" y="90"/>
                    <a:pt x="354" y="107"/>
                  </a:cubicBezTo>
                  <a:cubicBezTo>
                    <a:pt x="364" y="147"/>
                    <a:pt x="370" y="187"/>
                    <a:pt x="375" y="228"/>
                  </a:cubicBezTo>
                  <a:cubicBezTo>
                    <a:pt x="379" y="265"/>
                    <a:pt x="382" y="303"/>
                    <a:pt x="383" y="341"/>
                  </a:cubicBezTo>
                  <a:cubicBezTo>
                    <a:pt x="384" y="359"/>
                    <a:pt x="385" y="377"/>
                    <a:pt x="381" y="394"/>
                  </a:cubicBezTo>
                  <a:cubicBezTo>
                    <a:pt x="379" y="403"/>
                    <a:pt x="376" y="412"/>
                    <a:pt x="368" y="417"/>
                  </a:cubicBezTo>
                  <a:cubicBezTo>
                    <a:pt x="360" y="423"/>
                    <a:pt x="348" y="426"/>
                    <a:pt x="339" y="428"/>
                  </a:cubicBezTo>
                  <a:cubicBezTo>
                    <a:pt x="242" y="455"/>
                    <a:pt x="140" y="458"/>
                    <a:pt x="40" y="466"/>
                  </a:cubicBezTo>
                  <a:cubicBezTo>
                    <a:pt x="25" y="467"/>
                    <a:pt x="25" y="491"/>
                    <a:pt x="40" y="490"/>
                  </a:cubicBezTo>
                  <a:cubicBezTo>
                    <a:pt x="139" y="482"/>
                    <a:pt x="240" y="479"/>
                    <a:pt x="336" y="454"/>
                  </a:cubicBezTo>
                  <a:cubicBezTo>
                    <a:pt x="359" y="448"/>
                    <a:pt x="383" y="442"/>
                    <a:pt x="396" y="421"/>
                  </a:cubicBezTo>
                  <a:cubicBezTo>
                    <a:pt x="408" y="403"/>
                    <a:pt x="408" y="380"/>
                    <a:pt x="408" y="359"/>
                  </a:cubicBezTo>
                  <a:cubicBezTo>
                    <a:pt x="407" y="318"/>
                    <a:pt x="404" y="277"/>
                    <a:pt x="400" y="237"/>
                  </a:cubicBezTo>
                  <a:cubicBezTo>
                    <a:pt x="395" y="191"/>
                    <a:pt x="388" y="146"/>
                    <a:pt x="378" y="102"/>
                  </a:cubicBezTo>
                  <a:cubicBezTo>
                    <a:pt x="373" y="83"/>
                    <a:pt x="368" y="63"/>
                    <a:pt x="361" y="44"/>
                  </a:cubicBezTo>
                  <a:cubicBezTo>
                    <a:pt x="355" y="27"/>
                    <a:pt x="348" y="0"/>
                    <a:pt x="324" y="1"/>
                  </a:cubicBezTo>
                  <a:cubicBezTo>
                    <a:pt x="314" y="1"/>
                    <a:pt x="308" y="9"/>
                    <a:pt x="301" y="16"/>
                  </a:cubicBezTo>
                  <a:cubicBezTo>
                    <a:pt x="294" y="25"/>
                    <a:pt x="288" y="33"/>
                    <a:pt x="281" y="42"/>
                  </a:cubicBezTo>
                  <a:cubicBezTo>
                    <a:pt x="267" y="59"/>
                    <a:pt x="254" y="77"/>
                    <a:pt x="241" y="95"/>
                  </a:cubicBezTo>
                  <a:cubicBezTo>
                    <a:pt x="211" y="136"/>
                    <a:pt x="181" y="178"/>
                    <a:pt x="152" y="221"/>
                  </a:cubicBezTo>
                  <a:cubicBezTo>
                    <a:pt x="118" y="271"/>
                    <a:pt x="85" y="322"/>
                    <a:pt x="53" y="373"/>
                  </a:cubicBezTo>
                  <a:cubicBezTo>
                    <a:pt x="45" y="385"/>
                    <a:pt x="37" y="396"/>
                    <a:pt x="30" y="408"/>
                  </a:cubicBezTo>
                  <a:cubicBezTo>
                    <a:pt x="23" y="420"/>
                    <a:pt x="12" y="432"/>
                    <a:pt x="8" y="445"/>
                  </a:cubicBezTo>
                  <a:cubicBezTo>
                    <a:pt x="0" y="467"/>
                    <a:pt x="17" y="490"/>
                    <a:pt x="40" y="490"/>
                  </a:cubicBezTo>
                  <a:cubicBezTo>
                    <a:pt x="56" y="489"/>
                    <a:pt x="56" y="465"/>
                    <a:pt x="40" y="4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6" name="Freeform 218">
              <a:extLst>
                <a:ext uri="{FF2B5EF4-FFF2-40B4-BE49-F238E27FC236}">
                  <a16:creationId xmlns:a16="http://schemas.microsoft.com/office/drawing/2014/main" id="{A2020A3C-DB4A-4E15-AABC-99CD81BD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0" y="3981450"/>
              <a:ext cx="38100" cy="109538"/>
            </a:xfrm>
            <a:custGeom>
              <a:avLst/>
              <a:gdLst>
                <a:gd name="T0" fmla="*/ 1 w 30"/>
                <a:gd name="T1" fmla="*/ 15 h 89"/>
                <a:gd name="T2" fmla="*/ 5 w 30"/>
                <a:gd name="T3" fmla="*/ 73 h 89"/>
                <a:gd name="T4" fmla="*/ 29 w 30"/>
                <a:gd name="T5" fmla="*/ 73 h 89"/>
                <a:gd name="T6" fmla="*/ 25 w 30"/>
                <a:gd name="T7" fmla="*/ 15 h 89"/>
                <a:gd name="T8" fmla="*/ 1 w 30"/>
                <a:gd name="T9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9">
                  <a:moveTo>
                    <a:pt x="1" y="15"/>
                  </a:moveTo>
                  <a:cubicBezTo>
                    <a:pt x="2" y="34"/>
                    <a:pt x="4" y="54"/>
                    <a:pt x="5" y="73"/>
                  </a:cubicBezTo>
                  <a:cubicBezTo>
                    <a:pt x="6" y="88"/>
                    <a:pt x="30" y="89"/>
                    <a:pt x="29" y="73"/>
                  </a:cubicBezTo>
                  <a:cubicBezTo>
                    <a:pt x="28" y="54"/>
                    <a:pt x="26" y="3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7" name="Freeform 219">
              <a:extLst>
                <a:ext uri="{FF2B5EF4-FFF2-40B4-BE49-F238E27FC236}">
                  <a16:creationId xmlns:a16="http://schemas.microsoft.com/office/drawing/2014/main" id="{64D14CD1-CB2D-439C-AF8F-7CEB9B964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4003675"/>
              <a:ext cx="33337" cy="77788"/>
            </a:xfrm>
            <a:custGeom>
              <a:avLst/>
              <a:gdLst>
                <a:gd name="T0" fmla="*/ 0 w 27"/>
                <a:gd name="T1" fmla="*/ 15 h 63"/>
                <a:gd name="T2" fmla="*/ 2 w 27"/>
                <a:gd name="T3" fmla="*/ 47 h 63"/>
                <a:gd name="T4" fmla="*/ 26 w 27"/>
                <a:gd name="T5" fmla="*/ 47 h 63"/>
                <a:gd name="T6" fmla="*/ 24 w 27"/>
                <a:gd name="T7" fmla="*/ 15 h 63"/>
                <a:gd name="T8" fmla="*/ 0 w 27"/>
                <a:gd name="T9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3">
                  <a:moveTo>
                    <a:pt x="0" y="15"/>
                  </a:moveTo>
                  <a:cubicBezTo>
                    <a:pt x="1" y="26"/>
                    <a:pt x="1" y="37"/>
                    <a:pt x="2" y="47"/>
                  </a:cubicBezTo>
                  <a:cubicBezTo>
                    <a:pt x="3" y="63"/>
                    <a:pt x="27" y="63"/>
                    <a:pt x="26" y="47"/>
                  </a:cubicBezTo>
                  <a:cubicBezTo>
                    <a:pt x="25" y="37"/>
                    <a:pt x="25" y="26"/>
                    <a:pt x="24" y="15"/>
                  </a:cubicBezTo>
                  <a:cubicBezTo>
                    <a:pt x="24" y="0"/>
                    <a:pt x="0" y="0"/>
                    <a:pt x="0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8" name="Freeform 220">
              <a:extLst>
                <a:ext uri="{FF2B5EF4-FFF2-40B4-BE49-F238E27FC236}">
                  <a16:creationId xmlns:a16="http://schemas.microsoft.com/office/drawing/2014/main" id="{8B8FA45A-3363-4BC5-A0CC-F64D6F76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175" y="3979863"/>
              <a:ext cx="50800" cy="80963"/>
            </a:xfrm>
            <a:custGeom>
              <a:avLst/>
              <a:gdLst>
                <a:gd name="T0" fmla="*/ 1 w 41"/>
                <a:gd name="T1" fmla="*/ 15 h 65"/>
                <a:gd name="T2" fmla="*/ 12 w 41"/>
                <a:gd name="T3" fmla="*/ 52 h 65"/>
                <a:gd name="T4" fmla="*/ 33 w 41"/>
                <a:gd name="T5" fmla="*/ 40 h 65"/>
                <a:gd name="T6" fmla="*/ 25 w 41"/>
                <a:gd name="T7" fmla="*/ 15 h 65"/>
                <a:gd name="T8" fmla="*/ 1 w 41"/>
                <a:gd name="T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5">
                  <a:moveTo>
                    <a:pt x="1" y="15"/>
                  </a:moveTo>
                  <a:cubicBezTo>
                    <a:pt x="1" y="28"/>
                    <a:pt x="5" y="41"/>
                    <a:pt x="12" y="52"/>
                  </a:cubicBezTo>
                  <a:cubicBezTo>
                    <a:pt x="20" y="65"/>
                    <a:pt x="41" y="53"/>
                    <a:pt x="33" y="40"/>
                  </a:cubicBezTo>
                  <a:cubicBezTo>
                    <a:pt x="28" y="32"/>
                    <a:pt x="25" y="24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9" name="Freeform 221">
              <a:extLst>
                <a:ext uri="{FF2B5EF4-FFF2-40B4-BE49-F238E27FC236}">
                  <a16:creationId xmlns:a16="http://schemas.microsoft.com/office/drawing/2014/main" id="{A9B950AB-C718-440A-8B24-1D7303727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3" y="3967163"/>
              <a:ext cx="33337" cy="61913"/>
            </a:xfrm>
            <a:custGeom>
              <a:avLst/>
              <a:gdLst>
                <a:gd name="T0" fmla="*/ 1 w 27"/>
                <a:gd name="T1" fmla="*/ 12 h 50"/>
                <a:gd name="T2" fmla="*/ 3 w 27"/>
                <a:gd name="T3" fmla="*/ 38 h 50"/>
                <a:gd name="T4" fmla="*/ 15 w 27"/>
                <a:gd name="T5" fmla="*/ 50 h 50"/>
                <a:gd name="T6" fmla="*/ 27 w 27"/>
                <a:gd name="T7" fmla="*/ 38 h 50"/>
                <a:gd name="T8" fmla="*/ 25 w 27"/>
                <a:gd name="T9" fmla="*/ 12 h 50"/>
                <a:gd name="T10" fmla="*/ 13 w 27"/>
                <a:gd name="T11" fmla="*/ 0 h 50"/>
                <a:gd name="T12" fmla="*/ 1 w 27"/>
                <a:gd name="T13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0">
                  <a:moveTo>
                    <a:pt x="1" y="12"/>
                  </a:moveTo>
                  <a:cubicBezTo>
                    <a:pt x="1" y="21"/>
                    <a:pt x="2" y="29"/>
                    <a:pt x="3" y="38"/>
                  </a:cubicBezTo>
                  <a:cubicBezTo>
                    <a:pt x="3" y="44"/>
                    <a:pt x="8" y="50"/>
                    <a:pt x="15" y="50"/>
                  </a:cubicBezTo>
                  <a:cubicBezTo>
                    <a:pt x="21" y="50"/>
                    <a:pt x="27" y="44"/>
                    <a:pt x="27" y="38"/>
                  </a:cubicBezTo>
                  <a:cubicBezTo>
                    <a:pt x="26" y="29"/>
                    <a:pt x="25" y="21"/>
                    <a:pt x="25" y="12"/>
                  </a:cubicBezTo>
                  <a:cubicBezTo>
                    <a:pt x="24" y="6"/>
                    <a:pt x="20" y="0"/>
                    <a:pt x="13" y="0"/>
                  </a:cubicBezTo>
                  <a:cubicBezTo>
                    <a:pt x="7" y="0"/>
                    <a:pt x="0" y="6"/>
                    <a:pt x="1" y="1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0" name="Freeform 222">
              <a:extLst>
                <a:ext uri="{FF2B5EF4-FFF2-40B4-BE49-F238E27FC236}">
                  <a16:creationId xmlns:a16="http://schemas.microsoft.com/office/drawing/2014/main" id="{EA05FDA0-D1B6-4FC1-863E-3A30BD700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2838" y="3929063"/>
              <a:ext cx="44450" cy="90488"/>
            </a:xfrm>
            <a:custGeom>
              <a:avLst/>
              <a:gdLst>
                <a:gd name="T0" fmla="*/ 4 w 36"/>
                <a:gd name="T1" fmla="*/ 15 h 73"/>
                <a:gd name="T2" fmla="*/ 8 w 36"/>
                <a:gd name="T3" fmla="*/ 60 h 73"/>
                <a:gd name="T4" fmla="*/ 29 w 36"/>
                <a:gd name="T5" fmla="*/ 47 h 73"/>
                <a:gd name="T6" fmla="*/ 27 w 36"/>
                <a:gd name="T7" fmla="*/ 22 h 73"/>
                <a:gd name="T8" fmla="*/ 4 w 36"/>
                <a:gd name="T9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73">
                  <a:moveTo>
                    <a:pt x="4" y="15"/>
                  </a:moveTo>
                  <a:cubicBezTo>
                    <a:pt x="0" y="30"/>
                    <a:pt x="1" y="46"/>
                    <a:pt x="8" y="60"/>
                  </a:cubicBezTo>
                  <a:cubicBezTo>
                    <a:pt x="15" y="73"/>
                    <a:pt x="36" y="61"/>
                    <a:pt x="29" y="47"/>
                  </a:cubicBezTo>
                  <a:cubicBezTo>
                    <a:pt x="25" y="39"/>
                    <a:pt x="24" y="30"/>
                    <a:pt x="27" y="22"/>
                  </a:cubicBezTo>
                  <a:cubicBezTo>
                    <a:pt x="31" y="7"/>
                    <a:pt x="8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1" name="Freeform 223">
              <a:extLst>
                <a:ext uri="{FF2B5EF4-FFF2-40B4-BE49-F238E27FC236}">
                  <a16:creationId xmlns:a16="http://schemas.microsoft.com/office/drawing/2014/main" id="{C4E50123-C105-4FEC-8AB4-BCB5C57E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3843338"/>
              <a:ext cx="34925" cy="90488"/>
            </a:xfrm>
            <a:custGeom>
              <a:avLst/>
              <a:gdLst>
                <a:gd name="T0" fmla="*/ 1 w 28"/>
                <a:gd name="T1" fmla="*/ 15 h 74"/>
                <a:gd name="T2" fmla="*/ 3 w 28"/>
                <a:gd name="T3" fmla="*/ 58 h 74"/>
                <a:gd name="T4" fmla="*/ 27 w 28"/>
                <a:gd name="T5" fmla="*/ 58 h 74"/>
                <a:gd name="T6" fmla="*/ 25 w 28"/>
                <a:gd name="T7" fmla="*/ 15 h 74"/>
                <a:gd name="T8" fmla="*/ 1 w 28"/>
                <a:gd name="T9" fmla="*/ 1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4">
                  <a:moveTo>
                    <a:pt x="1" y="15"/>
                  </a:moveTo>
                  <a:cubicBezTo>
                    <a:pt x="2" y="30"/>
                    <a:pt x="3" y="44"/>
                    <a:pt x="3" y="58"/>
                  </a:cubicBezTo>
                  <a:cubicBezTo>
                    <a:pt x="4" y="74"/>
                    <a:pt x="28" y="74"/>
                    <a:pt x="27" y="58"/>
                  </a:cubicBezTo>
                  <a:cubicBezTo>
                    <a:pt x="27" y="44"/>
                    <a:pt x="26" y="30"/>
                    <a:pt x="25" y="15"/>
                  </a:cubicBezTo>
                  <a:cubicBezTo>
                    <a:pt x="24" y="0"/>
                    <a:pt x="0" y="0"/>
                    <a:pt x="1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2" name="Freeform 224">
              <a:extLst>
                <a:ext uri="{FF2B5EF4-FFF2-40B4-BE49-F238E27FC236}">
                  <a16:creationId xmlns:a16="http://schemas.microsoft.com/office/drawing/2014/main" id="{6F717F1D-DA5F-4C8E-B915-C1C0EC20E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2863850"/>
              <a:ext cx="88900" cy="52388"/>
            </a:xfrm>
            <a:custGeom>
              <a:avLst/>
              <a:gdLst>
                <a:gd name="T0" fmla="*/ 26 w 72"/>
                <a:gd name="T1" fmla="*/ 35 h 42"/>
                <a:gd name="T2" fmla="*/ 60 w 72"/>
                <a:gd name="T3" fmla="*/ 25 h 42"/>
                <a:gd name="T4" fmla="*/ 72 w 72"/>
                <a:gd name="T5" fmla="*/ 13 h 42"/>
                <a:gd name="T6" fmla="*/ 60 w 72"/>
                <a:gd name="T7" fmla="*/ 1 h 42"/>
                <a:gd name="T8" fmla="*/ 14 w 72"/>
                <a:gd name="T9" fmla="*/ 14 h 42"/>
                <a:gd name="T10" fmla="*/ 26 w 72"/>
                <a:gd name="T11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42">
                  <a:moveTo>
                    <a:pt x="26" y="35"/>
                  </a:moveTo>
                  <a:cubicBezTo>
                    <a:pt x="37" y="30"/>
                    <a:pt x="48" y="26"/>
                    <a:pt x="60" y="25"/>
                  </a:cubicBezTo>
                  <a:cubicBezTo>
                    <a:pt x="67" y="24"/>
                    <a:pt x="72" y="20"/>
                    <a:pt x="72" y="13"/>
                  </a:cubicBezTo>
                  <a:cubicBezTo>
                    <a:pt x="72" y="7"/>
                    <a:pt x="67" y="0"/>
                    <a:pt x="60" y="1"/>
                  </a:cubicBezTo>
                  <a:cubicBezTo>
                    <a:pt x="44" y="3"/>
                    <a:pt x="29" y="7"/>
                    <a:pt x="14" y="14"/>
                  </a:cubicBezTo>
                  <a:cubicBezTo>
                    <a:pt x="0" y="21"/>
                    <a:pt x="12" y="42"/>
                    <a:pt x="26" y="3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3" name="Freeform 225">
              <a:extLst>
                <a:ext uri="{FF2B5EF4-FFF2-40B4-BE49-F238E27FC236}">
                  <a16:creationId xmlns:a16="http://schemas.microsoft.com/office/drawing/2014/main" id="{F7055DB0-D882-4CF4-B565-B59E15FBD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2941638"/>
              <a:ext cx="61912" cy="41275"/>
            </a:xfrm>
            <a:custGeom>
              <a:avLst/>
              <a:gdLst>
                <a:gd name="T0" fmla="*/ 19 w 50"/>
                <a:gd name="T1" fmla="*/ 31 h 34"/>
                <a:gd name="T2" fmla="*/ 38 w 50"/>
                <a:gd name="T3" fmla="*/ 25 h 34"/>
                <a:gd name="T4" fmla="*/ 50 w 50"/>
                <a:gd name="T5" fmla="*/ 13 h 34"/>
                <a:gd name="T6" fmla="*/ 38 w 50"/>
                <a:gd name="T7" fmla="*/ 1 h 34"/>
                <a:gd name="T8" fmla="*/ 7 w 50"/>
                <a:gd name="T9" fmla="*/ 10 h 34"/>
                <a:gd name="T10" fmla="*/ 3 w 50"/>
                <a:gd name="T11" fmla="*/ 27 h 34"/>
                <a:gd name="T12" fmla="*/ 19 w 50"/>
                <a:gd name="T13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34">
                  <a:moveTo>
                    <a:pt x="19" y="31"/>
                  </a:moveTo>
                  <a:cubicBezTo>
                    <a:pt x="25" y="28"/>
                    <a:pt x="32" y="26"/>
                    <a:pt x="38" y="25"/>
                  </a:cubicBezTo>
                  <a:cubicBezTo>
                    <a:pt x="45" y="24"/>
                    <a:pt x="50" y="20"/>
                    <a:pt x="50" y="13"/>
                  </a:cubicBezTo>
                  <a:cubicBezTo>
                    <a:pt x="50" y="7"/>
                    <a:pt x="45" y="0"/>
                    <a:pt x="38" y="1"/>
                  </a:cubicBezTo>
                  <a:cubicBezTo>
                    <a:pt x="27" y="2"/>
                    <a:pt x="17" y="5"/>
                    <a:pt x="7" y="10"/>
                  </a:cubicBezTo>
                  <a:cubicBezTo>
                    <a:pt x="1" y="13"/>
                    <a:pt x="0" y="21"/>
                    <a:pt x="3" y="27"/>
                  </a:cubicBezTo>
                  <a:cubicBezTo>
                    <a:pt x="6" y="33"/>
                    <a:pt x="13" y="34"/>
                    <a:pt x="19" y="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4" name="Freeform 226">
              <a:extLst>
                <a:ext uri="{FF2B5EF4-FFF2-40B4-BE49-F238E27FC236}">
                  <a16:creationId xmlns:a16="http://schemas.microsoft.com/office/drawing/2014/main" id="{50AA7568-D1A1-4DD5-9B42-3BE6043F6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7150" y="3079750"/>
              <a:ext cx="74612" cy="39688"/>
            </a:xfrm>
            <a:custGeom>
              <a:avLst/>
              <a:gdLst>
                <a:gd name="T0" fmla="*/ 16 w 60"/>
                <a:gd name="T1" fmla="*/ 30 h 32"/>
                <a:gd name="T2" fmla="*/ 44 w 60"/>
                <a:gd name="T3" fmla="*/ 24 h 32"/>
                <a:gd name="T4" fmla="*/ 44 w 60"/>
                <a:gd name="T5" fmla="*/ 0 h 32"/>
                <a:gd name="T6" fmla="*/ 10 w 60"/>
                <a:gd name="T7" fmla="*/ 7 h 32"/>
                <a:gd name="T8" fmla="*/ 2 w 60"/>
                <a:gd name="T9" fmla="*/ 21 h 32"/>
                <a:gd name="T10" fmla="*/ 16 w 60"/>
                <a:gd name="T1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2">
                  <a:moveTo>
                    <a:pt x="16" y="30"/>
                  </a:moveTo>
                  <a:cubicBezTo>
                    <a:pt x="25" y="26"/>
                    <a:pt x="34" y="24"/>
                    <a:pt x="44" y="24"/>
                  </a:cubicBezTo>
                  <a:cubicBezTo>
                    <a:pt x="60" y="24"/>
                    <a:pt x="60" y="0"/>
                    <a:pt x="44" y="0"/>
                  </a:cubicBezTo>
                  <a:cubicBezTo>
                    <a:pt x="32" y="1"/>
                    <a:pt x="21" y="3"/>
                    <a:pt x="10" y="7"/>
                  </a:cubicBezTo>
                  <a:cubicBezTo>
                    <a:pt x="4" y="9"/>
                    <a:pt x="0" y="15"/>
                    <a:pt x="2" y="21"/>
                  </a:cubicBezTo>
                  <a:cubicBezTo>
                    <a:pt x="3" y="27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5" name="Freeform 227">
              <a:extLst>
                <a:ext uri="{FF2B5EF4-FFF2-40B4-BE49-F238E27FC236}">
                  <a16:creationId xmlns:a16="http://schemas.microsoft.com/office/drawing/2014/main" id="{55BD01A6-054B-40A8-B61B-73C74FB58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825" y="3238500"/>
              <a:ext cx="50800" cy="39688"/>
            </a:xfrm>
            <a:custGeom>
              <a:avLst/>
              <a:gdLst>
                <a:gd name="T0" fmla="*/ 16 w 41"/>
                <a:gd name="T1" fmla="*/ 30 h 32"/>
                <a:gd name="T2" fmla="*/ 30 w 41"/>
                <a:gd name="T3" fmla="*/ 25 h 32"/>
                <a:gd name="T4" fmla="*/ 39 w 41"/>
                <a:gd name="T5" fmla="*/ 11 h 32"/>
                <a:gd name="T6" fmla="*/ 24 w 41"/>
                <a:gd name="T7" fmla="*/ 2 h 32"/>
                <a:gd name="T8" fmla="*/ 10 w 41"/>
                <a:gd name="T9" fmla="*/ 7 h 32"/>
                <a:gd name="T10" fmla="*/ 2 w 41"/>
                <a:gd name="T11" fmla="*/ 22 h 32"/>
                <a:gd name="T12" fmla="*/ 16 w 41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2">
                  <a:moveTo>
                    <a:pt x="16" y="30"/>
                  </a:moveTo>
                  <a:cubicBezTo>
                    <a:pt x="21" y="29"/>
                    <a:pt x="26" y="27"/>
                    <a:pt x="30" y="25"/>
                  </a:cubicBezTo>
                  <a:cubicBezTo>
                    <a:pt x="36" y="23"/>
                    <a:pt x="41" y="17"/>
                    <a:pt x="39" y="11"/>
                  </a:cubicBezTo>
                  <a:cubicBezTo>
                    <a:pt x="37" y="5"/>
                    <a:pt x="30" y="0"/>
                    <a:pt x="24" y="2"/>
                  </a:cubicBezTo>
                  <a:cubicBezTo>
                    <a:pt x="19" y="4"/>
                    <a:pt x="15" y="5"/>
                    <a:pt x="10" y="7"/>
                  </a:cubicBezTo>
                  <a:cubicBezTo>
                    <a:pt x="4" y="9"/>
                    <a:pt x="0" y="15"/>
                    <a:pt x="2" y="22"/>
                  </a:cubicBezTo>
                  <a:cubicBezTo>
                    <a:pt x="4" y="28"/>
                    <a:pt x="10" y="32"/>
                    <a:pt x="16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6" name="Freeform 228">
              <a:extLst>
                <a:ext uri="{FF2B5EF4-FFF2-40B4-BE49-F238E27FC236}">
                  <a16:creationId xmlns:a16="http://schemas.microsoft.com/office/drawing/2014/main" id="{801761F5-4CD3-4751-9BC7-BD3FF9AEF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387725"/>
              <a:ext cx="60325" cy="53975"/>
            </a:xfrm>
            <a:custGeom>
              <a:avLst/>
              <a:gdLst>
                <a:gd name="T0" fmla="*/ 20 w 50"/>
                <a:gd name="T1" fmla="*/ 39 h 43"/>
                <a:gd name="T2" fmla="*/ 43 w 50"/>
                <a:gd name="T3" fmla="*/ 25 h 43"/>
                <a:gd name="T4" fmla="*/ 47 w 50"/>
                <a:gd name="T5" fmla="*/ 8 h 43"/>
                <a:gd name="T6" fmla="*/ 31 w 50"/>
                <a:gd name="T7" fmla="*/ 4 h 43"/>
                <a:gd name="T8" fmla="*/ 8 w 50"/>
                <a:gd name="T9" fmla="*/ 18 h 43"/>
                <a:gd name="T10" fmla="*/ 3 w 50"/>
                <a:gd name="T11" fmla="*/ 35 h 43"/>
                <a:gd name="T12" fmla="*/ 20 w 50"/>
                <a:gd name="T13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0" y="39"/>
                  </a:moveTo>
                  <a:cubicBezTo>
                    <a:pt x="27" y="34"/>
                    <a:pt x="35" y="29"/>
                    <a:pt x="43" y="25"/>
                  </a:cubicBezTo>
                  <a:cubicBezTo>
                    <a:pt x="48" y="21"/>
                    <a:pt x="50" y="14"/>
                    <a:pt x="47" y="8"/>
                  </a:cubicBezTo>
                  <a:cubicBezTo>
                    <a:pt x="44" y="3"/>
                    <a:pt x="36" y="0"/>
                    <a:pt x="31" y="4"/>
                  </a:cubicBezTo>
                  <a:cubicBezTo>
                    <a:pt x="23" y="9"/>
                    <a:pt x="15" y="13"/>
                    <a:pt x="8" y="18"/>
                  </a:cubicBezTo>
                  <a:cubicBezTo>
                    <a:pt x="2" y="22"/>
                    <a:pt x="0" y="29"/>
                    <a:pt x="3" y="35"/>
                  </a:cubicBezTo>
                  <a:cubicBezTo>
                    <a:pt x="6" y="40"/>
                    <a:pt x="14" y="43"/>
                    <a:pt x="20" y="3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7" name="Freeform 229">
              <a:extLst>
                <a:ext uri="{FF2B5EF4-FFF2-40B4-BE49-F238E27FC236}">
                  <a16:creationId xmlns:a16="http://schemas.microsoft.com/office/drawing/2014/main" id="{B316D194-4262-4E5D-A1C6-95BCA86A1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3509963"/>
              <a:ext cx="74612" cy="61913"/>
            </a:xfrm>
            <a:custGeom>
              <a:avLst/>
              <a:gdLst>
                <a:gd name="T0" fmla="*/ 22 w 60"/>
                <a:gd name="T1" fmla="*/ 45 h 50"/>
                <a:gd name="T2" fmla="*/ 45 w 60"/>
                <a:gd name="T3" fmla="*/ 28 h 50"/>
                <a:gd name="T4" fmla="*/ 39 w 60"/>
                <a:gd name="T5" fmla="*/ 5 h 50"/>
                <a:gd name="T6" fmla="*/ 5 w 60"/>
                <a:gd name="T7" fmla="*/ 28 h 50"/>
                <a:gd name="T8" fmla="*/ 5 w 60"/>
                <a:gd name="T9" fmla="*/ 45 h 50"/>
                <a:gd name="T10" fmla="*/ 22 w 60"/>
                <a:gd name="T11" fmla="*/ 4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50">
                  <a:moveTo>
                    <a:pt x="22" y="45"/>
                  </a:moveTo>
                  <a:cubicBezTo>
                    <a:pt x="28" y="37"/>
                    <a:pt x="36" y="31"/>
                    <a:pt x="45" y="28"/>
                  </a:cubicBezTo>
                  <a:cubicBezTo>
                    <a:pt x="60" y="24"/>
                    <a:pt x="53" y="0"/>
                    <a:pt x="39" y="5"/>
                  </a:cubicBezTo>
                  <a:cubicBezTo>
                    <a:pt x="25" y="9"/>
                    <a:pt x="14" y="17"/>
                    <a:pt x="5" y="28"/>
                  </a:cubicBezTo>
                  <a:cubicBezTo>
                    <a:pt x="1" y="33"/>
                    <a:pt x="0" y="40"/>
                    <a:pt x="5" y="45"/>
                  </a:cubicBezTo>
                  <a:cubicBezTo>
                    <a:pt x="9" y="49"/>
                    <a:pt x="18" y="50"/>
                    <a:pt x="22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8" name="Freeform 230">
              <a:extLst>
                <a:ext uri="{FF2B5EF4-FFF2-40B4-BE49-F238E27FC236}">
                  <a16:creationId xmlns:a16="http://schemas.microsoft.com/office/drawing/2014/main" id="{29071013-0D5C-47E6-A373-9210A260B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3676650"/>
              <a:ext cx="84137" cy="39688"/>
            </a:xfrm>
            <a:custGeom>
              <a:avLst/>
              <a:gdLst>
                <a:gd name="T0" fmla="*/ 19 w 68"/>
                <a:gd name="T1" fmla="*/ 30 h 32"/>
                <a:gd name="T2" fmla="*/ 52 w 68"/>
                <a:gd name="T3" fmla="*/ 26 h 32"/>
                <a:gd name="T4" fmla="*/ 66 w 68"/>
                <a:gd name="T5" fmla="*/ 17 h 32"/>
                <a:gd name="T6" fmla="*/ 58 w 68"/>
                <a:gd name="T7" fmla="*/ 2 h 32"/>
                <a:gd name="T8" fmla="*/ 7 w 68"/>
                <a:gd name="T9" fmla="*/ 9 h 32"/>
                <a:gd name="T10" fmla="*/ 3 w 68"/>
                <a:gd name="T11" fmla="*/ 26 h 32"/>
                <a:gd name="T12" fmla="*/ 19 w 68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2">
                  <a:moveTo>
                    <a:pt x="19" y="30"/>
                  </a:moveTo>
                  <a:cubicBezTo>
                    <a:pt x="29" y="26"/>
                    <a:pt x="41" y="24"/>
                    <a:pt x="52" y="26"/>
                  </a:cubicBezTo>
                  <a:cubicBezTo>
                    <a:pt x="58" y="27"/>
                    <a:pt x="64" y="24"/>
                    <a:pt x="66" y="17"/>
                  </a:cubicBezTo>
                  <a:cubicBezTo>
                    <a:pt x="68" y="12"/>
                    <a:pt x="64" y="3"/>
                    <a:pt x="58" y="2"/>
                  </a:cubicBezTo>
                  <a:cubicBezTo>
                    <a:pt x="40" y="0"/>
                    <a:pt x="24" y="2"/>
                    <a:pt x="7" y="9"/>
                  </a:cubicBezTo>
                  <a:cubicBezTo>
                    <a:pt x="1" y="12"/>
                    <a:pt x="0" y="20"/>
                    <a:pt x="3" y="26"/>
                  </a:cubicBezTo>
                  <a:cubicBezTo>
                    <a:pt x="7" y="32"/>
                    <a:pt x="14" y="32"/>
                    <a:pt x="19" y="3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9" name="Freeform 231">
              <a:extLst>
                <a:ext uri="{FF2B5EF4-FFF2-40B4-BE49-F238E27FC236}">
                  <a16:creationId xmlns:a16="http://schemas.microsoft.com/office/drawing/2014/main" id="{E8822220-3E53-48DC-B54B-A51D20590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3786188"/>
              <a:ext cx="76200" cy="39688"/>
            </a:xfrm>
            <a:custGeom>
              <a:avLst/>
              <a:gdLst>
                <a:gd name="T0" fmla="*/ 21 w 62"/>
                <a:gd name="T1" fmla="*/ 28 h 32"/>
                <a:gd name="T2" fmla="*/ 47 w 62"/>
                <a:gd name="T3" fmla="*/ 24 h 32"/>
                <a:gd name="T4" fmla="*/ 47 w 62"/>
                <a:gd name="T5" fmla="*/ 0 h 32"/>
                <a:gd name="T6" fmla="*/ 15 w 62"/>
                <a:gd name="T7" fmla="*/ 5 h 32"/>
                <a:gd name="T8" fmla="*/ 21 w 62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21" y="28"/>
                  </a:moveTo>
                  <a:cubicBezTo>
                    <a:pt x="30" y="25"/>
                    <a:pt x="38" y="24"/>
                    <a:pt x="47" y="24"/>
                  </a:cubicBezTo>
                  <a:cubicBezTo>
                    <a:pt x="62" y="24"/>
                    <a:pt x="62" y="0"/>
                    <a:pt x="47" y="0"/>
                  </a:cubicBezTo>
                  <a:cubicBezTo>
                    <a:pt x="36" y="0"/>
                    <a:pt x="25" y="1"/>
                    <a:pt x="15" y="5"/>
                  </a:cubicBezTo>
                  <a:cubicBezTo>
                    <a:pt x="0" y="9"/>
                    <a:pt x="7" y="32"/>
                    <a:pt x="21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91" name="组合 290">
            <a:extLst>
              <a:ext uri="{FF2B5EF4-FFF2-40B4-BE49-F238E27FC236}">
                <a16:creationId xmlns:a16="http://schemas.microsoft.com/office/drawing/2014/main" id="{D33E228B-5489-4B63-8F70-F3EDD9540C20}"/>
              </a:ext>
            </a:extLst>
          </p:cNvPr>
          <p:cNvGrpSpPr/>
          <p:nvPr/>
        </p:nvGrpSpPr>
        <p:grpSpPr>
          <a:xfrm>
            <a:off x="9450167" y="3354929"/>
            <a:ext cx="767922" cy="841128"/>
            <a:chOff x="4883151" y="460375"/>
            <a:chExt cx="1665287" cy="1824038"/>
          </a:xfrm>
        </p:grpSpPr>
        <p:sp>
          <p:nvSpPr>
            <p:cNvPr id="292" name="Freeform 34">
              <a:extLst>
                <a:ext uri="{FF2B5EF4-FFF2-40B4-BE49-F238E27FC236}">
                  <a16:creationId xmlns:a16="http://schemas.microsoft.com/office/drawing/2014/main" id="{549C7518-2366-48A2-82F9-C602740A0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1762125"/>
              <a:ext cx="373062" cy="311150"/>
            </a:xfrm>
            <a:custGeom>
              <a:avLst/>
              <a:gdLst>
                <a:gd name="T0" fmla="*/ 68 w 301"/>
                <a:gd name="T1" fmla="*/ 241 h 251"/>
                <a:gd name="T2" fmla="*/ 289 w 301"/>
                <a:gd name="T3" fmla="*/ 69 h 251"/>
                <a:gd name="T4" fmla="*/ 273 w 301"/>
                <a:gd name="T5" fmla="*/ 12 h 251"/>
                <a:gd name="T6" fmla="*/ 216 w 301"/>
                <a:gd name="T7" fmla="*/ 27 h 251"/>
                <a:gd name="T8" fmla="*/ 26 w 301"/>
                <a:gd name="T9" fmla="*/ 169 h 251"/>
                <a:gd name="T10" fmla="*/ 11 w 301"/>
                <a:gd name="T11" fmla="*/ 226 h 251"/>
                <a:gd name="T12" fmla="*/ 68 w 301"/>
                <a:gd name="T13" fmla="*/ 24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251">
                  <a:moveTo>
                    <a:pt x="68" y="241"/>
                  </a:moveTo>
                  <a:cubicBezTo>
                    <a:pt x="153" y="199"/>
                    <a:pt x="234" y="149"/>
                    <a:pt x="289" y="69"/>
                  </a:cubicBezTo>
                  <a:cubicBezTo>
                    <a:pt x="301" y="50"/>
                    <a:pt x="292" y="23"/>
                    <a:pt x="273" y="12"/>
                  </a:cubicBezTo>
                  <a:cubicBezTo>
                    <a:pt x="253" y="0"/>
                    <a:pt x="229" y="8"/>
                    <a:pt x="216" y="27"/>
                  </a:cubicBezTo>
                  <a:cubicBezTo>
                    <a:pt x="171" y="94"/>
                    <a:pt x="96" y="133"/>
                    <a:pt x="26" y="169"/>
                  </a:cubicBezTo>
                  <a:cubicBezTo>
                    <a:pt x="6" y="179"/>
                    <a:pt x="0" y="207"/>
                    <a:pt x="11" y="226"/>
                  </a:cubicBezTo>
                  <a:cubicBezTo>
                    <a:pt x="23" y="247"/>
                    <a:pt x="48" y="251"/>
                    <a:pt x="68" y="241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3" name="Oval 35">
              <a:extLst>
                <a:ext uri="{FF2B5EF4-FFF2-40B4-BE49-F238E27FC236}">
                  <a16:creationId xmlns:a16="http://schemas.microsoft.com/office/drawing/2014/main" id="{5960C614-75AE-4FAC-A31A-B2F47BBF5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101" y="774700"/>
              <a:ext cx="1365250" cy="129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4" name="Freeform 36">
              <a:extLst>
                <a:ext uri="{FF2B5EF4-FFF2-40B4-BE49-F238E27FC236}">
                  <a16:creationId xmlns:a16="http://schemas.microsoft.com/office/drawing/2014/main" id="{FB1F3F46-B696-49BC-8BBD-B686E6F5A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6" y="649288"/>
              <a:ext cx="1481137" cy="1474788"/>
            </a:xfrm>
            <a:custGeom>
              <a:avLst/>
              <a:gdLst>
                <a:gd name="T0" fmla="*/ 1010 w 1197"/>
                <a:gd name="T1" fmla="*/ 205 h 1191"/>
                <a:gd name="T2" fmla="*/ 887 w 1197"/>
                <a:gd name="T3" fmla="*/ 90 h 1191"/>
                <a:gd name="T4" fmla="*/ 709 w 1197"/>
                <a:gd name="T5" fmla="*/ 46 h 1191"/>
                <a:gd name="T6" fmla="*/ 701 w 1197"/>
                <a:gd name="T7" fmla="*/ 46 h 1191"/>
                <a:gd name="T8" fmla="*/ 556 w 1197"/>
                <a:gd name="T9" fmla="*/ 11 h 1191"/>
                <a:gd name="T10" fmla="*/ 275 w 1197"/>
                <a:gd name="T11" fmla="*/ 80 h 1191"/>
                <a:gd name="T12" fmla="*/ 232 w 1197"/>
                <a:gd name="T13" fmla="*/ 79 h 1191"/>
                <a:gd name="T14" fmla="*/ 173 w 1197"/>
                <a:gd name="T15" fmla="*/ 144 h 1191"/>
                <a:gd name="T16" fmla="*/ 10 w 1197"/>
                <a:gd name="T17" fmla="*/ 401 h 1191"/>
                <a:gd name="T18" fmla="*/ 23 w 1197"/>
                <a:gd name="T19" fmla="*/ 443 h 1191"/>
                <a:gd name="T20" fmla="*/ 22 w 1197"/>
                <a:gd name="T21" fmla="*/ 446 h 1191"/>
                <a:gd name="T22" fmla="*/ 14 w 1197"/>
                <a:gd name="T23" fmla="*/ 570 h 1191"/>
                <a:gd name="T24" fmla="*/ 12 w 1197"/>
                <a:gd name="T25" fmla="*/ 622 h 1191"/>
                <a:gd name="T26" fmla="*/ 29 w 1197"/>
                <a:gd name="T27" fmla="*/ 654 h 1191"/>
                <a:gd name="T28" fmla="*/ 42 w 1197"/>
                <a:gd name="T29" fmla="*/ 748 h 1191"/>
                <a:gd name="T30" fmla="*/ 106 w 1197"/>
                <a:gd name="T31" fmla="*/ 899 h 1191"/>
                <a:gd name="T32" fmla="*/ 158 w 1197"/>
                <a:gd name="T33" fmla="*/ 961 h 1191"/>
                <a:gd name="T34" fmla="*/ 225 w 1197"/>
                <a:gd name="T35" fmla="*/ 1024 h 1191"/>
                <a:gd name="T36" fmla="*/ 285 w 1197"/>
                <a:gd name="T37" fmla="*/ 1086 h 1191"/>
                <a:gd name="T38" fmla="*/ 367 w 1197"/>
                <a:gd name="T39" fmla="*/ 1123 h 1191"/>
                <a:gd name="T40" fmla="*/ 554 w 1197"/>
                <a:gd name="T41" fmla="*/ 1165 h 1191"/>
                <a:gd name="T42" fmla="*/ 749 w 1197"/>
                <a:gd name="T43" fmla="*/ 1184 h 1191"/>
                <a:gd name="T44" fmla="*/ 909 w 1197"/>
                <a:gd name="T45" fmla="*/ 1125 h 1191"/>
                <a:gd name="T46" fmla="*/ 1039 w 1197"/>
                <a:gd name="T47" fmla="*/ 1016 h 1191"/>
                <a:gd name="T48" fmla="*/ 1150 w 1197"/>
                <a:gd name="T49" fmla="*/ 880 h 1191"/>
                <a:gd name="T50" fmla="*/ 1193 w 1197"/>
                <a:gd name="T51" fmla="*/ 692 h 1191"/>
                <a:gd name="T52" fmla="*/ 1167 w 1197"/>
                <a:gd name="T53" fmla="*/ 502 h 1191"/>
                <a:gd name="T54" fmla="*/ 1010 w 1197"/>
                <a:gd name="T55" fmla="*/ 205 h 1191"/>
                <a:gd name="T56" fmla="*/ 1099 w 1197"/>
                <a:gd name="T57" fmla="*/ 764 h 1191"/>
                <a:gd name="T58" fmla="*/ 1036 w 1197"/>
                <a:gd name="T59" fmla="*/ 900 h 1191"/>
                <a:gd name="T60" fmla="*/ 927 w 1197"/>
                <a:gd name="T61" fmla="*/ 1006 h 1191"/>
                <a:gd name="T62" fmla="*/ 806 w 1197"/>
                <a:gd name="T63" fmla="*/ 1085 h 1191"/>
                <a:gd name="T64" fmla="*/ 655 w 1197"/>
                <a:gd name="T65" fmla="*/ 1098 h 1191"/>
                <a:gd name="T66" fmla="*/ 482 w 1197"/>
                <a:gd name="T67" fmla="*/ 1065 h 1191"/>
                <a:gd name="T68" fmla="*/ 333 w 1197"/>
                <a:gd name="T69" fmla="*/ 1017 h 1191"/>
                <a:gd name="T70" fmla="*/ 287 w 1197"/>
                <a:gd name="T71" fmla="*/ 967 h 1191"/>
                <a:gd name="T72" fmla="*/ 225 w 1197"/>
                <a:gd name="T73" fmla="*/ 909 h 1191"/>
                <a:gd name="T74" fmla="*/ 144 w 1197"/>
                <a:gd name="T75" fmla="*/ 792 h 1191"/>
                <a:gd name="T76" fmla="*/ 118 w 1197"/>
                <a:gd name="T77" fmla="*/ 530 h 1191"/>
                <a:gd name="T78" fmla="*/ 121 w 1197"/>
                <a:gd name="T79" fmla="*/ 518 h 1191"/>
                <a:gd name="T80" fmla="*/ 141 w 1197"/>
                <a:gd name="T81" fmla="*/ 446 h 1191"/>
                <a:gd name="T82" fmla="*/ 200 w 1197"/>
                <a:gd name="T83" fmla="*/ 316 h 1191"/>
                <a:gd name="T84" fmla="*/ 210 w 1197"/>
                <a:gd name="T85" fmla="*/ 300 h 1191"/>
                <a:gd name="T86" fmla="*/ 283 w 1197"/>
                <a:gd name="T87" fmla="*/ 215 h 1191"/>
                <a:gd name="T88" fmla="*/ 452 w 1197"/>
                <a:gd name="T89" fmla="*/ 154 h 1191"/>
                <a:gd name="T90" fmla="*/ 874 w 1197"/>
                <a:gd name="T91" fmla="*/ 219 h 1191"/>
                <a:gd name="T92" fmla="*/ 906 w 1197"/>
                <a:gd name="T93" fmla="*/ 215 h 1191"/>
                <a:gd name="T94" fmla="*/ 1059 w 1197"/>
                <a:gd name="T95" fmla="*/ 451 h 1191"/>
                <a:gd name="T96" fmla="*/ 1106 w 1197"/>
                <a:gd name="T97" fmla="*/ 601 h 1191"/>
                <a:gd name="T98" fmla="*/ 1099 w 1197"/>
                <a:gd name="T99" fmla="*/ 764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7" h="1191">
                  <a:moveTo>
                    <a:pt x="1010" y="205"/>
                  </a:moveTo>
                  <a:cubicBezTo>
                    <a:pt x="974" y="162"/>
                    <a:pt x="933" y="122"/>
                    <a:pt x="887" y="90"/>
                  </a:cubicBezTo>
                  <a:cubicBezTo>
                    <a:pt x="834" y="52"/>
                    <a:pt x="773" y="40"/>
                    <a:pt x="709" y="46"/>
                  </a:cubicBezTo>
                  <a:cubicBezTo>
                    <a:pt x="706" y="46"/>
                    <a:pt x="703" y="46"/>
                    <a:pt x="701" y="46"/>
                  </a:cubicBezTo>
                  <a:cubicBezTo>
                    <a:pt x="654" y="30"/>
                    <a:pt x="606" y="17"/>
                    <a:pt x="556" y="11"/>
                  </a:cubicBezTo>
                  <a:cubicBezTo>
                    <a:pt x="458" y="0"/>
                    <a:pt x="355" y="21"/>
                    <a:pt x="275" y="80"/>
                  </a:cubicBezTo>
                  <a:cubicBezTo>
                    <a:pt x="262" y="72"/>
                    <a:pt x="245" y="70"/>
                    <a:pt x="232" y="79"/>
                  </a:cubicBezTo>
                  <a:cubicBezTo>
                    <a:pt x="207" y="97"/>
                    <a:pt x="189" y="119"/>
                    <a:pt x="173" y="144"/>
                  </a:cubicBezTo>
                  <a:cubicBezTo>
                    <a:pt x="89" y="203"/>
                    <a:pt x="46" y="304"/>
                    <a:pt x="10" y="401"/>
                  </a:cubicBezTo>
                  <a:cubicBezTo>
                    <a:pt x="4" y="417"/>
                    <a:pt x="12" y="433"/>
                    <a:pt x="23" y="443"/>
                  </a:cubicBezTo>
                  <a:cubicBezTo>
                    <a:pt x="22" y="444"/>
                    <a:pt x="22" y="445"/>
                    <a:pt x="22" y="446"/>
                  </a:cubicBezTo>
                  <a:cubicBezTo>
                    <a:pt x="10" y="487"/>
                    <a:pt x="0" y="529"/>
                    <a:pt x="14" y="570"/>
                  </a:cubicBezTo>
                  <a:cubicBezTo>
                    <a:pt x="12" y="587"/>
                    <a:pt x="11" y="605"/>
                    <a:pt x="12" y="622"/>
                  </a:cubicBezTo>
                  <a:cubicBezTo>
                    <a:pt x="13" y="636"/>
                    <a:pt x="19" y="647"/>
                    <a:pt x="29" y="654"/>
                  </a:cubicBezTo>
                  <a:cubicBezTo>
                    <a:pt x="30" y="685"/>
                    <a:pt x="35" y="717"/>
                    <a:pt x="42" y="748"/>
                  </a:cubicBezTo>
                  <a:cubicBezTo>
                    <a:pt x="54" y="801"/>
                    <a:pt x="76" y="853"/>
                    <a:pt x="106" y="899"/>
                  </a:cubicBezTo>
                  <a:cubicBezTo>
                    <a:pt x="121" y="921"/>
                    <a:pt x="139" y="942"/>
                    <a:pt x="158" y="961"/>
                  </a:cubicBezTo>
                  <a:cubicBezTo>
                    <a:pt x="180" y="982"/>
                    <a:pt x="205" y="1001"/>
                    <a:pt x="225" y="1024"/>
                  </a:cubicBezTo>
                  <a:cubicBezTo>
                    <a:pt x="244" y="1046"/>
                    <a:pt x="262" y="1068"/>
                    <a:pt x="285" y="1086"/>
                  </a:cubicBezTo>
                  <a:cubicBezTo>
                    <a:pt x="310" y="1103"/>
                    <a:pt x="339" y="1115"/>
                    <a:pt x="367" y="1123"/>
                  </a:cubicBezTo>
                  <a:cubicBezTo>
                    <a:pt x="428" y="1141"/>
                    <a:pt x="491" y="1154"/>
                    <a:pt x="554" y="1165"/>
                  </a:cubicBezTo>
                  <a:cubicBezTo>
                    <a:pt x="617" y="1177"/>
                    <a:pt x="684" y="1191"/>
                    <a:pt x="749" y="1184"/>
                  </a:cubicBezTo>
                  <a:cubicBezTo>
                    <a:pt x="807" y="1178"/>
                    <a:pt x="860" y="1157"/>
                    <a:pt x="909" y="1125"/>
                  </a:cubicBezTo>
                  <a:cubicBezTo>
                    <a:pt x="956" y="1094"/>
                    <a:pt x="998" y="1056"/>
                    <a:pt x="1039" y="1016"/>
                  </a:cubicBezTo>
                  <a:cubicBezTo>
                    <a:pt x="1081" y="976"/>
                    <a:pt x="1124" y="934"/>
                    <a:pt x="1150" y="880"/>
                  </a:cubicBezTo>
                  <a:cubicBezTo>
                    <a:pt x="1177" y="821"/>
                    <a:pt x="1188" y="756"/>
                    <a:pt x="1193" y="692"/>
                  </a:cubicBezTo>
                  <a:cubicBezTo>
                    <a:pt x="1197" y="627"/>
                    <a:pt x="1187" y="564"/>
                    <a:pt x="1167" y="502"/>
                  </a:cubicBezTo>
                  <a:cubicBezTo>
                    <a:pt x="1132" y="394"/>
                    <a:pt x="1081" y="293"/>
                    <a:pt x="1010" y="205"/>
                  </a:cubicBezTo>
                  <a:close/>
                  <a:moveTo>
                    <a:pt x="1099" y="764"/>
                  </a:moveTo>
                  <a:cubicBezTo>
                    <a:pt x="1089" y="815"/>
                    <a:pt x="1070" y="861"/>
                    <a:pt x="1036" y="900"/>
                  </a:cubicBezTo>
                  <a:cubicBezTo>
                    <a:pt x="1002" y="937"/>
                    <a:pt x="965" y="973"/>
                    <a:pt x="927" y="1006"/>
                  </a:cubicBezTo>
                  <a:cubicBezTo>
                    <a:pt x="891" y="1038"/>
                    <a:pt x="851" y="1067"/>
                    <a:pt x="806" y="1085"/>
                  </a:cubicBezTo>
                  <a:cubicBezTo>
                    <a:pt x="757" y="1104"/>
                    <a:pt x="707" y="1104"/>
                    <a:pt x="655" y="1098"/>
                  </a:cubicBezTo>
                  <a:cubicBezTo>
                    <a:pt x="597" y="1090"/>
                    <a:pt x="539" y="1078"/>
                    <a:pt x="482" y="1065"/>
                  </a:cubicBezTo>
                  <a:cubicBezTo>
                    <a:pt x="434" y="1054"/>
                    <a:pt x="374" y="1047"/>
                    <a:pt x="333" y="1017"/>
                  </a:cubicBezTo>
                  <a:cubicBezTo>
                    <a:pt x="315" y="1004"/>
                    <a:pt x="301" y="984"/>
                    <a:pt x="287" y="967"/>
                  </a:cubicBezTo>
                  <a:cubicBezTo>
                    <a:pt x="268" y="945"/>
                    <a:pt x="246" y="928"/>
                    <a:pt x="225" y="909"/>
                  </a:cubicBezTo>
                  <a:cubicBezTo>
                    <a:pt x="190" y="876"/>
                    <a:pt x="162" y="836"/>
                    <a:pt x="144" y="792"/>
                  </a:cubicBezTo>
                  <a:cubicBezTo>
                    <a:pt x="109" y="709"/>
                    <a:pt x="105" y="618"/>
                    <a:pt x="118" y="530"/>
                  </a:cubicBezTo>
                  <a:cubicBezTo>
                    <a:pt x="119" y="526"/>
                    <a:pt x="120" y="522"/>
                    <a:pt x="121" y="518"/>
                  </a:cubicBezTo>
                  <a:cubicBezTo>
                    <a:pt x="127" y="494"/>
                    <a:pt x="133" y="470"/>
                    <a:pt x="141" y="446"/>
                  </a:cubicBezTo>
                  <a:cubicBezTo>
                    <a:pt x="156" y="401"/>
                    <a:pt x="176" y="358"/>
                    <a:pt x="200" y="316"/>
                  </a:cubicBezTo>
                  <a:cubicBezTo>
                    <a:pt x="203" y="311"/>
                    <a:pt x="206" y="305"/>
                    <a:pt x="210" y="300"/>
                  </a:cubicBezTo>
                  <a:cubicBezTo>
                    <a:pt x="231" y="269"/>
                    <a:pt x="254" y="240"/>
                    <a:pt x="283" y="215"/>
                  </a:cubicBezTo>
                  <a:cubicBezTo>
                    <a:pt x="330" y="173"/>
                    <a:pt x="390" y="158"/>
                    <a:pt x="452" y="154"/>
                  </a:cubicBezTo>
                  <a:cubicBezTo>
                    <a:pt x="595" y="147"/>
                    <a:pt x="739" y="171"/>
                    <a:pt x="874" y="219"/>
                  </a:cubicBezTo>
                  <a:cubicBezTo>
                    <a:pt x="886" y="223"/>
                    <a:pt x="897" y="221"/>
                    <a:pt x="906" y="215"/>
                  </a:cubicBezTo>
                  <a:cubicBezTo>
                    <a:pt x="973" y="282"/>
                    <a:pt x="1024" y="364"/>
                    <a:pt x="1059" y="451"/>
                  </a:cubicBezTo>
                  <a:cubicBezTo>
                    <a:pt x="1079" y="499"/>
                    <a:pt x="1097" y="550"/>
                    <a:pt x="1106" y="601"/>
                  </a:cubicBezTo>
                  <a:cubicBezTo>
                    <a:pt x="1115" y="654"/>
                    <a:pt x="1110" y="712"/>
                    <a:pt x="1099" y="764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5" name="Freeform 37">
              <a:extLst>
                <a:ext uri="{FF2B5EF4-FFF2-40B4-BE49-F238E27FC236}">
                  <a16:creationId xmlns:a16="http://schemas.microsoft.com/office/drawing/2014/main" id="{3DCDDC02-187D-4AF3-95DD-BB8F9BE85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3663" y="487363"/>
              <a:ext cx="298450" cy="204788"/>
            </a:xfrm>
            <a:custGeom>
              <a:avLst/>
              <a:gdLst>
                <a:gd name="T0" fmla="*/ 36 w 241"/>
                <a:gd name="T1" fmla="*/ 153 h 166"/>
                <a:gd name="T2" fmla="*/ 94 w 241"/>
                <a:gd name="T3" fmla="*/ 138 h 166"/>
                <a:gd name="T4" fmla="*/ 94 w 241"/>
                <a:gd name="T5" fmla="*/ 137 h 166"/>
                <a:gd name="T6" fmla="*/ 95 w 241"/>
                <a:gd name="T7" fmla="*/ 137 h 166"/>
                <a:gd name="T8" fmla="*/ 241 w 241"/>
                <a:gd name="T9" fmla="*/ 50 h 166"/>
                <a:gd name="T10" fmla="*/ 216 w 241"/>
                <a:gd name="T11" fmla="*/ 8 h 166"/>
                <a:gd name="T12" fmla="*/ 166 w 241"/>
                <a:gd name="T13" fmla="*/ 3 h 166"/>
                <a:gd name="T14" fmla="*/ 78 w 241"/>
                <a:gd name="T15" fmla="*/ 15 h 166"/>
                <a:gd name="T16" fmla="*/ 16 w 241"/>
                <a:gd name="T17" fmla="*/ 68 h 166"/>
                <a:gd name="T18" fmla="*/ 36 w 241"/>
                <a:gd name="T19" fmla="*/ 153 h 166"/>
                <a:gd name="T20" fmla="*/ 160 w 241"/>
                <a:gd name="T21" fmla="*/ 35 h 166"/>
                <a:gd name="T22" fmla="*/ 160 w 241"/>
                <a:gd name="T23" fmla="*/ 3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1" h="166">
                  <a:moveTo>
                    <a:pt x="36" y="153"/>
                  </a:moveTo>
                  <a:cubicBezTo>
                    <a:pt x="55" y="166"/>
                    <a:pt x="83" y="156"/>
                    <a:pt x="94" y="138"/>
                  </a:cubicBezTo>
                  <a:cubicBezTo>
                    <a:pt x="94" y="138"/>
                    <a:pt x="94" y="137"/>
                    <a:pt x="94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143" y="131"/>
                    <a:pt x="241" y="116"/>
                    <a:pt x="241" y="50"/>
                  </a:cubicBezTo>
                  <a:cubicBezTo>
                    <a:pt x="241" y="32"/>
                    <a:pt x="231" y="17"/>
                    <a:pt x="216" y="8"/>
                  </a:cubicBezTo>
                  <a:cubicBezTo>
                    <a:pt x="201" y="0"/>
                    <a:pt x="183" y="2"/>
                    <a:pt x="166" y="3"/>
                  </a:cubicBezTo>
                  <a:cubicBezTo>
                    <a:pt x="137" y="4"/>
                    <a:pt x="106" y="4"/>
                    <a:pt x="78" y="15"/>
                  </a:cubicBezTo>
                  <a:cubicBezTo>
                    <a:pt x="52" y="25"/>
                    <a:pt x="28" y="42"/>
                    <a:pt x="16" y="68"/>
                  </a:cubicBezTo>
                  <a:cubicBezTo>
                    <a:pt x="0" y="99"/>
                    <a:pt x="8" y="133"/>
                    <a:pt x="36" y="153"/>
                  </a:cubicBezTo>
                  <a:close/>
                  <a:moveTo>
                    <a:pt x="160" y="35"/>
                  </a:moveTo>
                  <a:cubicBezTo>
                    <a:pt x="161" y="34"/>
                    <a:pt x="161" y="34"/>
                    <a:pt x="160" y="35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6" name="Freeform 38">
              <a:extLst>
                <a:ext uri="{FF2B5EF4-FFF2-40B4-BE49-F238E27FC236}">
                  <a16:creationId xmlns:a16="http://schemas.microsoft.com/office/drawing/2014/main" id="{881D5211-3038-405D-A20C-BCD966E71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628650"/>
              <a:ext cx="260350" cy="366713"/>
            </a:xfrm>
            <a:custGeom>
              <a:avLst/>
              <a:gdLst>
                <a:gd name="T0" fmla="*/ 210 w 211"/>
                <a:gd name="T1" fmla="*/ 189 h 297"/>
                <a:gd name="T2" fmla="*/ 160 w 211"/>
                <a:gd name="T3" fmla="*/ 89 h 297"/>
                <a:gd name="T4" fmla="*/ 129 w 211"/>
                <a:gd name="T5" fmla="*/ 52 h 297"/>
                <a:gd name="T6" fmla="*/ 47 w 211"/>
                <a:gd name="T7" fmla="*/ 8 h 297"/>
                <a:gd name="T8" fmla="*/ 19 w 211"/>
                <a:gd name="T9" fmla="*/ 111 h 297"/>
                <a:gd name="T10" fmla="*/ 22 w 211"/>
                <a:gd name="T11" fmla="*/ 152 h 297"/>
                <a:gd name="T12" fmla="*/ 103 w 211"/>
                <a:gd name="T13" fmla="*/ 255 h 297"/>
                <a:gd name="T14" fmla="*/ 164 w 211"/>
                <a:gd name="T15" fmla="*/ 281 h 297"/>
                <a:gd name="T16" fmla="*/ 192 w 211"/>
                <a:gd name="T17" fmla="*/ 256 h 297"/>
                <a:gd name="T18" fmla="*/ 194 w 211"/>
                <a:gd name="T19" fmla="*/ 255 h 297"/>
                <a:gd name="T20" fmla="*/ 207 w 211"/>
                <a:gd name="T21" fmla="*/ 224 h 297"/>
                <a:gd name="T22" fmla="*/ 210 w 211"/>
                <a:gd name="T23" fmla="*/ 18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1" h="297">
                  <a:moveTo>
                    <a:pt x="210" y="189"/>
                  </a:moveTo>
                  <a:cubicBezTo>
                    <a:pt x="207" y="150"/>
                    <a:pt x="184" y="119"/>
                    <a:pt x="160" y="89"/>
                  </a:cubicBezTo>
                  <a:cubicBezTo>
                    <a:pt x="152" y="75"/>
                    <a:pt x="142" y="61"/>
                    <a:pt x="129" y="52"/>
                  </a:cubicBezTo>
                  <a:cubicBezTo>
                    <a:pt x="106" y="26"/>
                    <a:pt x="77" y="0"/>
                    <a:pt x="47" y="8"/>
                  </a:cubicBezTo>
                  <a:cubicBezTo>
                    <a:pt x="0" y="21"/>
                    <a:pt x="10" y="73"/>
                    <a:pt x="19" y="111"/>
                  </a:cubicBezTo>
                  <a:cubicBezTo>
                    <a:pt x="18" y="125"/>
                    <a:pt x="20" y="139"/>
                    <a:pt x="22" y="152"/>
                  </a:cubicBezTo>
                  <a:cubicBezTo>
                    <a:pt x="30" y="199"/>
                    <a:pt x="59" y="238"/>
                    <a:pt x="103" y="255"/>
                  </a:cubicBezTo>
                  <a:cubicBezTo>
                    <a:pt x="110" y="278"/>
                    <a:pt x="136" y="297"/>
                    <a:pt x="164" y="281"/>
                  </a:cubicBezTo>
                  <a:cubicBezTo>
                    <a:pt x="175" y="275"/>
                    <a:pt x="184" y="266"/>
                    <a:pt x="192" y="256"/>
                  </a:cubicBezTo>
                  <a:cubicBezTo>
                    <a:pt x="192" y="256"/>
                    <a:pt x="193" y="255"/>
                    <a:pt x="194" y="255"/>
                  </a:cubicBezTo>
                  <a:cubicBezTo>
                    <a:pt x="202" y="246"/>
                    <a:pt x="206" y="235"/>
                    <a:pt x="207" y="224"/>
                  </a:cubicBezTo>
                  <a:cubicBezTo>
                    <a:pt x="210" y="213"/>
                    <a:pt x="211" y="201"/>
                    <a:pt x="210" y="189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7" name="Freeform 39">
              <a:extLst>
                <a:ext uri="{FF2B5EF4-FFF2-40B4-BE49-F238E27FC236}">
                  <a16:creationId xmlns:a16="http://schemas.microsoft.com/office/drawing/2014/main" id="{8733AEB7-93C3-4D8D-8C7B-96B3AA335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6" y="1847850"/>
              <a:ext cx="261937" cy="273050"/>
            </a:xfrm>
            <a:custGeom>
              <a:avLst/>
              <a:gdLst>
                <a:gd name="T0" fmla="*/ 145 w 212"/>
                <a:gd name="T1" fmla="*/ 8 h 221"/>
                <a:gd name="T2" fmla="*/ 89 w 212"/>
                <a:gd name="T3" fmla="*/ 40 h 221"/>
                <a:gd name="T4" fmla="*/ 59 w 212"/>
                <a:gd name="T5" fmla="*/ 69 h 221"/>
                <a:gd name="T6" fmla="*/ 28 w 212"/>
                <a:gd name="T7" fmla="*/ 90 h 221"/>
                <a:gd name="T8" fmla="*/ 1 w 212"/>
                <a:gd name="T9" fmla="*/ 129 h 221"/>
                <a:gd name="T10" fmla="*/ 1 w 212"/>
                <a:gd name="T11" fmla="*/ 130 h 221"/>
                <a:gd name="T12" fmla="*/ 9 w 212"/>
                <a:gd name="T13" fmla="*/ 155 h 221"/>
                <a:gd name="T14" fmla="*/ 10 w 212"/>
                <a:gd name="T15" fmla="*/ 179 h 221"/>
                <a:gd name="T16" fmla="*/ 52 w 212"/>
                <a:gd name="T17" fmla="*/ 221 h 221"/>
                <a:gd name="T18" fmla="*/ 93 w 212"/>
                <a:gd name="T19" fmla="*/ 185 h 221"/>
                <a:gd name="T20" fmla="*/ 143 w 212"/>
                <a:gd name="T21" fmla="*/ 140 h 221"/>
                <a:gd name="T22" fmla="*/ 141 w 212"/>
                <a:gd name="T23" fmla="*/ 105 h 221"/>
                <a:gd name="T24" fmla="*/ 147 w 212"/>
                <a:gd name="T25" fmla="*/ 101 h 221"/>
                <a:gd name="T26" fmla="*/ 159 w 212"/>
                <a:gd name="T27" fmla="*/ 93 h 221"/>
                <a:gd name="T28" fmla="*/ 161 w 212"/>
                <a:gd name="T29" fmla="*/ 92 h 221"/>
                <a:gd name="T30" fmla="*/ 178 w 212"/>
                <a:gd name="T31" fmla="*/ 91 h 221"/>
                <a:gd name="T32" fmla="*/ 207 w 212"/>
                <a:gd name="T33" fmla="*/ 39 h 221"/>
                <a:gd name="T34" fmla="*/ 145 w 212"/>
                <a:gd name="T35" fmla="*/ 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21">
                  <a:moveTo>
                    <a:pt x="145" y="8"/>
                  </a:moveTo>
                  <a:cubicBezTo>
                    <a:pt x="124" y="15"/>
                    <a:pt x="106" y="26"/>
                    <a:pt x="89" y="40"/>
                  </a:cubicBezTo>
                  <a:cubicBezTo>
                    <a:pt x="78" y="48"/>
                    <a:pt x="68" y="58"/>
                    <a:pt x="59" y="69"/>
                  </a:cubicBezTo>
                  <a:cubicBezTo>
                    <a:pt x="47" y="73"/>
                    <a:pt x="36" y="80"/>
                    <a:pt x="28" y="90"/>
                  </a:cubicBezTo>
                  <a:cubicBezTo>
                    <a:pt x="11" y="96"/>
                    <a:pt x="3" y="112"/>
                    <a:pt x="1" y="129"/>
                  </a:cubicBezTo>
                  <a:cubicBezTo>
                    <a:pt x="1" y="129"/>
                    <a:pt x="1" y="130"/>
                    <a:pt x="1" y="130"/>
                  </a:cubicBezTo>
                  <a:cubicBezTo>
                    <a:pt x="0" y="140"/>
                    <a:pt x="3" y="148"/>
                    <a:pt x="9" y="155"/>
                  </a:cubicBezTo>
                  <a:cubicBezTo>
                    <a:pt x="10" y="163"/>
                    <a:pt x="10" y="171"/>
                    <a:pt x="10" y="179"/>
                  </a:cubicBezTo>
                  <a:cubicBezTo>
                    <a:pt x="10" y="202"/>
                    <a:pt x="29" y="221"/>
                    <a:pt x="52" y="221"/>
                  </a:cubicBezTo>
                  <a:cubicBezTo>
                    <a:pt x="74" y="221"/>
                    <a:pt x="89" y="205"/>
                    <a:pt x="93" y="185"/>
                  </a:cubicBezTo>
                  <a:cubicBezTo>
                    <a:pt x="115" y="176"/>
                    <a:pt x="137" y="162"/>
                    <a:pt x="143" y="140"/>
                  </a:cubicBezTo>
                  <a:cubicBezTo>
                    <a:pt x="146" y="128"/>
                    <a:pt x="145" y="116"/>
                    <a:pt x="141" y="105"/>
                  </a:cubicBezTo>
                  <a:cubicBezTo>
                    <a:pt x="143" y="103"/>
                    <a:pt x="145" y="102"/>
                    <a:pt x="147" y="101"/>
                  </a:cubicBezTo>
                  <a:cubicBezTo>
                    <a:pt x="151" y="98"/>
                    <a:pt x="155" y="95"/>
                    <a:pt x="159" y="93"/>
                  </a:cubicBezTo>
                  <a:cubicBezTo>
                    <a:pt x="160" y="93"/>
                    <a:pt x="160" y="92"/>
                    <a:pt x="161" y="92"/>
                  </a:cubicBezTo>
                  <a:cubicBezTo>
                    <a:pt x="167" y="93"/>
                    <a:pt x="172" y="93"/>
                    <a:pt x="178" y="91"/>
                  </a:cubicBezTo>
                  <a:cubicBezTo>
                    <a:pt x="201" y="85"/>
                    <a:pt x="212" y="62"/>
                    <a:pt x="207" y="39"/>
                  </a:cubicBezTo>
                  <a:cubicBezTo>
                    <a:pt x="201" y="12"/>
                    <a:pt x="170" y="0"/>
                    <a:pt x="145" y="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8" name="Freeform 40">
              <a:extLst>
                <a:ext uri="{FF2B5EF4-FFF2-40B4-BE49-F238E27FC236}">
                  <a16:creationId xmlns:a16="http://schemas.microsoft.com/office/drawing/2014/main" id="{B84944AB-599E-4FB9-8283-77AB17E71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8550" y="1982788"/>
              <a:ext cx="230187" cy="288925"/>
            </a:xfrm>
            <a:custGeom>
              <a:avLst/>
              <a:gdLst>
                <a:gd name="T0" fmla="*/ 155 w 186"/>
                <a:gd name="T1" fmla="*/ 108 h 234"/>
                <a:gd name="T2" fmla="*/ 129 w 186"/>
                <a:gd name="T3" fmla="*/ 77 h 234"/>
                <a:gd name="T4" fmla="*/ 87 w 186"/>
                <a:gd name="T5" fmla="*/ 27 h 234"/>
                <a:gd name="T6" fmla="*/ 29 w 186"/>
                <a:gd name="T7" fmla="*/ 12 h 234"/>
                <a:gd name="T8" fmla="*/ 14 w 186"/>
                <a:gd name="T9" fmla="*/ 69 h 234"/>
                <a:gd name="T10" fmla="*/ 53 w 186"/>
                <a:gd name="T11" fmla="*/ 118 h 234"/>
                <a:gd name="T12" fmla="*/ 65 w 186"/>
                <a:gd name="T13" fmla="*/ 131 h 234"/>
                <a:gd name="T14" fmla="*/ 62 w 186"/>
                <a:gd name="T15" fmla="*/ 137 h 234"/>
                <a:gd name="T16" fmla="*/ 67 w 186"/>
                <a:gd name="T17" fmla="*/ 178 h 234"/>
                <a:gd name="T18" fmla="*/ 119 w 186"/>
                <a:gd name="T19" fmla="*/ 227 h 234"/>
                <a:gd name="T20" fmla="*/ 175 w 186"/>
                <a:gd name="T21" fmla="*/ 137 h 234"/>
                <a:gd name="T22" fmla="*/ 155 w 186"/>
                <a:gd name="T23" fmla="*/ 10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" h="234">
                  <a:moveTo>
                    <a:pt x="155" y="108"/>
                  </a:moveTo>
                  <a:cubicBezTo>
                    <a:pt x="148" y="97"/>
                    <a:pt x="138" y="87"/>
                    <a:pt x="129" y="77"/>
                  </a:cubicBezTo>
                  <a:cubicBezTo>
                    <a:pt x="114" y="61"/>
                    <a:pt x="100" y="45"/>
                    <a:pt x="87" y="27"/>
                  </a:cubicBezTo>
                  <a:cubicBezTo>
                    <a:pt x="73" y="9"/>
                    <a:pt x="50" y="0"/>
                    <a:pt x="29" y="12"/>
                  </a:cubicBezTo>
                  <a:cubicBezTo>
                    <a:pt x="11" y="22"/>
                    <a:pt x="0" y="51"/>
                    <a:pt x="14" y="69"/>
                  </a:cubicBezTo>
                  <a:cubicBezTo>
                    <a:pt x="26" y="86"/>
                    <a:pt x="39" y="102"/>
                    <a:pt x="53" y="118"/>
                  </a:cubicBezTo>
                  <a:cubicBezTo>
                    <a:pt x="57" y="122"/>
                    <a:pt x="61" y="127"/>
                    <a:pt x="65" y="131"/>
                  </a:cubicBezTo>
                  <a:cubicBezTo>
                    <a:pt x="64" y="133"/>
                    <a:pt x="63" y="135"/>
                    <a:pt x="62" y="137"/>
                  </a:cubicBezTo>
                  <a:cubicBezTo>
                    <a:pt x="57" y="149"/>
                    <a:pt x="58" y="167"/>
                    <a:pt x="67" y="178"/>
                  </a:cubicBezTo>
                  <a:cubicBezTo>
                    <a:pt x="59" y="208"/>
                    <a:pt x="91" y="234"/>
                    <a:pt x="119" y="227"/>
                  </a:cubicBezTo>
                  <a:cubicBezTo>
                    <a:pt x="158" y="217"/>
                    <a:pt x="186" y="177"/>
                    <a:pt x="175" y="137"/>
                  </a:cubicBezTo>
                  <a:cubicBezTo>
                    <a:pt x="171" y="125"/>
                    <a:pt x="164" y="115"/>
                    <a:pt x="155" y="10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9" name="Freeform 41">
              <a:extLst>
                <a:ext uri="{FF2B5EF4-FFF2-40B4-BE49-F238E27FC236}">
                  <a16:creationId xmlns:a16="http://schemas.microsoft.com/office/drawing/2014/main" id="{655422AC-18FB-4D7B-A9A9-25E5A70BA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6" y="1350963"/>
              <a:ext cx="236537" cy="211138"/>
            </a:xfrm>
            <a:custGeom>
              <a:avLst/>
              <a:gdLst>
                <a:gd name="T0" fmla="*/ 137 w 192"/>
                <a:gd name="T1" fmla="*/ 28 h 170"/>
                <a:gd name="T2" fmla="*/ 8 w 192"/>
                <a:gd name="T3" fmla="*/ 64 h 170"/>
                <a:gd name="T4" fmla="*/ 30 w 192"/>
                <a:gd name="T5" fmla="*/ 137 h 170"/>
                <a:gd name="T6" fmla="*/ 101 w 192"/>
                <a:gd name="T7" fmla="*/ 163 h 170"/>
                <a:gd name="T8" fmla="*/ 163 w 192"/>
                <a:gd name="T9" fmla="*/ 154 h 170"/>
                <a:gd name="T10" fmla="*/ 185 w 192"/>
                <a:gd name="T11" fmla="*/ 85 h 170"/>
                <a:gd name="T12" fmla="*/ 137 w 192"/>
                <a:gd name="T13" fmla="*/ 2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70">
                  <a:moveTo>
                    <a:pt x="137" y="28"/>
                  </a:moveTo>
                  <a:cubicBezTo>
                    <a:pt x="94" y="0"/>
                    <a:pt x="26" y="8"/>
                    <a:pt x="8" y="64"/>
                  </a:cubicBezTo>
                  <a:cubicBezTo>
                    <a:pt x="0" y="90"/>
                    <a:pt x="10" y="119"/>
                    <a:pt x="30" y="137"/>
                  </a:cubicBezTo>
                  <a:cubicBezTo>
                    <a:pt x="49" y="156"/>
                    <a:pt x="75" y="161"/>
                    <a:pt x="101" y="163"/>
                  </a:cubicBezTo>
                  <a:cubicBezTo>
                    <a:pt x="122" y="170"/>
                    <a:pt x="145" y="168"/>
                    <a:pt x="163" y="154"/>
                  </a:cubicBezTo>
                  <a:cubicBezTo>
                    <a:pt x="183" y="138"/>
                    <a:pt x="192" y="110"/>
                    <a:pt x="185" y="85"/>
                  </a:cubicBezTo>
                  <a:cubicBezTo>
                    <a:pt x="178" y="60"/>
                    <a:pt x="158" y="41"/>
                    <a:pt x="137" y="2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0" name="Freeform 42">
              <a:extLst>
                <a:ext uri="{FF2B5EF4-FFF2-40B4-BE49-F238E27FC236}">
                  <a16:creationId xmlns:a16="http://schemas.microsoft.com/office/drawing/2014/main" id="{04A5CCCF-3459-4AFE-BAEB-9F6396829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1025525"/>
              <a:ext cx="112712" cy="312738"/>
            </a:xfrm>
            <a:custGeom>
              <a:avLst/>
              <a:gdLst>
                <a:gd name="T0" fmla="*/ 44 w 92"/>
                <a:gd name="T1" fmla="*/ 253 h 253"/>
                <a:gd name="T2" fmla="*/ 86 w 92"/>
                <a:gd name="T3" fmla="*/ 211 h 253"/>
                <a:gd name="T4" fmla="*/ 91 w 92"/>
                <a:gd name="T5" fmla="*/ 54 h 253"/>
                <a:gd name="T6" fmla="*/ 7 w 92"/>
                <a:gd name="T7" fmla="*/ 54 h 253"/>
                <a:gd name="T8" fmla="*/ 2 w 92"/>
                <a:gd name="T9" fmla="*/ 211 h 253"/>
                <a:gd name="T10" fmla="*/ 44 w 92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253">
                  <a:moveTo>
                    <a:pt x="44" y="253"/>
                  </a:moveTo>
                  <a:cubicBezTo>
                    <a:pt x="68" y="253"/>
                    <a:pt x="84" y="234"/>
                    <a:pt x="86" y="211"/>
                  </a:cubicBezTo>
                  <a:cubicBezTo>
                    <a:pt x="90" y="159"/>
                    <a:pt x="92" y="106"/>
                    <a:pt x="91" y="54"/>
                  </a:cubicBezTo>
                  <a:cubicBezTo>
                    <a:pt x="90" y="0"/>
                    <a:pt x="6" y="0"/>
                    <a:pt x="7" y="54"/>
                  </a:cubicBezTo>
                  <a:cubicBezTo>
                    <a:pt x="8" y="106"/>
                    <a:pt x="6" y="159"/>
                    <a:pt x="2" y="211"/>
                  </a:cubicBezTo>
                  <a:cubicBezTo>
                    <a:pt x="0" y="234"/>
                    <a:pt x="22" y="253"/>
                    <a:pt x="44" y="253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1" name="Freeform 43">
              <a:extLst>
                <a:ext uri="{FF2B5EF4-FFF2-40B4-BE49-F238E27FC236}">
                  <a16:creationId xmlns:a16="http://schemas.microsoft.com/office/drawing/2014/main" id="{C4F6EB8E-08BA-4886-849F-BB54C2459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1414463"/>
              <a:ext cx="409575" cy="266700"/>
            </a:xfrm>
            <a:custGeom>
              <a:avLst/>
              <a:gdLst>
                <a:gd name="T0" fmla="*/ 253 w 331"/>
                <a:gd name="T1" fmla="*/ 18 h 215"/>
                <a:gd name="T2" fmla="*/ 148 w 331"/>
                <a:gd name="T3" fmla="*/ 87 h 215"/>
                <a:gd name="T4" fmla="*/ 17 w 331"/>
                <a:gd name="T5" fmla="*/ 138 h 215"/>
                <a:gd name="T6" fmla="*/ 17 w 331"/>
                <a:gd name="T7" fmla="*/ 198 h 215"/>
                <a:gd name="T8" fmla="*/ 77 w 331"/>
                <a:gd name="T9" fmla="*/ 198 h 215"/>
                <a:gd name="T10" fmla="*/ 131 w 331"/>
                <a:gd name="T11" fmla="*/ 177 h 215"/>
                <a:gd name="T12" fmla="*/ 194 w 331"/>
                <a:gd name="T13" fmla="*/ 160 h 215"/>
                <a:gd name="T14" fmla="*/ 287 w 331"/>
                <a:gd name="T15" fmla="*/ 103 h 215"/>
                <a:gd name="T16" fmla="*/ 328 w 331"/>
                <a:gd name="T17" fmla="*/ 72 h 215"/>
                <a:gd name="T18" fmla="*/ 312 w 331"/>
                <a:gd name="T19" fmla="*/ 18 h 215"/>
                <a:gd name="T20" fmla="*/ 253 w 331"/>
                <a:gd name="T21" fmla="*/ 1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15">
                  <a:moveTo>
                    <a:pt x="253" y="18"/>
                  </a:moveTo>
                  <a:cubicBezTo>
                    <a:pt x="225" y="51"/>
                    <a:pt x="190" y="75"/>
                    <a:pt x="148" y="87"/>
                  </a:cubicBezTo>
                  <a:cubicBezTo>
                    <a:pt x="101" y="100"/>
                    <a:pt x="56" y="106"/>
                    <a:pt x="17" y="138"/>
                  </a:cubicBezTo>
                  <a:cubicBezTo>
                    <a:pt x="0" y="153"/>
                    <a:pt x="2" y="183"/>
                    <a:pt x="17" y="198"/>
                  </a:cubicBezTo>
                  <a:cubicBezTo>
                    <a:pt x="35" y="215"/>
                    <a:pt x="59" y="212"/>
                    <a:pt x="77" y="198"/>
                  </a:cubicBezTo>
                  <a:cubicBezTo>
                    <a:pt x="91" y="185"/>
                    <a:pt x="112" y="182"/>
                    <a:pt x="131" y="177"/>
                  </a:cubicBezTo>
                  <a:cubicBezTo>
                    <a:pt x="152" y="172"/>
                    <a:pt x="174" y="168"/>
                    <a:pt x="194" y="160"/>
                  </a:cubicBezTo>
                  <a:cubicBezTo>
                    <a:pt x="229" y="146"/>
                    <a:pt x="260" y="127"/>
                    <a:pt x="287" y="103"/>
                  </a:cubicBezTo>
                  <a:cubicBezTo>
                    <a:pt x="305" y="102"/>
                    <a:pt x="325" y="91"/>
                    <a:pt x="328" y="72"/>
                  </a:cubicBezTo>
                  <a:cubicBezTo>
                    <a:pt x="331" y="50"/>
                    <a:pt x="329" y="34"/>
                    <a:pt x="312" y="18"/>
                  </a:cubicBezTo>
                  <a:cubicBezTo>
                    <a:pt x="297" y="3"/>
                    <a:pt x="267" y="0"/>
                    <a:pt x="253" y="18"/>
                  </a:cubicBezTo>
                  <a:close/>
                </a:path>
              </a:pathLst>
            </a:custGeom>
            <a:solidFill>
              <a:srgbClr val="4CC8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2" name="Freeform 44">
              <a:extLst>
                <a:ext uri="{FF2B5EF4-FFF2-40B4-BE49-F238E27FC236}">
                  <a16:creationId xmlns:a16="http://schemas.microsoft.com/office/drawing/2014/main" id="{71980BCD-D37D-46A9-A8D9-5123B5DC4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8" y="671513"/>
              <a:ext cx="1484312" cy="1466850"/>
            </a:xfrm>
            <a:custGeom>
              <a:avLst/>
              <a:gdLst>
                <a:gd name="T0" fmla="*/ 132 w 1200"/>
                <a:gd name="T1" fmla="*/ 879 h 1185"/>
                <a:gd name="T2" fmla="*/ 31 w 1200"/>
                <a:gd name="T3" fmla="*/ 578 h 1185"/>
                <a:gd name="T4" fmla="*/ 89 w 1200"/>
                <a:gd name="T5" fmla="*/ 247 h 1185"/>
                <a:gd name="T6" fmla="*/ 189 w 1200"/>
                <a:gd name="T7" fmla="*/ 120 h 1185"/>
                <a:gd name="T8" fmla="*/ 326 w 1200"/>
                <a:gd name="T9" fmla="*/ 53 h 1185"/>
                <a:gd name="T10" fmla="*/ 672 w 1200"/>
                <a:gd name="T11" fmla="*/ 55 h 1185"/>
                <a:gd name="T12" fmla="*/ 985 w 1200"/>
                <a:gd name="T13" fmla="*/ 195 h 1185"/>
                <a:gd name="T14" fmla="*/ 1146 w 1200"/>
                <a:gd name="T15" fmla="*/ 486 h 1185"/>
                <a:gd name="T16" fmla="*/ 1137 w 1200"/>
                <a:gd name="T17" fmla="*/ 843 h 1185"/>
                <a:gd name="T18" fmla="*/ 1050 w 1200"/>
                <a:gd name="T19" fmla="*/ 993 h 1185"/>
                <a:gd name="T20" fmla="*/ 897 w 1200"/>
                <a:gd name="T21" fmla="*/ 1101 h 1185"/>
                <a:gd name="T22" fmla="*/ 522 w 1200"/>
                <a:gd name="T23" fmla="*/ 1130 h 1185"/>
                <a:gd name="T24" fmla="*/ 192 w 1200"/>
                <a:gd name="T25" fmla="*/ 949 h 1185"/>
                <a:gd name="T26" fmla="*/ 132 w 1200"/>
                <a:gd name="T27" fmla="*/ 879 h 1185"/>
                <a:gd name="T28" fmla="*/ 112 w 1200"/>
                <a:gd name="T29" fmla="*/ 892 h 1185"/>
                <a:gd name="T30" fmla="*/ 423 w 1200"/>
                <a:gd name="T31" fmla="*/ 1124 h 1185"/>
                <a:gd name="T32" fmla="*/ 814 w 1200"/>
                <a:gd name="T33" fmla="*/ 1154 h 1185"/>
                <a:gd name="T34" fmla="*/ 1121 w 1200"/>
                <a:gd name="T35" fmla="*/ 937 h 1185"/>
                <a:gd name="T36" fmla="*/ 1186 w 1200"/>
                <a:gd name="T37" fmla="*/ 576 h 1185"/>
                <a:gd name="T38" fmla="*/ 1142 w 1200"/>
                <a:gd name="T39" fmla="*/ 391 h 1185"/>
                <a:gd name="T40" fmla="*/ 1056 w 1200"/>
                <a:gd name="T41" fmla="*/ 234 h 1185"/>
                <a:gd name="T42" fmla="*/ 768 w 1200"/>
                <a:gd name="T43" fmla="*/ 56 h 1185"/>
                <a:gd name="T44" fmla="*/ 400 w 1200"/>
                <a:gd name="T45" fmla="*/ 15 h 1185"/>
                <a:gd name="T46" fmla="*/ 243 w 1200"/>
                <a:gd name="T47" fmla="*/ 58 h 1185"/>
                <a:gd name="T48" fmla="*/ 114 w 1200"/>
                <a:gd name="T49" fmla="*/ 162 h 1185"/>
                <a:gd name="T50" fmla="*/ 5 w 1200"/>
                <a:gd name="T51" fmla="*/ 489 h 1185"/>
                <a:gd name="T52" fmla="*/ 73 w 1200"/>
                <a:gd name="T53" fmla="*/ 827 h 1185"/>
                <a:gd name="T54" fmla="*/ 112 w 1200"/>
                <a:gd name="T55" fmla="*/ 892 h 1185"/>
                <a:gd name="T56" fmla="*/ 132 w 1200"/>
                <a:gd name="T57" fmla="*/ 879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00" h="1185">
                  <a:moveTo>
                    <a:pt x="132" y="879"/>
                  </a:moveTo>
                  <a:cubicBezTo>
                    <a:pt x="70" y="793"/>
                    <a:pt x="39" y="684"/>
                    <a:pt x="31" y="578"/>
                  </a:cubicBezTo>
                  <a:cubicBezTo>
                    <a:pt x="21" y="466"/>
                    <a:pt x="36" y="348"/>
                    <a:pt x="89" y="247"/>
                  </a:cubicBezTo>
                  <a:cubicBezTo>
                    <a:pt x="114" y="198"/>
                    <a:pt x="147" y="155"/>
                    <a:pt x="189" y="120"/>
                  </a:cubicBezTo>
                  <a:cubicBezTo>
                    <a:pt x="229" y="88"/>
                    <a:pt x="276" y="66"/>
                    <a:pt x="326" y="53"/>
                  </a:cubicBezTo>
                  <a:cubicBezTo>
                    <a:pt x="438" y="23"/>
                    <a:pt x="560" y="31"/>
                    <a:pt x="672" y="55"/>
                  </a:cubicBezTo>
                  <a:cubicBezTo>
                    <a:pt x="783" y="79"/>
                    <a:pt x="897" y="122"/>
                    <a:pt x="985" y="195"/>
                  </a:cubicBezTo>
                  <a:cubicBezTo>
                    <a:pt x="1071" y="268"/>
                    <a:pt x="1120" y="378"/>
                    <a:pt x="1146" y="486"/>
                  </a:cubicBezTo>
                  <a:cubicBezTo>
                    <a:pt x="1175" y="602"/>
                    <a:pt x="1176" y="729"/>
                    <a:pt x="1137" y="843"/>
                  </a:cubicBezTo>
                  <a:cubicBezTo>
                    <a:pt x="1118" y="898"/>
                    <a:pt x="1089" y="950"/>
                    <a:pt x="1050" y="993"/>
                  </a:cubicBezTo>
                  <a:cubicBezTo>
                    <a:pt x="1008" y="1040"/>
                    <a:pt x="954" y="1075"/>
                    <a:pt x="897" y="1101"/>
                  </a:cubicBezTo>
                  <a:cubicBezTo>
                    <a:pt x="780" y="1153"/>
                    <a:pt x="646" y="1158"/>
                    <a:pt x="522" y="1130"/>
                  </a:cubicBezTo>
                  <a:cubicBezTo>
                    <a:pt x="399" y="1101"/>
                    <a:pt x="282" y="1039"/>
                    <a:pt x="192" y="949"/>
                  </a:cubicBezTo>
                  <a:cubicBezTo>
                    <a:pt x="170" y="927"/>
                    <a:pt x="150" y="904"/>
                    <a:pt x="132" y="879"/>
                  </a:cubicBezTo>
                  <a:cubicBezTo>
                    <a:pt x="123" y="867"/>
                    <a:pt x="103" y="879"/>
                    <a:pt x="112" y="892"/>
                  </a:cubicBezTo>
                  <a:cubicBezTo>
                    <a:pt x="189" y="998"/>
                    <a:pt x="300" y="1077"/>
                    <a:pt x="423" y="1124"/>
                  </a:cubicBezTo>
                  <a:cubicBezTo>
                    <a:pt x="546" y="1171"/>
                    <a:pt x="685" y="1185"/>
                    <a:pt x="814" y="1154"/>
                  </a:cubicBezTo>
                  <a:cubicBezTo>
                    <a:pt x="940" y="1123"/>
                    <a:pt x="1055" y="1050"/>
                    <a:pt x="1121" y="937"/>
                  </a:cubicBezTo>
                  <a:cubicBezTo>
                    <a:pt x="1183" y="829"/>
                    <a:pt x="1200" y="698"/>
                    <a:pt x="1186" y="576"/>
                  </a:cubicBezTo>
                  <a:cubicBezTo>
                    <a:pt x="1179" y="512"/>
                    <a:pt x="1165" y="450"/>
                    <a:pt x="1142" y="391"/>
                  </a:cubicBezTo>
                  <a:cubicBezTo>
                    <a:pt x="1121" y="335"/>
                    <a:pt x="1093" y="281"/>
                    <a:pt x="1056" y="234"/>
                  </a:cubicBezTo>
                  <a:cubicBezTo>
                    <a:pt x="986" y="144"/>
                    <a:pt x="875" y="90"/>
                    <a:pt x="768" y="56"/>
                  </a:cubicBezTo>
                  <a:cubicBezTo>
                    <a:pt x="651" y="18"/>
                    <a:pt x="523" y="0"/>
                    <a:pt x="400" y="15"/>
                  </a:cubicBezTo>
                  <a:cubicBezTo>
                    <a:pt x="346" y="21"/>
                    <a:pt x="292" y="34"/>
                    <a:pt x="243" y="58"/>
                  </a:cubicBezTo>
                  <a:cubicBezTo>
                    <a:pt x="193" y="82"/>
                    <a:pt x="149" y="119"/>
                    <a:pt x="114" y="162"/>
                  </a:cubicBezTo>
                  <a:cubicBezTo>
                    <a:pt x="41" y="255"/>
                    <a:pt x="9" y="373"/>
                    <a:pt x="5" y="489"/>
                  </a:cubicBezTo>
                  <a:cubicBezTo>
                    <a:pt x="0" y="604"/>
                    <a:pt x="21" y="723"/>
                    <a:pt x="73" y="827"/>
                  </a:cubicBezTo>
                  <a:cubicBezTo>
                    <a:pt x="84" y="849"/>
                    <a:pt x="97" y="871"/>
                    <a:pt x="112" y="892"/>
                  </a:cubicBezTo>
                  <a:cubicBezTo>
                    <a:pt x="121" y="904"/>
                    <a:pt x="142" y="892"/>
                    <a:pt x="132" y="87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3" name="Freeform 45">
              <a:extLst>
                <a:ext uri="{FF2B5EF4-FFF2-40B4-BE49-F238E27FC236}">
                  <a16:creationId xmlns:a16="http://schemas.microsoft.com/office/drawing/2014/main" id="{E2398343-A3B5-43E8-88FB-B8F80B16C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804863"/>
              <a:ext cx="1320800" cy="1217613"/>
            </a:xfrm>
            <a:custGeom>
              <a:avLst/>
              <a:gdLst>
                <a:gd name="T0" fmla="*/ 120 w 1068"/>
                <a:gd name="T1" fmla="*/ 746 h 983"/>
                <a:gd name="T2" fmla="*/ 38 w 1068"/>
                <a:gd name="T3" fmla="*/ 449 h 983"/>
                <a:gd name="T4" fmla="*/ 163 w 1068"/>
                <a:gd name="T5" fmla="*/ 147 h 983"/>
                <a:gd name="T6" fmla="*/ 275 w 1068"/>
                <a:gd name="T7" fmla="*/ 57 h 983"/>
                <a:gd name="T8" fmla="*/ 402 w 1068"/>
                <a:gd name="T9" fmla="*/ 28 h 983"/>
                <a:gd name="T10" fmla="*/ 718 w 1068"/>
                <a:gd name="T11" fmla="*/ 62 h 983"/>
                <a:gd name="T12" fmla="*/ 965 w 1068"/>
                <a:gd name="T13" fmla="*/ 264 h 983"/>
                <a:gd name="T14" fmla="*/ 1021 w 1068"/>
                <a:gd name="T15" fmla="*/ 441 h 983"/>
                <a:gd name="T16" fmla="*/ 1028 w 1068"/>
                <a:gd name="T17" fmla="*/ 595 h 983"/>
                <a:gd name="T18" fmla="*/ 925 w 1068"/>
                <a:gd name="T19" fmla="*/ 823 h 983"/>
                <a:gd name="T20" fmla="*/ 712 w 1068"/>
                <a:gd name="T21" fmla="*/ 939 h 983"/>
                <a:gd name="T22" fmla="*/ 444 w 1068"/>
                <a:gd name="T23" fmla="*/ 934 h 983"/>
                <a:gd name="T24" fmla="*/ 178 w 1068"/>
                <a:gd name="T25" fmla="*/ 800 h 983"/>
                <a:gd name="T26" fmla="*/ 120 w 1068"/>
                <a:gd name="T27" fmla="*/ 746 h 983"/>
                <a:gd name="T28" fmla="*/ 103 w 1068"/>
                <a:gd name="T29" fmla="*/ 763 h 983"/>
                <a:gd name="T30" fmla="*/ 372 w 1068"/>
                <a:gd name="T31" fmla="*/ 937 h 983"/>
                <a:gd name="T32" fmla="*/ 657 w 1068"/>
                <a:gd name="T33" fmla="*/ 972 h 983"/>
                <a:gd name="T34" fmla="*/ 902 w 1068"/>
                <a:gd name="T35" fmla="*/ 877 h 983"/>
                <a:gd name="T36" fmla="*/ 1041 w 1068"/>
                <a:gd name="T37" fmla="*/ 662 h 983"/>
                <a:gd name="T38" fmla="*/ 1018 w 1068"/>
                <a:gd name="T39" fmla="*/ 335 h 983"/>
                <a:gd name="T40" fmla="*/ 933 w 1068"/>
                <a:gd name="T41" fmla="*/ 172 h 983"/>
                <a:gd name="T42" fmla="*/ 800 w 1068"/>
                <a:gd name="T43" fmla="*/ 70 h 983"/>
                <a:gd name="T44" fmla="*/ 468 w 1068"/>
                <a:gd name="T45" fmla="*/ 1 h 983"/>
                <a:gd name="T46" fmla="*/ 322 w 1068"/>
                <a:gd name="T47" fmla="*/ 17 h 983"/>
                <a:gd name="T48" fmla="*/ 195 w 1068"/>
                <a:gd name="T49" fmla="*/ 80 h 983"/>
                <a:gd name="T50" fmla="*/ 28 w 1068"/>
                <a:gd name="T51" fmla="*/ 368 h 983"/>
                <a:gd name="T52" fmla="*/ 55 w 1068"/>
                <a:gd name="T53" fmla="*/ 699 h 983"/>
                <a:gd name="T54" fmla="*/ 103 w 1068"/>
                <a:gd name="T55" fmla="*/ 763 h 983"/>
                <a:gd name="T56" fmla="*/ 120 w 1068"/>
                <a:gd name="T57" fmla="*/ 746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8" h="983">
                  <a:moveTo>
                    <a:pt x="120" y="746"/>
                  </a:moveTo>
                  <a:cubicBezTo>
                    <a:pt x="44" y="668"/>
                    <a:pt x="26" y="553"/>
                    <a:pt x="38" y="449"/>
                  </a:cubicBezTo>
                  <a:cubicBezTo>
                    <a:pt x="50" y="341"/>
                    <a:pt x="93" y="231"/>
                    <a:pt x="163" y="147"/>
                  </a:cubicBezTo>
                  <a:cubicBezTo>
                    <a:pt x="194" y="110"/>
                    <a:pt x="231" y="77"/>
                    <a:pt x="275" y="57"/>
                  </a:cubicBezTo>
                  <a:cubicBezTo>
                    <a:pt x="314" y="39"/>
                    <a:pt x="360" y="32"/>
                    <a:pt x="402" y="28"/>
                  </a:cubicBezTo>
                  <a:cubicBezTo>
                    <a:pt x="508" y="18"/>
                    <a:pt x="618" y="28"/>
                    <a:pt x="718" y="62"/>
                  </a:cubicBezTo>
                  <a:cubicBezTo>
                    <a:pt x="822" y="97"/>
                    <a:pt x="917" y="163"/>
                    <a:pt x="965" y="264"/>
                  </a:cubicBezTo>
                  <a:cubicBezTo>
                    <a:pt x="991" y="319"/>
                    <a:pt x="1009" y="380"/>
                    <a:pt x="1021" y="441"/>
                  </a:cubicBezTo>
                  <a:cubicBezTo>
                    <a:pt x="1030" y="491"/>
                    <a:pt x="1034" y="543"/>
                    <a:pt x="1028" y="595"/>
                  </a:cubicBezTo>
                  <a:cubicBezTo>
                    <a:pt x="1020" y="680"/>
                    <a:pt x="985" y="762"/>
                    <a:pt x="925" y="823"/>
                  </a:cubicBezTo>
                  <a:cubicBezTo>
                    <a:pt x="868" y="883"/>
                    <a:pt x="792" y="920"/>
                    <a:pt x="712" y="939"/>
                  </a:cubicBezTo>
                  <a:cubicBezTo>
                    <a:pt x="624" y="959"/>
                    <a:pt x="531" y="955"/>
                    <a:pt x="444" y="934"/>
                  </a:cubicBezTo>
                  <a:cubicBezTo>
                    <a:pt x="347" y="910"/>
                    <a:pt x="256" y="863"/>
                    <a:pt x="178" y="800"/>
                  </a:cubicBezTo>
                  <a:cubicBezTo>
                    <a:pt x="158" y="783"/>
                    <a:pt x="138" y="765"/>
                    <a:pt x="120" y="746"/>
                  </a:cubicBezTo>
                  <a:cubicBezTo>
                    <a:pt x="109" y="735"/>
                    <a:pt x="92" y="752"/>
                    <a:pt x="103" y="763"/>
                  </a:cubicBezTo>
                  <a:cubicBezTo>
                    <a:pt x="178" y="840"/>
                    <a:pt x="270" y="900"/>
                    <a:pt x="372" y="937"/>
                  </a:cubicBezTo>
                  <a:cubicBezTo>
                    <a:pt x="462" y="969"/>
                    <a:pt x="561" y="983"/>
                    <a:pt x="657" y="972"/>
                  </a:cubicBezTo>
                  <a:cubicBezTo>
                    <a:pt x="745" y="962"/>
                    <a:pt x="831" y="932"/>
                    <a:pt x="902" y="877"/>
                  </a:cubicBezTo>
                  <a:cubicBezTo>
                    <a:pt x="971" y="823"/>
                    <a:pt x="1020" y="747"/>
                    <a:pt x="1041" y="662"/>
                  </a:cubicBezTo>
                  <a:cubicBezTo>
                    <a:pt x="1068" y="554"/>
                    <a:pt x="1052" y="440"/>
                    <a:pt x="1018" y="335"/>
                  </a:cubicBezTo>
                  <a:cubicBezTo>
                    <a:pt x="999" y="276"/>
                    <a:pt x="975" y="219"/>
                    <a:pt x="933" y="172"/>
                  </a:cubicBezTo>
                  <a:cubicBezTo>
                    <a:pt x="897" y="129"/>
                    <a:pt x="850" y="95"/>
                    <a:pt x="800" y="70"/>
                  </a:cubicBezTo>
                  <a:cubicBezTo>
                    <a:pt x="698" y="20"/>
                    <a:pt x="581" y="0"/>
                    <a:pt x="468" y="1"/>
                  </a:cubicBezTo>
                  <a:cubicBezTo>
                    <a:pt x="419" y="1"/>
                    <a:pt x="370" y="6"/>
                    <a:pt x="322" y="17"/>
                  </a:cubicBezTo>
                  <a:cubicBezTo>
                    <a:pt x="275" y="27"/>
                    <a:pt x="233" y="49"/>
                    <a:pt x="195" y="80"/>
                  </a:cubicBezTo>
                  <a:cubicBezTo>
                    <a:pt x="110" y="152"/>
                    <a:pt x="55" y="261"/>
                    <a:pt x="28" y="368"/>
                  </a:cubicBezTo>
                  <a:cubicBezTo>
                    <a:pt x="1" y="476"/>
                    <a:pt x="0" y="599"/>
                    <a:pt x="55" y="699"/>
                  </a:cubicBezTo>
                  <a:cubicBezTo>
                    <a:pt x="68" y="723"/>
                    <a:pt x="84" y="744"/>
                    <a:pt x="103" y="763"/>
                  </a:cubicBezTo>
                  <a:cubicBezTo>
                    <a:pt x="113" y="774"/>
                    <a:pt x="130" y="757"/>
                    <a:pt x="120" y="7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4" name="Freeform 46">
              <a:extLst>
                <a:ext uri="{FF2B5EF4-FFF2-40B4-BE49-F238E27FC236}">
                  <a16:creationId xmlns:a16="http://schemas.microsoft.com/office/drawing/2014/main" id="{5A95B4C9-41AE-42ED-B732-43780E324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663" y="1355725"/>
              <a:ext cx="247650" cy="201613"/>
            </a:xfrm>
            <a:custGeom>
              <a:avLst/>
              <a:gdLst>
                <a:gd name="T0" fmla="*/ 71 w 200"/>
                <a:gd name="T1" fmla="*/ 131 h 163"/>
                <a:gd name="T2" fmla="*/ 29 w 200"/>
                <a:gd name="T3" fmla="*/ 67 h 163"/>
                <a:gd name="T4" fmla="*/ 29 w 200"/>
                <a:gd name="T5" fmla="*/ 47 h 163"/>
                <a:gd name="T6" fmla="*/ 44 w 200"/>
                <a:gd name="T7" fmla="*/ 32 h 163"/>
                <a:gd name="T8" fmla="*/ 91 w 200"/>
                <a:gd name="T9" fmla="*/ 25 h 163"/>
                <a:gd name="T10" fmla="*/ 170 w 200"/>
                <a:gd name="T11" fmla="*/ 56 h 163"/>
                <a:gd name="T12" fmla="*/ 174 w 200"/>
                <a:gd name="T13" fmla="*/ 101 h 163"/>
                <a:gd name="T14" fmla="*/ 151 w 200"/>
                <a:gd name="T15" fmla="*/ 130 h 163"/>
                <a:gd name="T16" fmla="*/ 60 w 200"/>
                <a:gd name="T17" fmla="*/ 119 h 163"/>
                <a:gd name="T18" fmla="*/ 43 w 200"/>
                <a:gd name="T19" fmla="*/ 136 h 163"/>
                <a:gd name="T20" fmla="*/ 153 w 200"/>
                <a:gd name="T21" fmla="*/ 154 h 163"/>
                <a:gd name="T22" fmla="*/ 194 w 200"/>
                <a:gd name="T23" fmla="*/ 121 h 163"/>
                <a:gd name="T24" fmla="*/ 196 w 200"/>
                <a:gd name="T25" fmla="*/ 64 h 163"/>
                <a:gd name="T26" fmla="*/ 167 w 200"/>
                <a:gd name="T27" fmla="*/ 14 h 163"/>
                <a:gd name="T28" fmla="*/ 107 w 200"/>
                <a:gd name="T29" fmla="*/ 0 h 163"/>
                <a:gd name="T30" fmla="*/ 5 w 200"/>
                <a:gd name="T31" fmla="*/ 47 h 163"/>
                <a:gd name="T32" fmla="*/ 59 w 200"/>
                <a:gd name="T33" fmla="*/ 152 h 163"/>
                <a:gd name="T34" fmla="*/ 71 w 200"/>
                <a:gd name="T35" fmla="*/ 13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63">
                  <a:moveTo>
                    <a:pt x="71" y="131"/>
                  </a:moveTo>
                  <a:cubicBezTo>
                    <a:pt x="47" y="119"/>
                    <a:pt x="32" y="94"/>
                    <a:pt x="29" y="67"/>
                  </a:cubicBezTo>
                  <a:cubicBezTo>
                    <a:pt x="28" y="61"/>
                    <a:pt x="28" y="53"/>
                    <a:pt x="29" y="47"/>
                  </a:cubicBezTo>
                  <a:cubicBezTo>
                    <a:pt x="31" y="38"/>
                    <a:pt x="36" y="35"/>
                    <a:pt x="44" y="32"/>
                  </a:cubicBezTo>
                  <a:cubicBezTo>
                    <a:pt x="59" y="27"/>
                    <a:pt x="75" y="25"/>
                    <a:pt x="91" y="25"/>
                  </a:cubicBezTo>
                  <a:cubicBezTo>
                    <a:pt x="119" y="23"/>
                    <a:pt x="159" y="23"/>
                    <a:pt x="170" y="56"/>
                  </a:cubicBezTo>
                  <a:cubicBezTo>
                    <a:pt x="174" y="70"/>
                    <a:pt x="175" y="86"/>
                    <a:pt x="174" y="101"/>
                  </a:cubicBezTo>
                  <a:cubicBezTo>
                    <a:pt x="173" y="117"/>
                    <a:pt x="167" y="126"/>
                    <a:pt x="151" y="130"/>
                  </a:cubicBezTo>
                  <a:cubicBezTo>
                    <a:pt x="122" y="137"/>
                    <a:pt x="85" y="141"/>
                    <a:pt x="60" y="119"/>
                  </a:cubicBezTo>
                  <a:cubicBezTo>
                    <a:pt x="49" y="109"/>
                    <a:pt x="32" y="126"/>
                    <a:pt x="43" y="136"/>
                  </a:cubicBezTo>
                  <a:cubicBezTo>
                    <a:pt x="74" y="163"/>
                    <a:pt x="115" y="162"/>
                    <a:pt x="153" y="154"/>
                  </a:cubicBezTo>
                  <a:cubicBezTo>
                    <a:pt x="172" y="150"/>
                    <a:pt x="188" y="141"/>
                    <a:pt x="194" y="121"/>
                  </a:cubicBezTo>
                  <a:cubicBezTo>
                    <a:pt x="200" y="104"/>
                    <a:pt x="198" y="82"/>
                    <a:pt x="196" y="64"/>
                  </a:cubicBezTo>
                  <a:cubicBezTo>
                    <a:pt x="193" y="44"/>
                    <a:pt x="184" y="26"/>
                    <a:pt x="167" y="14"/>
                  </a:cubicBezTo>
                  <a:cubicBezTo>
                    <a:pt x="150" y="2"/>
                    <a:pt x="128" y="0"/>
                    <a:pt x="107" y="0"/>
                  </a:cubicBezTo>
                  <a:cubicBezTo>
                    <a:pt x="72" y="0"/>
                    <a:pt x="10" y="1"/>
                    <a:pt x="5" y="47"/>
                  </a:cubicBezTo>
                  <a:cubicBezTo>
                    <a:pt x="0" y="88"/>
                    <a:pt x="23" y="133"/>
                    <a:pt x="59" y="152"/>
                  </a:cubicBezTo>
                  <a:cubicBezTo>
                    <a:pt x="73" y="159"/>
                    <a:pt x="85" y="139"/>
                    <a:pt x="71" y="13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5" name="Freeform 47">
              <a:extLst>
                <a:ext uri="{FF2B5EF4-FFF2-40B4-BE49-F238E27FC236}">
                  <a16:creationId xmlns:a16="http://schemas.microsoft.com/office/drawing/2014/main" id="{0D756283-BF98-4FC4-9917-94B2A2D4D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626" y="1030288"/>
              <a:ext cx="76200" cy="333375"/>
            </a:xfrm>
            <a:custGeom>
              <a:avLst/>
              <a:gdLst>
                <a:gd name="T0" fmla="*/ 29 w 62"/>
                <a:gd name="T1" fmla="*/ 247 h 269"/>
                <a:gd name="T2" fmla="*/ 24 w 62"/>
                <a:gd name="T3" fmla="*/ 131 h 269"/>
                <a:gd name="T4" fmla="*/ 24 w 62"/>
                <a:gd name="T5" fmla="*/ 75 h 269"/>
                <a:gd name="T6" fmla="*/ 27 w 62"/>
                <a:gd name="T7" fmla="*/ 48 h 269"/>
                <a:gd name="T8" fmla="*/ 30 w 62"/>
                <a:gd name="T9" fmla="*/ 37 h 269"/>
                <a:gd name="T10" fmla="*/ 33 w 62"/>
                <a:gd name="T11" fmla="*/ 31 h 269"/>
                <a:gd name="T12" fmla="*/ 25 w 62"/>
                <a:gd name="T13" fmla="*/ 29 h 269"/>
                <a:gd name="T14" fmla="*/ 28 w 62"/>
                <a:gd name="T15" fmla="*/ 41 h 269"/>
                <a:gd name="T16" fmla="*/ 29 w 62"/>
                <a:gd name="T17" fmla="*/ 52 h 269"/>
                <a:gd name="T18" fmla="*/ 32 w 62"/>
                <a:gd name="T19" fmla="*/ 82 h 269"/>
                <a:gd name="T20" fmla="*/ 36 w 62"/>
                <a:gd name="T21" fmla="*/ 140 h 269"/>
                <a:gd name="T22" fmla="*/ 37 w 62"/>
                <a:gd name="T23" fmla="*/ 198 h 269"/>
                <a:gd name="T24" fmla="*/ 34 w 62"/>
                <a:gd name="T25" fmla="*/ 222 h 269"/>
                <a:gd name="T26" fmla="*/ 27 w 62"/>
                <a:gd name="T27" fmla="*/ 234 h 269"/>
                <a:gd name="T28" fmla="*/ 23 w 62"/>
                <a:gd name="T29" fmla="*/ 238 h 269"/>
                <a:gd name="T30" fmla="*/ 24 w 62"/>
                <a:gd name="T31" fmla="*/ 239 h 269"/>
                <a:gd name="T32" fmla="*/ 12 w 62"/>
                <a:gd name="T33" fmla="*/ 259 h 269"/>
                <a:gd name="T34" fmla="*/ 47 w 62"/>
                <a:gd name="T35" fmla="*/ 247 h 269"/>
                <a:gd name="T36" fmla="*/ 58 w 62"/>
                <a:gd name="T37" fmla="*/ 226 h 269"/>
                <a:gd name="T38" fmla="*/ 61 w 62"/>
                <a:gd name="T39" fmla="*/ 198 h 269"/>
                <a:gd name="T40" fmla="*/ 56 w 62"/>
                <a:gd name="T41" fmla="*/ 80 h 269"/>
                <a:gd name="T42" fmla="*/ 49 w 62"/>
                <a:gd name="T43" fmla="*/ 25 h 269"/>
                <a:gd name="T44" fmla="*/ 18 w 62"/>
                <a:gd name="T45" fmla="*/ 12 h 269"/>
                <a:gd name="T46" fmla="*/ 2 w 62"/>
                <a:gd name="T47" fmla="*/ 57 h 269"/>
                <a:gd name="T48" fmla="*/ 0 w 62"/>
                <a:gd name="T49" fmla="*/ 112 h 269"/>
                <a:gd name="T50" fmla="*/ 5 w 62"/>
                <a:gd name="T51" fmla="*/ 247 h 269"/>
                <a:gd name="T52" fmla="*/ 29 w 62"/>
                <a:gd name="T53" fmla="*/ 24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" h="269">
                  <a:moveTo>
                    <a:pt x="29" y="247"/>
                  </a:moveTo>
                  <a:cubicBezTo>
                    <a:pt x="27" y="209"/>
                    <a:pt x="25" y="170"/>
                    <a:pt x="24" y="131"/>
                  </a:cubicBezTo>
                  <a:cubicBezTo>
                    <a:pt x="24" y="112"/>
                    <a:pt x="24" y="94"/>
                    <a:pt x="24" y="75"/>
                  </a:cubicBezTo>
                  <a:cubicBezTo>
                    <a:pt x="25" y="66"/>
                    <a:pt x="26" y="57"/>
                    <a:pt x="27" y="48"/>
                  </a:cubicBezTo>
                  <a:cubicBezTo>
                    <a:pt x="28" y="45"/>
                    <a:pt x="29" y="41"/>
                    <a:pt x="30" y="37"/>
                  </a:cubicBezTo>
                  <a:cubicBezTo>
                    <a:pt x="31" y="35"/>
                    <a:pt x="32" y="33"/>
                    <a:pt x="33" y="31"/>
                  </a:cubicBezTo>
                  <a:cubicBezTo>
                    <a:pt x="37" y="28"/>
                    <a:pt x="34" y="27"/>
                    <a:pt x="25" y="29"/>
                  </a:cubicBezTo>
                  <a:cubicBezTo>
                    <a:pt x="24" y="30"/>
                    <a:pt x="27" y="38"/>
                    <a:pt x="28" y="41"/>
                  </a:cubicBezTo>
                  <a:cubicBezTo>
                    <a:pt x="28" y="44"/>
                    <a:pt x="29" y="48"/>
                    <a:pt x="29" y="52"/>
                  </a:cubicBezTo>
                  <a:cubicBezTo>
                    <a:pt x="30" y="62"/>
                    <a:pt x="31" y="72"/>
                    <a:pt x="32" y="82"/>
                  </a:cubicBezTo>
                  <a:cubicBezTo>
                    <a:pt x="34" y="101"/>
                    <a:pt x="35" y="121"/>
                    <a:pt x="36" y="140"/>
                  </a:cubicBezTo>
                  <a:cubicBezTo>
                    <a:pt x="36" y="159"/>
                    <a:pt x="37" y="179"/>
                    <a:pt x="37" y="198"/>
                  </a:cubicBezTo>
                  <a:cubicBezTo>
                    <a:pt x="37" y="207"/>
                    <a:pt x="38" y="214"/>
                    <a:pt x="34" y="222"/>
                  </a:cubicBezTo>
                  <a:cubicBezTo>
                    <a:pt x="32" y="226"/>
                    <a:pt x="29" y="230"/>
                    <a:pt x="27" y="234"/>
                  </a:cubicBezTo>
                  <a:cubicBezTo>
                    <a:pt x="26" y="236"/>
                    <a:pt x="24" y="237"/>
                    <a:pt x="23" y="238"/>
                  </a:cubicBezTo>
                  <a:cubicBezTo>
                    <a:pt x="21" y="240"/>
                    <a:pt x="21" y="240"/>
                    <a:pt x="24" y="239"/>
                  </a:cubicBezTo>
                  <a:cubicBezTo>
                    <a:pt x="12" y="230"/>
                    <a:pt x="0" y="251"/>
                    <a:pt x="12" y="259"/>
                  </a:cubicBezTo>
                  <a:cubicBezTo>
                    <a:pt x="26" y="269"/>
                    <a:pt x="39" y="258"/>
                    <a:pt x="47" y="247"/>
                  </a:cubicBezTo>
                  <a:cubicBezTo>
                    <a:pt x="51" y="241"/>
                    <a:pt x="55" y="233"/>
                    <a:pt x="58" y="226"/>
                  </a:cubicBezTo>
                  <a:cubicBezTo>
                    <a:pt x="62" y="217"/>
                    <a:pt x="61" y="208"/>
                    <a:pt x="61" y="198"/>
                  </a:cubicBezTo>
                  <a:cubicBezTo>
                    <a:pt x="60" y="159"/>
                    <a:pt x="59" y="120"/>
                    <a:pt x="56" y="80"/>
                  </a:cubicBezTo>
                  <a:cubicBezTo>
                    <a:pt x="55" y="62"/>
                    <a:pt x="54" y="42"/>
                    <a:pt x="49" y="25"/>
                  </a:cubicBezTo>
                  <a:cubicBezTo>
                    <a:pt x="45" y="11"/>
                    <a:pt x="31" y="0"/>
                    <a:pt x="18" y="12"/>
                  </a:cubicBezTo>
                  <a:cubicBezTo>
                    <a:pt x="6" y="23"/>
                    <a:pt x="4" y="42"/>
                    <a:pt x="2" y="57"/>
                  </a:cubicBezTo>
                  <a:cubicBezTo>
                    <a:pt x="0" y="75"/>
                    <a:pt x="0" y="93"/>
                    <a:pt x="0" y="112"/>
                  </a:cubicBezTo>
                  <a:cubicBezTo>
                    <a:pt x="1" y="157"/>
                    <a:pt x="2" y="202"/>
                    <a:pt x="5" y="247"/>
                  </a:cubicBezTo>
                  <a:cubicBezTo>
                    <a:pt x="6" y="263"/>
                    <a:pt x="30" y="263"/>
                    <a:pt x="29" y="24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6" name="Freeform 48">
              <a:extLst>
                <a:ext uri="{FF2B5EF4-FFF2-40B4-BE49-F238E27FC236}">
                  <a16:creationId xmlns:a16="http://schemas.microsoft.com/office/drawing/2014/main" id="{81D628C0-F67D-47B9-A023-25C331138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450975"/>
              <a:ext cx="379412" cy="231775"/>
            </a:xfrm>
            <a:custGeom>
              <a:avLst/>
              <a:gdLst>
                <a:gd name="T0" fmla="*/ 265 w 306"/>
                <a:gd name="T1" fmla="*/ 7 h 188"/>
                <a:gd name="T2" fmla="*/ 9 w 306"/>
                <a:gd name="T3" fmla="*/ 152 h 188"/>
                <a:gd name="T4" fmla="*/ 12 w 306"/>
                <a:gd name="T5" fmla="*/ 174 h 188"/>
                <a:gd name="T6" fmla="*/ 109 w 306"/>
                <a:gd name="T7" fmla="*/ 159 h 188"/>
                <a:gd name="T8" fmla="*/ 208 w 306"/>
                <a:gd name="T9" fmla="*/ 111 h 188"/>
                <a:gd name="T10" fmla="*/ 258 w 306"/>
                <a:gd name="T11" fmla="*/ 90 h 188"/>
                <a:gd name="T12" fmla="*/ 300 w 306"/>
                <a:gd name="T13" fmla="*/ 65 h 188"/>
                <a:gd name="T14" fmla="*/ 305 w 306"/>
                <a:gd name="T15" fmla="*/ 45 h 188"/>
                <a:gd name="T16" fmla="*/ 300 w 306"/>
                <a:gd name="T17" fmla="*/ 25 h 188"/>
                <a:gd name="T18" fmla="*/ 293 w 306"/>
                <a:gd name="T19" fmla="*/ 6 h 188"/>
                <a:gd name="T20" fmla="*/ 273 w 306"/>
                <a:gd name="T21" fmla="*/ 4 h 188"/>
                <a:gd name="T22" fmla="*/ 285 w 306"/>
                <a:gd name="T23" fmla="*/ 24 h 188"/>
                <a:gd name="T24" fmla="*/ 276 w 306"/>
                <a:gd name="T25" fmla="*/ 26 h 188"/>
                <a:gd name="T26" fmla="*/ 276 w 306"/>
                <a:gd name="T27" fmla="*/ 29 h 188"/>
                <a:gd name="T28" fmla="*/ 278 w 306"/>
                <a:gd name="T29" fmla="*/ 37 h 188"/>
                <a:gd name="T30" fmla="*/ 281 w 306"/>
                <a:gd name="T31" fmla="*/ 52 h 188"/>
                <a:gd name="T32" fmla="*/ 266 w 306"/>
                <a:gd name="T33" fmla="*/ 60 h 188"/>
                <a:gd name="T34" fmla="*/ 247 w 306"/>
                <a:gd name="T35" fmla="*/ 69 h 188"/>
                <a:gd name="T36" fmla="*/ 168 w 306"/>
                <a:gd name="T37" fmla="*/ 102 h 188"/>
                <a:gd name="T38" fmla="*/ 96 w 306"/>
                <a:gd name="T39" fmla="*/ 139 h 188"/>
                <a:gd name="T40" fmla="*/ 19 w 306"/>
                <a:gd name="T41" fmla="*/ 151 h 188"/>
                <a:gd name="T42" fmla="*/ 21 w 306"/>
                <a:gd name="T43" fmla="*/ 173 h 188"/>
                <a:gd name="T44" fmla="*/ 277 w 306"/>
                <a:gd name="T45" fmla="*/ 28 h 188"/>
                <a:gd name="T46" fmla="*/ 265 w 306"/>
                <a:gd name="T47" fmla="*/ 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6" h="188">
                  <a:moveTo>
                    <a:pt x="265" y="7"/>
                  </a:moveTo>
                  <a:cubicBezTo>
                    <a:pt x="179" y="53"/>
                    <a:pt x="91" y="97"/>
                    <a:pt x="9" y="152"/>
                  </a:cubicBezTo>
                  <a:cubicBezTo>
                    <a:pt x="0" y="158"/>
                    <a:pt x="3" y="170"/>
                    <a:pt x="12" y="174"/>
                  </a:cubicBezTo>
                  <a:cubicBezTo>
                    <a:pt x="45" y="188"/>
                    <a:pt x="80" y="175"/>
                    <a:pt x="109" y="159"/>
                  </a:cubicBezTo>
                  <a:cubicBezTo>
                    <a:pt x="142" y="141"/>
                    <a:pt x="174" y="125"/>
                    <a:pt x="208" y="111"/>
                  </a:cubicBezTo>
                  <a:cubicBezTo>
                    <a:pt x="225" y="104"/>
                    <a:pt x="241" y="97"/>
                    <a:pt x="258" y="90"/>
                  </a:cubicBezTo>
                  <a:cubicBezTo>
                    <a:pt x="272" y="84"/>
                    <a:pt x="291" y="78"/>
                    <a:pt x="300" y="65"/>
                  </a:cubicBezTo>
                  <a:cubicBezTo>
                    <a:pt x="305" y="59"/>
                    <a:pt x="306" y="52"/>
                    <a:pt x="305" y="45"/>
                  </a:cubicBezTo>
                  <a:cubicBezTo>
                    <a:pt x="304" y="38"/>
                    <a:pt x="300" y="32"/>
                    <a:pt x="300" y="25"/>
                  </a:cubicBezTo>
                  <a:cubicBezTo>
                    <a:pt x="299" y="17"/>
                    <a:pt x="299" y="11"/>
                    <a:pt x="293" y="6"/>
                  </a:cubicBezTo>
                  <a:cubicBezTo>
                    <a:pt x="287" y="1"/>
                    <a:pt x="280" y="0"/>
                    <a:pt x="273" y="4"/>
                  </a:cubicBezTo>
                  <a:cubicBezTo>
                    <a:pt x="259" y="10"/>
                    <a:pt x="271" y="31"/>
                    <a:pt x="285" y="24"/>
                  </a:cubicBezTo>
                  <a:cubicBezTo>
                    <a:pt x="278" y="20"/>
                    <a:pt x="275" y="21"/>
                    <a:pt x="276" y="26"/>
                  </a:cubicBezTo>
                  <a:cubicBezTo>
                    <a:pt x="276" y="27"/>
                    <a:pt x="276" y="28"/>
                    <a:pt x="276" y="29"/>
                  </a:cubicBezTo>
                  <a:cubicBezTo>
                    <a:pt x="276" y="32"/>
                    <a:pt x="277" y="35"/>
                    <a:pt x="278" y="37"/>
                  </a:cubicBezTo>
                  <a:cubicBezTo>
                    <a:pt x="279" y="42"/>
                    <a:pt x="283" y="47"/>
                    <a:pt x="281" y="52"/>
                  </a:cubicBezTo>
                  <a:cubicBezTo>
                    <a:pt x="278" y="56"/>
                    <a:pt x="270" y="58"/>
                    <a:pt x="266" y="60"/>
                  </a:cubicBezTo>
                  <a:cubicBezTo>
                    <a:pt x="260" y="63"/>
                    <a:pt x="254" y="66"/>
                    <a:pt x="247" y="69"/>
                  </a:cubicBezTo>
                  <a:cubicBezTo>
                    <a:pt x="221" y="80"/>
                    <a:pt x="195" y="90"/>
                    <a:pt x="168" y="102"/>
                  </a:cubicBezTo>
                  <a:cubicBezTo>
                    <a:pt x="143" y="112"/>
                    <a:pt x="120" y="126"/>
                    <a:pt x="96" y="139"/>
                  </a:cubicBezTo>
                  <a:cubicBezTo>
                    <a:pt x="72" y="152"/>
                    <a:pt x="45" y="162"/>
                    <a:pt x="19" y="151"/>
                  </a:cubicBezTo>
                  <a:cubicBezTo>
                    <a:pt x="20" y="158"/>
                    <a:pt x="21" y="166"/>
                    <a:pt x="21" y="173"/>
                  </a:cubicBezTo>
                  <a:cubicBezTo>
                    <a:pt x="103" y="118"/>
                    <a:pt x="191" y="74"/>
                    <a:pt x="277" y="28"/>
                  </a:cubicBezTo>
                  <a:cubicBezTo>
                    <a:pt x="291" y="20"/>
                    <a:pt x="279" y="0"/>
                    <a:pt x="265" y="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7" name="Freeform 49">
              <a:extLst>
                <a:ext uri="{FF2B5EF4-FFF2-40B4-BE49-F238E27FC236}">
                  <a16:creationId xmlns:a16="http://schemas.microsoft.com/office/drawing/2014/main" id="{DDC4C648-DBCA-400D-8124-2A79B6541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995363"/>
              <a:ext cx="120650" cy="95250"/>
            </a:xfrm>
            <a:custGeom>
              <a:avLst/>
              <a:gdLst>
                <a:gd name="T0" fmla="*/ 14 w 98"/>
                <a:gd name="T1" fmla="*/ 28 h 76"/>
                <a:gd name="T2" fmla="*/ 69 w 98"/>
                <a:gd name="T3" fmla="*/ 66 h 76"/>
                <a:gd name="T4" fmla="*/ 86 w 98"/>
                <a:gd name="T5" fmla="*/ 49 h 76"/>
                <a:gd name="T6" fmla="*/ 26 w 98"/>
                <a:gd name="T7" fmla="*/ 8 h 76"/>
                <a:gd name="T8" fmla="*/ 14 w 98"/>
                <a:gd name="T9" fmla="*/ 2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76">
                  <a:moveTo>
                    <a:pt x="14" y="28"/>
                  </a:moveTo>
                  <a:cubicBezTo>
                    <a:pt x="33" y="39"/>
                    <a:pt x="51" y="52"/>
                    <a:pt x="69" y="66"/>
                  </a:cubicBezTo>
                  <a:cubicBezTo>
                    <a:pt x="81" y="76"/>
                    <a:pt x="98" y="59"/>
                    <a:pt x="86" y="49"/>
                  </a:cubicBezTo>
                  <a:cubicBezTo>
                    <a:pt x="67" y="34"/>
                    <a:pt x="47" y="20"/>
                    <a:pt x="26" y="8"/>
                  </a:cubicBezTo>
                  <a:cubicBezTo>
                    <a:pt x="12" y="0"/>
                    <a:pt x="0" y="21"/>
                    <a:pt x="14" y="2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" name="Freeform 50">
              <a:extLst>
                <a:ext uri="{FF2B5EF4-FFF2-40B4-BE49-F238E27FC236}">
                  <a16:creationId xmlns:a16="http://schemas.microsoft.com/office/drawing/2014/main" id="{0FFCFFE8-D626-4517-9DC5-6E5BB6554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1" y="881063"/>
              <a:ext cx="74612" cy="112713"/>
            </a:xfrm>
            <a:custGeom>
              <a:avLst/>
              <a:gdLst>
                <a:gd name="T0" fmla="*/ 8 w 61"/>
                <a:gd name="T1" fmla="*/ 26 h 91"/>
                <a:gd name="T2" fmla="*/ 35 w 61"/>
                <a:gd name="T3" fmla="*/ 76 h 91"/>
                <a:gd name="T4" fmla="*/ 58 w 61"/>
                <a:gd name="T5" fmla="*/ 69 h 91"/>
                <a:gd name="T6" fmla="*/ 28 w 61"/>
                <a:gd name="T7" fmla="*/ 14 h 91"/>
                <a:gd name="T8" fmla="*/ 8 w 61"/>
                <a:gd name="T9" fmla="*/ 2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91">
                  <a:moveTo>
                    <a:pt x="8" y="26"/>
                  </a:moveTo>
                  <a:cubicBezTo>
                    <a:pt x="17" y="41"/>
                    <a:pt x="32" y="57"/>
                    <a:pt x="35" y="76"/>
                  </a:cubicBezTo>
                  <a:cubicBezTo>
                    <a:pt x="38" y="91"/>
                    <a:pt x="61" y="84"/>
                    <a:pt x="58" y="69"/>
                  </a:cubicBezTo>
                  <a:cubicBezTo>
                    <a:pt x="55" y="49"/>
                    <a:pt x="39" y="31"/>
                    <a:pt x="28" y="14"/>
                  </a:cubicBezTo>
                  <a:cubicBezTo>
                    <a:pt x="20" y="0"/>
                    <a:pt x="0" y="12"/>
                    <a:pt x="8" y="2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" name="Freeform 51">
              <a:extLst>
                <a:ext uri="{FF2B5EF4-FFF2-40B4-BE49-F238E27FC236}">
                  <a16:creationId xmlns:a16="http://schemas.microsoft.com/office/drawing/2014/main" id="{BCDECEDE-8BF3-4692-992A-A8311A448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738" y="887413"/>
              <a:ext cx="57150" cy="96838"/>
            </a:xfrm>
            <a:custGeom>
              <a:avLst/>
              <a:gdLst>
                <a:gd name="T0" fmla="*/ 30 w 46"/>
                <a:gd name="T1" fmla="*/ 66 h 79"/>
                <a:gd name="T2" fmla="*/ 41 w 46"/>
                <a:gd name="T3" fmla="*/ 42 h 79"/>
                <a:gd name="T4" fmla="*/ 46 w 46"/>
                <a:gd name="T5" fmla="*/ 15 h 79"/>
                <a:gd name="T6" fmla="*/ 22 w 46"/>
                <a:gd name="T7" fmla="*/ 15 h 79"/>
                <a:gd name="T8" fmla="*/ 18 w 46"/>
                <a:gd name="T9" fmla="*/ 35 h 79"/>
                <a:gd name="T10" fmla="*/ 10 w 46"/>
                <a:gd name="T11" fmla="*/ 54 h 79"/>
                <a:gd name="T12" fmla="*/ 30 w 46"/>
                <a:gd name="T13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9">
                  <a:moveTo>
                    <a:pt x="30" y="66"/>
                  </a:moveTo>
                  <a:cubicBezTo>
                    <a:pt x="36" y="60"/>
                    <a:pt x="38" y="50"/>
                    <a:pt x="41" y="42"/>
                  </a:cubicBezTo>
                  <a:cubicBezTo>
                    <a:pt x="43" y="33"/>
                    <a:pt x="46" y="24"/>
                    <a:pt x="46" y="15"/>
                  </a:cubicBezTo>
                  <a:cubicBezTo>
                    <a:pt x="45" y="0"/>
                    <a:pt x="21" y="0"/>
                    <a:pt x="22" y="15"/>
                  </a:cubicBezTo>
                  <a:cubicBezTo>
                    <a:pt x="22" y="22"/>
                    <a:pt x="20" y="29"/>
                    <a:pt x="18" y="35"/>
                  </a:cubicBezTo>
                  <a:cubicBezTo>
                    <a:pt x="16" y="42"/>
                    <a:pt x="14" y="49"/>
                    <a:pt x="10" y="54"/>
                  </a:cubicBezTo>
                  <a:cubicBezTo>
                    <a:pt x="0" y="67"/>
                    <a:pt x="21" y="79"/>
                    <a:pt x="30" y="6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" name="Freeform 52">
              <a:extLst>
                <a:ext uri="{FF2B5EF4-FFF2-40B4-BE49-F238E27FC236}">
                  <a16:creationId xmlns:a16="http://schemas.microsoft.com/office/drawing/2014/main" id="{B9680051-EE41-4DDA-8DE4-3664D3E6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995363"/>
              <a:ext cx="90487" cy="88900"/>
            </a:xfrm>
            <a:custGeom>
              <a:avLst/>
              <a:gdLst>
                <a:gd name="T0" fmla="*/ 21 w 73"/>
                <a:gd name="T1" fmla="*/ 67 h 72"/>
                <a:gd name="T2" fmla="*/ 61 w 73"/>
                <a:gd name="T3" fmla="*/ 27 h 72"/>
                <a:gd name="T4" fmla="*/ 44 w 73"/>
                <a:gd name="T5" fmla="*/ 10 h 72"/>
                <a:gd name="T6" fmla="*/ 4 w 73"/>
                <a:gd name="T7" fmla="*/ 50 h 72"/>
                <a:gd name="T8" fmla="*/ 4 w 73"/>
                <a:gd name="T9" fmla="*/ 67 h 72"/>
                <a:gd name="T10" fmla="*/ 21 w 73"/>
                <a:gd name="T11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72">
                  <a:moveTo>
                    <a:pt x="21" y="67"/>
                  </a:moveTo>
                  <a:cubicBezTo>
                    <a:pt x="33" y="53"/>
                    <a:pt x="46" y="39"/>
                    <a:pt x="61" y="27"/>
                  </a:cubicBezTo>
                  <a:cubicBezTo>
                    <a:pt x="73" y="17"/>
                    <a:pt x="56" y="0"/>
                    <a:pt x="44" y="10"/>
                  </a:cubicBezTo>
                  <a:cubicBezTo>
                    <a:pt x="29" y="22"/>
                    <a:pt x="16" y="36"/>
                    <a:pt x="4" y="50"/>
                  </a:cubicBezTo>
                  <a:cubicBezTo>
                    <a:pt x="0" y="55"/>
                    <a:pt x="0" y="62"/>
                    <a:pt x="4" y="67"/>
                  </a:cubicBezTo>
                  <a:cubicBezTo>
                    <a:pt x="9" y="72"/>
                    <a:pt x="17" y="72"/>
                    <a:pt x="21" y="6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1" name="Freeform 53">
              <a:extLst>
                <a:ext uri="{FF2B5EF4-FFF2-40B4-BE49-F238E27FC236}">
                  <a16:creationId xmlns:a16="http://schemas.microsoft.com/office/drawing/2014/main" id="{E2581E9D-4C39-44C0-BFFD-E71F200E0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325" y="1243013"/>
              <a:ext cx="120650" cy="66675"/>
            </a:xfrm>
            <a:custGeom>
              <a:avLst/>
              <a:gdLst>
                <a:gd name="T0" fmla="*/ 15 w 98"/>
                <a:gd name="T1" fmla="*/ 54 h 54"/>
                <a:gd name="T2" fmla="*/ 86 w 98"/>
                <a:gd name="T3" fmla="*/ 30 h 54"/>
                <a:gd name="T4" fmla="*/ 74 w 98"/>
                <a:gd name="T5" fmla="*/ 9 h 54"/>
                <a:gd name="T6" fmla="*/ 15 w 98"/>
                <a:gd name="T7" fmla="*/ 30 h 54"/>
                <a:gd name="T8" fmla="*/ 15 w 98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4">
                  <a:moveTo>
                    <a:pt x="15" y="54"/>
                  </a:moveTo>
                  <a:cubicBezTo>
                    <a:pt x="41" y="53"/>
                    <a:pt x="65" y="45"/>
                    <a:pt x="86" y="30"/>
                  </a:cubicBezTo>
                  <a:cubicBezTo>
                    <a:pt x="98" y="21"/>
                    <a:pt x="86" y="0"/>
                    <a:pt x="74" y="9"/>
                  </a:cubicBezTo>
                  <a:cubicBezTo>
                    <a:pt x="57" y="22"/>
                    <a:pt x="37" y="29"/>
                    <a:pt x="15" y="30"/>
                  </a:cubicBezTo>
                  <a:cubicBezTo>
                    <a:pt x="0" y="30"/>
                    <a:pt x="0" y="54"/>
                    <a:pt x="15" y="5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2" name="Freeform 54">
              <a:extLst>
                <a:ext uri="{FF2B5EF4-FFF2-40B4-BE49-F238E27FC236}">
                  <a16:creationId xmlns:a16="http://schemas.microsoft.com/office/drawing/2014/main" id="{7CEC6BD0-AB2B-49AC-9202-026ADFC99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413" y="1546225"/>
              <a:ext cx="66675" cy="66675"/>
            </a:xfrm>
            <a:custGeom>
              <a:avLst/>
              <a:gdLst>
                <a:gd name="T0" fmla="*/ 2 w 54"/>
                <a:gd name="T1" fmla="*/ 17 h 54"/>
                <a:gd name="T2" fmla="*/ 35 w 54"/>
                <a:gd name="T3" fmla="*/ 52 h 54"/>
                <a:gd name="T4" fmla="*/ 51 w 54"/>
                <a:gd name="T5" fmla="*/ 47 h 54"/>
                <a:gd name="T6" fmla="*/ 47 w 54"/>
                <a:gd name="T7" fmla="*/ 31 h 54"/>
                <a:gd name="T8" fmla="*/ 25 w 54"/>
                <a:gd name="T9" fmla="*/ 11 h 54"/>
                <a:gd name="T10" fmla="*/ 11 w 54"/>
                <a:gd name="T11" fmla="*/ 2 h 54"/>
                <a:gd name="T12" fmla="*/ 2 w 54"/>
                <a:gd name="T13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2" y="17"/>
                  </a:moveTo>
                  <a:cubicBezTo>
                    <a:pt x="9" y="32"/>
                    <a:pt x="19" y="45"/>
                    <a:pt x="35" y="52"/>
                  </a:cubicBezTo>
                  <a:cubicBezTo>
                    <a:pt x="40" y="54"/>
                    <a:pt x="47" y="53"/>
                    <a:pt x="51" y="47"/>
                  </a:cubicBezTo>
                  <a:cubicBezTo>
                    <a:pt x="54" y="42"/>
                    <a:pt x="53" y="34"/>
                    <a:pt x="47" y="31"/>
                  </a:cubicBezTo>
                  <a:cubicBezTo>
                    <a:pt x="37" y="27"/>
                    <a:pt x="29" y="20"/>
                    <a:pt x="25" y="11"/>
                  </a:cubicBezTo>
                  <a:cubicBezTo>
                    <a:pt x="23" y="5"/>
                    <a:pt x="17" y="0"/>
                    <a:pt x="11" y="2"/>
                  </a:cubicBezTo>
                  <a:cubicBezTo>
                    <a:pt x="5" y="4"/>
                    <a:pt x="0" y="11"/>
                    <a:pt x="2" y="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3" name="Freeform 55">
              <a:extLst>
                <a:ext uri="{FF2B5EF4-FFF2-40B4-BE49-F238E27FC236}">
                  <a16:creationId xmlns:a16="http://schemas.microsoft.com/office/drawing/2014/main" id="{0862FF82-9203-4C54-BDD2-C235C2AB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550" y="1724025"/>
              <a:ext cx="114300" cy="103188"/>
            </a:xfrm>
            <a:custGeom>
              <a:avLst/>
              <a:gdLst>
                <a:gd name="T0" fmla="*/ 9 w 92"/>
                <a:gd name="T1" fmla="*/ 25 h 84"/>
                <a:gd name="T2" fmla="*/ 66 w 92"/>
                <a:gd name="T3" fmla="*/ 76 h 84"/>
                <a:gd name="T4" fmla="*/ 78 w 92"/>
                <a:gd name="T5" fmla="*/ 56 h 84"/>
                <a:gd name="T6" fmla="*/ 30 w 92"/>
                <a:gd name="T7" fmla="*/ 12 h 84"/>
                <a:gd name="T8" fmla="*/ 9 w 92"/>
                <a:gd name="T9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4">
                  <a:moveTo>
                    <a:pt x="9" y="25"/>
                  </a:moveTo>
                  <a:cubicBezTo>
                    <a:pt x="24" y="46"/>
                    <a:pt x="43" y="64"/>
                    <a:pt x="66" y="76"/>
                  </a:cubicBezTo>
                  <a:cubicBezTo>
                    <a:pt x="80" y="84"/>
                    <a:pt x="92" y="63"/>
                    <a:pt x="78" y="56"/>
                  </a:cubicBezTo>
                  <a:cubicBezTo>
                    <a:pt x="59" y="45"/>
                    <a:pt x="42" y="31"/>
                    <a:pt x="30" y="12"/>
                  </a:cubicBezTo>
                  <a:cubicBezTo>
                    <a:pt x="21" y="0"/>
                    <a:pt x="0" y="12"/>
                    <a:pt x="9" y="2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4" name="Freeform 56">
              <a:extLst>
                <a:ext uri="{FF2B5EF4-FFF2-40B4-BE49-F238E27FC236}">
                  <a16:creationId xmlns:a16="http://schemas.microsoft.com/office/drawing/2014/main" id="{A0B79C0F-5861-492C-92FB-9A9F35D8A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24038"/>
              <a:ext cx="34925" cy="120650"/>
            </a:xfrm>
            <a:custGeom>
              <a:avLst/>
              <a:gdLst>
                <a:gd name="T0" fmla="*/ 4 w 29"/>
                <a:gd name="T1" fmla="*/ 15 h 97"/>
                <a:gd name="T2" fmla="*/ 1 w 29"/>
                <a:gd name="T3" fmla="*/ 82 h 97"/>
                <a:gd name="T4" fmla="*/ 25 w 29"/>
                <a:gd name="T5" fmla="*/ 82 h 97"/>
                <a:gd name="T6" fmla="*/ 28 w 29"/>
                <a:gd name="T7" fmla="*/ 15 h 97"/>
                <a:gd name="T8" fmla="*/ 4 w 29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7">
                  <a:moveTo>
                    <a:pt x="4" y="15"/>
                  </a:moveTo>
                  <a:cubicBezTo>
                    <a:pt x="3" y="37"/>
                    <a:pt x="2" y="59"/>
                    <a:pt x="1" y="82"/>
                  </a:cubicBezTo>
                  <a:cubicBezTo>
                    <a:pt x="0" y="97"/>
                    <a:pt x="24" y="97"/>
                    <a:pt x="25" y="82"/>
                  </a:cubicBezTo>
                  <a:cubicBezTo>
                    <a:pt x="26" y="59"/>
                    <a:pt x="27" y="37"/>
                    <a:pt x="28" y="15"/>
                  </a:cubicBezTo>
                  <a:cubicBezTo>
                    <a:pt x="29" y="0"/>
                    <a:pt x="5" y="0"/>
                    <a:pt x="4" y="1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5" name="Freeform 57">
              <a:extLst>
                <a:ext uri="{FF2B5EF4-FFF2-40B4-BE49-F238E27FC236}">
                  <a16:creationId xmlns:a16="http://schemas.microsoft.com/office/drawing/2014/main" id="{45E1C32D-6264-4088-A81E-6AD6DCDB1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1779588"/>
              <a:ext cx="74612" cy="111125"/>
            </a:xfrm>
            <a:custGeom>
              <a:avLst/>
              <a:gdLst>
                <a:gd name="T0" fmla="*/ 29 w 60"/>
                <a:gd name="T1" fmla="*/ 77 h 90"/>
                <a:gd name="T2" fmla="*/ 56 w 60"/>
                <a:gd name="T3" fmla="*/ 22 h 90"/>
                <a:gd name="T4" fmla="*/ 32 w 60"/>
                <a:gd name="T5" fmla="*/ 15 h 90"/>
                <a:gd name="T6" fmla="*/ 8 w 60"/>
                <a:gd name="T7" fmla="*/ 65 h 90"/>
                <a:gd name="T8" fmla="*/ 29 w 60"/>
                <a:gd name="T9" fmla="*/ 7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0">
                  <a:moveTo>
                    <a:pt x="29" y="77"/>
                  </a:moveTo>
                  <a:cubicBezTo>
                    <a:pt x="41" y="61"/>
                    <a:pt x="50" y="42"/>
                    <a:pt x="56" y="22"/>
                  </a:cubicBezTo>
                  <a:cubicBezTo>
                    <a:pt x="60" y="7"/>
                    <a:pt x="36" y="0"/>
                    <a:pt x="32" y="15"/>
                  </a:cubicBezTo>
                  <a:cubicBezTo>
                    <a:pt x="27" y="34"/>
                    <a:pt x="19" y="50"/>
                    <a:pt x="8" y="65"/>
                  </a:cubicBezTo>
                  <a:cubicBezTo>
                    <a:pt x="0" y="78"/>
                    <a:pt x="20" y="90"/>
                    <a:pt x="29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6" name="Freeform 58">
              <a:extLst>
                <a:ext uri="{FF2B5EF4-FFF2-40B4-BE49-F238E27FC236}">
                  <a16:creationId xmlns:a16="http://schemas.microsoft.com/office/drawing/2014/main" id="{FA256E45-CE7B-4D14-A421-38EF4233A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6" y="1670050"/>
              <a:ext cx="123825" cy="106363"/>
            </a:xfrm>
            <a:custGeom>
              <a:avLst/>
              <a:gdLst>
                <a:gd name="T0" fmla="*/ 24 w 100"/>
                <a:gd name="T1" fmla="*/ 77 h 86"/>
                <a:gd name="T2" fmla="*/ 88 w 100"/>
                <a:gd name="T3" fmla="*/ 30 h 86"/>
                <a:gd name="T4" fmla="*/ 75 w 100"/>
                <a:gd name="T5" fmla="*/ 9 h 86"/>
                <a:gd name="T6" fmla="*/ 12 w 100"/>
                <a:gd name="T7" fmla="*/ 56 h 86"/>
                <a:gd name="T8" fmla="*/ 24 w 100"/>
                <a:gd name="T9" fmla="*/ 7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86">
                  <a:moveTo>
                    <a:pt x="24" y="77"/>
                  </a:moveTo>
                  <a:cubicBezTo>
                    <a:pt x="45" y="61"/>
                    <a:pt x="66" y="45"/>
                    <a:pt x="88" y="30"/>
                  </a:cubicBezTo>
                  <a:cubicBezTo>
                    <a:pt x="100" y="21"/>
                    <a:pt x="88" y="0"/>
                    <a:pt x="75" y="9"/>
                  </a:cubicBezTo>
                  <a:cubicBezTo>
                    <a:pt x="54" y="25"/>
                    <a:pt x="33" y="40"/>
                    <a:pt x="12" y="56"/>
                  </a:cubicBezTo>
                  <a:cubicBezTo>
                    <a:pt x="0" y="65"/>
                    <a:pt x="12" y="86"/>
                    <a:pt x="24" y="7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7" name="Freeform 59">
              <a:extLst>
                <a:ext uri="{FF2B5EF4-FFF2-40B4-BE49-F238E27FC236}">
                  <a16:creationId xmlns:a16="http://schemas.microsoft.com/office/drawing/2014/main" id="{98655F4E-63D7-4BB2-B409-AC46CD9B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26" y="1438275"/>
              <a:ext cx="127000" cy="66675"/>
            </a:xfrm>
            <a:custGeom>
              <a:avLst/>
              <a:gdLst>
                <a:gd name="T0" fmla="*/ 21 w 102"/>
                <a:gd name="T1" fmla="*/ 49 h 54"/>
                <a:gd name="T2" fmla="*/ 87 w 102"/>
                <a:gd name="T3" fmla="*/ 28 h 54"/>
                <a:gd name="T4" fmla="*/ 81 w 102"/>
                <a:gd name="T5" fmla="*/ 5 h 54"/>
                <a:gd name="T6" fmla="*/ 15 w 102"/>
                <a:gd name="T7" fmla="*/ 26 h 54"/>
                <a:gd name="T8" fmla="*/ 21 w 102"/>
                <a:gd name="T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4">
                  <a:moveTo>
                    <a:pt x="21" y="49"/>
                  </a:moveTo>
                  <a:cubicBezTo>
                    <a:pt x="43" y="42"/>
                    <a:pt x="65" y="35"/>
                    <a:pt x="87" y="28"/>
                  </a:cubicBezTo>
                  <a:cubicBezTo>
                    <a:pt x="102" y="23"/>
                    <a:pt x="95" y="0"/>
                    <a:pt x="81" y="5"/>
                  </a:cubicBezTo>
                  <a:cubicBezTo>
                    <a:pt x="59" y="12"/>
                    <a:pt x="37" y="19"/>
                    <a:pt x="15" y="26"/>
                  </a:cubicBezTo>
                  <a:cubicBezTo>
                    <a:pt x="0" y="31"/>
                    <a:pt x="6" y="54"/>
                    <a:pt x="21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8" name="Freeform 60">
              <a:extLst>
                <a:ext uri="{FF2B5EF4-FFF2-40B4-BE49-F238E27FC236}">
                  <a16:creationId xmlns:a16="http://schemas.microsoft.com/office/drawing/2014/main" id="{57CDCD00-B442-4C57-8FEF-EEDC4BCE6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1" y="1220788"/>
              <a:ext cx="139700" cy="60325"/>
            </a:xfrm>
            <a:custGeom>
              <a:avLst/>
              <a:gdLst>
                <a:gd name="T0" fmla="*/ 14 w 113"/>
                <a:gd name="T1" fmla="*/ 29 h 49"/>
                <a:gd name="T2" fmla="*/ 98 w 113"/>
                <a:gd name="T3" fmla="*/ 48 h 49"/>
                <a:gd name="T4" fmla="*/ 98 w 113"/>
                <a:gd name="T5" fmla="*/ 24 h 49"/>
                <a:gd name="T6" fmla="*/ 20 w 113"/>
                <a:gd name="T7" fmla="*/ 5 h 49"/>
                <a:gd name="T8" fmla="*/ 14 w 113"/>
                <a:gd name="T9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9">
                  <a:moveTo>
                    <a:pt x="14" y="29"/>
                  </a:moveTo>
                  <a:cubicBezTo>
                    <a:pt x="41" y="39"/>
                    <a:pt x="69" y="45"/>
                    <a:pt x="98" y="48"/>
                  </a:cubicBezTo>
                  <a:cubicBezTo>
                    <a:pt x="113" y="49"/>
                    <a:pt x="113" y="25"/>
                    <a:pt x="98" y="24"/>
                  </a:cubicBezTo>
                  <a:cubicBezTo>
                    <a:pt x="71" y="21"/>
                    <a:pt x="45" y="15"/>
                    <a:pt x="20" y="5"/>
                  </a:cubicBezTo>
                  <a:cubicBezTo>
                    <a:pt x="6" y="0"/>
                    <a:pt x="0" y="23"/>
                    <a:pt x="14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9" name="Freeform 61">
              <a:extLst>
                <a:ext uri="{FF2B5EF4-FFF2-40B4-BE49-F238E27FC236}">
                  <a16:creationId xmlns:a16="http://schemas.microsoft.com/office/drawing/2014/main" id="{AD8BCE0D-58D5-4301-8533-D337A098E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1" y="460375"/>
              <a:ext cx="290512" cy="223838"/>
            </a:xfrm>
            <a:custGeom>
              <a:avLst/>
              <a:gdLst>
                <a:gd name="T0" fmla="*/ 54 w 234"/>
                <a:gd name="T1" fmla="*/ 151 h 180"/>
                <a:gd name="T2" fmla="*/ 38 w 234"/>
                <a:gd name="T3" fmla="*/ 66 h 180"/>
                <a:gd name="T4" fmla="*/ 65 w 234"/>
                <a:gd name="T5" fmla="*/ 33 h 180"/>
                <a:gd name="T6" fmla="*/ 119 w 234"/>
                <a:gd name="T7" fmla="*/ 26 h 180"/>
                <a:gd name="T8" fmla="*/ 192 w 234"/>
                <a:gd name="T9" fmla="*/ 44 h 180"/>
                <a:gd name="T10" fmla="*/ 161 w 234"/>
                <a:gd name="T11" fmla="*/ 114 h 180"/>
                <a:gd name="T12" fmla="*/ 111 w 234"/>
                <a:gd name="T13" fmla="*/ 135 h 180"/>
                <a:gd name="T14" fmla="*/ 86 w 234"/>
                <a:gd name="T15" fmla="*/ 140 h 180"/>
                <a:gd name="T16" fmla="*/ 61 w 234"/>
                <a:gd name="T17" fmla="*/ 147 h 180"/>
                <a:gd name="T18" fmla="*/ 73 w 234"/>
                <a:gd name="T19" fmla="*/ 168 h 180"/>
                <a:gd name="T20" fmla="*/ 98 w 234"/>
                <a:gd name="T21" fmla="*/ 163 h 180"/>
                <a:gd name="T22" fmla="*/ 130 w 234"/>
                <a:gd name="T23" fmla="*/ 154 h 180"/>
                <a:gd name="T24" fmla="*/ 184 w 234"/>
                <a:gd name="T25" fmla="*/ 128 h 180"/>
                <a:gd name="T26" fmla="*/ 213 w 234"/>
                <a:gd name="T27" fmla="*/ 33 h 180"/>
                <a:gd name="T28" fmla="*/ 119 w 234"/>
                <a:gd name="T29" fmla="*/ 2 h 180"/>
                <a:gd name="T30" fmla="*/ 56 w 234"/>
                <a:gd name="T31" fmla="*/ 11 h 180"/>
                <a:gd name="T32" fmla="*/ 18 w 234"/>
                <a:gd name="T33" fmla="*/ 52 h 180"/>
                <a:gd name="T34" fmla="*/ 41 w 234"/>
                <a:gd name="T35" fmla="*/ 171 h 180"/>
                <a:gd name="T36" fmla="*/ 54 w 234"/>
                <a:gd name="T37" fmla="*/ 15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180">
                  <a:moveTo>
                    <a:pt x="54" y="151"/>
                  </a:moveTo>
                  <a:cubicBezTo>
                    <a:pt x="25" y="132"/>
                    <a:pt x="26" y="94"/>
                    <a:pt x="38" y="66"/>
                  </a:cubicBezTo>
                  <a:cubicBezTo>
                    <a:pt x="43" y="53"/>
                    <a:pt x="52" y="39"/>
                    <a:pt x="65" y="33"/>
                  </a:cubicBezTo>
                  <a:cubicBezTo>
                    <a:pt x="81" y="25"/>
                    <a:pt x="102" y="26"/>
                    <a:pt x="119" y="26"/>
                  </a:cubicBezTo>
                  <a:cubicBezTo>
                    <a:pt x="142" y="25"/>
                    <a:pt x="177" y="23"/>
                    <a:pt x="192" y="44"/>
                  </a:cubicBezTo>
                  <a:cubicBezTo>
                    <a:pt x="211" y="71"/>
                    <a:pt x="183" y="102"/>
                    <a:pt x="161" y="114"/>
                  </a:cubicBezTo>
                  <a:cubicBezTo>
                    <a:pt x="145" y="123"/>
                    <a:pt x="128" y="129"/>
                    <a:pt x="111" y="135"/>
                  </a:cubicBezTo>
                  <a:cubicBezTo>
                    <a:pt x="103" y="138"/>
                    <a:pt x="95" y="140"/>
                    <a:pt x="86" y="140"/>
                  </a:cubicBezTo>
                  <a:cubicBezTo>
                    <a:pt x="77" y="141"/>
                    <a:pt x="68" y="142"/>
                    <a:pt x="61" y="147"/>
                  </a:cubicBezTo>
                  <a:cubicBezTo>
                    <a:pt x="48" y="155"/>
                    <a:pt x="60" y="176"/>
                    <a:pt x="73" y="168"/>
                  </a:cubicBezTo>
                  <a:cubicBezTo>
                    <a:pt x="80" y="163"/>
                    <a:pt x="90" y="164"/>
                    <a:pt x="98" y="163"/>
                  </a:cubicBezTo>
                  <a:cubicBezTo>
                    <a:pt x="109" y="162"/>
                    <a:pt x="119" y="158"/>
                    <a:pt x="130" y="154"/>
                  </a:cubicBezTo>
                  <a:cubicBezTo>
                    <a:pt x="148" y="147"/>
                    <a:pt x="168" y="140"/>
                    <a:pt x="184" y="128"/>
                  </a:cubicBezTo>
                  <a:cubicBezTo>
                    <a:pt x="213" y="108"/>
                    <a:pt x="234" y="67"/>
                    <a:pt x="213" y="33"/>
                  </a:cubicBezTo>
                  <a:cubicBezTo>
                    <a:pt x="194" y="2"/>
                    <a:pt x="152" y="0"/>
                    <a:pt x="119" y="2"/>
                  </a:cubicBezTo>
                  <a:cubicBezTo>
                    <a:pt x="98" y="2"/>
                    <a:pt x="75" y="2"/>
                    <a:pt x="56" y="11"/>
                  </a:cubicBezTo>
                  <a:cubicBezTo>
                    <a:pt x="38" y="18"/>
                    <a:pt x="26" y="34"/>
                    <a:pt x="18" y="52"/>
                  </a:cubicBezTo>
                  <a:cubicBezTo>
                    <a:pt x="0" y="92"/>
                    <a:pt x="0" y="145"/>
                    <a:pt x="41" y="171"/>
                  </a:cubicBezTo>
                  <a:cubicBezTo>
                    <a:pt x="55" y="180"/>
                    <a:pt x="67" y="159"/>
                    <a:pt x="54" y="151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0" name="Freeform 62">
              <a:extLst>
                <a:ext uri="{FF2B5EF4-FFF2-40B4-BE49-F238E27FC236}">
                  <a16:creationId xmlns:a16="http://schemas.microsoft.com/office/drawing/2014/main" id="{143972F9-8D05-40EA-B4C5-7DBF66DFD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9988" y="633413"/>
              <a:ext cx="298450" cy="361950"/>
            </a:xfrm>
            <a:custGeom>
              <a:avLst/>
              <a:gdLst>
                <a:gd name="T0" fmla="*/ 61 w 242"/>
                <a:gd name="T1" fmla="*/ 190 h 293"/>
                <a:gd name="T2" fmla="*/ 32 w 242"/>
                <a:gd name="T3" fmla="*/ 63 h 293"/>
                <a:gd name="T4" fmla="*/ 73 w 242"/>
                <a:gd name="T5" fmla="*/ 26 h 293"/>
                <a:gd name="T6" fmla="*/ 139 w 242"/>
                <a:gd name="T7" fmla="*/ 47 h 293"/>
                <a:gd name="T8" fmla="*/ 191 w 242"/>
                <a:gd name="T9" fmla="*/ 92 h 293"/>
                <a:gd name="T10" fmla="*/ 216 w 242"/>
                <a:gd name="T11" fmla="*/ 150 h 293"/>
                <a:gd name="T12" fmla="*/ 217 w 242"/>
                <a:gd name="T13" fmla="*/ 218 h 293"/>
                <a:gd name="T14" fmla="*/ 191 w 242"/>
                <a:gd name="T15" fmla="*/ 264 h 293"/>
                <a:gd name="T16" fmla="*/ 84 w 242"/>
                <a:gd name="T17" fmla="*/ 218 h 293"/>
                <a:gd name="T18" fmla="*/ 61 w 242"/>
                <a:gd name="T19" fmla="*/ 225 h 293"/>
                <a:gd name="T20" fmla="*/ 178 w 242"/>
                <a:gd name="T21" fmla="*/ 290 h 293"/>
                <a:gd name="T22" fmla="*/ 235 w 242"/>
                <a:gd name="T23" fmla="*/ 255 h 293"/>
                <a:gd name="T24" fmla="*/ 241 w 242"/>
                <a:gd name="T25" fmla="*/ 215 h 293"/>
                <a:gd name="T26" fmla="*/ 242 w 242"/>
                <a:gd name="T27" fmla="*/ 173 h 293"/>
                <a:gd name="T28" fmla="*/ 223 w 242"/>
                <a:gd name="T29" fmla="*/ 96 h 293"/>
                <a:gd name="T30" fmla="*/ 163 w 242"/>
                <a:gd name="T31" fmla="*/ 36 h 293"/>
                <a:gd name="T32" fmla="*/ 87 w 242"/>
                <a:gd name="T33" fmla="*/ 1 h 293"/>
                <a:gd name="T34" fmla="*/ 21 w 242"/>
                <a:gd name="T35" fmla="*/ 35 h 293"/>
                <a:gd name="T36" fmla="*/ 4 w 242"/>
                <a:gd name="T37" fmla="*/ 125 h 293"/>
                <a:gd name="T38" fmla="*/ 44 w 242"/>
                <a:gd name="T39" fmla="*/ 207 h 293"/>
                <a:gd name="T40" fmla="*/ 61 w 242"/>
                <a:gd name="T41" fmla="*/ 19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2" h="293">
                  <a:moveTo>
                    <a:pt x="61" y="190"/>
                  </a:moveTo>
                  <a:cubicBezTo>
                    <a:pt x="29" y="161"/>
                    <a:pt x="16" y="103"/>
                    <a:pt x="32" y="63"/>
                  </a:cubicBezTo>
                  <a:cubicBezTo>
                    <a:pt x="40" y="45"/>
                    <a:pt x="54" y="30"/>
                    <a:pt x="73" y="26"/>
                  </a:cubicBezTo>
                  <a:cubicBezTo>
                    <a:pt x="97" y="21"/>
                    <a:pt x="120" y="34"/>
                    <a:pt x="139" y="47"/>
                  </a:cubicBezTo>
                  <a:cubicBezTo>
                    <a:pt x="157" y="60"/>
                    <a:pt x="176" y="75"/>
                    <a:pt x="191" y="92"/>
                  </a:cubicBezTo>
                  <a:cubicBezTo>
                    <a:pt x="205" y="108"/>
                    <a:pt x="212" y="129"/>
                    <a:pt x="216" y="150"/>
                  </a:cubicBezTo>
                  <a:cubicBezTo>
                    <a:pt x="219" y="173"/>
                    <a:pt x="218" y="196"/>
                    <a:pt x="217" y="218"/>
                  </a:cubicBezTo>
                  <a:cubicBezTo>
                    <a:pt x="215" y="239"/>
                    <a:pt x="214" y="258"/>
                    <a:pt x="191" y="264"/>
                  </a:cubicBezTo>
                  <a:cubicBezTo>
                    <a:pt x="154" y="274"/>
                    <a:pt x="99" y="257"/>
                    <a:pt x="84" y="218"/>
                  </a:cubicBezTo>
                  <a:cubicBezTo>
                    <a:pt x="78" y="204"/>
                    <a:pt x="55" y="210"/>
                    <a:pt x="61" y="225"/>
                  </a:cubicBezTo>
                  <a:cubicBezTo>
                    <a:pt x="78" y="270"/>
                    <a:pt x="131" y="293"/>
                    <a:pt x="178" y="290"/>
                  </a:cubicBezTo>
                  <a:cubicBezTo>
                    <a:pt x="202" y="289"/>
                    <a:pt x="226" y="279"/>
                    <a:pt x="235" y="255"/>
                  </a:cubicBezTo>
                  <a:cubicBezTo>
                    <a:pt x="240" y="242"/>
                    <a:pt x="240" y="228"/>
                    <a:pt x="241" y="215"/>
                  </a:cubicBezTo>
                  <a:cubicBezTo>
                    <a:pt x="242" y="201"/>
                    <a:pt x="242" y="187"/>
                    <a:pt x="242" y="173"/>
                  </a:cubicBezTo>
                  <a:cubicBezTo>
                    <a:pt x="241" y="146"/>
                    <a:pt x="236" y="119"/>
                    <a:pt x="223" y="96"/>
                  </a:cubicBezTo>
                  <a:cubicBezTo>
                    <a:pt x="209" y="71"/>
                    <a:pt x="186" y="53"/>
                    <a:pt x="163" y="36"/>
                  </a:cubicBezTo>
                  <a:cubicBezTo>
                    <a:pt x="141" y="18"/>
                    <a:pt x="116" y="2"/>
                    <a:pt x="87" y="1"/>
                  </a:cubicBezTo>
                  <a:cubicBezTo>
                    <a:pt x="60" y="0"/>
                    <a:pt x="36" y="14"/>
                    <a:pt x="21" y="35"/>
                  </a:cubicBezTo>
                  <a:cubicBezTo>
                    <a:pt x="2" y="60"/>
                    <a:pt x="0" y="94"/>
                    <a:pt x="4" y="125"/>
                  </a:cubicBezTo>
                  <a:cubicBezTo>
                    <a:pt x="9" y="155"/>
                    <a:pt x="21" y="186"/>
                    <a:pt x="44" y="207"/>
                  </a:cubicBezTo>
                  <a:cubicBezTo>
                    <a:pt x="55" y="217"/>
                    <a:pt x="72" y="200"/>
                    <a:pt x="61" y="19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1" name="Freeform 63">
              <a:extLst>
                <a:ext uri="{FF2B5EF4-FFF2-40B4-BE49-F238E27FC236}">
                  <a16:creationId xmlns:a16="http://schemas.microsoft.com/office/drawing/2014/main" id="{EFD513A3-AC41-4F26-B769-B91592ED2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1" y="1817688"/>
              <a:ext cx="265112" cy="317500"/>
            </a:xfrm>
            <a:custGeom>
              <a:avLst/>
              <a:gdLst>
                <a:gd name="T0" fmla="*/ 167 w 214"/>
                <a:gd name="T1" fmla="*/ 14 h 256"/>
                <a:gd name="T2" fmla="*/ 132 w 214"/>
                <a:gd name="T3" fmla="*/ 64 h 256"/>
                <a:gd name="T4" fmla="*/ 111 w 214"/>
                <a:gd name="T5" fmla="*/ 87 h 256"/>
                <a:gd name="T6" fmla="*/ 102 w 214"/>
                <a:gd name="T7" fmla="*/ 96 h 256"/>
                <a:gd name="T8" fmla="*/ 95 w 214"/>
                <a:gd name="T9" fmla="*/ 102 h 256"/>
                <a:gd name="T10" fmla="*/ 92 w 214"/>
                <a:gd name="T11" fmla="*/ 105 h 256"/>
                <a:gd name="T12" fmla="*/ 92 w 214"/>
                <a:gd name="T13" fmla="*/ 104 h 256"/>
                <a:gd name="T14" fmla="*/ 70 w 214"/>
                <a:gd name="T15" fmla="*/ 92 h 256"/>
                <a:gd name="T16" fmla="*/ 42 w 214"/>
                <a:gd name="T17" fmla="*/ 92 h 256"/>
                <a:gd name="T18" fmla="*/ 7 w 214"/>
                <a:gd name="T19" fmla="*/ 126 h 256"/>
                <a:gd name="T20" fmla="*/ 2 w 214"/>
                <a:gd name="T21" fmla="*/ 177 h 256"/>
                <a:gd name="T22" fmla="*/ 18 w 214"/>
                <a:gd name="T23" fmla="*/ 226 h 256"/>
                <a:gd name="T24" fmla="*/ 113 w 214"/>
                <a:gd name="T25" fmla="*/ 227 h 256"/>
                <a:gd name="T26" fmla="*/ 139 w 214"/>
                <a:gd name="T27" fmla="*/ 179 h 256"/>
                <a:gd name="T28" fmla="*/ 112 w 214"/>
                <a:gd name="T29" fmla="*/ 142 h 256"/>
                <a:gd name="T30" fmla="*/ 115 w 214"/>
                <a:gd name="T31" fmla="*/ 165 h 256"/>
                <a:gd name="T32" fmla="*/ 159 w 214"/>
                <a:gd name="T33" fmla="*/ 127 h 256"/>
                <a:gd name="T34" fmla="*/ 206 w 214"/>
                <a:gd name="T35" fmla="*/ 76 h 256"/>
                <a:gd name="T36" fmla="*/ 194 w 214"/>
                <a:gd name="T37" fmla="*/ 56 h 256"/>
                <a:gd name="T38" fmla="*/ 180 w 214"/>
                <a:gd name="T39" fmla="*/ 68 h 256"/>
                <a:gd name="T40" fmla="*/ 201 w 214"/>
                <a:gd name="T41" fmla="*/ 80 h 256"/>
                <a:gd name="T42" fmla="*/ 200 w 214"/>
                <a:gd name="T43" fmla="*/ 79 h 256"/>
                <a:gd name="T44" fmla="*/ 189 w 214"/>
                <a:gd name="T45" fmla="*/ 59 h 256"/>
                <a:gd name="T46" fmla="*/ 146 w 214"/>
                <a:gd name="T47" fmla="*/ 105 h 256"/>
                <a:gd name="T48" fmla="*/ 109 w 214"/>
                <a:gd name="T49" fmla="*/ 142 h 256"/>
                <a:gd name="T50" fmla="*/ 112 w 214"/>
                <a:gd name="T51" fmla="*/ 166 h 256"/>
                <a:gd name="T52" fmla="*/ 111 w 214"/>
                <a:gd name="T53" fmla="*/ 191 h 256"/>
                <a:gd name="T54" fmla="*/ 83 w 214"/>
                <a:gd name="T55" fmla="*/ 218 h 256"/>
                <a:gd name="T56" fmla="*/ 44 w 214"/>
                <a:gd name="T57" fmla="*/ 218 h 256"/>
                <a:gd name="T58" fmla="*/ 27 w 214"/>
                <a:gd name="T59" fmla="*/ 182 h 256"/>
                <a:gd name="T60" fmla="*/ 47 w 214"/>
                <a:gd name="T61" fmla="*/ 116 h 256"/>
                <a:gd name="T62" fmla="*/ 67 w 214"/>
                <a:gd name="T63" fmla="*/ 116 h 256"/>
                <a:gd name="T64" fmla="*/ 84 w 214"/>
                <a:gd name="T65" fmla="*/ 127 h 256"/>
                <a:gd name="T66" fmla="*/ 120 w 214"/>
                <a:gd name="T67" fmla="*/ 112 h 256"/>
                <a:gd name="T68" fmla="*/ 187 w 214"/>
                <a:gd name="T69" fmla="*/ 26 h 256"/>
                <a:gd name="T70" fmla="*/ 167 w 214"/>
                <a:gd name="T71" fmla="*/ 1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56">
                  <a:moveTo>
                    <a:pt x="167" y="14"/>
                  </a:moveTo>
                  <a:cubicBezTo>
                    <a:pt x="156" y="32"/>
                    <a:pt x="145" y="48"/>
                    <a:pt x="132" y="64"/>
                  </a:cubicBezTo>
                  <a:cubicBezTo>
                    <a:pt x="125" y="72"/>
                    <a:pt x="118" y="80"/>
                    <a:pt x="111" y="87"/>
                  </a:cubicBezTo>
                  <a:cubicBezTo>
                    <a:pt x="108" y="90"/>
                    <a:pt x="105" y="93"/>
                    <a:pt x="102" y="96"/>
                  </a:cubicBezTo>
                  <a:cubicBezTo>
                    <a:pt x="100" y="98"/>
                    <a:pt x="98" y="100"/>
                    <a:pt x="95" y="102"/>
                  </a:cubicBezTo>
                  <a:cubicBezTo>
                    <a:pt x="94" y="103"/>
                    <a:pt x="93" y="104"/>
                    <a:pt x="92" y="105"/>
                  </a:cubicBezTo>
                  <a:cubicBezTo>
                    <a:pt x="93" y="105"/>
                    <a:pt x="93" y="105"/>
                    <a:pt x="92" y="104"/>
                  </a:cubicBezTo>
                  <a:cubicBezTo>
                    <a:pt x="85" y="99"/>
                    <a:pt x="79" y="94"/>
                    <a:pt x="70" y="92"/>
                  </a:cubicBezTo>
                  <a:cubicBezTo>
                    <a:pt x="61" y="90"/>
                    <a:pt x="51" y="90"/>
                    <a:pt x="42" y="92"/>
                  </a:cubicBezTo>
                  <a:cubicBezTo>
                    <a:pt x="25" y="97"/>
                    <a:pt x="13" y="110"/>
                    <a:pt x="7" y="126"/>
                  </a:cubicBezTo>
                  <a:cubicBezTo>
                    <a:pt x="1" y="142"/>
                    <a:pt x="0" y="160"/>
                    <a:pt x="2" y="177"/>
                  </a:cubicBezTo>
                  <a:cubicBezTo>
                    <a:pt x="4" y="194"/>
                    <a:pt x="7" y="212"/>
                    <a:pt x="18" y="226"/>
                  </a:cubicBezTo>
                  <a:cubicBezTo>
                    <a:pt x="41" y="256"/>
                    <a:pt x="87" y="249"/>
                    <a:pt x="113" y="227"/>
                  </a:cubicBezTo>
                  <a:cubicBezTo>
                    <a:pt x="127" y="215"/>
                    <a:pt x="138" y="197"/>
                    <a:pt x="139" y="179"/>
                  </a:cubicBezTo>
                  <a:cubicBezTo>
                    <a:pt x="141" y="162"/>
                    <a:pt x="131" y="142"/>
                    <a:pt x="112" y="142"/>
                  </a:cubicBezTo>
                  <a:cubicBezTo>
                    <a:pt x="113" y="150"/>
                    <a:pt x="114" y="158"/>
                    <a:pt x="115" y="165"/>
                  </a:cubicBezTo>
                  <a:cubicBezTo>
                    <a:pt x="134" y="158"/>
                    <a:pt x="147" y="143"/>
                    <a:pt x="159" y="127"/>
                  </a:cubicBezTo>
                  <a:cubicBezTo>
                    <a:pt x="173" y="109"/>
                    <a:pt x="188" y="91"/>
                    <a:pt x="206" y="76"/>
                  </a:cubicBezTo>
                  <a:cubicBezTo>
                    <a:pt x="214" y="68"/>
                    <a:pt x="205" y="51"/>
                    <a:pt x="194" y="56"/>
                  </a:cubicBezTo>
                  <a:cubicBezTo>
                    <a:pt x="188" y="58"/>
                    <a:pt x="183" y="62"/>
                    <a:pt x="180" y="68"/>
                  </a:cubicBezTo>
                  <a:cubicBezTo>
                    <a:pt x="174" y="82"/>
                    <a:pt x="194" y="94"/>
                    <a:pt x="201" y="80"/>
                  </a:cubicBezTo>
                  <a:cubicBezTo>
                    <a:pt x="200" y="80"/>
                    <a:pt x="200" y="79"/>
                    <a:pt x="200" y="79"/>
                  </a:cubicBezTo>
                  <a:cubicBezTo>
                    <a:pt x="197" y="72"/>
                    <a:pt x="193" y="66"/>
                    <a:pt x="189" y="59"/>
                  </a:cubicBezTo>
                  <a:cubicBezTo>
                    <a:pt x="173" y="73"/>
                    <a:pt x="159" y="88"/>
                    <a:pt x="146" y="105"/>
                  </a:cubicBezTo>
                  <a:cubicBezTo>
                    <a:pt x="136" y="119"/>
                    <a:pt x="125" y="136"/>
                    <a:pt x="109" y="142"/>
                  </a:cubicBezTo>
                  <a:cubicBezTo>
                    <a:pt x="97" y="147"/>
                    <a:pt x="98" y="166"/>
                    <a:pt x="112" y="166"/>
                  </a:cubicBezTo>
                  <a:cubicBezTo>
                    <a:pt x="120" y="166"/>
                    <a:pt x="113" y="187"/>
                    <a:pt x="111" y="191"/>
                  </a:cubicBezTo>
                  <a:cubicBezTo>
                    <a:pt x="105" y="203"/>
                    <a:pt x="95" y="212"/>
                    <a:pt x="83" y="218"/>
                  </a:cubicBezTo>
                  <a:cubicBezTo>
                    <a:pt x="71" y="223"/>
                    <a:pt x="56" y="225"/>
                    <a:pt x="44" y="218"/>
                  </a:cubicBezTo>
                  <a:cubicBezTo>
                    <a:pt x="32" y="211"/>
                    <a:pt x="29" y="195"/>
                    <a:pt x="27" y="182"/>
                  </a:cubicBezTo>
                  <a:cubicBezTo>
                    <a:pt x="24" y="161"/>
                    <a:pt x="22" y="125"/>
                    <a:pt x="47" y="116"/>
                  </a:cubicBezTo>
                  <a:cubicBezTo>
                    <a:pt x="53" y="114"/>
                    <a:pt x="60" y="114"/>
                    <a:pt x="67" y="116"/>
                  </a:cubicBezTo>
                  <a:cubicBezTo>
                    <a:pt x="73" y="118"/>
                    <a:pt x="78" y="124"/>
                    <a:pt x="84" y="127"/>
                  </a:cubicBezTo>
                  <a:cubicBezTo>
                    <a:pt x="99" y="134"/>
                    <a:pt x="110" y="121"/>
                    <a:pt x="120" y="112"/>
                  </a:cubicBezTo>
                  <a:cubicBezTo>
                    <a:pt x="146" y="87"/>
                    <a:pt x="169" y="58"/>
                    <a:pt x="187" y="26"/>
                  </a:cubicBezTo>
                  <a:cubicBezTo>
                    <a:pt x="195" y="13"/>
                    <a:pt x="174" y="0"/>
                    <a:pt x="167" y="1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2" name="Freeform 64">
              <a:extLst>
                <a:ext uri="{FF2B5EF4-FFF2-40B4-BE49-F238E27FC236}">
                  <a16:creationId xmlns:a16="http://schemas.microsoft.com/office/drawing/2014/main" id="{7230A082-3103-42A9-B8FA-CAA3A4B04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3788" y="1997075"/>
              <a:ext cx="236537" cy="287338"/>
            </a:xfrm>
            <a:custGeom>
              <a:avLst/>
              <a:gdLst>
                <a:gd name="T0" fmla="*/ 7 w 191"/>
                <a:gd name="T1" fmla="*/ 40 h 231"/>
                <a:gd name="T2" fmla="*/ 88 w 191"/>
                <a:gd name="T3" fmla="*/ 138 h 231"/>
                <a:gd name="T4" fmla="*/ 100 w 191"/>
                <a:gd name="T5" fmla="*/ 118 h 231"/>
                <a:gd name="T6" fmla="*/ 68 w 191"/>
                <a:gd name="T7" fmla="*/ 129 h 231"/>
                <a:gd name="T8" fmla="*/ 60 w 191"/>
                <a:gd name="T9" fmla="*/ 173 h 231"/>
                <a:gd name="T10" fmla="*/ 107 w 191"/>
                <a:gd name="T11" fmla="*/ 228 h 231"/>
                <a:gd name="T12" fmla="*/ 171 w 191"/>
                <a:gd name="T13" fmla="*/ 177 h 231"/>
                <a:gd name="T14" fmla="*/ 171 w 191"/>
                <a:gd name="T15" fmla="*/ 102 h 231"/>
                <a:gd name="T16" fmla="*/ 104 w 191"/>
                <a:gd name="T17" fmla="*/ 99 h 231"/>
                <a:gd name="T18" fmla="*/ 112 w 191"/>
                <a:gd name="T19" fmla="*/ 120 h 231"/>
                <a:gd name="T20" fmla="*/ 134 w 191"/>
                <a:gd name="T21" fmla="*/ 111 h 231"/>
                <a:gd name="T22" fmla="*/ 134 w 191"/>
                <a:gd name="T23" fmla="*/ 94 h 231"/>
                <a:gd name="T24" fmla="*/ 64 w 191"/>
                <a:gd name="T25" fmla="*/ 12 h 231"/>
                <a:gd name="T26" fmla="*/ 43 w 191"/>
                <a:gd name="T27" fmla="*/ 24 h 231"/>
                <a:gd name="T28" fmla="*/ 117 w 191"/>
                <a:gd name="T29" fmla="*/ 111 h 231"/>
                <a:gd name="T30" fmla="*/ 117 w 191"/>
                <a:gd name="T31" fmla="*/ 94 h 231"/>
                <a:gd name="T32" fmla="*/ 112 w 191"/>
                <a:gd name="T33" fmla="*/ 96 h 231"/>
                <a:gd name="T34" fmla="*/ 121 w 191"/>
                <a:gd name="T35" fmla="*/ 116 h 231"/>
                <a:gd name="T36" fmla="*/ 156 w 191"/>
                <a:gd name="T37" fmla="*/ 122 h 231"/>
                <a:gd name="T38" fmla="*/ 141 w 191"/>
                <a:gd name="T39" fmla="*/ 180 h 231"/>
                <a:gd name="T40" fmla="*/ 90 w 191"/>
                <a:gd name="T41" fmla="*/ 198 h 231"/>
                <a:gd name="T42" fmla="*/ 84 w 191"/>
                <a:gd name="T43" fmla="*/ 166 h 231"/>
                <a:gd name="T44" fmla="*/ 94 w 191"/>
                <a:gd name="T45" fmla="*/ 141 h 231"/>
                <a:gd name="T46" fmla="*/ 105 w 191"/>
                <a:gd name="T47" fmla="*/ 121 h 231"/>
                <a:gd name="T48" fmla="*/ 28 w 191"/>
                <a:gd name="T49" fmla="*/ 28 h 231"/>
                <a:gd name="T50" fmla="*/ 7 w 191"/>
                <a:gd name="T51" fmla="*/ 4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1" h="231">
                  <a:moveTo>
                    <a:pt x="7" y="40"/>
                  </a:moveTo>
                  <a:cubicBezTo>
                    <a:pt x="27" y="78"/>
                    <a:pt x="55" y="112"/>
                    <a:pt x="88" y="138"/>
                  </a:cubicBezTo>
                  <a:cubicBezTo>
                    <a:pt x="92" y="132"/>
                    <a:pt x="96" y="125"/>
                    <a:pt x="100" y="118"/>
                  </a:cubicBezTo>
                  <a:cubicBezTo>
                    <a:pt x="88" y="114"/>
                    <a:pt x="75" y="119"/>
                    <a:pt x="68" y="129"/>
                  </a:cubicBezTo>
                  <a:cubicBezTo>
                    <a:pt x="60" y="142"/>
                    <a:pt x="60" y="159"/>
                    <a:pt x="60" y="173"/>
                  </a:cubicBezTo>
                  <a:cubicBezTo>
                    <a:pt x="60" y="201"/>
                    <a:pt x="75" y="231"/>
                    <a:pt x="107" y="228"/>
                  </a:cubicBezTo>
                  <a:cubicBezTo>
                    <a:pt x="135" y="225"/>
                    <a:pt x="158" y="201"/>
                    <a:pt x="171" y="177"/>
                  </a:cubicBezTo>
                  <a:cubicBezTo>
                    <a:pt x="183" y="155"/>
                    <a:pt x="191" y="123"/>
                    <a:pt x="171" y="102"/>
                  </a:cubicBezTo>
                  <a:cubicBezTo>
                    <a:pt x="153" y="84"/>
                    <a:pt x="123" y="83"/>
                    <a:pt x="104" y="99"/>
                  </a:cubicBezTo>
                  <a:cubicBezTo>
                    <a:pt x="96" y="106"/>
                    <a:pt x="102" y="120"/>
                    <a:pt x="112" y="120"/>
                  </a:cubicBezTo>
                  <a:cubicBezTo>
                    <a:pt x="121" y="119"/>
                    <a:pt x="127" y="116"/>
                    <a:pt x="134" y="111"/>
                  </a:cubicBezTo>
                  <a:cubicBezTo>
                    <a:pt x="139" y="107"/>
                    <a:pt x="138" y="98"/>
                    <a:pt x="134" y="94"/>
                  </a:cubicBezTo>
                  <a:cubicBezTo>
                    <a:pt x="109" y="68"/>
                    <a:pt x="86" y="41"/>
                    <a:pt x="64" y="12"/>
                  </a:cubicBezTo>
                  <a:cubicBezTo>
                    <a:pt x="55" y="0"/>
                    <a:pt x="34" y="12"/>
                    <a:pt x="43" y="24"/>
                  </a:cubicBezTo>
                  <a:cubicBezTo>
                    <a:pt x="66" y="54"/>
                    <a:pt x="91" y="83"/>
                    <a:pt x="117" y="111"/>
                  </a:cubicBezTo>
                  <a:cubicBezTo>
                    <a:pt x="117" y="105"/>
                    <a:pt x="117" y="99"/>
                    <a:pt x="117" y="94"/>
                  </a:cubicBezTo>
                  <a:cubicBezTo>
                    <a:pt x="116" y="95"/>
                    <a:pt x="114" y="96"/>
                    <a:pt x="112" y="96"/>
                  </a:cubicBezTo>
                  <a:cubicBezTo>
                    <a:pt x="115" y="102"/>
                    <a:pt x="118" y="109"/>
                    <a:pt x="121" y="116"/>
                  </a:cubicBezTo>
                  <a:cubicBezTo>
                    <a:pt x="131" y="107"/>
                    <a:pt x="149" y="111"/>
                    <a:pt x="156" y="122"/>
                  </a:cubicBezTo>
                  <a:cubicBezTo>
                    <a:pt x="167" y="140"/>
                    <a:pt x="151" y="166"/>
                    <a:pt x="141" y="180"/>
                  </a:cubicBezTo>
                  <a:cubicBezTo>
                    <a:pt x="131" y="192"/>
                    <a:pt x="105" y="216"/>
                    <a:pt x="90" y="198"/>
                  </a:cubicBezTo>
                  <a:cubicBezTo>
                    <a:pt x="83" y="189"/>
                    <a:pt x="84" y="176"/>
                    <a:pt x="84" y="166"/>
                  </a:cubicBezTo>
                  <a:cubicBezTo>
                    <a:pt x="84" y="160"/>
                    <a:pt x="83" y="138"/>
                    <a:pt x="94" y="141"/>
                  </a:cubicBezTo>
                  <a:cubicBezTo>
                    <a:pt x="105" y="145"/>
                    <a:pt x="115" y="129"/>
                    <a:pt x="105" y="121"/>
                  </a:cubicBezTo>
                  <a:cubicBezTo>
                    <a:pt x="73" y="96"/>
                    <a:pt x="47" y="64"/>
                    <a:pt x="28" y="28"/>
                  </a:cubicBezTo>
                  <a:cubicBezTo>
                    <a:pt x="21" y="14"/>
                    <a:pt x="0" y="26"/>
                    <a:pt x="7" y="40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3" name="Freeform 65">
              <a:extLst>
                <a:ext uri="{FF2B5EF4-FFF2-40B4-BE49-F238E27FC236}">
                  <a16:creationId xmlns:a16="http://schemas.microsoft.com/office/drawing/2014/main" id="{2EC8CFDD-5833-4F22-B2E8-2C42544E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888" y="1366838"/>
              <a:ext cx="115887" cy="127000"/>
            </a:xfrm>
            <a:custGeom>
              <a:avLst/>
              <a:gdLst>
                <a:gd name="T0" fmla="*/ 28 w 93"/>
                <a:gd name="T1" fmla="*/ 88 h 103"/>
                <a:gd name="T2" fmla="*/ 79 w 93"/>
                <a:gd name="T3" fmla="*/ 28 h 103"/>
                <a:gd name="T4" fmla="*/ 67 w 93"/>
                <a:gd name="T5" fmla="*/ 7 h 103"/>
                <a:gd name="T6" fmla="*/ 5 w 93"/>
                <a:gd name="T7" fmla="*/ 82 h 103"/>
                <a:gd name="T8" fmla="*/ 28 w 93"/>
                <a:gd name="T9" fmla="*/ 8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03">
                  <a:moveTo>
                    <a:pt x="28" y="88"/>
                  </a:moveTo>
                  <a:cubicBezTo>
                    <a:pt x="37" y="62"/>
                    <a:pt x="55" y="41"/>
                    <a:pt x="79" y="28"/>
                  </a:cubicBezTo>
                  <a:cubicBezTo>
                    <a:pt x="93" y="21"/>
                    <a:pt x="81" y="0"/>
                    <a:pt x="67" y="7"/>
                  </a:cubicBezTo>
                  <a:cubicBezTo>
                    <a:pt x="38" y="23"/>
                    <a:pt x="16" y="50"/>
                    <a:pt x="5" y="82"/>
                  </a:cubicBezTo>
                  <a:cubicBezTo>
                    <a:pt x="0" y="96"/>
                    <a:pt x="24" y="103"/>
                    <a:pt x="28" y="8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4" name="Freeform 66">
              <a:extLst>
                <a:ext uri="{FF2B5EF4-FFF2-40B4-BE49-F238E27FC236}">
                  <a16:creationId xmlns:a16="http://schemas.microsoft.com/office/drawing/2014/main" id="{0959D9D3-F4E5-4D81-83E2-F8357D87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1" y="1377950"/>
              <a:ext cx="119062" cy="130175"/>
            </a:xfrm>
            <a:custGeom>
              <a:avLst/>
              <a:gdLst>
                <a:gd name="T0" fmla="*/ 29 w 97"/>
                <a:gd name="T1" fmla="*/ 93 h 106"/>
                <a:gd name="T2" fmla="*/ 86 w 97"/>
                <a:gd name="T3" fmla="*/ 27 h 106"/>
                <a:gd name="T4" fmla="*/ 69 w 97"/>
                <a:gd name="T5" fmla="*/ 10 h 106"/>
                <a:gd name="T6" fmla="*/ 8 w 97"/>
                <a:gd name="T7" fmla="*/ 81 h 106"/>
                <a:gd name="T8" fmla="*/ 29 w 97"/>
                <a:gd name="T9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6">
                  <a:moveTo>
                    <a:pt x="29" y="93"/>
                  </a:moveTo>
                  <a:cubicBezTo>
                    <a:pt x="45" y="68"/>
                    <a:pt x="64" y="46"/>
                    <a:pt x="86" y="27"/>
                  </a:cubicBezTo>
                  <a:cubicBezTo>
                    <a:pt x="97" y="17"/>
                    <a:pt x="80" y="0"/>
                    <a:pt x="69" y="10"/>
                  </a:cubicBezTo>
                  <a:cubicBezTo>
                    <a:pt x="45" y="31"/>
                    <a:pt x="25" y="54"/>
                    <a:pt x="8" y="81"/>
                  </a:cubicBezTo>
                  <a:cubicBezTo>
                    <a:pt x="0" y="94"/>
                    <a:pt x="20" y="106"/>
                    <a:pt x="29" y="9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5" name="Freeform 67">
              <a:extLst>
                <a:ext uri="{FF2B5EF4-FFF2-40B4-BE49-F238E27FC236}">
                  <a16:creationId xmlns:a16="http://schemas.microsoft.com/office/drawing/2014/main" id="{B793167B-11F5-48FD-A5B1-0A1708C25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9138" y="1385888"/>
              <a:ext cx="133350" cy="160338"/>
            </a:xfrm>
            <a:custGeom>
              <a:avLst/>
              <a:gdLst>
                <a:gd name="T0" fmla="*/ 28 w 108"/>
                <a:gd name="T1" fmla="*/ 117 h 130"/>
                <a:gd name="T2" fmla="*/ 97 w 108"/>
                <a:gd name="T3" fmla="*/ 27 h 130"/>
                <a:gd name="T4" fmla="*/ 80 w 108"/>
                <a:gd name="T5" fmla="*/ 11 h 130"/>
                <a:gd name="T6" fmla="*/ 7 w 108"/>
                <a:gd name="T7" fmla="*/ 105 h 130"/>
                <a:gd name="T8" fmla="*/ 28 w 108"/>
                <a:gd name="T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30">
                  <a:moveTo>
                    <a:pt x="28" y="117"/>
                  </a:moveTo>
                  <a:cubicBezTo>
                    <a:pt x="47" y="84"/>
                    <a:pt x="69" y="54"/>
                    <a:pt x="97" y="27"/>
                  </a:cubicBezTo>
                  <a:cubicBezTo>
                    <a:pt x="108" y="17"/>
                    <a:pt x="91" y="0"/>
                    <a:pt x="80" y="11"/>
                  </a:cubicBezTo>
                  <a:cubicBezTo>
                    <a:pt x="51" y="38"/>
                    <a:pt x="27" y="70"/>
                    <a:pt x="7" y="105"/>
                  </a:cubicBezTo>
                  <a:cubicBezTo>
                    <a:pt x="0" y="118"/>
                    <a:pt x="21" y="130"/>
                    <a:pt x="28" y="11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6" name="Freeform 68">
              <a:extLst>
                <a:ext uri="{FF2B5EF4-FFF2-40B4-BE49-F238E27FC236}">
                  <a16:creationId xmlns:a16="http://schemas.microsoft.com/office/drawing/2014/main" id="{DBBA4820-22EE-4454-807E-FA5CC3A0E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976313"/>
              <a:ext cx="122237" cy="71438"/>
            </a:xfrm>
            <a:custGeom>
              <a:avLst/>
              <a:gdLst>
                <a:gd name="T0" fmla="*/ 21 w 99"/>
                <a:gd name="T1" fmla="*/ 52 h 58"/>
                <a:gd name="T2" fmla="*/ 84 w 99"/>
                <a:gd name="T3" fmla="*/ 28 h 58"/>
                <a:gd name="T4" fmla="*/ 78 w 99"/>
                <a:gd name="T5" fmla="*/ 5 h 58"/>
                <a:gd name="T6" fmla="*/ 15 w 99"/>
                <a:gd name="T7" fmla="*/ 29 h 58"/>
                <a:gd name="T8" fmla="*/ 21 w 99"/>
                <a:gd name="T9" fmla="*/ 5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8">
                  <a:moveTo>
                    <a:pt x="21" y="52"/>
                  </a:moveTo>
                  <a:cubicBezTo>
                    <a:pt x="42" y="44"/>
                    <a:pt x="63" y="36"/>
                    <a:pt x="84" y="28"/>
                  </a:cubicBezTo>
                  <a:cubicBezTo>
                    <a:pt x="99" y="23"/>
                    <a:pt x="93" y="0"/>
                    <a:pt x="78" y="5"/>
                  </a:cubicBezTo>
                  <a:cubicBezTo>
                    <a:pt x="57" y="13"/>
                    <a:pt x="36" y="21"/>
                    <a:pt x="15" y="29"/>
                  </a:cubicBezTo>
                  <a:cubicBezTo>
                    <a:pt x="0" y="35"/>
                    <a:pt x="6" y="58"/>
                    <a:pt x="21" y="5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7" name="Freeform 69">
              <a:extLst>
                <a:ext uri="{FF2B5EF4-FFF2-40B4-BE49-F238E27FC236}">
                  <a16:creationId xmlns:a16="http://schemas.microsoft.com/office/drawing/2014/main" id="{4573D428-4680-4535-AF4E-50F8B95E3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1047750"/>
              <a:ext cx="109537" cy="74613"/>
            </a:xfrm>
            <a:custGeom>
              <a:avLst/>
              <a:gdLst>
                <a:gd name="T0" fmla="*/ 26 w 89"/>
                <a:gd name="T1" fmla="*/ 53 h 60"/>
                <a:gd name="T2" fmla="*/ 75 w 89"/>
                <a:gd name="T3" fmla="*/ 28 h 60"/>
                <a:gd name="T4" fmla="*/ 63 w 89"/>
                <a:gd name="T5" fmla="*/ 7 h 60"/>
                <a:gd name="T6" fmla="*/ 14 w 89"/>
                <a:gd name="T7" fmla="*/ 32 h 60"/>
                <a:gd name="T8" fmla="*/ 26 w 89"/>
                <a:gd name="T9" fmla="*/ 5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60">
                  <a:moveTo>
                    <a:pt x="26" y="53"/>
                  </a:moveTo>
                  <a:cubicBezTo>
                    <a:pt x="42" y="45"/>
                    <a:pt x="58" y="36"/>
                    <a:pt x="75" y="28"/>
                  </a:cubicBezTo>
                  <a:cubicBezTo>
                    <a:pt x="89" y="21"/>
                    <a:pt x="76" y="0"/>
                    <a:pt x="63" y="7"/>
                  </a:cubicBezTo>
                  <a:cubicBezTo>
                    <a:pt x="46" y="16"/>
                    <a:pt x="30" y="24"/>
                    <a:pt x="14" y="32"/>
                  </a:cubicBezTo>
                  <a:cubicBezTo>
                    <a:pt x="0" y="39"/>
                    <a:pt x="12" y="60"/>
                    <a:pt x="26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8" name="Freeform 70">
              <a:extLst>
                <a:ext uri="{FF2B5EF4-FFF2-40B4-BE49-F238E27FC236}">
                  <a16:creationId xmlns:a16="http://schemas.microsoft.com/office/drawing/2014/main" id="{A0B73503-5FED-43CD-B14A-70BE6C39A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149350"/>
              <a:ext cx="93662" cy="71438"/>
            </a:xfrm>
            <a:custGeom>
              <a:avLst/>
              <a:gdLst>
                <a:gd name="T0" fmla="*/ 22 w 76"/>
                <a:gd name="T1" fmla="*/ 53 h 58"/>
                <a:gd name="T2" fmla="*/ 63 w 76"/>
                <a:gd name="T3" fmla="*/ 28 h 58"/>
                <a:gd name="T4" fmla="*/ 51 w 76"/>
                <a:gd name="T5" fmla="*/ 7 h 58"/>
                <a:gd name="T6" fmla="*/ 5 w 76"/>
                <a:gd name="T7" fmla="*/ 36 h 58"/>
                <a:gd name="T8" fmla="*/ 5 w 76"/>
                <a:gd name="T9" fmla="*/ 53 h 58"/>
                <a:gd name="T10" fmla="*/ 22 w 76"/>
                <a:gd name="T1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58">
                  <a:moveTo>
                    <a:pt x="22" y="53"/>
                  </a:moveTo>
                  <a:cubicBezTo>
                    <a:pt x="35" y="44"/>
                    <a:pt x="48" y="35"/>
                    <a:pt x="63" y="28"/>
                  </a:cubicBezTo>
                  <a:cubicBezTo>
                    <a:pt x="76" y="21"/>
                    <a:pt x="64" y="0"/>
                    <a:pt x="51" y="7"/>
                  </a:cubicBezTo>
                  <a:cubicBezTo>
                    <a:pt x="34" y="15"/>
                    <a:pt x="20" y="25"/>
                    <a:pt x="5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10" y="58"/>
                    <a:pt x="17" y="57"/>
                    <a:pt x="22" y="53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9" name="Freeform 71">
              <a:extLst>
                <a:ext uri="{FF2B5EF4-FFF2-40B4-BE49-F238E27FC236}">
                  <a16:creationId xmlns:a16="http://schemas.microsoft.com/office/drawing/2014/main" id="{DDEC22CD-269E-4CD0-8144-5C50D5C2D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1271588"/>
              <a:ext cx="84137" cy="71438"/>
            </a:xfrm>
            <a:custGeom>
              <a:avLst/>
              <a:gdLst>
                <a:gd name="T0" fmla="*/ 27 w 68"/>
                <a:gd name="T1" fmla="*/ 46 h 57"/>
                <a:gd name="T2" fmla="*/ 58 w 68"/>
                <a:gd name="T3" fmla="*/ 25 h 57"/>
                <a:gd name="T4" fmla="*/ 66 w 68"/>
                <a:gd name="T5" fmla="*/ 10 h 57"/>
                <a:gd name="T6" fmla="*/ 51 w 68"/>
                <a:gd name="T7" fmla="*/ 2 h 57"/>
                <a:gd name="T8" fmla="*/ 10 w 68"/>
                <a:gd name="T9" fmla="*/ 29 h 57"/>
                <a:gd name="T10" fmla="*/ 27 w 68"/>
                <a:gd name="T11" fmla="*/ 4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57">
                  <a:moveTo>
                    <a:pt x="27" y="46"/>
                  </a:moveTo>
                  <a:cubicBezTo>
                    <a:pt x="36" y="37"/>
                    <a:pt x="46" y="29"/>
                    <a:pt x="58" y="25"/>
                  </a:cubicBezTo>
                  <a:cubicBezTo>
                    <a:pt x="64" y="23"/>
                    <a:pt x="68" y="17"/>
                    <a:pt x="66" y="10"/>
                  </a:cubicBezTo>
                  <a:cubicBezTo>
                    <a:pt x="64" y="5"/>
                    <a:pt x="57" y="0"/>
                    <a:pt x="51" y="2"/>
                  </a:cubicBezTo>
                  <a:cubicBezTo>
                    <a:pt x="35" y="8"/>
                    <a:pt x="21" y="17"/>
                    <a:pt x="10" y="29"/>
                  </a:cubicBezTo>
                  <a:cubicBezTo>
                    <a:pt x="0" y="40"/>
                    <a:pt x="17" y="57"/>
                    <a:pt x="27" y="4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0" name="Freeform 72">
              <a:extLst>
                <a:ext uri="{FF2B5EF4-FFF2-40B4-BE49-F238E27FC236}">
                  <a16:creationId xmlns:a16="http://schemas.microsoft.com/office/drawing/2014/main" id="{6C89F067-88B8-4F98-9852-ABC2CD8FF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1346200"/>
              <a:ext cx="87312" cy="65088"/>
            </a:xfrm>
            <a:custGeom>
              <a:avLst/>
              <a:gdLst>
                <a:gd name="T0" fmla="*/ 25 w 70"/>
                <a:gd name="T1" fmla="*/ 45 h 53"/>
                <a:gd name="T2" fmla="*/ 57 w 70"/>
                <a:gd name="T3" fmla="*/ 28 h 53"/>
                <a:gd name="T4" fmla="*/ 45 w 70"/>
                <a:gd name="T5" fmla="*/ 7 h 53"/>
                <a:gd name="T6" fmla="*/ 13 w 70"/>
                <a:gd name="T7" fmla="*/ 25 h 53"/>
                <a:gd name="T8" fmla="*/ 25 w 70"/>
                <a:gd name="T9" fmla="*/ 4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3">
                  <a:moveTo>
                    <a:pt x="25" y="45"/>
                  </a:moveTo>
                  <a:cubicBezTo>
                    <a:pt x="36" y="40"/>
                    <a:pt x="46" y="34"/>
                    <a:pt x="57" y="28"/>
                  </a:cubicBezTo>
                  <a:cubicBezTo>
                    <a:pt x="70" y="20"/>
                    <a:pt x="58" y="0"/>
                    <a:pt x="45" y="7"/>
                  </a:cubicBezTo>
                  <a:cubicBezTo>
                    <a:pt x="34" y="13"/>
                    <a:pt x="24" y="19"/>
                    <a:pt x="13" y="25"/>
                  </a:cubicBezTo>
                  <a:cubicBezTo>
                    <a:pt x="0" y="32"/>
                    <a:pt x="12" y="53"/>
                    <a:pt x="25" y="45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1" name="Freeform 73">
              <a:extLst>
                <a:ext uri="{FF2B5EF4-FFF2-40B4-BE49-F238E27FC236}">
                  <a16:creationId xmlns:a16="http://schemas.microsoft.com/office/drawing/2014/main" id="{B4E5BC57-8CC3-4184-8215-1810DEA27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801" y="1438275"/>
              <a:ext cx="42862" cy="41275"/>
            </a:xfrm>
            <a:custGeom>
              <a:avLst/>
              <a:gdLst>
                <a:gd name="T0" fmla="*/ 22 w 34"/>
                <a:gd name="T1" fmla="*/ 29 h 33"/>
                <a:gd name="T2" fmla="*/ 29 w 34"/>
                <a:gd name="T3" fmla="*/ 22 h 33"/>
                <a:gd name="T4" fmla="*/ 29 w 34"/>
                <a:gd name="T5" fmla="*/ 5 h 33"/>
                <a:gd name="T6" fmla="*/ 12 w 34"/>
                <a:gd name="T7" fmla="*/ 5 h 33"/>
                <a:gd name="T8" fmla="*/ 5 w 34"/>
                <a:gd name="T9" fmla="*/ 12 h 33"/>
                <a:gd name="T10" fmla="*/ 5 w 34"/>
                <a:gd name="T11" fmla="*/ 29 h 33"/>
                <a:gd name="T12" fmla="*/ 22 w 34"/>
                <a:gd name="T13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3">
                  <a:moveTo>
                    <a:pt x="22" y="29"/>
                  </a:moveTo>
                  <a:cubicBezTo>
                    <a:pt x="25" y="26"/>
                    <a:pt x="27" y="24"/>
                    <a:pt x="29" y="22"/>
                  </a:cubicBezTo>
                  <a:cubicBezTo>
                    <a:pt x="34" y="17"/>
                    <a:pt x="34" y="9"/>
                    <a:pt x="29" y="5"/>
                  </a:cubicBezTo>
                  <a:cubicBezTo>
                    <a:pt x="24" y="0"/>
                    <a:pt x="17" y="0"/>
                    <a:pt x="12" y="5"/>
                  </a:cubicBezTo>
                  <a:cubicBezTo>
                    <a:pt x="10" y="7"/>
                    <a:pt x="8" y="9"/>
                    <a:pt x="5" y="12"/>
                  </a:cubicBezTo>
                  <a:cubicBezTo>
                    <a:pt x="1" y="16"/>
                    <a:pt x="0" y="24"/>
                    <a:pt x="5" y="29"/>
                  </a:cubicBezTo>
                  <a:cubicBezTo>
                    <a:pt x="10" y="33"/>
                    <a:pt x="17" y="33"/>
                    <a:pt x="22" y="2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2" name="Freeform 74">
              <a:extLst>
                <a:ext uri="{FF2B5EF4-FFF2-40B4-BE49-F238E27FC236}">
                  <a16:creationId xmlns:a16="http://schemas.microsoft.com/office/drawing/2014/main" id="{4AAEE11A-59CF-41F2-9320-092CB35DD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857250"/>
              <a:ext cx="144462" cy="71438"/>
            </a:xfrm>
            <a:custGeom>
              <a:avLst/>
              <a:gdLst>
                <a:gd name="T0" fmla="*/ 16 w 117"/>
                <a:gd name="T1" fmla="*/ 57 h 58"/>
                <a:gd name="T2" fmla="*/ 104 w 117"/>
                <a:gd name="T3" fmla="*/ 29 h 58"/>
                <a:gd name="T4" fmla="*/ 92 w 117"/>
                <a:gd name="T5" fmla="*/ 8 h 58"/>
                <a:gd name="T6" fmla="*/ 16 w 117"/>
                <a:gd name="T7" fmla="*/ 33 h 58"/>
                <a:gd name="T8" fmla="*/ 16 w 117"/>
                <a:gd name="T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58">
                  <a:moveTo>
                    <a:pt x="16" y="57"/>
                  </a:moveTo>
                  <a:cubicBezTo>
                    <a:pt x="47" y="55"/>
                    <a:pt x="77" y="46"/>
                    <a:pt x="104" y="29"/>
                  </a:cubicBezTo>
                  <a:cubicBezTo>
                    <a:pt x="117" y="21"/>
                    <a:pt x="105" y="0"/>
                    <a:pt x="92" y="8"/>
                  </a:cubicBezTo>
                  <a:cubicBezTo>
                    <a:pt x="69" y="23"/>
                    <a:pt x="43" y="31"/>
                    <a:pt x="16" y="33"/>
                  </a:cubicBezTo>
                  <a:cubicBezTo>
                    <a:pt x="0" y="34"/>
                    <a:pt x="0" y="58"/>
                    <a:pt x="16" y="57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3" name="Freeform 75">
              <a:extLst>
                <a:ext uri="{FF2B5EF4-FFF2-40B4-BE49-F238E27FC236}">
                  <a16:creationId xmlns:a16="http://schemas.microsoft.com/office/drawing/2014/main" id="{F7A9C662-1CA7-45E7-BC9F-23A8B5446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793750"/>
              <a:ext cx="58737" cy="42863"/>
            </a:xfrm>
            <a:custGeom>
              <a:avLst/>
              <a:gdLst>
                <a:gd name="T0" fmla="*/ 16 w 48"/>
                <a:gd name="T1" fmla="*/ 32 h 34"/>
                <a:gd name="T2" fmla="*/ 37 w 48"/>
                <a:gd name="T3" fmla="*/ 25 h 34"/>
                <a:gd name="T4" fmla="*/ 46 w 48"/>
                <a:gd name="T5" fmla="*/ 10 h 34"/>
                <a:gd name="T6" fmla="*/ 31 w 48"/>
                <a:gd name="T7" fmla="*/ 2 h 34"/>
                <a:gd name="T8" fmla="*/ 10 w 48"/>
                <a:gd name="T9" fmla="*/ 9 h 34"/>
                <a:gd name="T10" fmla="*/ 2 w 48"/>
                <a:gd name="T11" fmla="*/ 24 h 34"/>
                <a:gd name="T12" fmla="*/ 16 w 48"/>
                <a:gd name="T1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4">
                  <a:moveTo>
                    <a:pt x="16" y="32"/>
                  </a:moveTo>
                  <a:cubicBezTo>
                    <a:pt x="23" y="30"/>
                    <a:pt x="30" y="27"/>
                    <a:pt x="37" y="25"/>
                  </a:cubicBezTo>
                  <a:cubicBezTo>
                    <a:pt x="43" y="23"/>
                    <a:pt x="48" y="17"/>
                    <a:pt x="46" y="10"/>
                  </a:cubicBezTo>
                  <a:cubicBezTo>
                    <a:pt x="44" y="4"/>
                    <a:pt x="37" y="0"/>
                    <a:pt x="31" y="2"/>
                  </a:cubicBezTo>
                  <a:cubicBezTo>
                    <a:pt x="24" y="4"/>
                    <a:pt x="17" y="6"/>
                    <a:pt x="10" y="9"/>
                  </a:cubicBezTo>
                  <a:cubicBezTo>
                    <a:pt x="4" y="11"/>
                    <a:pt x="0" y="17"/>
                    <a:pt x="2" y="24"/>
                  </a:cubicBezTo>
                  <a:cubicBezTo>
                    <a:pt x="3" y="30"/>
                    <a:pt x="10" y="34"/>
                    <a:pt x="16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4" name="Freeform 76">
              <a:extLst>
                <a:ext uri="{FF2B5EF4-FFF2-40B4-BE49-F238E27FC236}">
                  <a16:creationId xmlns:a16="http://schemas.microsoft.com/office/drawing/2014/main" id="{001CA5B0-4CBA-4F66-ABE2-B167732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1" y="528638"/>
              <a:ext cx="101600" cy="77788"/>
            </a:xfrm>
            <a:custGeom>
              <a:avLst/>
              <a:gdLst>
                <a:gd name="T0" fmla="*/ 27 w 82"/>
                <a:gd name="T1" fmla="*/ 48 h 62"/>
                <a:gd name="T2" fmla="*/ 66 w 82"/>
                <a:gd name="T3" fmla="*/ 24 h 62"/>
                <a:gd name="T4" fmla="*/ 66 w 82"/>
                <a:gd name="T5" fmla="*/ 0 h 62"/>
                <a:gd name="T6" fmla="*/ 7 w 82"/>
                <a:gd name="T7" fmla="*/ 36 h 62"/>
                <a:gd name="T8" fmla="*/ 27 w 82"/>
                <a:gd name="T9" fmla="*/ 4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62">
                  <a:moveTo>
                    <a:pt x="27" y="48"/>
                  </a:moveTo>
                  <a:cubicBezTo>
                    <a:pt x="35" y="33"/>
                    <a:pt x="49" y="24"/>
                    <a:pt x="66" y="24"/>
                  </a:cubicBezTo>
                  <a:cubicBezTo>
                    <a:pt x="82" y="24"/>
                    <a:pt x="82" y="0"/>
                    <a:pt x="66" y="0"/>
                  </a:cubicBezTo>
                  <a:cubicBezTo>
                    <a:pt x="41" y="0"/>
                    <a:pt x="18" y="14"/>
                    <a:pt x="7" y="36"/>
                  </a:cubicBezTo>
                  <a:cubicBezTo>
                    <a:pt x="0" y="50"/>
                    <a:pt x="20" y="62"/>
                    <a:pt x="27" y="4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5" name="Freeform 77">
              <a:extLst>
                <a:ext uri="{FF2B5EF4-FFF2-40B4-BE49-F238E27FC236}">
                  <a16:creationId xmlns:a16="http://schemas.microsoft.com/office/drawing/2014/main" id="{AFE09C8C-6836-43A1-9D3B-6043B9D38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1" y="566738"/>
              <a:ext cx="112712" cy="68263"/>
            </a:xfrm>
            <a:custGeom>
              <a:avLst/>
              <a:gdLst>
                <a:gd name="T0" fmla="*/ 27 w 92"/>
                <a:gd name="T1" fmla="*/ 49 h 55"/>
                <a:gd name="T2" fmla="*/ 78 w 92"/>
                <a:gd name="T3" fmla="*/ 27 h 55"/>
                <a:gd name="T4" fmla="*/ 66 w 92"/>
                <a:gd name="T5" fmla="*/ 6 h 55"/>
                <a:gd name="T6" fmla="*/ 15 w 92"/>
                <a:gd name="T7" fmla="*/ 28 h 55"/>
                <a:gd name="T8" fmla="*/ 27 w 92"/>
                <a:gd name="T9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5">
                  <a:moveTo>
                    <a:pt x="27" y="49"/>
                  </a:moveTo>
                  <a:cubicBezTo>
                    <a:pt x="44" y="41"/>
                    <a:pt x="61" y="34"/>
                    <a:pt x="78" y="27"/>
                  </a:cubicBezTo>
                  <a:cubicBezTo>
                    <a:pt x="92" y="21"/>
                    <a:pt x="80" y="0"/>
                    <a:pt x="66" y="6"/>
                  </a:cubicBezTo>
                  <a:cubicBezTo>
                    <a:pt x="49" y="13"/>
                    <a:pt x="32" y="21"/>
                    <a:pt x="15" y="28"/>
                  </a:cubicBezTo>
                  <a:cubicBezTo>
                    <a:pt x="0" y="34"/>
                    <a:pt x="13" y="55"/>
                    <a:pt x="27" y="49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6" name="Freeform 78">
              <a:extLst>
                <a:ext uri="{FF2B5EF4-FFF2-40B4-BE49-F238E27FC236}">
                  <a16:creationId xmlns:a16="http://schemas.microsoft.com/office/drawing/2014/main" id="{132624D1-B7AE-4292-91A9-565E4CCEC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93725"/>
              <a:ext cx="58737" cy="47625"/>
            </a:xfrm>
            <a:custGeom>
              <a:avLst/>
              <a:gdLst>
                <a:gd name="T0" fmla="*/ 20 w 47"/>
                <a:gd name="T1" fmla="*/ 36 h 39"/>
                <a:gd name="T2" fmla="*/ 39 w 47"/>
                <a:gd name="T3" fmla="*/ 24 h 39"/>
                <a:gd name="T4" fmla="*/ 43 w 47"/>
                <a:gd name="T5" fmla="*/ 8 h 39"/>
                <a:gd name="T6" fmla="*/ 27 w 47"/>
                <a:gd name="T7" fmla="*/ 3 h 39"/>
                <a:gd name="T8" fmla="*/ 8 w 47"/>
                <a:gd name="T9" fmla="*/ 15 h 39"/>
                <a:gd name="T10" fmla="*/ 4 w 47"/>
                <a:gd name="T11" fmla="*/ 32 h 39"/>
                <a:gd name="T12" fmla="*/ 20 w 47"/>
                <a:gd name="T13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9">
                  <a:moveTo>
                    <a:pt x="20" y="36"/>
                  </a:moveTo>
                  <a:cubicBezTo>
                    <a:pt x="26" y="32"/>
                    <a:pt x="33" y="28"/>
                    <a:pt x="39" y="24"/>
                  </a:cubicBezTo>
                  <a:cubicBezTo>
                    <a:pt x="44" y="21"/>
                    <a:pt x="47" y="13"/>
                    <a:pt x="43" y="8"/>
                  </a:cubicBezTo>
                  <a:cubicBezTo>
                    <a:pt x="40" y="2"/>
                    <a:pt x="32" y="0"/>
                    <a:pt x="27" y="3"/>
                  </a:cubicBezTo>
                  <a:cubicBezTo>
                    <a:pt x="20" y="7"/>
                    <a:pt x="14" y="11"/>
                    <a:pt x="8" y="15"/>
                  </a:cubicBezTo>
                  <a:cubicBezTo>
                    <a:pt x="3" y="19"/>
                    <a:pt x="0" y="26"/>
                    <a:pt x="4" y="32"/>
                  </a:cubicBezTo>
                  <a:cubicBezTo>
                    <a:pt x="7" y="37"/>
                    <a:pt x="14" y="39"/>
                    <a:pt x="20" y="36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7" name="Freeform 79">
              <a:extLst>
                <a:ext uri="{FF2B5EF4-FFF2-40B4-BE49-F238E27FC236}">
                  <a16:creationId xmlns:a16="http://schemas.microsoft.com/office/drawing/2014/main" id="{147ECBA9-9689-4485-831F-089280B2F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3325" y="763588"/>
              <a:ext cx="98425" cy="77788"/>
            </a:xfrm>
            <a:custGeom>
              <a:avLst/>
              <a:gdLst>
                <a:gd name="T0" fmla="*/ 20 w 80"/>
                <a:gd name="T1" fmla="*/ 58 h 63"/>
                <a:gd name="T2" fmla="*/ 69 w 80"/>
                <a:gd name="T3" fmla="*/ 28 h 63"/>
                <a:gd name="T4" fmla="*/ 52 w 80"/>
                <a:gd name="T5" fmla="*/ 11 h 63"/>
                <a:gd name="T6" fmla="*/ 14 w 80"/>
                <a:gd name="T7" fmla="*/ 35 h 63"/>
                <a:gd name="T8" fmla="*/ 20 w 80"/>
                <a:gd name="T9" fmla="*/ 5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63">
                  <a:moveTo>
                    <a:pt x="20" y="58"/>
                  </a:moveTo>
                  <a:cubicBezTo>
                    <a:pt x="39" y="52"/>
                    <a:pt x="55" y="42"/>
                    <a:pt x="69" y="28"/>
                  </a:cubicBezTo>
                  <a:cubicBezTo>
                    <a:pt x="80" y="17"/>
                    <a:pt x="63" y="0"/>
                    <a:pt x="52" y="11"/>
                  </a:cubicBezTo>
                  <a:cubicBezTo>
                    <a:pt x="41" y="22"/>
                    <a:pt x="29" y="30"/>
                    <a:pt x="14" y="35"/>
                  </a:cubicBezTo>
                  <a:cubicBezTo>
                    <a:pt x="0" y="40"/>
                    <a:pt x="6" y="63"/>
                    <a:pt x="20" y="5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8" name="Freeform 80">
              <a:extLst>
                <a:ext uri="{FF2B5EF4-FFF2-40B4-BE49-F238E27FC236}">
                  <a16:creationId xmlns:a16="http://schemas.microsoft.com/office/drawing/2014/main" id="{DEA05963-CB74-487E-9AD6-A47577F09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854075"/>
              <a:ext cx="49212" cy="42863"/>
            </a:xfrm>
            <a:custGeom>
              <a:avLst/>
              <a:gdLst>
                <a:gd name="T0" fmla="*/ 20 w 39"/>
                <a:gd name="T1" fmla="*/ 32 h 35"/>
                <a:gd name="T2" fmla="*/ 31 w 39"/>
                <a:gd name="T3" fmla="*/ 25 h 35"/>
                <a:gd name="T4" fmla="*/ 36 w 39"/>
                <a:gd name="T5" fmla="*/ 8 h 35"/>
                <a:gd name="T6" fmla="*/ 19 w 39"/>
                <a:gd name="T7" fmla="*/ 4 h 35"/>
                <a:gd name="T8" fmla="*/ 7 w 39"/>
                <a:gd name="T9" fmla="*/ 11 h 35"/>
                <a:gd name="T10" fmla="*/ 3 w 39"/>
                <a:gd name="T11" fmla="*/ 28 h 35"/>
                <a:gd name="T12" fmla="*/ 20 w 39"/>
                <a:gd name="T13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5">
                  <a:moveTo>
                    <a:pt x="20" y="32"/>
                  </a:moveTo>
                  <a:cubicBezTo>
                    <a:pt x="23" y="30"/>
                    <a:pt x="27" y="27"/>
                    <a:pt x="31" y="25"/>
                  </a:cubicBezTo>
                  <a:cubicBezTo>
                    <a:pt x="37" y="21"/>
                    <a:pt x="39" y="14"/>
                    <a:pt x="36" y="8"/>
                  </a:cubicBezTo>
                  <a:cubicBezTo>
                    <a:pt x="32" y="3"/>
                    <a:pt x="25" y="0"/>
                    <a:pt x="19" y="4"/>
                  </a:cubicBezTo>
                  <a:cubicBezTo>
                    <a:pt x="15" y="6"/>
                    <a:pt x="11" y="9"/>
                    <a:pt x="7" y="11"/>
                  </a:cubicBezTo>
                  <a:cubicBezTo>
                    <a:pt x="2" y="15"/>
                    <a:pt x="0" y="22"/>
                    <a:pt x="3" y="28"/>
                  </a:cubicBezTo>
                  <a:cubicBezTo>
                    <a:pt x="7" y="33"/>
                    <a:pt x="14" y="35"/>
                    <a:pt x="20" y="32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9" name="Freeform 81">
              <a:extLst>
                <a:ext uri="{FF2B5EF4-FFF2-40B4-BE49-F238E27FC236}">
                  <a16:creationId xmlns:a16="http://schemas.microsoft.com/office/drawing/2014/main" id="{8F3D70FF-D43B-494D-9BFC-9594F4DB3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5" y="901700"/>
              <a:ext cx="61912" cy="53975"/>
            </a:xfrm>
            <a:custGeom>
              <a:avLst/>
              <a:gdLst>
                <a:gd name="T0" fmla="*/ 22 w 50"/>
                <a:gd name="T1" fmla="*/ 38 h 43"/>
                <a:gd name="T2" fmla="*/ 40 w 50"/>
                <a:gd name="T3" fmla="*/ 25 h 43"/>
                <a:gd name="T4" fmla="*/ 48 w 50"/>
                <a:gd name="T5" fmla="*/ 10 h 43"/>
                <a:gd name="T6" fmla="*/ 33 w 50"/>
                <a:gd name="T7" fmla="*/ 2 h 43"/>
                <a:gd name="T8" fmla="*/ 5 w 50"/>
                <a:gd name="T9" fmla="*/ 21 h 43"/>
                <a:gd name="T10" fmla="*/ 5 w 50"/>
                <a:gd name="T11" fmla="*/ 38 h 43"/>
                <a:gd name="T12" fmla="*/ 22 w 50"/>
                <a:gd name="T13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3">
                  <a:moveTo>
                    <a:pt x="22" y="38"/>
                  </a:moveTo>
                  <a:cubicBezTo>
                    <a:pt x="27" y="32"/>
                    <a:pt x="33" y="27"/>
                    <a:pt x="40" y="25"/>
                  </a:cubicBezTo>
                  <a:cubicBezTo>
                    <a:pt x="46" y="23"/>
                    <a:pt x="50" y="16"/>
                    <a:pt x="48" y="10"/>
                  </a:cubicBezTo>
                  <a:cubicBezTo>
                    <a:pt x="46" y="4"/>
                    <a:pt x="40" y="0"/>
                    <a:pt x="33" y="2"/>
                  </a:cubicBezTo>
                  <a:cubicBezTo>
                    <a:pt x="22" y="5"/>
                    <a:pt x="12" y="12"/>
                    <a:pt x="5" y="21"/>
                  </a:cubicBezTo>
                  <a:cubicBezTo>
                    <a:pt x="1" y="26"/>
                    <a:pt x="0" y="33"/>
                    <a:pt x="5" y="38"/>
                  </a:cubicBezTo>
                  <a:cubicBezTo>
                    <a:pt x="9" y="42"/>
                    <a:pt x="18" y="43"/>
                    <a:pt x="22" y="38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0" name="Freeform 82">
              <a:extLst>
                <a:ext uri="{FF2B5EF4-FFF2-40B4-BE49-F238E27FC236}">
                  <a16:creationId xmlns:a16="http://schemas.microsoft.com/office/drawing/2014/main" id="{686C2958-BA5D-497C-B4BF-B252E4F14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944563"/>
              <a:ext cx="36512" cy="36513"/>
            </a:xfrm>
            <a:custGeom>
              <a:avLst/>
              <a:gdLst>
                <a:gd name="T0" fmla="*/ 22 w 29"/>
                <a:gd name="T1" fmla="*/ 24 h 29"/>
                <a:gd name="T2" fmla="*/ 24 w 29"/>
                <a:gd name="T3" fmla="*/ 22 h 29"/>
                <a:gd name="T4" fmla="*/ 24 w 29"/>
                <a:gd name="T5" fmla="*/ 5 h 29"/>
                <a:gd name="T6" fmla="*/ 7 w 29"/>
                <a:gd name="T7" fmla="*/ 5 h 29"/>
                <a:gd name="T8" fmla="*/ 5 w 29"/>
                <a:gd name="T9" fmla="*/ 7 h 29"/>
                <a:gd name="T10" fmla="*/ 5 w 29"/>
                <a:gd name="T11" fmla="*/ 24 h 29"/>
                <a:gd name="T12" fmla="*/ 22 w 29"/>
                <a:gd name="T13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22" y="24"/>
                  </a:moveTo>
                  <a:cubicBezTo>
                    <a:pt x="22" y="23"/>
                    <a:pt x="23" y="23"/>
                    <a:pt x="24" y="22"/>
                  </a:cubicBezTo>
                  <a:cubicBezTo>
                    <a:pt x="28" y="17"/>
                    <a:pt x="29" y="9"/>
                    <a:pt x="24" y="5"/>
                  </a:cubicBezTo>
                  <a:cubicBezTo>
                    <a:pt x="19" y="1"/>
                    <a:pt x="12" y="0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0" y="12"/>
                    <a:pt x="0" y="20"/>
                    <a:pt x="5" y="24"/>
                  </a:cubicBezTo>
                  <a:cubicBezTo>
                    <a:pt x="9" y="29"/>
                    <a:pt x="17" y="29"/>
                    <a:pt x="22" y="24"/>
                  </a:cubicBezTo>
                  <a:close/>
                </a:path>
              </a:pathLst>
            </a:custGeom>
            <a:solidFill>
              <a:srgbClr val="3E3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4661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685</Words>
  <Application>Microsoft Office PowerPoint</Application>
  <PresentationFormat>Widescreen</PresentationFormat>
  <Paragraphs>200</Paragraphs>
  <Slides>16</Slides>
  <Notes>16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UTM Chickenhawk</vt:lpstr>
      <vt:lpstr>Arial</vt:lpstr>
      <vt:lpstr>Arial-Rounded</vt:lpstr>
      <vt:lpstr>Times New Roman</vt:lpstr>
      <vt:lpstr>Patrick Hand SC</vt:lpstr>
      <vt:lpstr>UTM Flavour</vt:lpstr>
      <vt:lpstr>等线</vt:lpstr>
      <vt:lpstr>Patrick Hand</vt:lpstr>
      <vt:lpstr>UTM Azuki</vt:lpstr>
      <vt:lpstr>Gochi Hand</vt:lpstr>
      <vt:lpstr>Cambria</vt:lpstr>
      <vt:lpstr>UTM Amerika Sans</vt:lpstr>
      <vt:lpstr>Cambria Math</vt:lpstr>
      <vt:lpstr>Calibri</vt:lpstr>
      <vt:lpstr>1_Office Theme</vt:lpstr>
      <vt:lpstr>2_Office Theme</vt:lpstr>
      <vt:lpstr>English Language Grammar Rules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 NON</cp:keywords>
  <cp:lastModifiedBy>Lan Anh Dương</cp:lastModifiedBy>
  <cp:revision>5</cp:revision>
  <dcterms:created xsi:type="dcterms:W3CDTF">2022-01-20T15:22:52Z</dcterms:created>
  <dcterms:modified xsi:type="dcterms:W3CDTF">2023-07-23T14:06:06Z</dcterms:modified>
</cp:coreProperties>
</file>