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7" r:id="rId2"/>
    <p:sldMasterId id="2147483680" r:id="rId3"/>
    <p:sldMasterId id="2147483693" r:id="rId4"/>
    <p:sldMasterId id="2147483706" r:id="rId5"/>
    <p:sldMasterId id="2147483719" r:id="rId6"/>
  </p:sldMasterIdLst>
  <p:notesMasterIdLst>
    <p:notesMasterId r:id="rId34"/>
  </p:notesMasterIdLst>
  <p:sldIdLst>
    <p:sldId id="308" r:id="rId7"/>
    <p:sldId id="284" r:id="rId8"/>
    <p:sldId id="310" r:id="rId9"/>
    <p:sldId id="312" r:id="rId10"/>
    <p:sldId id="294" r:id="rId11"/>
    <p:sldId id="309" r:id="rId12"/>
    <p:sldId id="311" r:id="rId13"/>
    <p:sldId id="265" r:id="rId14"/>
    <p:sldId id="288" r:id="rId15"/>
    <p:sldId id="289" r:id="rId16"/>
    <p:sldId id="292" r:id="rId17"/>
    <p:sldId id="313" r:id="rId18"/>
    <p:sldId id="262" r:id="rId19"/>
    <p:sldId id="286" r:id="rId20"/>
    <p:sldId id="297" r:id="rId21"/>
    <p:sldId id="296" r:id="rId22"/>
    <p:sldId id="295" r:id="rId23"/>
    <p:sldId id="287" r:id="rId24"/>
    <p:sldId id="314" r:id="rId25"/>
    <p:sldId id="298" r:id="rId26"/>
    <p:sldId id="299" r:id="rId27"/>
    <p:sldId id="300" r:id="rId28"/>
    <p:sldId id="301" r:id="rId29"/>
    <p:sldId id="302" r:id="rId30"/>
    <p:sldId id="303" r:id="rId31"/>
    <p:sldId id="304" r:id="rId32"/>
    <p:sldId id="315" r:id="rId33"/>
  </p:sldIdLst>
  <p:sldSz cx="12192000" cy="6858000"/>
  <p:notesSz cx="6858000" cy="9144000"/>
  <p:embeddedFontLst>
    <p:embeddedFont>
      <p:font typeface="等线" panose="02010600030101010101" pitchFamily="2" charset="-122"/>
      <p:regular r:id="rId35"/>
      <p:bold r:id="rId36"/>
    </p:embeddedFont>
    <p:embeddedFont>
      <p:font typeface="等线 Light" panose="02010600030101010101" pitchFamily="2" charset="-122"/>
      <p:regular r:id="rId37"/>
    </p:embeddedFont>
    <p:embeddedFont>
      <p:font typeface="Athiti" panose="00000500000000000000" pitchFamily="2" charset="-34"/>
      <p:regular r:id="rId38"/>
      <p:bold r:id="rId39"/>
    </p:embeddedFont>
    <p:embeddedFont>
      <p:font typeface="Athiti SemiBold" panose="00000700000000000000" pitchFamily="2" charset="-34"/>
      <p:bold r:id="rId40"/>
    </p:embeddedFont>
    <p:embeddedFont>
      <p:font typeface="Calibri" panose="020F0502020204030204" pitchFamily="34" charset="0"/>
      <p:regular r:id="rId41"/>
      <p:bold r:id="rId42"/>
      <p:italic r:id="rId43"/>
      <p:boldItalic r:id="rId44"/>
    </p:embeddedFont>
    <p:embeddedFont>
      <p:font typeface="Calibri Light" panose="020F0302020204030204" pitchFamily="34" charset="0"/>
      <p:regular r:id="rId45"/>
      <p:italic r:id="rId46"/>
    </p:embeddedFont>
    <p:embeddedFont>
      <p:font typeface="Microsoft YaHei" panose="020B0503020204020204" pitchFamily="34" charset="-122"/>
      <p:regular r:id="rId47"/>
      <p:bold r:id="rId48"/>
    </p:embeddedFont>
    <p:embeddedFont>
      <p:font typeface="SVN-Appleberry" panose="02040603050506020204" pitchFamily="18" charset="0"/>
      <p:regular r:id="rId49"/>
    </p:embeddedFont>
    <p:embeddedFont>
      <p:font typeface="Tahoma" panose="020B0604030504040204" pitchFamily="34" charset="0"/>
      <p:regular r:id="rId50"/>
      <p:bold r:id="rId51"/>
    </p:embeddedFont>
    <p:embeddedFont>
      <p:font typeface="UTM Showcard" panose="02040603050506020204" pitchFamily="18" charset="0"/>
      <p:regular r:id="rId52"/>
    </p:embeddedFont>
    <p:embeddedFont>
      <p:font typeface="UVN Mang Tre" panose="00000400000000000000" pitchFamily="2" charset="0"/>
      <p:italic r:id="rId53"/>
    </p:embeddedFont>
    <p:embeddedFont>
      <p:font typeface="UVN Saigon" panose="00000400000000000000" pitchFamily="2" charset="0"/>
      <p:italic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BBE"/>
    <a:srgbClr val="798AA9"/>
    <a:srgbClr val="DB4365"/>
    <a:srgbClr val="99B9D9"/>
    <a:srgbClr val="F09EB7"/>
    <a:srgbClr val="658C63"/>
    <a:srgbClr val="005B88"/>
    <a:srgbClr val="82BA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2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5.fntdata"/><Relationship Id="rId21" Type="http://schemas.openxmlformats.org/officeDocument/2006/relationships/slide" Target="slides/slide15.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font" Target="fonts/font17.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4.xml"/><Relationship Id="rId41" Type="http://schemas.openxmlformats.org/officeDocument/2006/relationships/font" Target="fonts/font7.fntdata"/><Relationship Id="rId54"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font" Target="fonts/font10.fntdata"/><Relationship Id="rId52"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E7830-99C3-4B09-80FC-3946CC3D4C56}" type="datetimeFigureOut">
              <a:rPr lang="en-US" smtClean="0"/>
              <a:t>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2C2236-853B-49CB-8DA1-C68D4FA24A59}" type="slidenum">
              <a:rPr lang="en-US" smtClean="0"/>
              <a:t>‹#›</a:t>
            </a:fld>
            <a:endParaRPr lang="en-US"/>
          </a:p>
        </p:txBody>
      </p:sp>
    </p:spTree>
    <p:extLst>
      <p:ext uri="{BB962C8B-B14F-4D97-AF65-F5344CB8AC3E}">
        <p14:creationId xmlns:p14="http://schemas.microsoft.com/office/powerpoint/2010/main" val="4105024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err="1"/>
              <a:t>Thầy</a:t>
            </a:r>
            <a:r>
              <a:rPr lang="en-US" baseline="0" dirty="0"/>
              <a:t> </a:t>
            </a:r>
            <a:r>
              <a:rPr lang="en-US" baseline="0" dirty="0" err="1"/>
              <a:t>cô</a:t>
            </a:r>
            <a:r>
              <a:rPr lang="en-US" baseline="0" dirty="0"/>
              <a:t> kick </a:t>
            </a:r>
            <a:r>
              <a:rPr lang="en-US" baseline="0" dirty="0" err="1"/>
              <a:t>vào</a:t>
            </a:r>
            <a:r>
              <a:rPr lang="en-US" baseline="0" dirty="0"/>
              <a:t> </a:t>
            </a:r>
            <a:r>
              <a:rPr lang="en-US" baseline="0" dirty="0" err="1"/>
              <a:t>biểu</a:t>
            </a:r>
            <a:r>
              <a:rPr lang="en-US" baseline="0" dirty="0"/>
              <a:t> </a:t>
            </a:r>
            <a:r>
              <a:rPr lang="en-US" baseline="0" dirty="0" err="1"/>
              <a:t>tượng</a:t>
            </a:r>
            <a:r>
              <a:rPr lang="en-US" baseline="0" dirty="0"/>
              <a:t> </a:t>
            </a:r>
            <a:r>
              <a:rPr lang="en-US" baseline="0" dirty="0" err="1"/>
              <a:t>số</a:t>
            </a:r>
            <a:r>
              <a:rPr lang="en-US" baseline="0" dirty="0"/>
              <a:t> </a:t>
            </a:r>
            <a:r>
              <a:rPr lang="en-US" baseline="0" dirty="0" err="1"/>
              <a:t>để</a:t>
            </a:r>
            <a:r>
              <a:rPr lang="en-US" baseline="0" dirty="0"/>
              <a:t> </a:t>
            </a:r>
            <a:r>
              <a:rPr lang="en-US" baseline="0" dirty="0" err="1"/>
              <a:t>đến</a:t>
            </a:r>
            <a:r>
              <a:rPr lang="en-US" baseline="0" dirty="0"/>
              <a:t> </a:t>
            </a:r>
            <a:r>
              <a:rPr lang="en-US" baseline="0" dirty="0" err="1"/>
              <a:t>với</a:t>
            </a:r>
            <a:r>
              <a:rPr lang="en-US" baseline="0" dirty="0"/>
              <a:t> </a:t>
            </a:r>
            <a:r>
              <a:rPr lang="en-US" baseline="0" dirty="0" err="1"/>
              <a:t>câu</a:t>
            </a:r>
            <a:r>
              <a:rPr lang="en-US" baseline="0" dirty="0"/>
              <a:t> </a:t>
            </a:r>
            <a:r>
              <a:rPr lang="en-US" baseline="0" dirty="0" err="1"/>
              <a:t>hỏi</a:t>
            </a:r>
            <a:r>
              <a:rPr lang="en-US" baseline="0" dirty="0"/>
              <a:t>.</a:t>
            </a:r>
          </a:p>
          <a:p>
            <a:pPr marL="0" indent="0">
              <a:buFontTx/>
              <a:buNone/>
            </a:pPr>
            <a:r>
              <a:rPr lang="en-US" baseline="0" dirty="0"/>
              <a:t>- </a:t>
            </a:r>
            <a:r>
              <a:rPr lang="en-US" baseline="0" dirty="0" err="1"/>
              <a:t>Khi</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từng</a:t>
            </a:r>
            <a:r>
              <a:rPr lang="en-US" baseline="0" dirty="0"/>
              <a:t> </a:t>
            </a:r>
            <a:r>
              <a:rPr lang="en-US" baseline="0" dirty="0" err="1"/>
              <a:t>câu</a:t>
            </a:r>
            <a:r>
              <a:rPr lang="en-US" baseline="0" dirty="0"/>
              <a:t> </a:t>
            </a:r>
            <a:r>
              <a:rPr lang="en-US" baseline="0" dirty="0" err="1"/>
              <a:t>hỏi</a:t>
            </a:r>
            <a:r>
              <a:rPr lang="en-US" baseline="0" dirty="0"/>
              <a:t> </a:t>
            </a:r>
            <a:r>
              <a:rPr lang="en-US" baseline="0" dirty="0" err="1"/>
              <a:t>xong</a:t>
            </a:r>
            <a:r>
              <a:rPr lang="en-US" baseline="0" dirty="0"/>
              <a:t> kick </a:t>
            </a:r>
            <a:r>
              <a:rPr lang="en-US" baseline="0" dirty="0" err="1"/>
              <a:t>vào</a:t>
            </a:r>
            <a:r>
              <a:rPr lang="en-US" baseline="0" dirty="0"/>
              <a:t> </a:t>
            </a:r>
            <a:r>
              <a:rPr lang="en-US" baseline="0" dirty="0" err="1"/>
              <a:t>đáp</a:t>
            </a:r>
            <a:r>
              <a:rPr lang="en-US" baseline="0" dirty="0"/>
              <a:t> </a:t>
            </a:r>
            <a:r>
              <a:rPr lang="en-US" baseline="0" dirty="0" err="1"/>
              <a:t>án</a:t>
            </a:r>
            <a:r>
              <a:rPr lang="en-US" baseline="0" dirty="0"/>
              <a:t> </a:t>
            </a:r>
            <a:r>
              <a:rPr lang="en-US" baseline="0" dirty="0" err="1"/>
              <a:t>sẽ</a:t>
            </a:r>
            <a:r>
              <a:rPr lang="en-US" baseline="0" dirty="0"/>
              <a:t> </a:t>
            </a:r>
            <a:r>
              <a:rPr lang="en-US" baseline="0" dirty="0" err="1"/>
              <a:t>trở</a:t>
            </a:r>
            <a:r>
              <a:rPr lang="en-US" baseline="0" dirty="0"/>
              <a:t> </a:t>
            </a:r>
            <a:r>
              <a:rPr lang="en-US" baseline="0" dirty="0" err="1"/>
              <a:t>về</a:t>
            </a:r>
            <a:r>
              <a:rPr lang="en-US" baseline="0" dirty="0"/>
              <a:t> </a:t>
            </a:r>
            <a:r>
              <a:rPr lang="en-US" baseline="0" dirty="0" err="1"/>
              <a:t>trang</a:t>
            </a:r>
            <a:r>
              <a:rPr lang="en-US" baseline="0" dirty="0"/>
              <a:t> </a:t>
            </a:r>
            <a:r>
              <a:rPr lang="en-US" baseline="0" dirty="0" err="1"/>
              <a:t>trò</a:t>
            </a:r>
            <a:r>
              <a:rPr lang="en-US" baseline="0" dirty="0"/>
              <a:t> </a:t>
            </a:r>
            <a:r>
              <a:rPr lang="en-US" baseline="0" dirty="0" err="1"/>
              <a:t>chơi</a:t>
            </a:r>
            <a:r>
              <a:rPr lang="en-US" baseline="0" dirty="0"/>
              <a:t>.</a:t>
            </a:r>
          </a:p>
          <a:p>
            <a:pPr marL="0" indent="0">
              <a:buFontTx/>
              <a:buNone/>
            </a:pPr>
            <a:r>
              <a:rPr lang="en-US" dirty="0"/>
              <a:t>- </a:t>
            </a:r>
            <a:r>
              <a:rPr lang="en-US" dirty="0" err="1"/>
              <a:t>Khi</a:t>
            </a:r>
            <a:r>
              <a:rPr lang="en-US" dirty="0"/>
              <a:t> </a:t>
            </a:r>
            <a:r>
              <a:rPr lang="en-US" dirty="0" err="1"/>
              <a:t>dọn</a:t>
            </a:r>
            <a:r>
              <a:rPr lang="en-US" baseline="0" dirty="0"/>
              <a:t> </a:t>
            </a:r>
            <a:r>
              <a:rPr lang="en-US" baseline="0" dirty="0" err="1"/>
              <a:t>sạch</a:t>
            </a:r>
            <a:r>
              <a:rPr lang="en-US" baseline="0" dirty="0"/>
              <a:t> </a:t>
            </a:r>
            <a:r>
              <a:rPr lang="en-US" baseline="0" dirty="0" err="1"/>
              <a:t>rác</a:t>
            </a:r>
            <a:r>
              <a:rPr lang="en-US" baseline="0" dirty="0"/>
              <a:t> </a:t>
            </a:r>
            <a:r>
              <a:rPr lang="en-US" baseline="0" dirty="0" err="1"/>
              <a:t>thì</a:t>
            </a:r>
            <a:r>
              <a:rPr lang="en-US" baseline="0" dirty="0"/>
              <a:t> kick </a:t>
            </a:r>
            <a:r>
              <a:rPr lang="en-US" baseline="0" dirty="0" err="1"/>
              <a:t>vào</a:t>
            </a:r>
            <a:r>
              <a:rPr lang="en-US" baseline="0" dirty="0"/>
              <a:t> </a:t>
            </a:r>
            <a:r>
              <a:rPr lang="en-US" baseline="0" dirty="0" err="1"/>
              <a:t>thùng</a:t>
            </a:r>
            <a:r>
              <a:rPr lang="en-US" baseline="0" dirty="0"/>
              <a:t> </a:t>
            </a:r>
            <a:r>
              <a:rPr lang="en-US" baseline="0" dirty="0" err="1"/>
              <a:t>rác</a:t>
            </a:r>
            <a:r>
              <a:rPr lang="en-US" baseline="0" dirty="0"/>
              <a:t> </a:t>
            </a:r>
            <a:r>
              <a:rPr lang="en-US" baseline="0" dirty="0" err="1"/>
              <a:t>sẽ</a:t>
            </a:r>
            <a:r>
              <a:rPr lang="en-US" baseline="0" dirty="0"/>
              <a:t> </a:t>
            </a:r>
            <a:r>
              <a:rPr lang="en-US" baseline="0" dirty="0" err="1"/>
              <a:t>ra</a:t>
            </a:r>
            <a:r>
              <a:rPr lang="en-US" baseline="0" dirty="0"/>
              <a:t> </a:t>
            </a:r>
            <a:r>
              <a:rPr lang="en-US" baseline="0" dirty="0" err="1"/>
              <a:t>bài</a:t>
            </a:r>
            <a:r>
              <a:rPr lang="en-US" baseline="0" dirty="0"/>
              <a:t> </a:t>
            </a:r>
            <a:r>
              <a:rPr lang="en-US" baseline="0" dirty="0" err="1"/>
              <a:t>học</a:t>
            </a:r>
            <a:r>
              <a:rPr lang="en-US" baseline="0" dirty="0"/>
              <a:t> </a:t>
            </a:r>
            <a:r>
              <a:rPr lang="en-US" baseline="0" dirty="0" err="1"/>
              <a:t>mới</a:t>
            </a:r>
            <a:r>
              <a:rPr lang="en-US" baseline="0" dirty="0"/>
              <a:t>/</a:t>
            </a:r>
            <a:r>
              <a:rPr lang="en-US" baseline="0" dirty="0" err="1"/>
              <a:t>dặn</a:t>
            </a:r>
            <a:r>
              <a:rPr lang="en-US" baseline="0" dirty="0"/>
              <a:t> </a:t>
            </a:r>
            <a:r>
              <a:rPr lang="en-US" baseline="0" dirty="0" err="1"/>
              <a:t>dò</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0FF95-96B3-427D-9D2A-96E592B0D8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06539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3.xml"/><Relationship Id="rId7" Type="http://schemas.openxmlformats.org/officeDocument/2006/relationships/image" Target="../media/image9.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svg"/><Relationship Id="rId7" Type="http://schemas.openxmlformats.org/officeDocument/2006/relationships/image" Target="../media/image8.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8.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6FC2F-DBF7-497B-906D-7F98D1BBD456}"/>
              </a:ext>
            </a:extLst>
          </p:cNvPr>
          <p:cNvSpPr>
            <a:spLocks noGrp="1"/>
          </p:cNvSpPr>
          <p:nvPr>
            <p:ph type="ctrTitle"/>
          </p:nvPr>
        </p:nvSpPr>
        <p:spPr>
          <a:xfrm>
            <a:off x="3871301" y="1706022"/>
            <a:ext cx="429314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273A7A-E536-4777-902C-3520493338D8}"/>
              </a:ext>
            </a:extLst>
          </p:cNvPr>
          <p:cNvSpPr>
            <a:spLocks noGrp="1"/>
          </p:cNvSpPr>
          <p:nvPr>
            <p:ph type="subTitle" idx="1"/>
          </p:nvPr>
        </p:nvSpPr>
        <p:spPr>
          <a:xfrm>
            <a:off x="3871301" y="4185697"/>
            <a:ext cx="429314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0422EA-1D40-4DEC-B93A-97D771BE97FA}"/>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5" name="Footer Placeholder 4">
            <a:extLst>
              <a:ext uri="{FF2B5EF4-FFF2-40B4-BE49-F238E27FC236}">
                <a16:creationId xmlns:a16="http://schemas.microsoft.com/office/drawing/2014/main" id="{D2F55D83-6ED4-4DE2-AC13-55D2839E94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02FB4B-7EAE-4611-B807-6F75268F27F7}"/>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pic>
        <p:nvPicPr>
          <p:cNvPr id="7" name="Graphic 6">
            <a:extLst>
              <a:ext uri="{FF2B5EF4-FFF2-40B4-BE49-F238E27FC236}">
                <a16:creationId xmlns:a16="http://schemas.microsoft.com/office/drawing/2014/main" id="{C4E1F688-2A80-4FFD-90BF-254D4BB789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23778" y="406503"/>
            <a:ext cx="6344444" cy="6044994"/>
          </a:xfrm>
          <a:prstGeom prst="rect">
            <a:avLst/>
          </a:prstGeom>
        </p:spPr>
      </p:pic>
    </p:spTree>
    <p:extLst>
      <p:ext uri="{BB962C8B-B14F-4D97-AF65-F5344CB8AC3E}">
        <p14:creationId xmlns:p14="http://schemas.microsoft.com/office/powerpoint/2010/main" val="3236028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0" name="Picture Placeholder 28">
            <a:extLst>
              <a:ext uri="{FF2B5EF4-FFF2-40B4-BE49-F238E27FC236}">
                <a16:creationId xmlns:a16="http://schemas.microsoft.com/office/drawing/2014/main" id="{5D93750D-807A-4117-999F-B0EAACF5BF1C}"/>
              </a:ext>
            </a:extLst>
          </p:cNvPr>
          <p:cNvSpPr>
            <a:spLocks noGrp="1"/>
          </p:cNvSpPr>
          <p:nvPr>
            <p:ph type="pic" sz="quarter" idx="16"/>
          </p:nvPr>
        </p:nvSpPr>
        <p:spPr>
          <a:xfrm>
            <a:off x="9283699" y="4259256"/>
            <a:ext cx="1790700" cy="1790700"/>
          </a:xfrm>
          <a:prstGeom prst="rect">
            <a:avLst/>
          </a:prstGeom>
        </p:spPr>
        <p:txBody>
          <a:bodyPr/>
          <a:lstStyle/>
          <a:p>
            <a:endParaRPr lang="en-US"/>
          </a:p>
        </p:txBody>
      </p:sp>
      <p:sp>
        <p:nvSpPr>
          <p:cNvPr id="29" name="Picture Placeholder 28">
            <a:extLst>
              <a:ext uri="{FF2B5EF4-FFF2-40B4-BE49-F238E27FC236}">
                <a16:creationId xmlns:a16="http://schemas.microsoft.com/office/drawing/2014/main" id="{9AD64E2B-B946-4C5B-B1AE-D1F66A248339}"/>
              </a:ext>
            </a:extLst>
          </p:cNvPr>
          <p:cNvSpPr>
            <a:spLocks noGrp="1"/>
          </p:cNvSpPr>
          <p:nvPr>
            <p:ph type="pic" sz="quarter" idx="15"/>
          </p:nvPr>
        </p:nvSpPr>
        <p:spPr>
          <a:xfrm>
            <a:off x="5724525" y="4258983"/>
            <a:ext cx="1790700" cy="1790700"/>
          </a:xfrm>
          <a:prstGeom prst="rect">
            <a:avLst/>
          </a:prstGeom>
        </p:spPr>
        <p:txBody>
          <a:bodyPr/>
          <a:lstStyle/>
          <a:p>
            <a:endParaRPr lang="en-US"/>
          </a:p>
        </p:txBody>
      </p:sp>
      <p:sp>
        <p:nvSpPr>
          <p:cNvPr id="8" name="Picture Placeholder 7">
            <a:extLst>
              <a:ext uri="{FF2B5EF4-FFF2-40B4-BE49-F238E27FC236}">
                <a16:creationId xmlns:a16="http://schemas.microsoft.com/office/drawing/2014/main" id="{0BC750A4-6751-43CD-9852-D8DA7A289D45}"/>
              </a:ext>
            </a:extLst>
          </p:cNvPr>
          <p:cNvSpPr>
            <a:spLocks noGrp="1"/>
          </p:cNvSpPr>
          <p:nvPr>
            <p:ph type="pic" sz="quarter" idx="14"/>
          </p:nvPr>
        </p:nvSpPr>
        <p:spPr>
          <a:xfrm>
            <a:off x="7508875" y="2470150"/>
            <a:ext cx="1785938" cy="1789106"/>
          </a:xfrm>
          <a:prstGeom prst="rect">
            <a:avLst/>
          </a:prstGeom>
        </p:spPr>
        <p:txBody>
          <a:bodyPr/>
          <a:lstStyle/>
          <a:p>
            <a:endParaRPr lang="en-US" dirty="0"/>
          </a:p>
        </p:txBody>
      </p:sp>
      <p:sp>
        <p:nvSpPr>
          <p:cNvPr id="6" name="Picture Placeholder 5">
            <a:extLst>
              <a:ext uri="{FF2B5EF4-FFF2-40B4-BE49-F238E27FC236}">
                <a16:creationId xmlns:a16="http://schemas.microsoft.com/office/drawing/2014/main" id="{458548F6-E5F1-44BD-ADE6-E3C131294FE5}"/>
              </a:ext>
            </a:extLst>
          </p:cNvPr>
          <p:cNvSpPr>
            <a:spLocks noGrp="1"/>
          </p:cNvSpPr>
          <p:nvPr>
            <p:ph type="pic" sz="quarter" idx="13"/>
          </p:nvPr>
        </p:nvSpPr>
        <p:spPr>
          <a:xfrm>
            <a:off x="1101725" y="2470150"/>
            <a:ext cx="4622800" cy="3579813"/>
          </a:xfrm>
          <a:prstGeom prst="rect">
            <a:avLst/>
          </a:prstGeom>
        </p:spPr>
        <p:txBody>
          <a:bodyPr/>
          <a:lstStyle/>
          <a:p>
            <a:endParaRPr lang="en-US"/>
          </a:p>
        </p:txBody>
      </p:sp>
      <p:sp>
        <p:nvSpPr>
          <p:cNvPr id="3" name="Date Placeholder 2">
            <a:extLst>
              <a:ext uri="{FF2B5EF4-FFF2-40B4-BE49-F238E27FC236}">
                <a16:creationId xmlns:a16="http://schemas.microsoft.com/office/drawing/2014/main" id="{042DC6BA-C1C8-4440-800A-02EA1172404D}"/>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4" name="Footer Placeholder 3">
            <a:extLst>
              <a:ext uri="{FF2B5EF4-FFF2-40B4-BE49-F238E27FC236}">
                <a16:creationId xmlns:a16="http://schemas.microsoft.com/office/drawing/2014/main" id="{DF958B69-FE26-4E95-8942-FEEC31CE1F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FA80D02-8736-4528-87D7-9EE8DFC62281}"/>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pic>
        <p:nvPicPr>
          <p:cNvPr id="9" name="Graphic 8">
            <a:extLst>
              <a:ext uri="{FF2B5EF4-FFF2-40B4-BE49-F238E27FC236}">
                <a16:creationId xmlns:a16="http://schemas.microsoft.com/office/drawing/2014/main" id="{9D35E453-4BED-4FF8-963D-ADAA0F33FA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7150" y="0"/>
            <a:ext cx="3638550" cy="3829050"/>
          </a:xfrm>
          <a:prstGeom prst="rect">
            <a:avLst/>
          </a:prstGeom>
        </p:spPr>
      </p:pic>
      <p:pic>
        <p:nvPicPr>
          <p:cNvPr id="10" name="Graphic 9">
            <a:extLst>
              <a:ext uri="{FF2B5EF4-FFF2-40B4-BE49-F238E27FC236}">
                <a16:creationId xmlns:a16="http://schemas.microsoft.com/office/drawing/2014/main" id="{1884C2BA-4742-465E-B675-8488A1A231A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8610600" y="3028950"/>
            <a:ext cx="3638550" cy="3829050"/>
          </a:xfrm>
          <a:prstGeom prst="rect">
            <a:avLst/>
          </a:prstGeom>
        </p:spPr>
      </p:pic>
      <p:pic>
        <p:nvPicPr>
          <p:cNvPr id="11" name="Graphic 10">
            <a:extLst>
              <a:ext uri="{FF2B5EF4-FFF2-40B4-BE49-F238E27FC236}">
                <a16:creationId xmlns:a16="http://schemas.microsoft.com/office/drawing/2014/main" id="{87991BC1-C97A-4A83-9B5B-0911649A159B}"/>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flipH="1">
            <a:off x="9677400" y="-76787"/>
            <a:ext cx="2514600" cy="2221230"/>
          </a:xfrm>
          <a:prstGeom prst="rect">
            <a:avLst/>
          </a:prstGeom>
        </p:spPr>
      </p:pic>
      <p:pic>
        <p:nvPicPr>
          <p:cNvPr id="12" name="Graphic 11">
            <a:extLst>
              <a:ext uri="{FF2B5EF4-FFF2-40B4-BE49-F238E27FC236}">
                <a16:creationId xmlns:a16="http://schemas.microsoft.com/office/drawing/2014/main" id="{07EC0C8E-759B-4068-A28A-E4CA70B0ECA9}"/>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rot="10800000" flipH="1">
            <a:off x="-57150" y="4636770"/>
            <a:ext cx="2514600" cy="2221230"/>
          </a:xfrm>
          <a:prstGeom prst="rect">
            <a:avLst/>
          </a:prstGeom>
        </p:spPr>
      </p:pic>
      <p:sp>
        <p:nvSpPr>
          <p:cNvPr id="22" name="PA_矩形 38">
            <a:extLst>
              <a:ext uri="{FF2B5EF4-FFF2-40B4-BE49-F238E27FC236}">
                <a16:creationId xmlns:a16="http://schemas.microsoft.com/office/drawing/2014/main" id="{7E348CBE-36EA-4161-9FCB-1D7411B9894E}"/>
              </a:ext>
            </a:extLst>
          </p:cNvPr>
          <p:cNvSpPr>
            <a:spLocks noChangeArrowheads="1"/>
          </p:cNvSpPr>
          <p:nvPr userDrawn="1">
            <p:custDataLst>
              <p:tags r:id="rId1"/>
            </p:custDataLst>
          </p:nvPr>
        </p:nvSpPr>
        <p:spPr bwMode="auto">
          <a:xfrm>
            <a:off x="7511614" y="4259536"/>
            <a:ext cx="1783799" cy="1790147"/>
          </a:xfrm>
          <a:prstGeom prst="rect">
            <a:avLst/>
          </a:prstGeom>
          <a:solidFill>
            <a:schemeClr val="accent4"/>
          </a:solidFill>
          <a:ln>
            <a:noFill/>
          </a:ln>
        </p:spPr>
        <p:txBody>
          <a:bodyPr/>
          <a:lstStyle/>
          <a:p>
            <a:endParaRPr lang="zh-CN" altLang="en-US" sz="2399" dirty="0">
              <a:latin typeface="Microsoft YaHei" panose="020B0503020204020204" pitchFamily="34" charset="-122"/>
              <a:ea typeface="Microsoft YaHei" panose="020B0503020204020204" pitchFamily="34" charset="-122"/>
              <a:sym typeface="方正清刻本悦宋简体" panose="02000000000000000000" pitchFamily="2" charset="-122"/>
            </a:endParaRPr>
          </a:p>
        </p:txBody>
      </p:sp>
      <p:sp>
        <p:nvSpPr>
          <p:cNvPr id="23" name="PA_矩形 39">
            <a:extLst>
              <a:ext uri="{FF2B5EF4-FFF2-40B4-BE49-F238E27FC236}">
                <a16:creationId xmlns:a16="http://schemas.microsoft.com/office/drawing/2014/main" id="{B215A16E-6FBD-44BF-A528-BD2C492D523B}"/>
              </a:ext>
            </a:extLst>
          </p:cNvPr>
          <p:cNvSpPr>
            <a:spLocks noChangeArrowheads="1"/>
          </p:cNvSpPr>
          <p:nvPr userDrawn="1">
            <p:custDataLst>
              <p:tags r:id="rId2"/>
            </p:custDataLst>
          </p:nvPr>
        </p:nvSpPr>
        <p:spPr bwMode="auto">
          <a:xfrm>
            <a:off x="9295412" y="2469389"/>
            <a:ext cx="1783800" cy="1790147"/>
          </a:xfrm>
          <a:prstGeom prst="rect">
            <a:avLst/>
          </a:prstGeom>
          <a:solidFill>
            <a:schemeClr val="accent1"/>
          </a:solidFill>
          <a:ln>
            <a:noFill/>
          </a:ln>
        </p:spPr>
        <p:txBody>
          <a:bodyPr/>
          <a:lstStyle/>
          <a:p>
            <a:endParaRPr lang="zh-CN" altLang="en-US" sz="2399" dirty="0">
              <a:latin typeface="Microsoft YaHei" panose="020B0503020204020204" pitchFamily="34" charset="-122"/>
              <a:ea typeface="Microsoft YaHei" panose="020B0503020204020204" pitchFamily="34" charset="-122"/>
              <a:sym typeface="方正清刻本悦宋简体" panose="02000000000000000000" pitchFamily="2" charset="-122"/>
            </a:endParaRPr>
          </a:p>
        </p:txBody>
      </p:sp>
      <p:sp>
        <p:nvSpPr>
          <p:cNvPr id="25" name="PA_矩形 39">
            <a:extLst>
              <a:ext uri="{FF2B5EF4-FFF2-40B4-BE49-F238E27FC236}">
                <a16:creationId xmlns:a16="http://schemas.microsoft.com/office/drawing/2014/main" id="{09AA11B2-E289-4B80-9F6F-ED6764D6ED5D}"/>
              </a:ext>
            </a:extLst>
          </p:cNvPr>
          <p:cNvSpPr>
            <a:spLocks noChangeArrowheads="1"/>
          </p:cNvSpPr>
          <p:nvPr userDrawn="1">
            <p:custDataLst>
              <p:tags r:id="rId3"/>
            </p:custDataLst>
          </p:nvPr>
        </p:nvSpPr>
        <p:spPr bwMode="auto">
          <a:xfrm>
            <a:off x="5724800" y="2469388"/>
            <a:ext cx="1783800" cy="1790147"/>
          </a:xfrm>
          <a:prstGeom prst="rect">
            <a:avLst/>
          </a:prstGeom>
          <a:solidFill>
            <a:schemeClr val="accent1"/>
          </a:solidFill>
          <a:ln>
            <a:noFill/>
          </a:ln>
        </p:spPr>
        <p:txBody>
          <a:bodyPr/>
          <a:lstStyle/>
          <a:p>
            <a:endParaRPr lang="zh-CN" altLang="en-US" sz="2399" dirty="0">
              <a:latin typeface="Microsoft YaHei" panose="020B0503020204020204" pitchFamily="34" charset="-122"/>
              <a:ea typeface="Microsoft YaHei" panose="020B0503020204020204" pitchFamily="34" charset="-122"/>
              <a:sym typeface="方正清刻本悦宋简体" panose="02000000000000000000" pitchFamily="2" charset="-122"/>
            </a:endParaRPr>
          </a:p>
        </p:txBody>
      </p:sp>
    </p:spTree>
    <p:extLst>
      <p:ext uri="{BB962C8B-B14F-4D97-AF65-F5344CB8AC3E}">
        <p14:creationId xmlns:p14="http://schemas.microsoft.com/office/powerpoint/2010/main" val="16504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140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140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autoUpdateAnimBg="0"/>
      <p:bldP spid="23" grpId="0" animBg="1" autoUpdateAnimBg="0"/>
      <p:bldP spid="25" grpId="0" animBg="1" autoUpdateAnimBg="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F2AEEA-9156-46A4-977D-361A62859EB6}"/>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4" name="Footer Placeholder 3">
            <a:extLst>
              <a:ext uri="{FF2B5EF4-FFF2-40B4-BE49-F238E27FC236}">
                <a16:creationId xmlns:a16="http://schemas.microsoft.com/office/drawing/2014/main" id="{405A43D7-61C2-4EBC-A96B-52D8810F50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4CE1C6F-9240-4B93-B745-D23AF668F78D}"/>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pic>
        <p:nvPicPr>
          <p:cNvPr id="6" name="Graphic 5">
            <a:extLst>
              <a:ext uri="{FF2B5EF4-FFF2-40B4-BE49-F238E27FC236}">
                <a16:creationId xmlns:a16="http://schemas.microsoft.com/office/drawing/2014/main" id="{96CB4893-4131-406A-8F7F-A181AD2609C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2210519" cy="1952625"/>
          </a:xfrm>
          <a:prstGeom prst="rect">
            <a:avLst/>
          </a:prstGeom>
        </p:spPr>
      </p:pic>
      <p:pic>
        <p:nvPicPr>
          <p:cNvPr id="7" name="Graphic 6">
            <a:extLst>
              <a:ext uri="{FF2B5EF4-FFF2-40B4-BE49-F238E27FC236}">
                <a16:creationId xmlns:a16="http://schemas.microsoft.com/office/drawing/2014/main" id="{8F6ED50B-0338-41BB-AD47-F4221ED6754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994649" y="0"/>
            <a:ext cx="4197351" cy="1282700"/>
          </a:xfrm>
          <a:prstGeom prst="rect">
            <a:avLst/>
          </a:prstGeom>
        </p:spPr>
      </p:pic>
      <p:pic>
        <p:nvPicPr>
          <p:cNvPr id="8" name="Graphic 7">
            <a:extLst>
              <a:ext uri="{FF2B5EF4-FFF2-40B4-BE49-F238E27FC236}">
                <a16:creationId xmlns:a16="http://schemas.microsoft.com/office/drawing/2014/main" id="{C7DFE99A-7E36-4798-961B-2B1F82AAEDC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flipH="1" flipV="1">
            <a:off x="5499100" y="4004438"/>
            <a:ext cx="6692900" cy="2853562"/>
          </a:xfrm>
          <a:prstGeom prst="rect">
            <a:avLst/>
          </a:prstGeom>
        </p:spPr>
      </p:pic>
      <p:pic>
        <p:nvPicPr>
          <p:cNvPr id="9" name="Graphic 8">
            <a:extLst>
              <a:ext uri="{FF2B5EF4-FFF2-40B4-BE49-F238E27FC236}">
                <a16:creationId xmlns:a16="http://schemas.microsoft.com/office/drawing/2014/main" id="{C93EE8BA-DE69-4CDF-B2D2-11E25B99919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8966200" y="2118893"/>
            <a:ext cx="3340099" cy="5094707"/>
          </a:xfrm>
          <a:prstGeom prst="rect">
            <a:avLst/>
          </a:prstGeom>
        </p:spPr>
      </p:pic>
    </p:spTree>
    <p:extLst>
      <p:ext uri="{BB962C8B-B14F-4D97-AF65-F5344CB8AC3E}">
        <p14:creationId xmlns:p14="http://schemas.microsoft.com/office/powerpoint/2010/main" val="1701606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6177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94019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4028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88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184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655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3380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5448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89FCA-A76E-4251-B562-17C6ADC30679}"/>
              </a:ext>
            </a:extLst>
          </p:cNvPr>
          <p:cNvSpPr>
            <a:spLocks noGrp="1"/>
          </p:cNvSpPr>
          <p:nvPr>
            <p:ph type="title"/>
          </p:nvPr>
        </p:nvSpPr>
        <p:spPr>
          <a:xfrm>
            <a:off x="5892416" y="236983"/>
            <a:ext cx="5994784"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76F68CA-BDE3-43BF-A563-CB4B8FECE7F2}"/>
              </a:ext>
            </a:extLst>
          </p:cNvPr>
          <p:cNvSpPr>
            <a:spLocks noGrp="1"/>
          </p:cNvSpPr>
          <p:nvPr>
            <p:ph idx="1"/>
          </p:nvPr>
        </p:nvSpPr>
        <p:spPr>
          <a:xfrm>
            <a:off x="5892416" y="1697483"/>
            <a:ext cx="5994784"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3F3771-58EE-4B12-8475-F9F94801A0D1}"/>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5" name="Footer Placeholder 4">
            <a:extLst>
              <a:ext uri="{FF2B5EF4-FFF2-40B4-BE49-F238E27FC236}">
                <a16:creationId xmlns:a16="http://schemas.microsoft.com/office/drawing/2014/main" id="{9DB4FA1C-7EC4-41EF-A42C-3DC0959366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F9EDADB-1A93-4833-B6CA-A1B0735D5D13}"/>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grpSp>
        <p:nvGrpSpPr>
          <p:cNvPr id="7" name="Group 6">
            <a:extLst>
              <a:ext uri="{FF2B5EF4-FFF2-40B4-BE49-F238E27FC236}">
                <a16:creationId xmlns:a16="http://schemas.microsoft.com/office/drawing/2014/main" id="{886B3EB9-2F0C-4943-962C-4FA20669CA6A}"/>
              </a:ext>
            </a:extLst>
          </p:cNvPr>
          <p:cNvGrpSpPr/>
          <p:nvPr userDrawn="1"/>
        </p:nvGrpSpPr>
        <p:grpSpPr>
          <a:xfrm>
            <a:off x="871416" y="899765"/>
            <a:ext cx="5020999" cy="4666900"/>
            <a:chOff x="2192216" y="-92963"/>
            <a:chExt cx="6977184" cy="6485128"/>
          </a:xfrm>
        </p:grpSpPr>
        <p:pic>
          <p:nvPicPr>
            <p:cNvPr id="8" name="Graphic 7">
              <a:extLst>
                <a:ext uri="{FF2B5EF4-FFF2-40B4-BE49-F238E27FC236}">
                  <a16:creationId xmlns:a16="http://schemas.microsoft.com/office/drawing/2014/main" id="{A928AF09-7709-452D-B1C9-E847DE0EB8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2510152" y="-267083"/>
              <a:ext cx="6485128" cy="6833368"/>
            </a:xfrm>
            <a:prstGeom prst="rect">
              <a:avLst/>
            </a:prstGeom>
          </p:spPr>
        </p:pic>
        <p:pic>
          <p:nvPicPr>
            <p:cNvPr id="9" name="Graphic 8">
              <a:extLst>
                <a:ext uri="{FF2B5EF4-FFF2-40B4-BE49-F238E27FC236}">
                  <a16:creationId xmlns:a16="http://schemas.microsoft.com/office/drawing/2014/main" id="{90C3A15F-5BA1-44AF-B82C-DC361ABDC1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2317116" y="1496067"/>
              <a:ext cx="4771197" cy="5020998"/>
            </a:xfrm>
            <a:prstGeom prst="rect">
              <a:avLst/>
            </a:prstGeom>
          </p:spPr>
        </p:pic>
      </p:grpSp>
    </p:spTree>
    <p:extLst>
      <p:ext uri="{BB962C8B-B14F-4D97-AF65-F5344CB8AC3E}">
        <p14:creationId xmlns:p14="http://schemas.microsoft.com/office/powerpoint/2010/main" val="42706875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34106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7136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42390-FAC7-4D9E-9A10-CFE7BDFE6EBD}"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10D115-9226-430C-BDE7-735AC1AB7BA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44864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21B531-C150-44A1-80B7-DFBF016290D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580BCB7-C170-4FF8-B9BE-48F77A6C19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7AE9558-BA9B-4340-9A1A-6DCA28B9E3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55401A4-DE43-4CD1-95B7-0CF22C35B4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FEE7BBE-2667-4449-8627-F5492258CF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6608631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861632-18E1-4258-8C62-37781DC8996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44FA456-74CF-4196-848E-3E0A61F1D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08C54F5-D476-42FD-9D98-662EC4C20F7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E0EC9A5-1765-4ED8-A9AB-E60CFAAF4AF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4E1DF81-D730-4BE6-A8DF-18FDC3CCFA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2580585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587476-306C-48A2-9792-D49C4F8CF3B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3C20DDD-72C9-4306-A12F-FC263A0B1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3FF76A0-2B46-4133-91B4-B013B7F4C7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345038F-026F-473C-AA75-0E6C5DFAFE2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C57367A-CFC8-4287-B796-4084DBD55C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8444967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8B9305-DB55-4116-81E9-F3F8CB1307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7575E25-8DB4-46E3-B92D-04A640E3B6D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7464A0A-01C7-478F-856E-8B95D3E7C12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5603F5-9D9B-4AC1-B630-298D74362B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A1B50B-99AC-4429-AC10-5BDAC78729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BBF73BC-8EBD-4966-92CF-BC05A39270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7389604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E7B85B-12C7-4EF2-9D04-30BF777D4E3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49E0655-DB6B-4405-B35F-C10B4422E7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194C80A-736A-4E15-9B7A-41CC6E473C7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37A8294-F6D6-4F3C-AAE9-94458FB09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E92DD63-55D6-4A14-9493-7EDB746C7DF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EBF41FF-5F1E-45B2-8F8A-6E3A24AF9B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E52D32EB-7CD9-4590-A00C-C74A862506B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65D00686-5DB7-428D-AA18-AC43AD6034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7078690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6781D2-7BA7-4C64-BB34-6B53DE6BFED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FB9EFD3-AE31-46B0-A913-84F50185B3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B7438E1F-7011-414E-87DB-450207C9D2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FA60BDCF-87FB-4EED-BB84-4D833DBDB0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5533535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EE546E-EEB7-4F82-9CFC-1A8DE56DD31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AE194457-188F-482D-8738-B134A45CCE7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05B1426C-8EDC-4B78-85B0-78442E15CE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8542291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170BA-F4CF-46FF-BBF0-F5463CAA111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4FE43E-F13E-4C05-BCD1-77E5979C54F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6ACA23-9C00-436B-B0EA-91F0C2D89DCE}"/>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5" name="Footer Placeholder 4">
            <a:extLst>
              <a:ext uri="{FF2B5EF4-FFF2-40B4-BE49-F238E27FC236}">
                <a16:creationId xmlns:a16="http://schemas.microsoft.com/office/drawing/2014/main" id="{BD387AB4-E689-403A-8970-8EF53A933F9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4BFC38A-4205-4080-9F66-89A691D757E5}"/>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pic>
        <p:nvPicPr>
          <p:cNvPr id="7" name="Graphic 6">
            <a:extLst>
              <a:ext uri="{FF2B5EF4-FFF2-40B4-BE49-F238E27FC236}">
                <a16:creationId xmlns:a16="http://schemas.microsoft.com/office/drawing/2014/main" id="{6A83900F-9BB8-45C4-BDBA-5C72FD6341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69" y="0"/>
            <a:ext cx="6102669" cy="2601913"/>
          </a:xfrm>
          <a:prstGeom prst="rect">
            <a:avLst/>
          </a:prstGeom>
        </p:spPr>
      </p:pic>
      <p:pic>
        <p:nvPicPr>
          <p:cNvPr id="8" name="Graphic 7">
            <a:extLst>
              <a:ext uri="{FF2B5EF4-FFF2-40B4-BE49-F238E27FC236}">
                <a16:creationId xmlns:a16="http://schemas.microsoft.com/office/drawing/2014/main" id="{3E0EBFE0-180C-4251-8FEF-D340E6EE7BF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1034" y="-61400"/>
            <a:ext cx="4771197" cy="5020998"/>
          </a:xfrm>
          <a:prstGeom prst="rect">
            <a:avLst/>
          </a:prstGeom>
        </p:spPr>
      </p:pic>
      <p:pic>
        <p:nvPicPr>
          <p:cNvPr id="9" name="Graphic 8">
            <a:extLst>
              <a:ext uri="{FF2B5EF4-FFF2-40B4-BE49-F238E27FC236}">
                <a16:creationId xmlns:a16="http://schemas.microsoft.com/office/drawing/2014/main" id="{B8106F6E-DE09-4400-B1CE-E8FE45CDD9E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7545801" y="1837002"/>
            <a:ext cx="4771197" cy="5020998"/>
          </a:xfrm>
          <a:prstGeom prst="rect">
            <a:avLst/>
          </a:prstGeom>
        </p:spPr>
      </p:pic>
    </p:spTree>
    <p:extLst>
      <p:ext uri="{BB962C8B-B14F-4D97-AF65-F5344CB8AC3E}">
        <p14:creationId xmlns:p14="http://schemas.microsoft.com/office/powerpoint/2010/main" val="36871954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8A3792-2B88-4251-A717-D63D8EF941F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4DB0DEB-20DC-4AA2-A2B2-206BFA780D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9C03A88-BBB7-47EC-91AB-5C7BC1C15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6383D9-532B-41E2-BDC4-008727CBAE3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D002412A-A684-48C4-B8C8-3082C602E08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04BD8037-F4FC-4755-B475-F940F0D9B8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6935080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D08E63-9262-46A0-8457-1FEA626BD7A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B3A0ED6-ECC3-4FB9-9B00-F14998B935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62ECF3F-3054-4502-AEDF-41641E14A4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FB33C4D-8385-46E2-AA72-73C87B9695B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F0E9FC32-D201-4998-955C-EC56666E457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72D9FFD-5F83-4D74-A3E0-B816F6AF08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7060195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E247F2-C9DC-42CA-9501-3C3A1829243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0F99B12-BB4E-41BA-8FB8-A1934D62074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12472EA-A8A0-4E30-8140-E0604A9E788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0D299607-0B1C-4FF0-AA41-83220EA1ABB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5F2EFFA-ADC8-4F5E-8356-7E5DA76D67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3568962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5A2BC07-CE56-4D43-8F15-4B4435E25C6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09F85D-FD03-427A-AE39-B4DEAF7838C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63FECCF-2A5A-45C2-98FD-0A79C0FAFF7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310999B-EA24-46F0-9270-8EA1F9A2AC7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ACEEDB8-A80B-44A6-BE02-C7B75A6087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4909664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852233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21B531-C150-44A1-80B7-DFBF016290D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580BCB7-C170-4FF8-B9BE-48F77A6C19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7AE9558-BA9B-4340-9A1A-6DCA28B9E3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55401A4-DE43-4CD1-95B7-0CF22C35B4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FEE7BBE-2667-4449-8627-F5492258CF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2208413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861632-18E1-4258-8C62-37781DC8996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44FA456-74CF-4196-848E-3E0A61F1D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08C54F5-D476-42FD-9D98-662EC4C20F7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E0EC9A5-1765-4ED8-A9AB-E60CFAAF4AF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4E1DF81-D730-4BE6-A8DF-18FDC3CCFA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3284050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587476-306C-48A2-9792-D49C4F8CF3B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3C20DDD-72C9-4306-A12F-FC263A0B1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3FF76A0-2B46-4133-91B4-B013B7F4C7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345038F-026F-473C-AA75-0E6C5DFAFE2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C57367A-CFC8-4287-B796-4084DBD55C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0259549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8B9305-DB55-4116-81E9-F3F8CB1307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7575E25-8DB4-46E3-B92D-04A640E3B6D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7464A0A-01C7-478F-856E-8B95D3E7C12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5603F5-9D9B-4AC1-B630-298D74362B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A1B50B-99AC-4429-AC10-5BDAC78729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BBF73BC-8EBD-4966-92CF-BC05A39270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3409206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E7B85B-12C7-4EF2-9D04-30BF777D4E3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49E0655-DB6B-4405-B35F-C10B4422E7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194C80A-736A-4E15-9B7A-41CC6E473C7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37A8294-F6D6-4F3C-AAE9-94458FB09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E92DD63-55D6-4A14-9493-7EDB746C7DF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EBF41FF-5F1E-45B2-8F8A-6E3A24AF9B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E52D32EB-7CD9-4590-A00C-C74A862506B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65D00686-5DB7-428D-AA18-AC43AD6034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77401905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7F6ECD-A685-4470-8B44-2324C7600A1F}"/>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3" name="Footer Placeholder 2">
            <a:extLst>
              <a:ext uri="{FF2B5EF4-FFF2-40B4-BE49-F238E27FC236}">
                <a16:creationId xmlns:a16="http://schemas.microsoft.com/office/drawing/2014/main" id="{1A8D2974-449A-420A-B72B-7DB0FB08F1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FC2F6E2-9C09-4EFC-99CD-741252C11B61}"/>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spTree>
    <p:extLst>
      <p:ext uri="{BB962C8B-B14F-4D97-AF65-F5344CB8AC3E}">
        <p14:creationId xmlns:p14="http://schemas.microsoft.com/office/powerpoint/2010/main" val="2687846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6781D2-7BA7-4C64-BB34-6B53DE6BFED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FB9EFD3-AE31-46B0-A913-84F50185B3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B7438E1F-7011-414E-87DB-450207C9D2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FA60BDCF-87FB-4EED-BB84-4D833DBDB0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8371616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EE546E-EEB7-4F82-9CFC-1A8DE56DD31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AE194457-188F-482D-8738-B134A45CCE7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05B1426C-8EDC-4B78-85B0-78442E15CE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9645925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8A3792-2B88-4251-A717-D63D8EF941F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4DB0DEB-20DC-4AA2-A2B2-206BFA780D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9C03A88-BBB7-47EC-91AB-5C7BC1C15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6383D9-532B-41E2-BDC4-008727CBAE3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D002412A-A684-48C4-B8C8-3082C602E08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04BD8037-F4FC-4755-B475-F940F0D9B8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2447538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D08E63-9262-46A0-8457-1FEA626BD7A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B3A0ED6-ECC3-4FB9-9B00-F14998B935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62ECF3F-3054-4502-AEDF-41641E14A4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FB33C4D-8385-46E2-AA72-73C87B9695B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F0E9FC32-D201-4998-955C-EC56666E457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72D9FFD-5F83-4D74-A3E0-B816F6AF08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6749971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E247F2-C9DC-42CA-9501-3C3A1829243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0F99B12-BB4E-41BA-8FB8-A1934D62074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12472EA-A8A0-4E30-8140-E0604A9E788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0D299607-0B1C-4FF0-AA41-83220EA1ABB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5F2EFFA-ADC8-4F5E-8356-7E5DA76D67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7378282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5A2BC07-CE56-4D43-8F15-4B4435E25C6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09F85D-FD03-427A-AE39-B4DEAF7838C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63FECCF-2A5A-45C2-98FD-0A79C0FAFF7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310999B-EA24-46F0-9270-8EA1F9A2AC7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ACEEDB8-A80B-44A6-BE02-C7B75A6087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4882390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63686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21B531-C150-44A1-80B7-DFBF016290D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580BCB7-C170-4FF8-B9BE-48F77A6C19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7AE9558-BA9B-4340-9A1A-6DCA28B9E3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55401A4-DE43-4CD1-95B7-0CF22C35B4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FEE7BBE-2667-4449-8627-F5492258CF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8880945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861632-18E1-4258-8C62-37781DC8996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44FA456-74CF-4196-848E-3E0A61F1D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08C54F5-D476-42FD-9D98-662EC4C20F7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E0EC9A5-1765-4ED8-A9AB-E60CFAAF4AF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4E1DF81-D730-4BE6-A8DF-18FDC3CCFA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1843694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587476-306C-48A2-9792-D49C4F8CF3B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3C20DDD-72C9-4306-A12F-FC263A0B1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3FF76A0-2B46-4133-91B4-B013B7F4C7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345038F-026F-473C-AA75-0E6C5DFAFE2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C57367A-CFC8-4287-B796-4084DBD55C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7189173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42DC6BA-C1C8-4440-800A-02EA1172404D}"/>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4" name="Footer Placeholder 3">
            <a:extLst>
              <a:ext uri="{FF2B5EF4-FFF2-40B4-BE49-F238E27FC236}">
                <a16:creationId xmlns:a16="http://schemas.microsoft.com/office/drawing/2014/main" id="{DF958B69-FE26-4E95-8942-FEEC31CE1F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FA80D02-8736-4528-87D7-9EE8DFC62281}"/>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pic>
        <p:nvPicPr>
          <p:cNvPr id="6" name="Graphic 5">
            <a:extLst>
              <a:ext uri="{FF2B5EF4-FFF2-40B4-BE49-F238E27FC236}">
                <a16:creationId xmlns:a16="http://schemas.microsoft.com/office/drawing/2014/main" id="{16B8FBC9-CA26-467E-80FB-F798F589B7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2514600" cy="2221230"/>
          </a:xfrm>
          <a:prstGeom prst="rect">
            <a:avLst/>
          </a:prstGeom>
        </p:spPr>
      </p:pic>
      <p:pic>
        <p:nvPicPr>
          <p:cNvPr id="7" name="Graphic 6">
            <a:extLst>
              <a:ext uri="{FF2B5EF4-FFF2-40B4-BE49-F238E27FC236}">
                <a16:creationId xmlns:a16="http://schemas.microsoft.com/office/drawing/2014/main" id="{646B7F7A-25AD-4399-816D-BF437ECF76B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7961127">
            <a:off x="9841261" y="5420856"/>
            <a:ext cx="2332518" cy="1651000"/>
          </a:xfrm>
          <a:prstGeom prst="rect">
            <a:avLst/>
          </a:prstGeom>
        </p:spPr>
      </p:pic>
      <p:pic>
        <p:nvPicPr>
          <p:cNvPr id="8" name="Graphic 7">
            <a:extLst>
              <a:ext uri="{FF2B5EF4-FFF2-40B4-BE49-F238E27FC236}">
                <a16:creationId xmlns:a16="http://schemas.microsoft.com/office/drawing/2014/main" id="{AC2CFF8F-ACFD-4A07-9B0E-CEF278BDE30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11178928" flipH="1">
            <a:off x="9920177" y="-401042"/>
            <a:ext cx="2655711" cy="3852862"/>
          </a:xfrm>
          <a:prstGeom prst="rect">
            <a:avLst/>
          </a:prstGeom>
        </p:spPr>
      </p:pic>
    </p:spTree>
    <p:extLst>
      <p:ext uri="{BB962C8B-B14F-4D97-AF65-F5344CB8AC3E}">
        <p14:creationId xmlns:p14="http://schemas.microsoft.com/office/powerpoint/2010/main" val="3634212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8B9305-DB55-4116-81E9-F3F8CB1307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7575E25-8DB4-46E3-B92D-04A640E3B6D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7464A0A-01C7-478F-856E-8B95D3E7C12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5603F5-9D9B-4AC1-B630-298D74362B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A1B50B-99AC-4429-AC10-5BDAC78729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BBF73BC-8EBD-4966-92CF-BC05A39270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3466668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E7B85B-12C7-4EF2-9D04-30BF777D4E3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49E0655-DB6B-4405-B35F-C10B4422E7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194C80A-736A-4E15-9B7A-41CC6E473C7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37A8294-F6D6-4F3C-AAE9-94458FB09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E92DD63-55D6-4A14-9493-7EDB746C7DF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EBF41FF-5F1E-45B2-8F8A-6E3A24AF9B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E52D32EB-7CD9-4590-A00C-C74A862506B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65D00686-5DB7-428D-AA18-AC43AD6034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3748943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6781D2-7BA7-4C64-BB34-6B53DE6BFED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FB9EFD3-AE31-46B0-A913-84F50185B3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B7438E1F-7011-414E-87DB-450207C9D2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FA60BDCF-87FB-4EED-BB84-4D833DBDB0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5651374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EE546E-EEB7-4F82-9CFC-1A8DE56DD31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AE194457-188F-482D-8738-B134A45CCE7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05B1426C-8EDC-4B78-85B0-78442E15CE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6190298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8A3792-2B88-4251-A717-D63D8EF941F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4DB0DEB-20DC-4AA2-A2B2-206BFA780D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9C03A88-BBB7-47EC-91AB-5C7BC1C15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6383D9-532B-41E2-BDC4-008727CBAE3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D002412A-A684-48C4-B8C8-3082C602E08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04BD8037-F4FC-4755-B475-F940F0D9B8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82360006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D08E63-9262-46A0-8457-1FEA626BD7A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B3A0ED6-ECC3-4FB9-9B00-F14998B935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62ECF3F-3054-4502-AEDF-41641E14A4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FB33C4D-8385-46E2-AA72-73C87B9695B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F0E9FC32-D201-4998-955C-EC56666E457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72D9FFD-5F83-4D74-A3E0-B816F6AF08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8098571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E247F2-C9DC-42CA-9501-3C3A1829243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0F99B12-BB4E-41BA-8FB8-A1934D62074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12472EA-A8A0-4E30-8140-E0604A9E788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0D299607-0B1C-4FF0-AA41-83220EA1ABB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5F2EFFA-ADC8-4F5E-8356-7E5DA76D67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6833785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5A2BC07-CE56-4D43-8F15-4B4435E25C6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09F85D-FD03-427A-AE39-B4DEAF7838C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63FECCF-2A5A-45C2-98FD-0A79C0FAFF7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310999B-EA24-46F0-9270-8EA1F9A2AC7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ACEEDB8-A80B-44A6-BE02-C7B75A6087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6013616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334119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21B531-C150-44A1-80B7-DFBF016290D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580BCB7-C170-4FF8-B9BE-48F77A6C19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7AE9558-BA9B-4340-9A1A-6DCA28B9E3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55401A4-DE43-4CD1-95B7-0CF22C35B4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FEE7BBE-2667-4449-8627-F5492258CF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7382174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42DC6BA-C1C8-4440-800A-02EA1172404D}"/>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4" name="Footer Placeholder 3">
            <a:extLst>
              <a:ext uri="{FF2B5EF4-FFF2-40B4-BE49-F238E27FC236}">
                <a16:creationId xmlns:a16="http://schemas.microsoft.com/office/drawing/2014/main" id="{DF958B69-FE26-4E95-8942-FEEC31CE1F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FA80D02-8736-4528-87D7-9EE8DFC62281}"/>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grpSp>
        <p:nvGrpSpPr>
          <p:cNvPr id="2" name="Group 1">
            <a:extLst>
              <a:ext uri="{FF2B5EF4-FFF2-40B4-BE49-F238E27FC236}">
                <a16:creationId xmlns:a16="http://schemas.microsoft.com/office/drawing/2014/main" id="{BC61AFF4-F066-4F5D-91E2-7A6A8C565F01}"/>
              </a:ext>
            </a:extLst>
          </p:cNvPr>
          <p:cNvGrpSpPr/>
          <p:nvPr userDrawn="1"/>
        </p:nvGrpSpPr>
        <p:grpSpPr>
          <a:xfrm flipH="1">
            <a:off x="-383888" y="-477829"/>
            <a:ext cx="12575888" cy="7813657"/>
            <a:chOff x="0" y="-401042"/>
            <a:chExt cx="12575888" cy="7813657"/>
          </a:xfrm>
        </p:grpSpPr>
        <p:pic>
          <p:nvPicPr>
            <p:cNvPr id="6" name="Graphic 5">
              <a:extLst>
                <a:ext uri="{FF2B5EF4-FFF2-40B4-BE49-F238E27FC236}">
                  <a16:creationId xmlns:a16="http://schemas.microsoft.com/office/drawing/2014/main" id="{16B8FBC9-CA26-467E-80FB-F798F589B7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2514600" cy="2221230"/>
            </a:xfrm>
            <a:prstGeom prst="rect">
              <a:avLst/>
            </a:prstGeom>
          </p:spPr>
        </p:pic>
        <p:pic>
          <p:nvPicPr>
            <p:cNvPr id="7" name="Graphic 6">
              <a:extLst>
                <a:ext uri="{FF2B5EF4-FFF2-40B4-BE49-F238E27FC236}">
                  <a16:creationId xmlns:a16="http://schemas.microsoft.com/office/drawing/2014/main" id="{646B7F7A-25AD-4399-816D-BF437ECF76B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7961127">
              <a:off x="9841261" y="5420856"/>
              <a:ext cx="2332518" cy="1651000"/>
            </a:xfrm>
            <a:prstGeom prst="rect">
              <a:avLst/>
            </a:prstGeom>
          </p:spPr>
        </p:pic>
        <p:pic>
          <p:nvPicPr>
            <p:cNvPr id="8" name="Graphic 7">
              <a:extLst>
                <a:ext uri="{FF2B5EF4-FFF2-40B4-BE49-F238E27FC236}">
                  <a16:creationId xmlns:a16="http://schemas.microsoft.com/office/drawing/2014/main" id="{AC2CFF8F-ACFD-4A07-9B0E-CEF278BDE30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11178928" flipH="1">
              <a:off x="9920177" y="-401042"/>
              <a:ext cx="2655711" cy="3852862"/>
            </a:xfrm>
            <a:prstGeom prst="rect">
              <a:avLst/>
            </a:prstGeom>
          </p:spPr>
        </p:pic>
      </p:grpSp>
    </p:spTree>
    <p:extLst>
      <p:ext uri="{BB962C8B-B14F-4D97-AF65-F5344CB8AC3E}">
        <p14:creationId xmlns:p14="http://schemas.microsoft.com/office/powerpoint/2010/main" val="12448768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861632-18E1-4258-8C62-37781DC8996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44FA456-74CF-4196-848E-3E0A61F1D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08C54F5-D476-42FD-9D98-662EC4C20F7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E0EC9A5-1765-4ED8-A9AB-E60CFAAF4AF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4E1DF81-D730-4BE6-A8DF-18FDC3CCFA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1792719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587476-306C-48A2-9792-D49C4F8CF3B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3C20DDD-72C9-4306-A12F-FC263A0B1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3FF76A0-2B46-4133-91B4-B013B7F4C7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345038F-026F-473C-AA75-0E6C5DFAFE2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C57367A-CFC8-4287-B796-4084DBD55C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26239425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8B9305-DB55-4116-81E9-F3F8CB1307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7575E25-8DB4-46E3-B92D-04A640E3B6D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7464A0A-01C7-478F-856E-8B95D3E7C12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5603F5-9D9B-4AC1-B630-298D74362B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A1B50B-99AC-4429-AC10-5BDAC78729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BBF73BC-8EBD-4966-92CF-BC05A39270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4515966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E7B85B-12C7-4EF2-9D04-30BF777D4E3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49E0655-DB6B-4405-B35F-C10B4422E7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194C80A-736A-4E15-9B7A-41CC6E473C7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37A8294-F6D6-4F3C-AAE9-94458FB09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E92DD63-55D6-4A14-9493-7EDB746C7DF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EBF41FF-5F1E-45B2-8F8A-6E3A24AF9B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E52D32EB-7CD9-4590-A00C-C74A862506B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65D00686-5DB7-428D-AA18-AC43AD6034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2976992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6781D2-7BA7-4C64-BB34-6B53DE6BFED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FB9EFD3-AE31-46B0-A913-84F50185B3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B7438E1F-7011-414E-87DB-450207C9D2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FA60BDCF-87FB-4EED-BB84-4D833DBDB0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76205579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EE546E-EEB7-4F82-9CFC-1A8DE56DD31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AE194457-188F-482D-8738-B134A45CCE7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05B1426C-8EDC-4B78-85B0-78442E15CE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0873749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8A3792-2B88-4251-A717-D63D8EF941F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4DB0DEB-20DC-4AA2-A2B2-206BFA780D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9C03A88-BBB7-47EC-91AB-5C7BC1C15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6383D9-532B-41E2-BDC4-008727CBAE3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D002412A-A684-48C4-B8C8-3082C602E08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04BD8037-F4FC-4755-B475-F940F0D9B8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9198615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D08E63-9262-46A0-8457-1FEA626BD7A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B3A0ED6-ECC3-4FB9-9B00-F14998B935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62ECF3F-3054-4502-AEDF-41641E14A4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FB33C4D-8385-46E2-AA72-73C87B9695B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F0E9FC32-D201-4998-955C-EC56666E457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72D9FFD-5F83-4D74-A3E0-B816F6AF08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2065910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E247F2-C9DC-42CA-9501-3C3A1829243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0F99B12-BB4E-41BA-8FB8-A1934D62074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12472EA-A8A0-4E30-8140-E0604A9E788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0D299607-0B1C-4FF0-AA41-83220EA1ABB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5F2EFFA-ADC8-4F5E-8356-7E5DA76D67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0020586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5A2BC07-CE56-4D43-8F15-4B4435E25C6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09F85D-FD03-427A-AE39-B4DEAF7838C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63FECCF-2A5A-45C2-98FD-0A79C0FAFF7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310999B-EA24-46F0-9270-8EA1F9A2AC7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ACEEDB8-A80B-44A6-BE02-C7B75A6087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5321545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42DC6BA-C1C8-4440-800A-02EA1172404D}"/>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4" name="Footer Placeholder 3">
            <a:extLst>
              <a:ext uri="{FF2B5EF4-FFF2-40B4-BE49-F238E27FC236}">
                <a16:creationId xmlns:a16="http://schemas.microsoft.com/office/drawing/2014/main" id="{DF958B69-FE26-4E95-8942-FEEC31CE1F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FA80D02-8736-4528-87D7-9EE8DFC62281}"/>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grpSp>
        <p:nvGrpSpPr>
          <p:cNvPr id="2" name="Group 1">
            <a:extLst>
              <a:ext uri="{FF2B5EF4-FFF2-40B4-BE49-F238E27FC236}">
                <a16:creationId xmlns:a16="http://schemas.microsoft.com/office/drawing/2014/main" id="{BC61AFF4-F066-4F5D-91E2-7A6A8C565F01}"/>
              </a:ext>
            </a:extLst>
          </p:cNvPr>
          <p:cNvGrpSpPr/>
          <p:nvPr userDrawn="1"/>
        </p:nvGrpSpPr>
        <p:grpSpPr>
          <a:xfrm flipH="1">
            <a:off x="358980" y="-76787"/>
            <a:ext cx="11833020" cy="7412615"/>
            <a:chOff x="0" y="0"/>
            <a:chExt cx="11833020" cy="7412615"/>
          </a:xfrm>
        </p:grpSpPr>
        <p:pic>
          <p:nvPicPr>
            <p:cNvPr id="6" name="Graphic 5">
              <a:extLst>
                <a:ext uri="{FF2B5EF4-FFF2-40B4-BE49-F238E27FC236}">
                  <a16:creationId xmlns:a16="http://schemas.microsoft.com/office/drawing/2014/main" id="{16B8FBC9-CA26-467E-80FB-F798F589B7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2514600" cy="2221230"/>
            </a:xfrm>
            <a:prstGeom prst="rect">
              <a:avLst/>
            </a:prstGeom>
          </p:spPr>
        </p:pic>
        <p:pic>
          <p:nvPicPr>
            <p:cNvPr id="7" name="Graphic 6">
              <a:extLst>
                <a:ext uri="{FF2B5EF4-FFF2-40B4-BE49-F238E27FC236}">
                  <a16:creationId xmlns:a16="http://schemas.microsoft.com/office/drawing/2014/main" id="{646B7F7A-25AD-4399-816D-BF437ECF76B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7961127">
              <a:off x="9841261" y="5420856"/>
              <a:ext cx="2332518" cy="1651000"/>
            </a:xfrm>
            <a:prstGeom prst="rect">
              <a:avLst/>
            </a:prstGeom>
          </p:spPr>
        </p:pic>
      </p:grpSp>
    </p:spTree>
    <p:extLst>
      <p:ext uri="{BB962C8B-B14F-4D97-AF65-F5344CB8AC3E}">
        <p14:creationId xmlns:p14="http://schemas.microsoft.com/office/powerpoint/2010/main" val="870446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524833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42DC6BA-C1C8-4440-800A-02EA1172404D}"/>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4" name="Footer Placeholder 3">
            <a:extLst>
              <a:ext uri="{FF2B5EF4-FFF2-40B4-BE49-F238E27FC236}">
                <a16:creationId xmlns:a16="http://schemas.microsoft.com/office/drawing/2014/main" id="{DF958B69-FE26-4E95-8942-FEEC31CE1F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FA80D02-8736-4528-87D7-9EE8DFC62281}"/>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pic>
        <p:nvPicPr>
          <p:cNvPr id="9" name="Graphic 8">
            <a:extLst>
              <a:ext uri="{FF2B5EF4-FFF2-40B4-BE49-F238E27FC236}">
                <a16:creationId xmlns:a16="http://schemas.microsoft.com/office/drawing/2014/main" id="{9D35E453-4BED-4FF8-963D-ADAA0F33FA2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150" y="0"/>
            <a:ext cx="3638550" cy="3829050"/>
          </a:xfrm>
          <a:prstGeom prst="rect">
            <a:avLst/>
          </a:prstGeom>
        </p:spPr>
      </p:pic>
      <p:pic>
        <p:nvPicPr>
          <p:cNvPr id="10" name="Graphic 9">
            <a:extLst>
              <a:ext uri="{FF2B5EF4-FFF2-40B4-BE49-F238E27FC236}">
                <a16:creationId xmlns:a16="http://schemas.microsoft.com/office/drawing/2014/main" id="{1884C2BA-4742-465E-B675-8488A1A231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8610600" y="3028950"/>
            <a:ext cx="3638550" cy="3829050"/>
          </a:xfrm>
          <a:prstGeom prst="rect">
            <a:avLst/>
          </a:prstGeom>
        </p:spPr>
      </p:pic>
      <p:pic>
        <p:nvPicPr>
          <p:cNvPr id="11" name="Graphic 10">
            <a:extLst>
              <a:ext uri="{FF2B5EF4-FFF2-40B4-BE49-F238E27FC236}">
                <a16:creationId xmlns:a16="http://schemas.microsoft.com/office/drawing/2014/main" id="{87991BC1-C97A-4A83-9B5B-0911649A159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9677400" y="-76787"/>
            <a:ext cx="2514600" cy="2221230"/>
          </a:xfrm>
          <a:prstGeom prst="rect">
            <a:avLst/>
          </a:prstGeom>
        </p:spPr>
      </p:pic>
      <p:pic>
        <p:nvPicPr>
          <p:cNvPr id="12" name="Graphic 11">
            <a:extLst>
              <a:ext uri="{FF2B5EF4-FFF2-40B4-BE49-F238E27FC236}">
                <a16:creationId xmlns:a16="http://schemas.microsoft.com/office/drawing/2014/main" id="{07EC0C8E-759B-4068-A28A-E4CA70B0ECA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flipH="1">
            <a:off x="-57150" y="4636770"/>
            <a:ext cx="2514600" cy="2221230"/>
          </a:xfrm>
          <a:prstGeom prst="rect">
            <a:avLst/>
          </a:prstGeom>
        </p:spPr>
      </p:pic>
      <p:sp>
        <p:nvSpPr>
          <p:cNvPr id="17" name="Picture Placeholder 16">
            <a:extLst>
              <a:ext uri="{FF2B5EF4-FFF2-40B4-BE49-F238E27FC236}">
                <a16:creationId xmlns:a16="http://schemas.microsoft.com/office/drawing/2014/main" id="{33781AC8-D8B8-4D3E-9BAF-A9BBE9B5F9C0}"/>
              </a:ext>
            </a:extLst>
          </p:cNvPr>
          <p:cNvSpPr>
            <a:spLocks noGrp="1"/>
          </p:cNvSpPr>
          <p:nvPr>
            <p:ph type="pic" sz="quarter" idx="13"/>
          </p:nvPr>
        </p:nvSpPr>
        <p:spPr>
          <a:xfrm>
            <a:off x="3116654" y="1989054"/>
            <a:ext cx="5252646" cy="3903745"/>
          </a:xfrm>
          <a:custGeom>
            <a:avLst/>
            <a:gdLst>
              <a:gd name="connsiteX0" fmla="*/ 0 w 5252646"/>
              <a:gd name="connsiteY0" fmla="*/ 0 h 3903745"/>
              <a:gd name="connsiteX1" fmla="*/ 5252646 w 5252646"/>
              <a:gd name="connsiteY1" fmla="*/ 0 h 3903745"/>
              <a:gd name="connsiteX2" fmla="*/ 5252646 w 5252646"/>
              <a:gd name="connsiteY2" fmla="*/ 3903745 h 3903745"/>
              <a:gd name="connsiteX3" fmla="*/ 0 w 5252646"/>
              <a:gd name="connsiteY3" fmla="*/ 3903745 h 3903745"/>
            </a:gdLst>
            <a:ahLst/>
            <a:cxnLst>
              <a:cxn ang="0">
                <a:pos x="connsiteX0" y="connsiteY0"/>
              </a:cxn>
              <a:cxn ang="0">
                <a:pos x="connsiteX1" y="connsiteY1"/>
              </a:cxn>
              <a:cxn ang="0">
                <a:pos x="connsiteX2" y="connsiteY2"/>
              </a:cxn>
              <a:cxn ang="0">
                <a:pos x="connsiteX3" y="connsiteY3"/>
              </a:cxn>
            </a:cxnLst>
            <a:rect l="l" t="t" r="r" b="b"/>
            <a:pathLst>
              <a:path w="5252646" h="3903745">
                <a:moveTo>
                  <a:pt x="0" y="0"/>
                </a:moveTo>
                <a:lnTo>
                  <a:pt x="5252646" y="0"/>
                </a:lnTo>
                <a:lnTo>
                  <a:pt x="5252646" y="3903745"/>
                </a:lnTo>
                <a:lnTo>
                  <a:pt x="0" y="3903745"/>
                </a:lnTo>
                <a:close/>
              </a:path>
            </a:pathLst>
          </a:custGeom>
        </p:spPr>
        <p:txBody>
          <a:bodyPr wrap="square">
            <a:noAutofit/>
          </a:bodyPr>
          <a:lstStyle/>
          <a:p>
            <a:endParaRPr lang="en-US"/>
          </a:p>
        </p:txBody>
      </p:sp>
    </p:spTree>
    <p:extLst>
      <p:ext uri="{BB962C8B-B14F-4D97-AF65-F5344CB8AC3E}">
        <p14:creationId xmlns:p14="http://schemas.microsoft.com/office/powerpoint/2010/main" val="1724768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42DC6BA-C1C8-4440-800A-02EA1172404D}"/>
              </a:ext>
            </a:extLst>
          </p:cNvPr>
          <p:cNvSpPr>
            <a:spLocks noGrp="1"/>
          </p:cNvSpPr>
          <p:nvPr>
            <p:ph type="dt" sz="half" idx="10"/>
          </p:nvPr>
        </p:nvSpPr>
        <p:spPr>
          <a:xfrm>
            <a:off x="838200" y="6356350"/>
            <a:ext cx="2743200" cy="365125"/>
          </a:xfrm>
          <a:prstGeom prst="rect">
            <a:avLst/>
          </a:prstGeom>
        </p:spPr>
        <p:txBody>
          <a:bodyPr/>
          <a:lstStyle/>
          <a:p>
            <a:fld id="{CA9AE754-9F7F-4219-ACDC-2A07CB737742}" type="datetimeFigureOut">
              <a:rPr lang="en-US" smtClean="0"/>
              <a:t>2/22/2023</a:t>
            </a:fld>
            <a:endParaRPr lang="en-US"/>
          </a:p>
        </p:txBody>
      </p:sp>
      <p:sp>
        <p:nvSpPr>
          <p:cNvPr id="4" name="Footer Placeholder 3">
            <a:extLst>
              <a:ext uri="{FF2B5EF4-FFF2-40B4-BE49-F238E27FC236}">
                <a16:creationId xmlns:a16="http://schemas.microsoft.com/office/drawing/2014/main" id="{DF958B69-FE26-4E95-8942-FEEC31CE1F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FA80D02-8736-4528-87D7-9EE8DFC62281}"/>
              </a:ext>
            </a:extLst>
          </p:cNvPr>
          <p:cNvSpPr>
            <a:spLocks noGrp="1"/>
          </p:cNvSpPr>
          <p:nvPr>
            <p:ph type="sldNum" sz="quarter" idx="12"/>
          </p:nvPr>
        </p:nvSpPr>
        <p:spPr>
          <a:xfrm>
            <a:off x="8610600" y="6356350"/>
            <a:ext cx="2743200" cy="365125"/>
          </a:xfrm>
          <a:prstGeom prst="rect">
            <a:avLst/>
          </a:prstGeom>
        </p:spPr>
        <p:txBody>
          <a:bodyPr/>
          <a:lstStyle/>
          <a:p>
            <a:fld id="{5D2921A6-5D16-47E5-8672-27EC71817C4D}" type="slidenum">
              <a:rPr lang="en-US" smtClean="0"/>
              <a:t>‹#›</a:t>
            </a:fld>
            <a:endParaRPr lang="en-US"/>
          </a:p>
        </p:txBody>
      </p:sp>
      <p:pic>
        <p:nvPicPr>
          <p:cNvPr id="9" name="Graphic 8">
            <a:extLst>
              <a:ext uri="{FF2B5EF4-FFF2-40B4-BE49-F238E27FC236}">
                <a16:creationId xmlns:a16="http://schemas.microsoft.com/office/drawing/2014/main" id="{9D35E453-4BED-4FF8-963D-ADAA0F33FA2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150" y="0"/>
            <a:ext cx="3638550" cy="3829050"/>
          </a:xfrm>
          <a:prstGeom prst="rect">
            <a:avLst/>
          </a:prstGeom>
        </p:spPr>
      </p:pic>
      <p:pic>
        <p:nvPicPr>
          <p:cNvPr id="10" name="Graphic 9">
            <a:extLst>
              <a:ext uri="{FF2B5EF4-FFF2-40B4-BE49-F238E27FC236}">
                <a16:creationId xmlns:a16="http://schemas.microsoft.com/office/drawing/2014/main" id="{1884C2BA-4742-465E-B675-8488A1A231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8610600" y="3028950"/>
            <a:ext cx="3638550" cy="3829050"/>
          </a:xfrm>
          <a:prstGeom prst="rect">
            <a:avLst/>
          </a:prstGeom>
        </p:spPr>
      </p:pic>
      <p:pic>
        <p:nvPicPr>
          <p:cNvPr id="11" name="Graphic 10">
            <a:extLst>
              <a:ext uri="{FF2B5EF4-FFF2-40B4-BE49-F238E27FC236}">
                <a16:creationId xmlns:a16="http://schemas.microsoft.com/office/drawing/2014/main" id="{87991BC1-C97A-4A83-9B5B-0911649A159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9677400" y="-76787"/>
            <a:ext cx="2514600" cy="2221230"/>
          </a:xfrm>
          <a:prstGeom prst="rect">
            <a:avLst/>
          </a:prstGeom>
        </p:spPr>
      </p:pic>
      <p:pic>
        <p:nvPicPr>
          <p:cNvPr id="12" name="Graphic 11">
            <a:extLst>
              <a:ext uri="{FF2B5EF4-FFF2-40B4-BE49-F238E27FC236}">
                <a16:creationId xmlns:a16="http://schemas.microsoft.com/office/drawing/2014/main" id="{07EC0C8E-759B-4068-A28A-E4CA70B0ECA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flipH="1">
            <a:off x="-57150" y="4636770"/>
            <a:ext cx="2514600" cy="2221230"/>
          </a:xfrm>
          <a:prstGeom prst="rect">
            <a:avLst/>
          </a:prstGeom>
        </p:spPr>
      </p:pic>
    </p:spTree>
    <p:extLst>
      <p:ext uri="{BB962C8B-B14F-4D97-AF65-F5344CB8AC3E}">
        <p14:creationId xmlns:p14="http://schemas.microsoft.com/office/powerpoint/2010/main" val="3743419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549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60" r:id="rId5"/>
    <p:sldLayoutId id="2147483661" r:id="rId6"/>
    <p:sldLayoutId id="2147483665" r:id="rId7"/>
    <p:sldLayoutId id="2147483662" r:id="rId8"/>
    <p:sldLayoutId id="2147483663" r:id="rId9"/>
    <p:sldLayoutId id="2147483664"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29188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F136FC0-AE36-4EBE-9337-120CAF16FB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CDEB2D4-08E6-4B85-9656-500AA6E691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8D0BEDB-43C2-44A9-B641-56199B7F8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B98573E-FF9B-4F8D-8A4E-8AA38054F4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A666646-BA05-40A4-973B-D42E103D96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454203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F136FC0-AE36-4EBE-9337-120CAF16FB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CDEB2D4-08E6-4B85-9656-500AA6E691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8D0BEDB-43C2-44A9-B641-56199B7F8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B98573E-FF9B-4F8D-8A4E-8AA38054F4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A666646-BA05-40A4-973B-D42E103D96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2791038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F136FC0-AE36-4EBE-9337-120CAF16FB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CDEB2D4-08E6-4B85-9656-500AA6E691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8D0BEDB-43C2-44A9-B641-56199B7F8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B98573E-FF9B-4F8D-8A4E-8AA38054F4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A666646-BA05-40A4-973B-D42E103D96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0590355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F136FC0-AE36-4EBE-9337-120CAF16FB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CDEB2D4-08E6-4B85-9656-500AA6E691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8D0BEDB-43C2-44A9-B641-56199B7F8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BB95876-0A84-46D5-8647-D10D06004A3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2023/2/22</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B98573E-FF9B-4F8D-8A4E-8AA38054F4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A666646-BA05-40A4-973B-D42E103D96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4518917-05E4-453A-A063-CDE37C1496D2}"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20267001"/>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9.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image" Target="../media/image31.png"/><Relationship Id="rId1" Type="http://schemas.openxmlformats.org/officeDocument/2006/relationships/slideLayout" Target="../slideLayouts/slideLayout65.xml"/><Relationship Id="rId6" Type="http://schemas.microsoft.com/office/2007/relationships/hdphoto" Target="../media/hdphoto3.wdp"/><Relationship Id="rId5" Type="http://schemas.openxmlformats.org/officeDocument/2006/relationships/image" Target="../media/image37.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40.png"/><Relationship Id="rId5" Type="http://schemas.microsoft.com/office/2007/relationships/hdphoto" Target="../media/hdphoto5.wdp"/><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0.png"/><Relationship Id="rId7" Type="http://schemas.openxmlformats.org/officeDocument/2006/relationships/image" Target="../media/image26.png"/><Relationship Id="rId2" Type="http://schemas.openxmlformats.org/officeDocument/2006/relationships/image" Target="../media/image19.png"/><Relationship Id="rId1" Type="http://schemas.openxmlformats.org/officeDocument/2006/relationships/slideLayout" Target="../slideLayouts/slideLayout5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50.png"/><Relationship Id="rId3" Type="http://schemas.openxmlformats.org/officeDocument/2006/relationships/slideLayout" Target="../slideLayouts/slideLayout12.xml"/><Relationship Id="rId7" Type="http://schemas.openxmlformats.org/officeDocument/2006/relationships/image" Target="../media/image47.png"/><Relationship Id="rId12" Type="http://schemas.microsoft.com/office/2007/relationships/hdphoto" Target="../media/hdphoto10.wdp"/><Relationship Id="rId2" Type="http://schemas.openxmlformats.org/officeDocument/2006/relationships/audio" Target="../media/media2.mp3"/><Relationship Id="rId16" Type="http://schemas.openxmlformats.org/officeDocument/2006/relationships/image" Target="../media/image52.png"/><Relationship Id="rId1" Type="http://schemas.microsoft.com/office/2007/relationships/media" Target="../media/media2.mp3"/><Relationship Id="rId6" Type="http://schemas.microsoft.com/office/2007/relationships/hdphoto" Target="../media/hdphoto7.wdp"/><Relationship Id="rId11" Type="http://schemas.openxmlformats.org/officeDocument/2006/relationships/image" Target="../media/image49.png"/><Relationship Id="rId5" Type="http://schemas.openxmlformats.org/officeDocument/2006/relationships/image" Target="../media/image46.png"/><Relationship Id="rId15" Type="http://schemas.openxmlformats.org/officeDocument/2006/relationships/image" Target="../media/image51.png"/><Relationship Id="rId10" Type="http://schemas.microsoft.com/office/2007/relationships/hdphoto" Target="../media/hdphoto9.wdp"/><Relationship Id="rId4" Type="http://schemas.openxmlformats.org/officeDocument/2006/relationships/image" Target="../media/image45.jpg"/><Relationship Id="rId9" Type="http://schemas.openxmlformats.org/officeDocument/2006/relationships/image" Target="../media/image48.png"/><Relationship Id="rId14" Type="http://schemas.microsoft.com/office/2007/relationships/hdphoto" Target="../media/hdphoto11.wdp"/></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slide" Target="slide23.xml"/><Relationship Id="rId3" Type="http://schemas.openxmlformats.org/officeDocument/2006/relationships/image" Target="../media/image45.jpg"/><Relationship Id="rId7" Type="http://schemas.microsoft.com/office/2007/relationships/hdphoto" Target="../media/hdphoto12.wdp"/><Relationship Id="rId12" Type="http://schemas.openxmlformats.org/officeDocument/2006/relationships/slide" Target="slide22.xml"/><Relationship Id="rId17" Type="http://schemas.openxmlformats.org/officeDocument/2006/relationships/image" Target="../media/image51.png"/><Relationship Id="rId2" Type="http://schemas.openxmlformats.org/officeDocument/2006/relationships/notesSlide" Target="../notesSlides/notesSlide1.xml"/><Relationship Id="rId16" Type="http://schemas.openxmlformats.org/officeDocument/2006/relationships/slide" Target="slide13.xml"/><Relationship Id="rId1" Type="http://schemas.openxmlformats.org/officeDocument/2006/relationships/slideLayout" Target="../slideLayouts/slideLayout12.xml"/><Relationship Id="rId6" Type="http://schemas.openxmlformats.org/officeDocument/2006/relationships/image" Target="../media/image53.png"/><Relationship Id="rId11" Type="http://schemas.microsoft.com/office/2007/relationships/hdphoto" Target="../media/hdphoto10.wdp"/><Relationship Id="rId5" Type="http://schemas.microsoft.com/office/2007/relationships/hdphoto" Target="../media/hdphoto8.wdp"/><Relationship Id="rId15" Type="http://schemas.openxmlformats.org/officeDocument/2006/relationships/slide" Target="slide25.xml"/><Relationship Id="rId10" Type="http://schemas.openxmlformats.org/officeDocument/2006/relationships/image" Target="../media/image49.png"/><Relationship Id="rId4" Type="http://schemas.openxmlformats.org/officeDocument/2006/relationships/image" Target="../media/image47.png"/><Relationship Id="rId9" Type="http://schemas.microsoft.com/office/2007/relationships/hdphoto" Target="../media/hdphoto11.wdp"/><Relationship Id="rId14" Type="http://schemas.openxmlformats.org/officeDocument/2006/relationships/slide" Target="slide24.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21.xml"/><Relationship Id="rId5" Type="http://schemas.microsoft.com/office/2007/relationships/hdphoto" Target="../media/hdphoto7.wdp"/><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21.xml"/><Relationship Id="rId5" Type="http://schemas.microsoft.com/office/2007/relationships/hdphoto" Target="../media/hdphoto7.wdp"/><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21.xml"/><Relationship Id="rId5" Type="http://schemas.microsoft.com/office/2007/relationships/hdphoto" Target="../media/hdphoto7.wdp"/><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21.xml"/><Relationship Id="rId5" Type="http://schemas.microsoft.com/office/2007/relationships/hdphoto" Target="../media/hdphoto7.wdp"/><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12.xml"/><Relationship Id="rId5" Type="http://schemas.openxmlformats.org/officeDocument/2006/relationships/image" Target="../media/image51.png"/><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9.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0.png"/><Relationship Id="rId7" Type="http://schemas.openxmlformats.org/officeDocument/2006/relationships/image" Target="../media/image26.png"/><Relationship Id="rId2" Type="http://schemas.openxmlformats.org/officeDocument/2006/relationships/image" Target="../media/image19.png"/><Relationship Id="rId1" Type="http://schemas.openxmlformats.org/officeDocument/2006/relationships/slideLayout" Target="../slideLayouts/slideLayout5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9.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0.png"/><Relationship Id="rId7" Type="http://schemas.openxmlformats.org/officeDocument/2006/relationships/image" Target="../media/image26.png"/><Relationship Id="rId2" Type="http://schemas.openxmlformats.org/officeDocument/2006/relationships/image" Target="../media/image19.png"/><Relationship Id="rId1" Type="http://schemas.openxmlformats.org/officeDocument/2006/relationships/slideLayout" Target="../slideLayouts/slideLayout5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ECFB5A-A70D-4069-BB16-087A1AE68FD9}"/>
              </a:ext>
            </a:extLst>
          </p:cNvPr>
          <p:cNvSpPr/>
          <p:nvPr/>
        </p:nvSpPr>
        <p:spPr>
          <a:xfrm>
            <a:off x="0" y="0"/>
            <a:ext cx="12192000" cy="6858000"/>
          </a:xfrm>
          <a:prstGeom prst="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3" name="图片 12">
            <a:extLst>
              <a:ext uri="{FF2B5EF4-FFF2-40B4-BE49-F238E27FC236}">
                <a16:creationId xmlns:a16="http://schemas.microsoft.com/office/drawing/2014/main" id="{1111D0C7-7707-4969-8A11-363A407D8D5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4047586"/>
            <a:ext cx="12211828" cy="2810414"/>
          </a:xfrm>
          <a:prstGeom prst="rect">
            <a:avLst/>
          </a:prstGeom>
        </p:spPr>
      </p:pic>
      <p:pic>
        <p:nvPicPr>
          <p:cNvPr id="3" name="图片 2">
            <a:extLst>
              <a:ext uri="{FF2B5EF4-FFF2-40B4-BE49-F238E27FC236}">
                <a16:creationId xmlns:a16="http://schemas.microsoft.com/office/drawing/2014/main" id="{D27556A1-8107-40C6-9C08-9C104E89355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8009" y="139700"/>
            <a:ext cx="11195981" cy="5791200"/>
          </a:xfrm>
          <a:prstGeom prst="rect">
            <a:avLst/>
          </a:prstGeom>
        </p:spPr>
      </p:pic>
      <p:pic>
        <p:nvPicPr>
          <p:cNvPr id="10" name="图片 9">
            <a:extLst>
              <a:ext uri="{FF2B5EF4-FFF2-40B4-BE49-F238E27FC236}">
                <a16:creationId xmlns:a16="http://schemas.microsoft.com/office/drawing/2014/main" id="{E9C1B7F6-3A42-486A-AE97-6B6A97C7B43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73199" y="1036467"/>
            <a:ext cx="4227541" cy="5104503"/>
          </a:xfrm>
          <a:prstGeom prst="rect">
            <a:avLst/>
          </a:prstGeom>
        </p:spPr>
      </p:pic>
      <p:pic>
        <p:nvPicPr>
          <p:cNvPr id="11" name="图片 10">
            <a:extLst>
              <a:ext uri="{FF2B5EF4-FFF2-40B4-BE49-F238E27FC236}">
                <a16:creationId xmlns:a16="http://schemas.microsoft.com/office/drawing/2014/main" id="{96D434A8-1EAA-4965-8712-71E6FA5F84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3620862"/>
            <a:ext cx="12192000" cy="3252233"/>
          </a:xfrm>
          <a:prstGeom prst="rect">
            <a:avLst/>
          </a:prstGeom>
        </p:spPr>
      </p:pic>
      <p:pic>
        <p:nvPicPr>
          <p:cNvPr id="12" name="图片 11">
            <a:extLst>
              <a:ext uri="{FF2B5EF4-FFF2-40B4-BE49-F238E27FC236}">
                <a16:creationId xmlns:a16="http://schemas.microsoft.com/office/drawing/2014/main" id="{0961343A-B507-4C99-B623-5B160E18172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9827" y="5178698"/>
            <a:ext cx="12231654" cy="1686849"/>
          </a:xfrm>
          <a:prstGeom prst="rect">
            <a:avLst/>
          </a:prstGeom>
        </p:spPr>
      </p:pic>
      <p:pic>
        <p:nvPicPr>
          <p:cNvPr id="14" name="图片 13">
            <a:extLst>
              <a:ext uri="{FF2B5EF4-FFF2-40B4-BE49-F238E27FC236}">
                <a16:creationId xmlns:a16="http://schemas.microsoft.com/office/drawing/2014/main" id="{22D9D5C3-8250-4282-A17C-2C1153A4FC9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602115" y="4983268"/>
            <a:ext cx="3619625" cy="1874732"/>
          </a:xfrm>
          <a:prstGeom prst="rect">
            <a:avLst/>
          </a:prstGeom>
        </p:spPr>
      </p:pic>
      <p:pic>
        <p:nvPicPr>
          <p:cNvPr id="15" name="图片 14">
            <a:extLst>
              <a:ext uri="{FF2B5EF4-FFF2-40B4-BE49-F238E27FC236}">
                <a16:creationId xmlns:a16="http://schemas.microsoft.com/office/drawing/2014/main" id="{DEF4B738-20B7-4796-BE7B-6A058381CA3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9828" y="4995968"/>
            <a:ext cx="3315617" cy="1874732"/>
          </a:xfrm>
          <a:prstGeom prst="rect">
            <a:avLst/>
          </a:prstGeom>
        </p:spPr>
      </p:pic>
      <p:pic>
        <p:nvPicPr>
          <p:cNvPr id="17" name="图片 16">
            <a:extLst>
              <a:ext uri="{FF2B5EF4-FFF2-40B4-BE49-F238E27FC236}">
                <a16:creationId xmlns:a16="http://schemas.microsoft.com/office/drawing/2014/main" id="{C16C1F3B-5464-4A1D-BBAC-197637A6F344}"/>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0" y="0"/>
            <a:ext cx="3405032" cy="5915025"/>
          </a:xfrm>
          <a:prstGeom prst="rect">
            <a:avLst/>
          </a:prstGeom>
        </p:spPr>
      </p:pic>
      <p:pic>
        <p:nvPicPr>
          <p:cNvPr id="18" name="图片 17">
            <a:extLst>
              <a:ext uri="{FF2B5EF4-FFF2-40B4-BE49-F238E27FC236}">
                <a16:creationId xmlns:a16="http://schemas.microsoft.com/office/drawing/2014/main" id="{55E0A4EC-8F56-4AD9-9EDF-06DDFE2375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flipH="1">
            <a:off x="9974294" y="-6064"/>
            <a:ext cx="2237533" cy="3843580"/>
          </a:xfrm>
          <a:prstGeom prst="rect">
            <a:avLst/>
          </a:prstGeom>
        </p:spPr>
      </p:pic>
      <p:grpSp>
        <p:nvGrpSpPr>
          <p:cNvPr id="6" name="组合 5">
            <a:extLst>
              <a:ext uri="{FF2B5EF4-FFF2-40B4-BE49-F238E27FC236}">
                <a16:creationId xmlns:a16="http://schemas.microsoft.com/office/drawing/2014/main" id="{BE87300D-FE7A-4A86-AE5D-1BE8511A57A5}"/>
              </a:ext>
            </a:extLst>
          </p:cNvPr>
          <p:cNvGrpSpPr/>
          <p:nvPr/>
        </p:nvGrpSpPr>
        <p:grpSpPr>
          <a:xfrm rot="71156">
            <a:off x="2796077" y="3951371"/>
            <a:ext cx="5110652" cy="466222"/>
            <a:chOff x="2559176" y="4342105"/>
            <a:chExt cx="5110652" cy="466222"/>
          </a:xfrm>
        </p:grpSpPr>
        <p:sp>
          <p:nvSpPr>
            <p:cNvPr id="7" name="矩形: 圆角 6">
              <a:extLst>
                <a:ext uri="{FF2B5EF4-FFF2-40B4-BE49-F238E27FC236}">
                  <a16:creationId xmlns:a16="http://schemas.microsoft.com/office/drawing/2014/main" id="{21E661EA-5754-4930-87C6-317ACDA4B3DC}"/>
                </a:ext>
              </a:extLst>
            </p:cNvPr>
            <p:cNvSpPr/>
            <p:nvPr/>
          </p:nvSpPr>
          <p:spPr>
            <a:xfrm rot="158652">
              <a:off x="2559176" y="4342105"/>
              <a:ext cx="5110652" cy="466222"/>
            </a:xfrm>
            <a:prstGeom prst="round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64号-萌趣软糖体" panose="00000500000000000000" pitchFamily="2" charset="-122"/>
                <a:ea typeface="字魂64号-萌趣软糖体" panose="00000500000000000000" pitchFamily="2" charset="-122"/>
                <a:cs typeface="+mn-cs"/>
              </a:endParaRPr>
            </a:p>
          </p:txBody>
        </p:sp>
        <p:sp>
          <p:nvSpPr>
            <p:cNvPr id="8" name="文本框 7">
              <a:extLst>
                <a:ext uri="{FF2B5EF4-FFF2-40B4-BE49-F238E27FC236}">
                  <a16:creationId xmlns:a16="http://schemas.microsoft.com/office/drawing/2014/main" id="{29E97082-0091-4718-86CE-8012F4E5C840}"/>
                </a:ext>
              </a:extLst>
            </p:cNvPr>
            <p:cNvSpPr txBox="1"/>
            <p:nvPr/>
          </p:nvSpPr>
          <p:spPr>
            <a:xfrm rot="165028">
              <a:off x="2600959" y="4395954"/>
              <a:ext cx="4844368" cy="400110"/>
            </a:xfrm>
            <a:prstGeom prst="rect">
              <a:avLst/>
            </a:prstGeom>
            <a:noFill/>
          </p:spPr>
          <p:txBody>
            <a:bodyPr wrap="square" rtlCol="0">
              <a:spAutoFit/>
            </a:bodyPr>
            <a:lstStyle/>
            <a:p>
              <a:pPr algn="ctr"/>
              <a:r>
                <a:rPr lang="en-US" sz="2000" b="1" dirty="0">
                  <a:solidFill>
                    <a:schemeClr val="accent6"/>
                  </a:solidFill>
                  <a:latin typeface="UVN Mang Tre" panose="00000400000000000000" pitchFamily="2" charset="0"/>
                </a:rPr>
                <a:t>SGK </a:t>
              </a:r>
              <a:r>
                <a:rPr lang="en-US" sz="2000" b="1" dirty="0" err="1">
                  <a:solidFill>
                    <a:schemeClr val="accent6"/>
                  </a:solidFill>
                  <a:latin typeface="UVN Mang Tre" panose="00000400000000000000" pitchFamily="2" charset="0"/>
                </a:rPr>
                <a:t>Tiếng</a:t>
              </a:r>
              <a:r>
                <a:rPr lang="en-US" sz="2000" b="1" dirty="0">
                  <a:solidFill>
                    <a:schemeClr val="accent6"/>
                  </a:solidFill>
                  <a:latin typeface="UVN Mang Tre" panose="00000400000000000000" pitchFamily="2" charset="0"/>
                </a:rPr>
                <a:t> </a:t>
              </a:r>
              <a:r>
                <a:rPr lang="en-US" sz="2000" b="1" dirty="0" err="1">
                  <a:solidFill>
                    <a:schemeClr val="accent6"/>
                  </a:solidFill>
                  <a:latin typeface="UVN Mang Tre" panose="00000400000000000000" pitchFamily="2" charset="0"/>
                </a:rPr>
                <a:t>Việt</a:t>
              </a:r>
              <a:r>
                <a:rPr lang="en-US" sz="2000" b="1" dirty="0">
                  <a:solidFill>
                    <a:schemeClr val="accent6"/>
                  </a:solidFill>
                  <a:latin typeface="UVN Mang Tre" panose="00000400000000000000" pitchFamily="2" charset="0"/>
                </a:rPr>
                <a:t> 4 – </a:t>
              </a:r>
              <a:r>
                <a:rPr lang="en-US" sz="2000" b="1" dirty="0" err="1">
                  <a:solidFill>
                    <a:schemeClr val="accent6"/>
                  </a:solidFill>
                  <a:latin typeface="UVN Mang Tre" panose="00000400000000000000" pitchFamily="2" charset="0"/>
                </a:rPr>
                <a:t>Tập</a:t>
              </a:r>
              <a:r>
                <a:rPr lang="en-US" sz="2000" b="1" dirty="0">
                  <a:solidFill>
                    <a:schemeClr val="accent6"/>
                  </a:solidFill>
                  <a:latin typeface="UVN Mang Tre" panose="00000400000000000000" pitchFamily="2" charset="0"/>
                </a:rPr>
                <a:t> 2 – </a:t>
              </a:r>
              <a:r>
                <a:rPr lang="en-US" sz="2000" b="1" dirty="0" err="1">
                  <a:solidFill>
                    <a:schemeClr val="accent6"/>
                  </a:solidFill>
                  <a:latin typeface="UVN Mang Tre" panose="00000400000000000000" pitchFamily="2" charset="0"/>
                </a:rPr>
                <a:t>Trang</a:t>
              </a:r>
              <a:r>
                <a:rPr lang="en-US" sz="2000" b="1" dirty="0">
                  <a:solidFill>
                    <a:schemeClr val="accent6"/>
                  </a:solidFill>
                  <a:latin typeface="UVN Mang Tre" panose="00000400000000000000" pitchFamily="2" charset="0"/>
                </a:rPr>
                <a:t> 52</a:t>
              </a:r>
            </a:p>
          </p:txBody>
        </p:sp>
      </p:grpSp>
      <p:sp>
        <p:nvSpPr>
          <p:cNvPr id="19" name="TextBox 18">
            <a:extLst>
              <a:ext uri="{FF2B5EF4-FFF2-40B4-BE49-F238E27FC236}">
                <a16:creationId xmlns:a16="http://schemas.microsoft.com/office/drawing/2014/main" id="{9DC918A1-8F74-47A3-BD82-2E321AC020DD}"/>
              </a:ext>
            </a:extLst>
          </p:cNvPr>
          <p:cNvSpPr txBox="1"/>
          <p:nvPr/>
        </p:nvSpPr>
        <p:spPr>
          <a:xfrm>
            <a:off x="1457954" y="1554246"/>
            <a:ext cx="8690136" cy="3323987"/>
          </a:xfrm>
          <a:prstGeom prst="rect">
            <a:avLst/>
          </a:prstGeom>
          <a:noFill/>
        </p:spPr>
        <p:txBody>
          <a:bodyPr wrap="square" rtlCol="0">
            <a:spAutoFit/>
          </a:bodyPr>
          <a:lstStyle/>
          <a:p>
            <a:pPr algn="ctr"/>
            <a:r>
              <a:rPr lang="en-US" sz="13800" dirty="0">
                <a:blipFill dpi="0" rotWithShape="1">
                  <a:blip r:embed="rId11">
                    <a:extLst>
                      <a:ext uri="{28A0092B-C50C-407E-A947-70E740481C1C}">
                        <a14:useLocalDpi xmlns:a14="http://schemas.microsoft.com/office/drawing/2010/main" val="0"/>
                      </a:ext>
                    </a:extLst>
                  </a:blip>
                  <a:srcRect/>
                  <a:stretch>
                    <a:fillRect/>
                  </a:stretch>
                </a:blipFill>
                <a:latin typeface="SVN-Appleberry" panose="02040603050506020204" pitchFamily="18" charset="0"/>
              </a:rPr>
              <a:t>CÁI ĐẸP</a:t>
            </a:r>
          </a:p>
          <a:p>
            <a:pPr algn="ctr"/>
            <a:r>
              <a:rPr lang="en-US" sz="7200" dirty="0">
                <a:solidFill>
                  <a:schemeClr val="accent3"/>
                </a:solidFill>
                <a:latin typeface="SVN-Appleberry" panose="02040603050506020204" pitchFamily="18" charset="0"/>
              </a:rPr>
              <a:t> </a:t>
            </a:r>
          </a:p>
        </p:txBody>
      </p:sp>
      <p:sp>
        <p:nvSpPr>
          <p:cNvPr id="21" name="Rectangle 20"/>
          <p:cNvSpPr/>
          <p:nvPr/>
        </p:nvSpPr>
        <p:spPr>
          <a:xfrm>
            <a:off x="1932053" y="772285"/>
            <a:ext cx="7061357" cy="1107996"/>
          </a:xfrm>
          <a:prstGeom prst="rect">
            <a:avLst/>
          </a:prstGeom>
        </p:spPr>
        <p:txBody>
          <a:bodyPr wrap="none">
            <a:spAutoFit/>
          </a:bodyPr>
          <a:lstStyle/>
          <a:p>
            <a:pPr algn="ctr"/>
            <a:r>
              <a:rPr lang="en-US" sz="6600" dirty="0">
                <a:solidFill>
                  <a:schemeClr val="accent2">
                    <a:lumMod val="60000"/>
                    <a:lumOff val="40000"/>
                  </a:schemeClr>
                </a:solidFill>
                <a:latin typeface="UVN Mang Tre" panose="00000400000000000000" pitchFamily="2" charset="0"/>
              </a:rPr>
              <a:t>LUYỆN TỪ VÀ CÂU </a:t>
            </a:r>
          </a:p>
        </p:txBody>
      </p:sp>
    </p:spTree>
    <p:extLst>
      <p:ext uri="{BB962C8B-B14F-4D97-AF65-F5344CB8AC3E}">
        <p14:creationId xmlns:p14="http://schemas.microsoft.com/office/powerpoint/2010/main" val="287506997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arn(inVertic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ounded Rectangle 48"/>
          <p:cNvSpPr/>
          <p:nvPr/>
        </p:nvSpPr>
        <p:spPr>
          <a:xfrm>
            <a:off x="1407635" y="3766125"/>
            <a:ext cx="9845040" cy="1173419"/>
          </a:xfrm>
          <a:prstGeom prst="roundRect">
            <a:avLst/>
          </a:prstGeom>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Trông mặt mà bắt hình dong</a:t>
            </a:r>
          </a:p>
          <a:p>
            <a:pPr algn="ctr"/>
            <a:r>
              <a:rPr lang="en-US" sz="2800" dirty="0">
                <a:latin typeface="Times New Roman" panose="02020603050405020304" pitchFamily="18" charset="0"/>
                <a:cs typeface="Times New Roman" panose="02020603050405020304" pitchFamily="18" charset="0"/>
              </a:rPr>
              <a:t>Con lợn có béo thì lòng mới ngon.</a:t>
            </a:r>
          </a:p>
        </p:txBody>
      </p:sp>
      <p:sp>
        <p:nvSpPr>
          <p:cNvPr id="50" name="Rounded Rectangle 49"/>
          <p:cNvSpPr/>
          <p:nvPr/>
        </p:nvSpPr>
        <p:spPr>
          <a:xfrm>
            <a:off x="1407635" y="809866"/>
            <a:ext cx="9845040" cy="988454"/>
          </a:xfrm>
          <a:prstGeom prst="roundRect">
            <a:avLst/>
          </a:prstGeom>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Cái nết đánh chết cái đẹp.</a:t>
            </a:r>
          </a:p>
        </p:txBody>
      </p:sp>
      <p:sp>
        <p:nvSpPr>
          <p:cNvPr id="10" name="TextBox 9"/>
          <p:cNvSpPr txBox="1"/>
          <p:nvPr/>
        </p:nvSpPr>
        <p:spPr>
          <a:xfrm>
            <a:off x="1407635" y="2089725"/>
            <a:ext cx="9845040" cy="1384995"/>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Tính nết, cách ứng xử (tâm hồn) quan trọng hơn vẻ đẹp bên ngoài. Vì nếu một người có những thói hư, tật xấu thì vẻ đẹp bên ngoài không còn ý nghĩa gì cả..</a:t>
            </a:r>
          </a:p>
        </p:txBody>
      </p:sp>
      <p:sp>
        <p:nvSpPr>
          <p:cNvPr id="11" name="TextBox 10"/>
          <p:cNvSpPr txBox="1"/>
          <p:nvPr/>
        </p:nvSpPr>
        <p:spPr>
          <a:xfrm>
            <a:off x="1971053" y="5060507"/>
            <a:ext cx="8539929" cy="954107"/>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Hình thức và vẻ đẹp bên ngoài cũng phản ánh tâm hồn, tính cách của một người.</a:t>
            </a:r>
          </a:p>
        </p:txBody>
      </p:sp>
    </p:spTree>
    <p:extLst>
      <p:ext uri="{BB962C8B-B14F-4D97-AF65-F5344CB8AC3E}">
        <p14:creationId xmlns:p14="http://schemas.microsoft.com/office/powerpoint/2010/main" val="288107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left)">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ipe(left)">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67437" y="160213"/>
            <a:ext cx="11169158" cy="1200329"/>
          </a:xfrm>
          <a:prstGeom prst="rect">
            <a:avLst/>
          </a:prstGeom>
          <a:noFill/>
        </p:spPr>
        <p:txBody>
          <a:bodyPr wrap="square" lIns="91440" tIns="45720" rIns="91440" bIns="45720">
            <a:spAutoFit/>
          </a:bodyPr>
          <a:lstStyle/>
          <a:p>
            <a:pPr marL="914400" indent="-914400" algn="ctr">
              <a:buAutoNum type="arabicPeriod"/>
            </a:pPr>
            <a:r>
              <a:rPr lang="en-US" sz="36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rPr>
              <a:t>Chọn nghĩa thích hợp với mỗi tục ngữ sau:</a:t>
            </a:r>
          </a:p>
          <a:p>
            <a:pPr algn="ctr"/>
            <a:endParaRPr lang="en-US" sz="36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endParaRPr>
          </a:p>
        </p:txBody>
      </p:sp>
      <p:sp>
        <p:nvSpPr>
          <p:cNvPr id="4" name="Rectangle 3"/>
          <p:cNvSpPr/>
          <p:nvPr/>
        </p:nvSpPr>
        <p:spPr>
          <a:xfrm>
            <a:off x="498765" y="2267076"/>
            <a:ext cx="3676994" cy="1569660"/>
          </a:xfrm>
          <a:prstGeom prst="rect">
            <a:avLst/>
          </a:prstGeom>
          <a:noFill/>
          <a:ln>
            <a:solidFill>
              <a:srgbClr val="00B050"/>
            </a:solidFill>
          </a:ln>
        </p:spPr>
        <p:txBody>
          <a:bodyPr wrap="square" lIns="91440" tIns="45720" rIns="91440" bIns="45720">
            <a:spAutoFit/>
          </a:bodyPr>
          <a:lstStyle/>
          <a:p>
            <a:pPr algn="ct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Phẩm chất quý hơn vẻ đẹp</a:t>
            </a:r>
          </a:p>
          <a:p>
            <a:pPr algn="ct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 bên ngoài</a:t>
            </a:r>
          </a:p>
        </p:txBody>
      </p:sp>
      <p:sp>
        <p:nvSpPr>
          <p:cNvPr id="35" name="Rectangle 34"/>
          <p:cNvSpPr/>
          <p:nvPr/>
        </p:nvSpPr>
        <p:spPr>
          <a:xfrm>
            <a:off x="498764" y="4414155"/>
            <a:ext cx="3676995" cy="1569660"/>
          </a:xfrm>
          <a:prstGeom prst="rect">
            <a:avLst/>
          </a:prstGeom>
          <a:noFill/>
          <a:ln>
            <a:solidFill>
              <a:srgbClr val="00B050"/>
            </a:solidFill>
          </a:ln>
        </p:spPr>
        <p:txBody>
          <a:bodyPr wrap="square" lIns="91440" tIns="45720" rIns="91440" bIns="45720">
            <a:spAutoFit/>
          </a:bodyPr>
          <a:lstStyle/>
          <a:p>
            <a:pPr algn="ct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Hình thức thường thống nhất với nội dung</a:t>
            </a:r>
          </a:p>
        </p:txBody>
      </p:sp>
      <p:sp>
        <p:nvSpPr>
          <p:cNvPr id="7" name="Rounded Rectangle 6"/>
          <p:cNvSpPr/>
          <p:nvPr/>
        </p:nvSpPr>
        <p:spPr>
          <a:xfrm>
            <a:off x="4693597" y="808836"/>
            <a:ext cx="7442998" cy="949918"/>
          </a:xfrm>
          <a:prstGeom prst="roundRect">
            <a:avLst/>
          </a:prstGeom>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Tốt gỗ hơn tốt nước sơn.</a:t>
            </a:r>
          </a:p>
        </p:txBody>
      </p:sp>
      <p:sp>
        <p:nvSpPr>
          <p:cNvPr id="48" name="Rounded Rectangle 47"/>
          <p:cNvSpPr/>
          <p:nvPr/>
        </p:nvSpPr>
        <p:spPr>
          <a:xfrm>
            <a:off x="4693597" y="2185098"/>
            <a:ext cx="7442998" cy="1488932"/>
          </a:xfrm>
          <a:prstGeom prst="roundRect">
            <a:avLst/>
          </a:prstGeom>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00" dirty="0">
                <a:latin typeface="Arial" panose="020B0604020202020204" pitchFamily="34" charset="0"/>
                <a:cs typeface="Arial" panose="020B0604020202020204" pitchFamily="34" charset="0"/>
              </a:rPr>
              <a:t>Người thanh tiếng nói cũng thanh</a:t>
            </a:r>
          </a:p>
          <a:p>
            <a:pPr algn="ctr"/>
            <a:r>
              <a:rPr lang="en-US" sz="2900" dirty="0">
                <a:latin typeface="Arial" panose="020B0604020202020204" pitchFamily="34" charset="0"/>
                <a:cs typeface="Arial" panose="020B0604020202020204" pitchFamily="34" charset="0"/>
              </a:rPr>
              <a:t>Chuông kêu khẽ đánh bên thành </a:t>
            </a:r>
            <a:r>
              <a:rPr lang="en-US" sz="2900" dirty="0" err="1">
                <a:latin typeface="Arial" panose="020B0604020202020204" pitchFamily="34" charset="0"/>
                <a:cs typeface="Arial" panose="020B0604020202020204" pitchFamily="34" charset="0"/>
              </a:rPr>
              <a:t>cũng</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kêu</a:t>
            </a:r>
            <a:r>
              <a:rPr lang="en-US" sz="2900" dirty="0">
                <a:latin typeface="Arial" panose="020B0604020202020204" pitchFamily="34" charset="0"/>
                <a:cs typeface="Arial" panose="020B0604020202020204" pitchFamily="34" charset="0"/>
              </a:rPr>
              <a:t>.</a:t>
            </a:r>
          </a:p>
        </p:txBody>
      </p:sp>
      <p:sp>
        <p:nvSpPr>
          <p:cNvPr id="49" name="Rounded Rectangle 48"/>
          <p:cNvSpPr/>
          <p:nvPr/>
        </p:nvSpPr>
        <p:spPr>
          <a:xfrm>
            <a:off x="4693597" y="5565335"/>
            <a:ext cx="7442998" cy="1003633"/>
          </a:xfrm>
          <a:prstGeom prst="roundRect">
            <a:avLst/>
          </a:prstGeom>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Trông mặt mà bắt hình dong</a:t>
            </a:r>
          </a:p>
          <a:p>
            <a:pPr algn="ctr"/>
            <a:r>
              <a:rPr lang="en-US" sz="3200" dirty="0">
                <a:latin typeface="Arial" panose="020B0604020202020204" pitchFamily="34" charset="0"/>
                <a:cs typeface="Arial" panose="020B0604020202020204" pitchFamily="34" charset="0"/>
              </a:rPr>
              <a:t>Con lợn có béo thì lòng mới ngon.</a:t>
            </a:r>
          </a:p>
        </p:txBody>
      </p:sp>
      <p:sp>
        <p:nvSpPr>
          <p:cNvPr id="50" name="Rounded Rectangle 49"/>
          <p:cNvSpPr/>
          <p:nvPr/>
        </p:nvSpPr>
        <p:spPr>
          <a:xfrm>
            <a:off x="4693597" y="4034922"/>
            <a:ext cx="7442998" cy="1003633"/>
          </a:xfrm>
          <a:prstGeom prst="roundRect">
            <a:avLst/>
          </a:prstGeom>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Cái nết đánh chết cái đẹp.</a:t>
            </a:r>
          </a:p>
        </p:txBody>
      </p:sp>
      <p:cxnSp>
        <p:nvCxnSpPr>
          <p:cNvPr id="5" name="Straight Arrow Connector 4"/>
          <p:cNvCxnSpPr>
            <a:stCxn id="4" idx="3"/>
            <a:endCxn id="7" idx="1"/>
          </p:cNvCxnSpPr>
          <p:nvPr/>
        </p:nvCxnSpPr>
        <p:spPr>
          <a:xfrm flipV="1">
            <a:off x="4175759" y="1283795"/>
            <a:ext cx="517838" cy="176811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p:cNvCxnSpPr>
            <a:stCxn id="4" idx="3"/>
          </p:cNvCxnSpPr>
          <p:nvPr/>
        </p:nvCxnSpPr>
        <p:spPr>
          <a:xfrm>
            <a:off x="4175759" y="3051906"/>
            <a:ext cx="517838" cy="158105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a:endCxn id="48" idx="1"/>
          </p:cNvCxnSpPr>
          <p:nvPr/>
        </p:nvCxnSpPr>
        <p:spPr>
          <a:xfrm flipV="1">
            <a:off x="4175757" y="2929564"/>
            <a:ext cx="517840" cy="219859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8" name="Straight Arrow Connector 17"/>
          <p:cNvCxnSpPr>
            <a:endCxn id="49" idx="1"/>
          </p:cNvCxnSpPr>
          <p:nvPr/>
        </p:nvCxnSpPr>
        <p:spPr>
          <a:xfrm>
            <a:off x="4175757" y="5128164"/>
            <a:ext cx="517840" cy="93898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73875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ECFB5A-A70D-4069-BB16-087A1AE68FD9}"/>
              </a:ext>
            </a:extLst>
          </p:cNvPr>
          <p:cNvSpPr/>
          <p:nvPr/>
        </p:nvSpPr>
        <p:spPr>
          <a:xfrm>
            <a:off x="0" y="0"/>
            <a:ext cx="12192000" cy="6858000"/>
          </a:xfrm>
          <a:prstGeom prst="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6" name="矩形: 圆角 15">
            <a:extLst>
              <a:ext uri="{FF2B5EF4-FFF2-40B4-BE49-F238E27FC236}">
                <a16:creationId xmlns:a16="http://schemas.microsoft.com/office/drawing/2014/main" id="{F41A38C8-7F09-4E8C-ADCC-6247CD449234}"/>
              </a:ext>
            </a:extLst>
          </p:cNvPr>
          <p:cNvSpPr/>
          <p:nvPr/>
        </p:nvSpPr>
        <p:spPr>
          <a:xfrm>
            <a:off x="555812" y="465791"/>
            <a:ext cx="11080376" cy="5926418"/>
          </a:xfrm>
          <a:prstGeom prst="roundRect">
            <a:avLst>
              <a:gd name="adj" fmla="val 4598"/>
            </a:avLst>
          </a:prstGeom>
          <a:solidFill>
            <a:schemeClr val="bg1"/>
          </a:solidFill>
          <a:ln w="57150">
            <a:solidFill>
              <a:srgbClr val="B281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panose="00000500000000000000" pitchFamily="2" charset="-122"/>
              <a:ea typeface="字魂64号-萌趣软糖体" panose="00000500000000000000" pitchFamily="2" charset="-122"/>
              <a:cs typeface="+mn-cs"/>
            </a:endParaRPr>
          </a:p>
        </p:txBody>
      </p:sp>
      <p:pic>
        <p:nvPicPr>
          <p:cNvPr id="40" name="图片 39">
            <a:extLst>
              <a:ext uri="{FF2B5EF4-FFF2-40B4-BE49-F238E27FC236}">
                <a16:creationId xmlns:a16="http://schemas.microsoft.com/office/drawing/2014/main" id="{983A2AD7-AAC7-4D86-BBA5-B55CFAFAE36E}"/>
              </a:ext>
            </a:extLst>
          </p:cNvPr>
          <p:cNvPicPr>
            <a:picLocks noChangeAspect="1"/>
          </p:cNvPicPr>
          <p:nvPr/>
        </p:nvPicPr>
        <p:blipFill rotWithShape="1">
          <a:blip r:embed="rId2">
            <a:extLst>
              <a:ext uri="{28A0092B-C50C-407E-A947-70E740481C1C}">
                <a14:useLocalDpi xmlns:a14="http://schemas.microsoft.com/office/drawing/2010/main" val="0"/>
              </a:ext>
            </a:extLst>
          </a:blip>
          <a:srcRect l="34210" r="27531" b="35020"/>
          <a:stretch/>
        </p:blipFill>
        <p:spPr>
          <a:xfrm flipH="1">
            <a:off x="9974294" y="-6064"/>
            <a:ext cx="2237533" cy="3843580"/>
          </a:xfrm>
          <a:prstGeom prst="rect">
            <a:avLst/>
          </a:prstGeom>
        </p:spPr>
      </p:pic>
      <p:pic>
        <p:nvPicPr>
          <p:cNvPr id="41" name="图片 40">
            <a:extLst>
              <a:ext uri="{FF2B5EF4-FFF2-40B4-BE49-F238E27FC236}">
                <a16:creationId xmlns:a16="http://schemas.microsoft.com/office/drawing/2014/main" id="{EB429506-900B-4F97-87D3-7A0A2B569531}"/>
              </a:ext>
            </a:extLst>
          </p:cNvPr>
          <p:cNvPicPr>
            <a:picLocks noChangeAspect="1"/>
          </p:cNvPicPr>
          <p:nvPr/>
        </p:nvPicPr>
        <p:blipFill rotWithShape="1">
          <a:blip r:embed="rId2">
            <a:extLst>
              <a:ext uri="{28A0092B-C50C-407E-A947-70E740481C1C}">
                <a14:useLocalDpi xmlns:a14="http://schemas.microsoft.com/office/drawing/2010/main" val="0"/>
              </a:ext>
            </a:extLst>
          </a:blip>
          <a:srcRect l="34210" r="27531" b="35020"/>
          <a:stretch/>
        </p:blipFill>
        <p:spPr>
          <a:xfrm>
            <a:off x="1015" y="-7886"/>
            <a:ext cx="2237533" cy="3843580"/>
          </a:xfrm>
          <a:prstGeom prst="rect">
            <a:avLst/>
          </a:prstGeom>
        </p:spPr>
      </p:pic>
      <p:sp>
        <p:nvSpPr>
          <p:cNvPr id="22" name="Rectangle 21"/>
          <p:cNvSpPr/>
          <p:nvPr/>
        </p:nvSpPr>
        <p:spPr>
          <a:xfrm>
            <a:off x="734392" y="2006552"/>
            <a:ext cx="5547360" cy="3539430"/>
          </a:xfrm>
          <a:prstGeom prst="rect">
            <a:avLst/>
          </a:prstGeom>
        </p:spPr>
        <p:txBody>
          <a:bodyPr wrap="square">
            <a:spAutoFit/>
          </a:bodyPr>
          <a:lstStyle/>
          <a:p>
            <a:pPr algn="just"/>
            <a:r>
              <a:rPr lang="en-US" sz="2800" b="1" u="sng" dirty="0">
                <a:solidFill>
                  <a:srgbClr val="C00000"/>
                </a:solidFill>
                <a:latin typeface="Times New Roman" pitchFamily="18" charset="0"/>
                <a:cs typeface="Times New Roman" pitchFamily="18" charset="0"/>
              </a:rPr>
              <a:t>Ví dụ</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      Mẹ đưa em đi mua cặp sách, em thích chiếc cặp in hình sặc sỡ. Mẹ chỉ vào chiếc cặp khác tuy không đẹp bằng nhưng chắc chắn hơn nhiều và dễ sử dụng. Mẹ nói với em một câu tục ngữ rất ý nghĩa, đó là “tốt gỗ hơn tốt nước sơn”.</a:t>
            </a:r>
          </a:p>
        </p:txBody>
      </p:sp>
      <p:sp>
        <p:nvSpPr>
          <p:cNvPr id="23" name="Rectangle 22"/>
          <p:cNvSpPr/>
          <p:nvPr/>
        </p:nvSpPr>
        <p:spPr>
          <a:xfrm>
            <a:off x="929640" y="709621"/>
            <a:ext cx="10332720" cy="1200329"/>
          </a:xfrm>
          <a:prstGeom prst="rect">
            <a:avLst/>
          </a:prstGeom>
        </p:spPr>
        <p:txBody>
          <a:bodyPr wrap="square">
            <a:spAutoFit/>
          </a:bodyPr>
          <a:lstStyle/>
          <a:p>
            <a:pPr algn="just"/>
            <a:r>
              <a:rPr lang="en-US" sz="3600" b="1" dirty="0">
                <a:solidFill>
                  <a:srgbClr val="DB4365"/>
                </a:solidFill>
                <a:latin typeface="Times New Roman" pitchFamily="18" charset="0"/>
                <a:cs typeface="Times New Roman" pitchFamily="18" charset="0"/>
              </a:rPr>
              <a:t>2. Nêu một số trường hợp có thể sử dụng một trong những tục ngữ nói trên</a:t>
            </a:r>
            <a:r>
              <a:rPr lang="en-US" sz="3600" dirty="0">
                <a:solidFill>
                  <a:srgbClr val="DB4365"/>
                </a:solidFill>
                <a:latin typeface="Times New Roman" pitchFamily="18" charset="0"/>
                <a:cs typeface="Times New Roman" pitchFamily="18" charset="0"/>
              </a:rPr>
              <a:t>.</a:t>
            </a:r>
          </a:p>
        </p:txBody>
      </p:sp>
      <p:pic>
        <p:nvPicPr>
          <p:cNvPr id="24" name="Picture 2" descr="Hình ảnh Cảnh Mua Sắm Của Mẹ Và Con Gái, đeo Mặt Nạ Cho đại Dịch Vương Miện  Mới, đeo Khẩu Trang để đi Mua Sắm, Ngoài đường miễn phí tải tập"/>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875" b="97969" l="10000" r="90000"/>
                    </a14:imgEffect>
                  </a14:imgLayer>
                </a14:imgProps>
              </a:ext>
              <a:ext uri="{28A0092B-C50C-407E-A947-70E740481C1C}">
                <a14:useLocalDpi xmlns:a14="http://schemas.microsoft.com/office/drawing/2010/main" val="0"/>
              </a:ext>
            </a:extLst>
          </a:blip>
          <a:srcRect/>
          <a:stretch>
            <a:fillRect/>
          </a:stretch>
        </p:blipFill>
        <p:spPr bwMode="auto">
          <a:xfrm flipH="1">
            <a:off x="7985759" y="1978024"/>
            <a:ext cx="4879975" cy="487997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Đồ họa Vector Biểu tượng máy tính Hình ảnh Cặp sách Đồ họa mạng di động -  vali norway png túi satchel png tải về - Miễn phí trong suốt Túi png"/>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0" b="97162" l="10000" r="90000"/>
                    </a14:imgEffect>
                  </a14:imgLayer>
                </a14:imgProps>
              </a:ext>
              <a:ext uri="{28A0092B-C50C-407E-A947-70E740481C1C}">
                <a14:useLocalDpi xmlns:a14="http://schemas.microsoft.com/office/drawing/2010/main" val="0"/>
              </a:ext>
            </a:extLst>
          </a:blip>
          <a:srcRect/>
          <a:stretch>
            <a:fillRect/>
          </a:stretch>
        </p:blipFill>
        <p:spPr bwMode="auto">
          <a:xfrm>
            <a:off x="6461483" y="1610838"/>
            <a:ext cx="2382151" cy="195865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ách chọn cặp học sinh chất lượng | Xưởng may balô Túi Xách tại TPHCM"/>
          <p:cNvPicPr>
            <a:picLocks noChangeAspect="1" noChangeArrowheads="1"/>
          </p:cNvPicPr>
          <p:nvPr/>
        </p:nvPicPr>
        <p:blipFill>
          <a:blip r:embed="rId7" cstate="hqprint">
            <a:extLst>
              <a:ext uri="{BEBA8EAE-BF5A-486C-A8C5-ECC9F3942E4B}">
                <a14:imgProps xmlns:a14="http://schemas.microsoft.com/office/drawing/2010/main">
                  <a14:imgLayer r:embed="rId8">
                    <a14:imgEffect>
                      <a14:backgroundRemoval t="3809" b="100000" l="9961" r="89844"/>
                    </a14:imgEffect>
                  </a14:imgLayer>
                </a14:imgProps>
              </a:ext>
              <a:ext uri="{28A0092B-C50C-407E-A947-70E740481C1C}">
                <a14:useLocalDpi xmlns:a14="http://schemas.microsoft.com/office/drawing/2010/main" val="0"/>
              </a:ext>
            </a:extLst>
          </a:blip>
          <a:srcRect/>
          <a:stretch>
            <a:fillRect/>
          </a:stretch>
        </p:blipFill>
        <p:spPr bwMode="auto">
          <a:xfrm>
            <a:off x="6325090" y="3637570"/>
            <a:ext cx="2654935" cy="2654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66121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heel(1)">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500"/>
                                        <p:tgtEl>
                                          <p:spTgt spid="24"/>
                                        </p:tgtEl>
                                      </p:cBhvr>
                                    </p:animEffect>
                                  </p:childTnLst>
                                </p:cTn>
                              </p:par>
                              <p:par>
                                <p:cTn id="13" presetID="22" presetClass="entr" presetSubtype="1"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up)">
                                      <p:cBhvr>
                                        <p:cTn id="15" dur="500"/>
                                        <p:tgtEl>
                                          <p:spTgt spid="25"/>
                                        </p:tgtEl>
                                      </p:cBhvr>
                                    </p:animEffect>
                                  </p:childTnLst>
                                </p:cTn>
                              </p:par>
                              <p:par>
                                <p:cTn id="16" presetID="22" presetClass="entr" presetSubtype="1"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up)">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randombar(horizontal)">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_矩形 29">
            <a:extLst>
              <a:ext uri="{FF2B5EF4-FFF2-40B4-BE49-F238E27FC236}">
                <a16:creationId xmlns:a16="http://schemas.microsoft.com/office/drawing/2014/main" id="{CEE245F7-F1E7-436A-8462-8CB50BA94D78}"/>
              </a:ext>
            </a:extLst>
          </p:cNvPr>
          <p:cNvSpPr>
            <a:spLocks noChangeArrowheads="1"/>
          </p:cNvSpPr>
          <p:nvPr>
            <p:custDataLst>
              <p:tags r:id="rId1"/>
            </p:custDataLst>
          </p:nvPr>
        </p:nvSpPr>
        <p:spPr bwMode="auto">
          <a:xfrm>
            <a:off x="1522359" y="3020193"/>
            <a:ext cx="36420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zh-CN" sz="28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方正清刻本悦宋简体" panose="02000000000000000000" pitchFamily="2" charset="-122"/>
              </a:rPr>
              <a:t>“</a:t>
            </a:r>
          </a:p>
        </p:txBody>
      </p:sp>
      <p:sp>
        <p:nvSpPr>
          <p:cNvPr id="7" name="PA_矩形 30">
            <a:extLst>
              <a:ext uri="{FF2B5EF4-FFF2-40B4-BE49-F238E27FC236}">
                <a16:creationId xmlns:a16="http://schemas.microsoft.com/office/drawing/2014/main" id="{C4170066-2CBE-48A7-AA66-581D1D2740E0}"/>
              </a:ext>
            </a:extLst>
          </p:cNvPr>
          <p:cNvSpPr>
            <a:spLocks noChangeArrowheads="1"/>
          </p:cNvSpPr>
          <p:nvPr>
            <p:custDataLst>
              <p:tags r:id="rId2"/>
            </p:custDataLst>
          </p:nvPr>
        </p:nvSpPr>
        <p:spPr bwMode="auto">
          <a:xfrm>
            <a:off x="4097545" y="4097244"/>
            <a:ext cx="36420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zh-CN" sz="28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方正清刻本悦宋简体" panose="02000000000000000000" pitchFamily="2" charset="-122"/>
              </a:rPr>
              <a:t>”</a:t>
            </a:r>
          </a:p>
        </p:txBody>
      </p:sp>
      <p:sp>
        <p:nvSpPr>
          <p:cNvPr id="14" name="Rectangle 1">
            <a:extLst>
              <a:ext uri="{FF2B5EF4-FFF2-40B4-BE49-F238E27FC236}">
                <a16:creationId xmlns:a16="http://schemas.microsoft.com/office/drawing/2014/main" id="{6BF3A3F7-E679-4DD5-88D8-4CE2BE1D82E4}"/>
              </a:ext>
            </a:extLst>
          </p:cNvPr>
          <p:cNvSpPr>
            <a:spLocks noChangeArrowheads="1"/>
          </p:cNvSpPr>
          <p:nvPr/>
        </p:nvSpPr>
        <p:spPr bwMode="auto">
          <a:xfrm>
            <a:off x="841282" y="59183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16" name="Rectangle 3">
            <a:extLst>
              <a:ext uri="{FF2B5EF4-FFF2-40B4-BE49-F238E27FC236}">
                <a16:creationId xmlns:a16="http://schemas.microsoft.com/office/drawing/2014/main" id="{D125CA6F-0697-42A6-9A43-641A01AC9A4E}"/>
              </a:ext>
            </a:extLst>
          </p:cNvPr>
          <p:cNvSpPr>
            <a:spLocks noChangeArrowheads="1"/>
          </p:cNvSpPr>
          <p:nvPr/>
        </p:nvSpPr>
        <p:spPr bwMode="auto">
          <a:xfrm>
            <a:off x="841282" y="59183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18" name="Rectangle 5">
            <a:extLst>
              <a:ext uri="{FF2B5EF4-FFF2-40B4-BE49-F238E27FC236}">
                <a16:creationId xmlns:a16="http://schemas.microsoft.com/office/drawing/2014/main" id="{66B66427-E99E-444C-BE2C-923F63D673F8}"/>
              </a:ext>
            </a:extLst>
          </p:cNvPr>
          <p:cNvSpPr>
            <a:spLocks noChangeArrowheads="1"/>
          </p:cNvSpPr>
          <p:nvPr/>
        </p:nvSpPr>
        <p:spPr bwMode="auto">
          <a:xfrm>
            <a:off x="841282" y="59183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17" name="Rectangle: Rounded Corners 6">
            <a:extLst>
              <a:ext uri="{FF2B5EF4-FFF2-40B4-BE49-F238E27FC236}">
                <a16:creationId xmlns:a16="http://schemas.microsoft.com/office/drawing/2014/main" id="{6172ECF9-5D8A-4AF9-8635-997A9E4B99C0}"/>
              </a:ext>
            </a:extLst>
          </p:cNvPr>
          <p:cNvSpPr/>
          <p:nvPr/>
        </p:nvSpPr>
        <p:spPr>
          <a:xfrm>
            <a:off x="1886679" y="1145703"/>
            <a:ext cx="10149839" cy="1682367"/>
          </a:xfrm>
          <a:custGeom>
            <a:avLst/>
            <a:gdLst>
              <a:gd name="connsiteX0" fmla="*/ 0 w 10149839"/>
              <a:gd name="connsiteY0" fmla="*/ 280400 h 1682367"/>
              <a:gd name="connsiteX1" fmla="*/ 280400 w 10149839"/>
              <a:gd name="connsiteY1" fmla="*/ 0 h 1682367"/>
              <a:gd name="connsiteX2" fmla="*/ 1157112 w 10149839"/>
              <a:gd name="connsiteY2" fmla="*/ 0 h 1682367"/>
              <a:gd name="connsiteX3" fmla="*/ 1746153 w 10149839"/>
              <a:gd name="connsiteY3" fmla="*/ 0 h 1682367"/>
              <a:gd name="connsiteX4" fmla="*/ 2335194 w 10149839"/>
              <a:gd name="connsiteY4" fmla="*/ 0 h 1682367"/>
              <a:gd name="connsiteX5" fmla="*/ 3211906 w 10149839"/>
              <a:gd name="connsiteY5" fmla="*/ 0 h 1682367"/>
              <a:gd name="connsiteX6" fmla="*/ 3705057 w 10149839"/>
              <a:gd name="connsiteY6" fmla="*/ 0 h 1682367"/>
              <a:gd name="connsiteX7" fmla="*/ 4389988 w 10149839"/>
              <a:gd name="connsiteY7" fmla="*/ 0 h 1682367"/>
              <a:gd name="connsiteX8" fmla="*/ 5170810 w 10149839"/>
              <a:gd name="connsiteY8" fmla="*/ 0 h 1682367"/>
              <a:gd name="connsiteX9" fmla="*/ 6047522 w 10149839"/>
              <a:gd name="connsiteY9" fmla="*/ 0 h 1682367"/>
              <a:gd name="connsiteX10" fmla="*/ 6540673 w 10149839"/>
              <a:gd name="connsiteY10" fmla="*/ 0 h 1682367"/>
              <a:gd name="connsiteX11" fmla="*/ 7321494 w 10149839"/>
              <a:gd name="connsiteY11" fmla="*/ 0 h 1682367"/>
              <a:gd name="connsiteX12" fmla="*/ 8006426 w 10149839"/>
              <a:gd name="connsiteY12" fmla="*/ 0 h 1682367"/>
              <a:gd name="connsiteX13" fmla="*/ 8403686 w 10149839"/>
              <a:gd name="connsiteY13" fmla="*/ 0 h 1682367"/>
              <a:gd name="connsiteX14" fmla="*/ 9088617 w 10149839"/>
              <a:gd name="connsiteY14" fmla="*/ 0 h 1682367"/>
              <a:gd name="connsiteX15" fmla="*/ 9869439 w 10149839"/>
              <a:gd name="connsiteY15" fmla="*/ 0 h 1682367"/>
              <a:gd name="connsiteX16" fmla="*/ 10149839 w 10149839"/>
              <a:gd name="connsiteY16" fmla="*/ 280400 h 1682367"/>
              <a:gd name="connsiteX17" fmla="*/ 10149839 w 10149839"/>
              <a:gd name="connsiteY17" fmla="*/ 818752 h 1682367"/>
              <a:gd name="connsiteX18" fmla="*/ 10149839 w 10149839"/>
              <a:gd name="connsiteY18" fmla="*/ 1401967 h 1682367"/>
              <a:gd name="connsiteX19" fmla="*/ 9869439 w 10149839"/>
              <a:gd name="connsiteY19" fmla="*/ 1682367 h 1682367"/>
              <a:gd name="connsiteX20" fmla="*/ 9472179 w 10149839"/>
              <a:gd name="connsiteY20" fmla="*/ 1682367 h 1682367"/>
              <a:gd name="connsiteX21" fmla="*/ 8787247 w 10149839"/>
              <a:gd name="connsiteY21" fmla="*/ 1682367 h 1682367"/>
              <a:gd name="connsiteX22" fmla="*/ 8389987 w 10149839"/>
              <a:gd name="connsiteY22" fmla="*/ 1682367 h 1682367"/>
              <a:gd name="connsiteX23" fmla="*/ 7800946 w 10149839"/>
              <a:gd name="connsiteY23" fmla="*/ 1682367 h 1682367"/>
              <a:gd name="connsiteX24" fmla="*/ 7211905 w 10149839"/>
              <a:gd name="connsiteY24" fmla="*/ 1682367 h 1682367"/>
              <a:gd name="connsiteX25" fmla="*/ 6335193 w 10149839"/>
              <a:gd name="connsiteY25" fmla="*/ 1682367 h 1682367"/>
              <a:gd name="connsiteX26" fmla="*/ 5746152 w 10149839"/>
              <a:gd name="connsiteY26" fmla="*/ 1682367 h 1682367"/>
              <a:gd name="connsiteX27" fmla="*/ 5157111 w 10149839"/>
              <a:gd name="connsiteY27" fmla="*/ 1682367 h 1682367"/>
              <a:gd name="connsiteX28" fmla="*/ 4663961 w 10149839"/>
              <a:gd name="connsiteY28" fmla="*/ 1682367 h 1682367"/>
              <a:gd name="connsiteX29" fmla="*/ 3979029 w 10149839"/>
              <a:gd name="connsiteY29" fmla="*/ 1682367 h 1682367"/>
              <a:gd name="connsiteX30" fmla="*/ 3581769 w 10149839"/>
              <a:gd name="connsiteY30" fmla="*/ 1682367 h 1682367"/>
              <a:gd name="connsiteX31" fmla="*/ 2705057 w 10149839"/>
              <a:gd name="connsiteY31" fmla="*/ 1682367 h 1682367"/>
              <a:gd name="connsiteX32" fmla="*/ 2307797 w 10149839"/>
              <a:gd name="connsiteY32" fmla="*/ 1682367 h 1682367"/>
              <a:gd name="connsiteX33" fmla="*/ 1718756 w 10149839"/>
              <a:gd name="connsiteY33" fmla="*/ 1682367 h 1682367"/>
              <a:gd name="connsiteX34" fmla="*/ 280400 w 10149839"/>
              <a:gd name="connsiteY34" fmla="*/ 1682367 h 1682367"/>
              <a:gd name="connsiteX35" fmla="*/ 0 w 10149839"/>
              <a:gd name="connsiteY35" fmla="*/ 1401967 h 1682367"/>
              <a:gd name="connsiteX36" fmla="*/ 0 w 10149839"/>
              <a:gd name="connsiteY36" fmla="*/ 841184 h 1682367"/>
              <a:gd name="connsiteX37" fmla="*/ 0 w 10149839"/>
              <a:gd name="connsiteY37" fmla="*/ 280400 h 1682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149839" h="1682367" fill="none" extrusionOk="0">
                <a:moveTo>
                  <a:pt x="0" y="280400"/>
                </a:moveTo>
                <a:cubicBezTo>
                  <a:pt x="8287" y="102557"/>
                  <a:pt x="133476" y="6833"/>
                  <a:pt x="280400" y="0"/>
                </a:cubicBezTo>
                <a:cubicBezTo>
                  <a:pt x="518844" y="20620"/>
                  <a:pt x="754988" y="22264"/>
                  <a:pt x="1157112" y="0"/>
                </a:cubicBezTo>
                <a:cubicBezTo>
                  <a:pt x="1559236" y="-22264"/>
                  <a:pt x="1472589" y="-28120"/>
                  <a:pt x="1746153" y="0"/>
                </a:cubicBezTo>
                <a:cubicBezTo>
                  <a:pt x="2019717" y="28120"/>
                  <a:pt x="2207967" y="-28234"/>
                  <a:pt x="2335194" y="0"/>
                </a:cubicBezTo>
                <a:cubicBezTo>
                  <a:pt x="2462421" y="28234"/>
                  <a:pt x="2983196" y="39432"/>
                  <a:pt x="3211906" y="0"/>
                </a:cubicBezTo>
                <a:cubicBezTo>
                  <a:pt x="3440616" y="-39432"/>
                  <a:pt x="3463678" y="-4548"/>
                  <a:pt x="3705057" y="0"/>
                </a:cubicBezTo>
                <a:cubicBezTo>
                  <a:pt x="3946436" y="4548"/>
                  <a:pt x="4104378" y="28212"/>
                  <a:pt x="4389988" y="0"/>
                </a:cubicBezTo>
                <a:cubicBezTo>
                  <a:pt x="4675598" y="-28212"/>
                  <a:pt x="4993404" y="16642"/>
                  <a:pt x="5170810" y="0"/>
                </a:cubicBezTo>
                <a:cubicBezTo>
                  <a:pt x="5348216" y="-16642"/>
                  <a:pt x="5771944" y="-20211"/>
                  <a:pt x="6047522" y="0"/>
                </a:cubicBezTo>
                <a:cubicBezTo>
                  <a:pt x="6323100" y="20211"/>
                  <a:pt x="6326600" y="5892"/>
                  <a:pt x="6540673" y="0"/>
                </a:cubicBezTo>
                <a:cubicBezTo>
                  <a:pt x="6754746" y="-5892"/>
                  <a:pt x="6993895" y="1320"/>
                  <a:pt x="7321494" y="0"/>
                </a:cubicBezTo>
                <a:cubicBezTo>
                  <a:pt x="7649093" y="-1320"/>
                  <a:pt x="7839164" y="-30614"/>
                  <a:pt x="8006426" y="0"/>
                </a:cubicBezTo>
                <a:cubicBezTo>
                  <a:pt x="8173688" y="30614"/>
                  <a:pt x="8310862" y="7925"/>
                  <a:pt x="8403686" y="0"/>
                </a:cubicBezTo>
                <a:cubicBezTo>
                  <a:pt x="8496510" y="-7925"/>
                  <a:pt x="8802188" y="33898"/>
                  <a:pt x="9088617" y="0"/>
                </a:cubicBezTo>
                <a:cubicBezTo>
                  <a:pt x="9375046" y="-33898"/>
                  <a:pt x="9654752" y="-19375"/>
                  <a:pt x="9869439" y="0"/>
                </a:cubicBezTo>
                <a:cubicBezTo>
                  <a:pt x="10023529" y="5860"/>
                  <a:pt x="10170731" y="109491"/>
                  <a:pt x="10149839" y="280400"/>
                </a:cubicBezTo>
                <a:cubicBezTo>
                  <a:pt x="10159221" y="437014"/>
                  <a:pt x="10136684" y="590684"/>
                  <a:pt x="10149839" y="818752"/>
                </a:cubicBezTo>
                <a:cubicBezTo>
                  <a:pt x="10162994" y="1046820"/>
                  <a:pt x="10147340" y="1199012"/>
                  <a:pt x="10149839" y="1401967"/>
                </a:cubicBezTo>
                <a:cubicBezTo>
                  <a:pt x="10136976" y="1561757"/>
                  <a:pt x="9992376" y="1696182"/>
                  <a:pt x="9869439" y="1682367"/>
                </a:cubicBezTo>
                <a:cubicBezTo>
                  <a:pt x="9720292" y="1699315"/>
                  <a:pt x="9648913" y="1681979"/>
                  <a:pt x="9472179" y="1682367"/>
                </a:cubicBezTo>
                <a:cubicBezTo>
                  <a:pt x="9295445" y="1682755"/>
                  <a:pt x="9049735" y="1674472"/>
                  <a:pt x="8787247" y="1682367"/>
                </a:cubicBezTo>
                <a:cubicBezTo>
                  <a:pt x="8524759" y="1690262"/>
                  <a:pt x="8578470" y="1667448"/>
                  <a:pt x="8389987" y="1682367"/>
                </a:cubicBezTo>
                <a:cubicBezTo>
                  <a:pt x="8201504" y="1697286"/>
                  <a:pt x="7986803" y="1657735"/>
                  <a:pt x="7800946" y="1682367"/>
                </a:cubicBezTo>
                <a:cubicBezTo>
                  <a:pt x="7615089" y="1706999"/>
                  <a:pt x="7433047" y="1681679"/>
                  <a:pt x="7211905" y="1682367"/>
                </a:cubicBezTo>
                <a:cubicBezTo>
                  <a:pt x="6990763" y="1683055"/>
                  <a:pt x="6714421" y="1716209"/>
                  <a:pt x="6335193" y="1682367"/>
                </a:cubicBezTo>
                <a:cubicBezTo>
                  <a:pt x="5955965" y="1648525"/>
                  <a:pt x="5871254" y="1710349"/>
                  <a:pt x="5746152" y="1682367"/>
                </a:cubicBezTo>
                <a:cubicBezTo>
                  <a:pt x="5621050" y="1654385"/>
                  <a:pt x="5362225" y="1659150"/>
                  <a:pt x="5157111" y="1682367"/>
                </a:cubicBezTo>
                <a:cubicBezTo>
                  <a:pt x="4951997" y="1705584"/>
                  <a:pt x="4823368" y="1668186"/>
                  <a:pt x="4663961" y="1682367"/>
                </a:cubicBezTo>
                <a:cubicBezTo>
                  <a:pt x="4504554" y="1696549"/>
                  <a:pt x="4249432" y="1713275"/>
                  <a:pt x="3979029" y="1682367"/>
                </a:cubicBezTo>
                <a:cubicBezTo>
                  <a:pt x="3708626" y="1651459"/>
                  <a:pt x="3736537" y="1673062"/>
                  <a:pt x="3581769" y="1682367"/>
                </a:cubicBezTo>
                <a:cubicBezTo>
                  <a:pt x="3427001" y="1691672"/>
                  <a:pt x="2941960" y="1680897"/>
                  <a:pt x="2705057" y="1682367"/>
                </a:cubicBezTo>
                <a:cubicBezTo>
                  <a:pt x="2468154" y="1683837"/>
                  <a:pt x="2441034" y="1664349"/>
                  <a:pt x="2307797" y="1682367"/>
                </a:cubicBezTo>
                <a:cubicBezTo>
                  <a:pt x="2174560" y="1700385"/>
                  <a:pt x="2003024" y="1697781"/>
                  <a:pt x="1718756" y="1682367"/>
                </a:cubicBezTo>
                <a:cubicBezTo>
                  <a:pt x="1434488" y="1666953"/>
                  <a:pt x="740506" y="1644137"/>
                  <a:pt x="280400" y="1682367"/>
                </a:cubicBezTo>
                <a:cubicBezTo>
                  <a:pt x="116562" y="1700904"/>
                  <a:pt x="-12561" y="1557479"/>
                  <a:pt x="0" y="1401967"/>
                </a:cubicBezTo>
                <a:cubicBezTo>
                  <a:pt x="17158" y="1216414"/>
                  <a:pt x="-23582" y="995695"/>
                  <a:pt x="0" y="841184"/>
                </a:cubicBezTo>
                <a:cubicBezTo>
                  <a:pt x="23582" y="686673"/>
                  <a:pt x="-27331" y="559188"/>
                  <a:pt x="0" y="280400"/>
                </a:cubicBezTo>
                <a:close/>
              </a:path>
              <a:path w="10149839" h="1682367" stroke="0" extrusionOk="0">
                <a:moveTo>
                  <a:pt x="0" y="280400"/>
                </a:moveTo>
                <a:cubicBezTo>
                  <a:pt x="-7380" y="122036"/>
                  <a:pt x="134175" y="4376"/>
                  <a:pt x="280400" y="0"/>
                </a:cubicBezTo>
                <a:cubicBezTo>
                  <a:pt x="426601" y="-3043"/>
                  <a:pt x="589561" y="-13449"/>
                  <a:pt x="677660" y="0"/>
                </a:cubicBezTo>
                <a:cubicBezTo>
                  <a:pt x="765759" y="13449"/>
                  <a:pt x="933981" y="-13803"/>
                  <a:pt x="1170811" y="0"/>
                </a:cubicBezTo>
                <a:cubicBezTo>
                  <a:pt x="1407641" y="13803"/>
                  <a:pt x="1869628" y="28710"/>
                  <a:pt x="2047523" y="0"/>
                </a:cubicBezTo>
                <a:cubicBezTo>
                  <a:pt x="2225418" y="-28710"/>
                  <a:pt x="2438337" y="-29300"/>
                  <a:pt x="2828345" y="0"/>
                </a:cubicBezTo>
                <a:cubicBezTo>
                  <a:pt x="3218353" y="29300"/>
                  <a:pt x="3108869" y="17931"/>
                  <a:pt x="3321495" y="0"/>
                </a:cubicBezTo>
                <a:cubicBezTo>
                  <a:pt x="3534121" y="-17931"/>
                  <a:pt x="3705496" y="-3685"/>
                  <a:pt x="3910536" y="0"/>
                </a:cubicBezTo>
                <a:cubicBezTo>
                  <a:pt x="4115576" y="3685"/>
                  <a:pt x="4438830" y="-3285"/>
                  <a:pt x="4691358" y="0"/>
                </a:cubicBezTo>
                <a:cubicBezTo>
                  <a:pt x="4943886" y="3285"/>
                  <a:pt x="5188520" y="-31785"/>
                  <a:pt x="5472180" y="0"/>
                </a:cubicBezTo>
                <a:cubicBezTo>
                  <a:pt x="5755840" y="31785"/>
                  <a:pt x="6165880" y="20492"/>
                  <a:pt x="6348892" y="0"/>
                </a:cubicBezTo>
                <a:cubicBezTo>
                  <a:pt x="6531904" y="-20492"/>
                  <a:pt x="6798613" y="-3856"/>
                  <a:pt x="7225604" y="0"/>
                </a:cubicBezTo>
                <a:cubicBezTo>
                  <a:pt x="7652595" y="3856"/>
                  <a:pt x="7458545" y="3340"/>
                  <a:pt x="7622864" y="0"/>
                </a:cubicBezTo>
                <a:cubicBezTo>
                  <a:pt x="7787183" y="-3340"/>
                  <a:pt x="8193764" y="-20440"/>
                  <a:pt x="8403686" y="0"/>
                </a:cubicBezTo>
                <a:cubicBezTo>
                  <a:pt x="8613608" y="20440"/>
                  <a:pt x="8655475" y="-14379"/>
                  <a:pt x="8800946" y="0"/>
                </a:cubicBezTo>
                <a:cubicBezTo>
                  <a:pt x="8946417" y="14379"/>
                  <a:pt x="9504174" y="753"/>
                  <a:pt x="9869439" y="0"/>
                </a:cubicBezTo>
                <a:cubicBezTo>
                  <a:pt x="10043225" y="-4165"/>
                  <a:pt x="10126455" y="151503"/>
                  <a:pt x="10149839" y="280400"/>
                </a:cubicBezTo>
                <a:cubicBezTo>
                  <a:pt x="10176537" y="547974"/>
                  <a:pt x="10135542" y="579559"/>
                  <a:pt x="10149839" y="829968"/>
                </a:cubicBezTo>
                <a:cubicBezTo>
                  <a:pt x="10164136" y="1080377"/>
                  <a:pt x="10122993" y="1133890"/>
                  <a:pt x="10149839" y="1401967"/>
                </a:cubicBezTo>
                <a:cubicBezTo>
                  <a:pt x="10160178" y="1590730"/>
                  <a:pt x="10031759" y="1712120"/>
                  <a:pt x="9869439" y="1682367"/>
                </a:cubicBezTo>
                <a:cubicBezTo>
                  <a:pt x="9785499" y="1680845"/>
                  <a:pt x="9621716" y="1688880"/>
                  <a:pt x="9472179" y="1682367"/>
                </a:cubicBezTo>
                <a:cubicBezTo>
                  <a:pt x="9322642" y="1675854"/>
                  <a:pt x="9148502" y="1682088"/>
                  <a:pt x="8979028" y="1682367"/>
                </a:cubicBezTo>
                <a:cubicBezTo>
                  <a:pt x="8809554" y="1682646"/>
                  <a:pt x="8622454" y="1681720"/>
                  <a:pt x="8389987" y="1682367"/>
                </a:cubicBezTo>
                <a:cubicBezTo>
                  <a:pt x="8157520" y="1683014"/>
                  <a:pt x="7866737" y="1680627"/>
                  <a:pt x="7609166" y="1682367"/>
                </a:cubicBezTo>
                <a:cubicBezTo>
                  <a:pt x="7351595" y="1684107"/>
                  <a:pt x="7383546" y="1695731"/>
                  <a:pt x="7211905" y="1682367"/>
                </a:cubicBezTo>
                <a:cubicBezTo>
                  <a:pt x="7040264" y="1669003"/>
                  <a:pt x="6955975" y="1662782"/>
                  <a:pt x="6814645" y="1682367"/>
                </a:cubicBezTo>
                <a:cubicBezTo>
                  <a:pt x="6673315" y="1701952"/>
                  <a:pt x="6502541" y="1706107"/>
                  <a:pt x="6321495" y="1682367"/>
                </a:cubicBezTo>
                <a:cubicBezTo>
                  <a:pt x="6140449" y="1658628"/>
                  <a:pt x="5868844" y="1704009"/>
                  <a:pt x="5540673" y="1682367"/>
                </a:cubicBezTo>
                <a:cubicBezTo>
                  <a:pt x="5212502" y="1660725"/>
                  <a:pt x="5233301" y="1688315"/>
                  <a:pt x="5047522" y="1682367"/>
                </a:cubicBezTo>
                <a:cubicBezTo>
                  <a:pt x="4861743" y="1676419"/>
                  <a:pt x="4447220" y="1716931"/>
                  <a:pt x="4266700" y="1682367"/>
                </a:cubicBezTo>
                <a:cubicBezTo>
                  <a:pt x="4086180" y="1647803"/>
                  <a:pt x="3793624" y="1667666"/>
                  <a:pt x="3485879" y="1682367"/>
                </a:cubicBezTo>
                <a:cubicBezTo>
                  <a:pt x="3178134" y="1697068"/>
                  <a:pt x="3117487" y="1669883"/>
                  <a:pt x="2992728" y="1682367"/>
                </a:cubicBezTo>
                <a:cubicBezTo>
                  <a:pt x="2867969" y="1694851"/>
                  <a:pt x="2546931" y="1677338"/>
                  <a:pt x="2211906" y="1682367"/>
                </a:cubicBezTo>
                <a:cubicBezTo>
                  <a:pt x="1876881" y="1687396"/>
                  <a:pt x="1920758" y="1682903"/>
                  <a:pt x="1718756" y="1682367"/>
                </a:cubicBezTo>
                <a:cubicBezTo>
                  <a:pt x="1516754" y="1681832"/>
                  <a:pt x="1352579" y="1658783"/>
                  <a:pt x="1129715" y="1682367"/>
                </a:cubicBezTo>
                <a:cubicBezTo>
                  <a:pt x="906851" y="1705951"/>
                  <a:pt x="500865" y="1662722"/>
                  <a:pt x="280400" y="1682367"/>
                </a:cubicBezTo>
                <a:cubicBezTo>
                  <a:pt x="144148" y="1660838"/>
                  <a:pt x="12244" y="1555802"/>
                  <a:pt x="0" y="1401967"/>
                </a:cubicBezTo>
                <a:cubicBezTo>
                  <a:pt x="-15776" y="1138941"/>
                  <a:pt x="26245" y="1062981"/>
                  <a:pt x="0" y="863615"/>
                </a:cubicBezTo>
                <a:cubicBezTo>
                  <a:pt x="-26245" y="664249"/>
                  <a:pt x="-7483" y="529692"/>
                  <a:pt x="0" y="280400"/>
                </a:cubicBezTo>
                <a:close/>
              </a:path>
            </a:pathLst>
          </a:custGeom>
          <a:solidFill>
            <a:srgbClr val="FFFFFF">
              <a:alpha val="69804"/>
            </a:srgbClr>
          </a:solidFill>
          <a:ln w="28575">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latin typeface="Times New Roman" panose="02020603050405020304" pitchFamily="18" charset="0"/>
                <a:cs typeface="Times New Roman" panose="02020603050405020304" pitchFamily="18" charset="0"/>
              </a:rPr>
              <a:t>Trong lớp tôi, Hoa nổi tiếng là bạn nữ rất xinh xắn. </a:t>
            </a:r>
            <a:r>
              <a:rPr lang="en-US" sz="2800">
                <a:latin typeface="Times New Roman" panose="02020603050405020304" pitchFamily="18" charset="0"/>
                <a:cs typeface="Times New Roman" panose="02020603050405020304" pitchFamily="18" charset="0"/>
              </a:rPr>
              <a:t>Không những </a:t>
            </a:r>
            <a:r>
              <a:rPr lang="en-US" sz="2800" dirty="0">
                <a:latin typeface="Times New Roman" panose="02020603050405020304" pitchFamily="18" charset="0"/>
                <a:cs typeface="Times New Roman" panose="02020603050405020304" pitchFamily="18" charset="0"/>
              </a:rPr>
              <a:t>thế, bạn còn rất lịch sự và nhẹ nhàng. Có hôm, bà nội </a:t>
            </a:r>
            <a:r>
              <a:rPr lang="en-US" sz="2800">
                <a:latin typeface="Times New Roman" panose="02020603050405020304" pitchFamily="18" charset="0"/>
                <a:cs typeface="Times New Roman" panose="02020603050405020304" pitchFamily="18" charset="0"/>
              </a:rPr>
              <a:t>tôi gặp </a:t>
            </a:r>
            <a:r>
              <a:rPr lang="en-US" sz="2800" dirty="0">
                <a:latin typeface="Times New Roman" panose="02020603050405020304" pitchFamily="18" charset="0"/>
                <a:cs typeface="Times New Roman" panose="02020603050405020304" pitchFamily="18" charset="0"/>
              </a:rPr>
              <a:t>bạn trên hành lang và được bạn chỉ dẫn đến lớp tôi, bà cứ xuýt xoa mãi...</a:t>
            </a:r>
          </a:p>
        </p:txBody>
      </p:sp>
      <p:sp>
        <p:nvSpPr>
          <p:cNvPr id="19" name="Rectangle: Rounded Corners 6">
            <a:extLst>
              <a:ext uri="{FF2B5EF4-FFF2-40B4-BE49-F238E27FC236}">
                <a16:creationId xmlns:a16="http://schemas.microsoft.com/office/drawing/2014/main" id="{6172ECF9-5D8A-4AF9-8635-997A9E4B99C0}"/>
              </a:ext>
            </a:extLst>
          </p:cNvPr>
          <p:cNvSpPr/>
          <p:nvPr/>
        </p:nvSpPr>
        <p:spPr>
          <a:xfrm>
            <a:off x="1886561" y="3795094"/>
            <a:ext cx="10031120" cy="2155697"/>
          </a:xfrm>
          <a:custGeom>
            <a:avLst/>
            <a:gdLst>
              <a:gd name="connsiteX0" fmla="*/ 0 w 10031120"/>
              <a:gd name="connsiteY0" fmla="*/ 359290 h 2155697"/>
              <a:gd name="connsiteX1" fmla="*/ 359290 w 10031120"/>
              <a:gd name="connsiteY1" fmla="*/ 0 h 2155697"/>
              <a:gd name="connsiteX2" fmla="*/ 1117597 w 10031120"/>
              <a:gd name="connsiteY2" fmla="*/ 0 h 2155697"/>
              <a:gd name="connsiteX3" fmla="*/ 1689653 w 10031120"/>
              <a:gd name="connsiteY3" fmla="*/ 0 h 2155697"/>
              <a:gd name="connsiteX4" fmla="*/ 2541085 w 10031120"/>
              <a:gd name="connsiteY4" fmla="*/ 0 h 2155697"/>
              <a:gd name="connsiteX5" fmla="*/ 3020016 w 10031120"/>
              <a:gd name="connsiteY5" fmla="*/ 0 h 2155697"/>
              <a:gd name="connsiteX6" fmla="*/ 3685197 w 10031120"/>
              <a:gd name="connsiteY6" fmla="*/ 0 h 2155697"/>
              <a:gd name="connsiteX7" fmla="*/ 4443504 w 10031120"/>
              <a:gd name="connsiteY7" fmla="*/ 0 h 2155697"/>
              <a:gd name="connsiteX8" fmla="*/ 5294936 w 10031120"/>
              <a:gd name="connsiteY8" fmla="*/ 0 h 2155697"/>
              <a:gd name="connsiteX9" fmla="*/ 5773867 w 10031120"/>
              <a:gd name="connsiteY9" fmla="*/ 0 h 2155697"/>
              <a:gd name="connsiteX10" fmla="*/ 6532174 w 10031120"/>
              <a:gd name="connsiteY10" fmla="*/ 0 h 2155697"/>
              <a:gd name="connsiteX11" fmla="*/ 7197355 w 10031120"/>
              <a:gd name="connsiteY11" fmla="*/ 0 h 2155697"/>
              <a:gd name="connsiteX12" fmla="*/ 7583160 w 10031120"/>
              <a:gd name="connsiteY12" fmla="*/ 0 h 2155697"/>
              <a:gd name="connsiteX13" fmla="*/ 8248342 w 10031120"/>
              <a:gd name="connsiteY13" fmla="*/ 0 h 2155697"/>
              <a:gd name="connsiteX14" fmla="*/ 9006649 w 10031120"/>
              <a:gd name="connsiteY14" fmla="*/ 0 h 2155697"/>
              <a:gd name="connsiteX15" fmla="*/ 9671830 w 10031120"/>
              <a:gd name="connsiteY15" fmla="*/ 0 h 2155697"/>
              <a:gd name="connsiteX16" fmla="*/ 10031120 w 10031120"/>
              <a:gd name="connsiteY16" fmla="*/ 359290 h 2155697"/>
              <a:gd name="connsiteX17" fmla="*/ 10031120 w 10031120"/>
              <a:gd name="connsiteY17" fmla="*/ 795215 h 2155697"/>
              <a:gd name="connsiteX18" fmla="*/ 10031120 w 10031120"/>
              <a:gd name="connsiteY18" fmla="*/ 1274254 h 2155697"/>
              <a:gd name="connsiteX19" fmla="*/ 10031120 w 10031120"/>
              <a:gd name="connsiteY19" fmla="*/ 1796407 h 2155697"/>
              <a:gd name="connsiteX20" fmla="*/ 9671830 w 10031120"/>
              <a:gd name="connsiteY20" fmla="*/ 2155697 h 2155697"/>
              <a:gd name="connsiteX21" fmla="*/ 9192899 w 10031120"/>
              <a:gd name="connsiteY21" fmla="*/ 2155697 h 2155697"/>
              <a:gd name="connsiteX22" fmla="*/ 8620843 w 10031120"/>
              <a:gd name="connsiteY22" fmla="*/ 2155697 h 2155697"/>
              <a:gd name="connsiteX23" fmla="*/ 8048787 w 10031120"/>
              <a:gd name="connsiteY23" fmla="*/ 2155697 h 2155697"/>
              <a:gd name="connsiteX24" fmla="*/ 7197355 w 10031120"/>
              <a:gd name="connsiteY24" fmla="*/ 2155697 h 2155697"/>
              <a:gd name="connsiteX25" fmla="*/ 6625299 w 10031120"/>
              <a:gd name="connsiteY25" fmla="*/ 2155697 h 2155697"/>
              <a:gd name="connsiteX26" fmla="*/ 6053243 w 10031120"/>
              <a:gd name="connsiteY26" fmla="*/ 2155697 h 2155697"/>
              <a:gd name="connsiteX27" fmla="*/ 5574312 w 10031120"/>
              <a:gd name="connsiteY27" fmla="*/ 2155697 h 2155697"/>
              <a:gd name="connsiteX28" fmla="*/ 4909131 w 10031120"/>
              <a:gd name="connsiteY28" fmla="*/ 2155697 h 2155697"/>
              <a:gd name="connsiteX29" fmla="*/ 4523326 w 10031120"/>
              <a:gd name="connsiteY29" fmla="*/ 2155697 h 2155697"/>
              <a:gd name="connsiteX30" fmla="*/ 3671894 w 10031120"/>
              <a:gd name="connsiteY30" fmla="*/ 2155697 h 2155697"/>
              <a:gd name="connsiteX31" fmla="*/ 3286088 w 10031120"/>
              <a:gd name="connsiteY31" fmla="*/ 2155697 h 2155697"/>
              <a:gd name="connsiteX32" fmla="*/ 2714032 w 10031120"/>
              <a:gd name="connsiteY32" fmla="*/ 2155697 h 2155697"/>
              <a:gd name="connsiteX33" fmla="*/ 1862600 w 10031120"/>
              <a:gd name="connsiteY33" fmla="*/ 2155697 h 2155697"/>
              <a:gd name="connsiteX34" fmla="*/ 1383669 w 10031120"/>
              <a:gd name="connsiteY34" fmla="*/ 2155697 h 2155697"/>
              <a:gd name="connsiteX35" fmla="*/ 359290 w 10031120"/>
              <a:gd name="connsiteY35" fmla="*/ 2155697 h 2155697"/>
              <a:gd name="connsiteX36" fmla="*/ 0 w 10031120"/>
              <a:gd name="connsiteY36" fmla="*/ 1796407 h 2155697"/>
              <a:gd name="connsiteX37" fmla="*/ 0 w 10031120"/>
              <a:gd name="connsiteY37" fmla="*/ 1317368 h 2155697"/>
              <a:gd name="connsiteX38" fmla="*/ 0 w 10031120"/>
              <a:gd name="connsiteY38" fmla="*/ 867071 h 2155697"/>
              <a:gd name="connsiteX39" fmla="*/ 0 w 10031120"/>
              <a:gd name="connsiteY39" fmla="*/ 359290 h 2155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31120" h="2155697" fill="none" extrusionOk="0">
                <a:moveTo>
                  <a:pt x="0" y="359290"/>
                </a:moveTo>
                <a:cubicBezTo>
                  <a:pt x="-6002" y="169874"/>
                  <a:pt x="126123" y="-25185"/>
                  <a:pt x="359290" y="0"/>
                </a:cubicBezTo>
                <a:cubicBezTo>
                  <a:pt x="697436" y="9827"/>
                  <a:pt x="762091" y="11879"/>
                  <a:pt x="1117597" y="0"/>
                </a:cubicBezTo>
                <a:cubicBezTo>
                  <a:pt x="1473103" y="-11879"/>
                  <a:pt x="1446733" y="-15850"/>
                  <a:pt x="1689653" y="0"/>
                </a:cubicBezTo>
                <a:cubicBezTo>
                  <a:pt x="1932573" y="15850"/>
                  <a:pt x="2207069" y="-26697"/>
                  <a:pt x="2541085" y="0"/>
                </a:cubicBezTo>
                <a:cubicBezTo>
                  <a:pt x="2875101" y="26697"/>
                  <a:pt x="2872920" y="1564"/>
                  <a:pt x="3020016" y="0"/>
                </a:cubicBezTo>
                <a:cubicBezTo>
                  <a:pt x="3167112" y="-1564"/>
                  <a:pt x="3423247" y="26802"/>
                  <a:pt x="3685197" y="0"/>
                </a:cubicBezTo>
                <a:cubicBezTo>
                  <a:pt x="3947147" y="-26802"/>
                  <a:pt x="4134614" y="-36661"/>
                  <a:pt x="4443504" y="0"/>
                </a:cubicBezTo>
                <a:cubicBezTo>
                  <a:pt x="4752394" y="36661"/>
                  <a:pt x="5004912" y="-17704"/>
                  <a:pt x="5294936" y="0"/>
                </a:cubicBezTo>
                <a:cubicBezTo>
                  <a:pt x="5584960" y="17704"/>
                  <a:pt x="5596644" y="1173"/>
                  <a:pt x="5773867" y="0"/>
                </a:cubicBezTo>
                <a:cubicBezTo>
                  <a:pt x="5951090" y="-1173"/>
                  <a:pt x="6378392" y="-20336"/>
                  <a:pt x="6532174" y="0"/>
                </a:cubicBezTo>
                <a:cubicBezTo>
                  <a:pt x="6685956" y="20336"/>
                  <a:pt x="6920360" y="6228"/>
                  <a:pt x="7197355" y="0"/>
                </a:cubicBezTo>
                <a:cubicBezTo>
                  <a:pt x="7474350" y="-6228"/>
                  <a:pt x="7433289" y="12119"/>
                  <a:pt x="7583160" y="0"/>
                </a:cubicBezTo>
                <a:cubicBezTo>
                  <a:pt x="7733032" y="-12119"/>
                  <a:pt x="7931917" y="29791"/>
                  <a:pt x="8248342" y="0"/>
                </a:cubicBezTo>
                <a:cubicBezTo>
                  <a:pt x="8564767" y="-29791"/>
                  <a:pt x="8730574" y="-5368"/>
                  <a:pt x="9006649" y="0"/>
                </a:cubicBezTo>
                <a:cubicBezTo>
                  <a:pt x="9282724" y="5368"/>
                  <a:pt x="9501037" y="27124"/>
                  <a:pt x="9671830" y="0"/>
                </a:cubicBezTo>
                <a:cubicBezTo>
                  <a:pt x="9864410" y="11203"/>
                  <a:pt x="10042496" y="183696"/>
                  <a:pt x="10031120" y="359290"/>
                </a:cubicBezTo>
                <a:cubicBezTo>
                  <a:pt x="10020814" y="490305"/>
                  <a:pt x="10025758" y="699442"/>
                  <a:pt x="10031120" y="795215"/>
                </a:cubicBezTo>
                <a:cubicBezTo>
                  <a:pt x="10036482" y="890988"/>
                  <a:pt x="10031915" y="1129866"/>
                  <a:pt x="10031120" y="1274254"/>
                </a:cubicBezTo>
                <a:cubicBezTo>
                  <a:pt x="10030325" y="1418642"/>
                  <a:pt x="10027489" y="1601495"/>
                  <a:pt x="10031120" y="1796407"/>
                </a:cubicBezTo>
                <a:cubicBezTo>
                  <a:pt x="10064068" y="1999364"/>
                  <a:pt x="9883471" y="2184228"/>
                  <a:pt x="9671830" y="2155697"/>
                </a:cubicBezTo>
                <a:cubicBezTo>
                  <a:pt x="9472832" y="2145753"/>
                  <a:pt x="9362916" y="2156269"/>
                  <a:pt x="9192899" y="2155697"/>
                </a:cubicBezTo>
                <a:cubicBezTo>
                  <a:pt x="9022882" y="2155125"/>
                  <a:pt x="8766795" y="2139192"/>
                  <a:pt x="8620843" y="2155697"/>
                </a:cubicBezTo>
                <a:cubicBezTo>
                  <a:pt x="8474891" y="2172202"/>
                  <a:pt x="8269995" y="2164046"/>
                  <a:pt x="8048787" y="2155697"/>
                </a:cubicBezTo>
                <a:cubicBezTo>
                  <a:pt x="7827579" y="2147348"/>
                  <a:pt x="7513810" y="2154720"/>
                  <a:pt x="7197355" y="2155697"/>
                </a:cubicBezTo>
                <a:cubicBezTo>
                  <a:pt x="6880900" y="2156674"/>
                  <a:pt x="6901660" y="2153315"/>
                  <a:pt x="6625299" y="2155697"/>
                </a:cubicBezTo>
                <a:cubicBezTo>
                  <a:pt x="6348938" y="2158079"/>
                  <a:pt x="6316642" y="2130841"/>
                  <a:pt x="6053243" y="2155697"/>
                </a:cubicBezTo>
                <a:cubicBezTo>
                  <a:pt x="5789844" y="2180553"/>
                  <a:pt x="5685867" y="2173587"/>
                  <a:pt x="5574312" y="2155697"/>
                </a:cubicBezTo>
                <a:cubicBezTo>
                  <a:pt x="5462757" y="2137807"/>
                  <a:pt x="5221782" y="2152304"/>
                  <a:pt x="4909131" y="2155697"/>
                </a:cubicBezTo>
                <a:cubicBezTo>
                  <a:pt x="4596480" y="2159090"/>
                  <a:pt x="4654076" y="2147502"/>
                  <a:pt x="4523326" y="2155697"/>
                </a:cubicBezTo>
                <a:cubicBezTo>
                  <a:pt x="4392577" y="2163892"/>
                  <a:pt x="3971566" y="2116283"/>
                  <a:pt x="3671894" y="2155697"/>
                </a:cubicBezTo>
                <a:cubicBezTo>
                  <a:pt x="3372222" y="2195111"/>
                  <a:pt x="3399274" y="2169181"/>
                  <a:pt x="3286088" y="2155697"/>
                </a:cubicBezTo>
                <a:cubicBezTo>
                  <a:pt x="3172902" y="2142213"/>
                  <a:pt x="2958558" y="2135514"/>
                  <a:pt x="2714032" y="2155697"/>
                </a:cubicBezTo>
                <a:cubicBezTo>
                  <a:pt x="2469506" y="2175880"/>
                  <a:pt x="2232400" y="2194659"/>
                  <a:pt x="1862600" y="2155697"/>
                </a:cubicBezTo>
                <a:cubicBezTo>
                  <a:pt x="1492800" y="2116735"/>
                  <a:pt x="1528483" y="2160501"/>
                  <a:pt x="1383669" y="2155697"/>
                </a:cubicBezTo>
                <a:cubicBezTo>
                  <a:pt x="1238855" y="2150893"/>
                  <a:pt x="725125" y="2190987"/>
                  <a:pt x="359290" y="2155697"/>
                </a:cubicBezTo>
                <a:cubicBezTo>
                  <a:pt x="178190" y="2195434"/>
                  <a:pt x="-27210" y="1968084"/>
                  <a:pt x="0" y="1796407"/>
                </a:cubicBezTo>
                <a:cubicBezTo>
                  <a:pt x="9372" y="1580352"/>
                  <a:pt x="-18978" y="1530725"/>
                  <a:pt x="0" y="1317368"/>
                </a:cubicBezTo>
                <a:cubicBezTo>
                  <a:pt x="18978" y="1104011"/>
                  <a:pt x="-2266" y="1053132"/>
                  <a:pt x="0" y="867071"/>
                </a:cubicBezTo>
                <a:cubicBezTo>
                  <a:pt x="2266" y="681010"/>
                  <a:pt x="-476" y="481402"/>
                  <a:pt x="0" y="359290"/>
                </a:cubicBezTo>
                <a:close/>
              </a:path>
              <a:path w="10031120" h="2155697" stroke="0" extrusionOk="0">
                <a:moveTo>
                  <a:pt x="0" y="359290"/>
                </a:moveTo>
                <a:cubicBezTo>
                  <a:pt x="-14563" y="153947"/>
                  <a:pt x="165306" y="2253"/>
                  <a:pt x="359290" y="0"/>
                </a:cubicBezTo>
                <a:cubicBezTo>
                  <a:pt x="488215" y="-15774"/>
                  <a:pt x="620863" y="-4844"/>
                  <a:pt x="745095" y="0"/>
                </a:cubicBezTo>
                <a:cubicBezTo>
                  <a:pt x="869328" y="4844"/>
                  <a:pt x="1127558" y="6137"/>
                  <a:pt x="1224026" y="0"/>
                </a:cubicBezTo>
                <a:cubicBezTo>
                  <a:pt x="1320494" y="-6137"/>
                  <a:pt x="1889210" y="5243"/>
                  <a:pt x="2075458" y="0"/>
                </a:cubicBezTo>
                <a:cubicBezTo>
                  <a:pt x="2261706" y="-5243"/>
                  <a:pt x="2622118" y="2878"/>
                  <a:pt x="2833765" y="0"/>
                </a:cubicBezTo>
                <a:cubicBezTo>
                  <a:pt x="3045412" y="-2878"/>
                  <a:pt x="3180592" y="977"/>
                  <a:pt x="3312696" y="0"/>
                </a:cubicBezTo>
                <a:cubicBezTo>
                  <a:pt x="3444800" y="-977"/>
                  <a:pt x="3758434" y="-11835"/>
                  <a:pt x="3884752" y="0"/>
                </a:cubicBezTo>
                <a:cubicBezTo>
                  <a:pt x="4011070" y="11835"/>
                  <a:pt x="4471176" y="30317"/>
                  <a:pt x="4643058" y="0"/>
                </a:cubicBezTo>
                <a:cubicBezTo>
                  <a:pt x="4814940" y="-30317"/>
                  <a:pt x="5196991" y="-4977"/>
                  <a:pt x="5401365" y="0"/>
                </a:cubicBezTo>
                <a:cubicBezTo>
                  <a:pt x="5605739" y="4977"/>
                  <a:pt x="5855544" y="-14012"/>
                  <a:pt x="6252797" y="0"/>
                </a:cubicBezTo>
                <a:cubicBezTo>
                  <a:pt x="6650050" y="14012"/>
                  <a:pt x="6928150" y="9337"/>
                  <a:pt x="7104230" y="0"/>
                </a:cubicBezTo>
                <a:cubicBezTo>
                  <a:pt x="7280310" y="-9337"/>
                  <a:pt x="7309110" y="12565"/>
                  <a:pt x="7490035" y="0"/>
                </a:cubicBezTo>
                <a:cubicBezTo>
                  <a:pt x="7670960" y="-12565"/>
                  <a:pt x="8011272" y="-18507"/>
                  <a:pt x="8248342" y="0"/>
                </a:cubicBezTo>
                <a:cubicBezTo>
                  <a:pt x="8485412" y="18507"/>
                  <a:pt x="8524526" y="2758"/>
                  <a:pt x="8634147" y="0"/>
                </a:cubicBezTo>
                <a:cubicBezTo>
                  <a:pt x="8743769" y="-2758"/>
                  <a:pt x="9261226" y="9802"/>
                  <a:pt x="9671830" y="0"/>
                </a:cubicBezTo>
                <a:cubicBezTo>
                  <a:pt x="9880181" y="-2183"/>
                  <a:pt x="10025936" y="166617"/>
                  <a:pt x="10031120" y="359290"/>
                </a:cubicBezTo>
                <a:cubicBezTo>
                  <a:pt x="10028747" y="512865"/>
                  <a:pt x="10039305" y="603128"/>
                  <a:pt x="10031120" y="823958"/>
                </a:cubicBezTo>
                <a:cubicBezTo>
                  <a:pt x="10022935" y="1044788"/>
                  <a:pt x="10018920" y="1142425"/>
                  <a:pt x="10031120" y="1274254"/>
                </a:cubicBezTo>
                <a:cubicBezTo>
                  <a:pt x="10043320" y="1406083"/>
                  <a:pt x="10016471" y="1646610"/>
                  <a:pt x="10031120" y="1796407"/>
                </a:cubicBezTo>
                <a:cubicBezTo>
                  <a:pt x="10041731" y="1977284"/>
                  <a:pt x="9880371" y="2116764"/>
                  <a:pt x="9671830" y="2155697"/>
                </a:cubicBezTo>
                <a:cubicBezTo>
                  <a:pt x="9255211" y="2131058"/>
                  <a:pt x="9245715" y="2191093"/>
                  <a:pt x="8820398" y="2155697"/>
                </a:cubicBezTo>
                <a:cubicBezTo>
                  <a:pt x="8395081" y="2120301"/>
                  <a:pt x="8491753" y="2179387"/>
                  <a:pt x="8248342" y="2155697"/>
                </a:cubicBezTo>
                <a:cubicBezTo>
                  <a:pt x="8004931" y="2132007"/>
                  <a:pt x="7864581" y="2184664"/>
                  <a:pt x="7490035" y="2155697"/>
                </a:cubicBezTo>
                <a:cubicBezTo>
                  <a:pt x="7115489" y="2126730"/>
                  <a:pt x="7207614" y="2161522"/>
                  <a:pt x="7104230" y="2155697"/>
                </a:cubicBezTo>
                <a:cubicBezTo>
                  <a:pt x="7000847" y="2149872"/>
                  <a:pt x="6819226" y="2167844"/>
                  <a:pt x="6718424" y="2155697"/>
                </a:cubicBezTo>
                <a:cubicBezTo>
                  <a:pt x="6617622" y="2143550"/>
                  <a:pt x="6388804" y="2177094"/>
                  <a:pt x="6239494" y="2155697"/>
                </a:cubicBezTo>
                <a:cubicBezTo>
                  <a:pt x="6090184" y="2134301"/>
                  <a:pt x="5686324" y="2131037"/>
                  <a:pt x="5481187" y="2155697"/>
                </a:cubicBezTo>
                <a:cubicBezTo>
                  <a:pt x="5276050" y="2180357"/>
                  <a:pt x="5196048" y="2141148"/>
                  <a:pt x="5002256" y="2155697"/>
                </a:cubicBezTo>
                <a:cubicBezTo>
                  <a:pt x="4808464" y="2170246"/>
                  <a:pt x="4503215" y="2180341"/>
                  <a:pt x="4243950" y="2155697"/>
                </a:cubicBezTo>
                <a:cubicBezTo>
                  <a:pt x="3984685" y="2131053"/>
                  <a:pt x="3765930" y="2123600"/>
                  <a:pt x="3485643" y="2155697"/>
                </a:cubicBezTo>
                <a:cubicBezTo>
                  <a:pt x="3205356" y="2187794"/>
                  <a:pt x="3125809" y="2142469"/>
                  <a:pt x="3006712" y="2155697"/>
                </a:cubicBezTo>
                <a:cubicBezTo>
                  <a:pt x="2887615" y="2168925"/>
                  <a:pt x="2529837" y="2119203"/>
                  <a:pt x="2248405" y="2155697"/>
                </a:cubicBezTo>
                <a:cubicBezTo>
                  <a:pt x="1966973" y="2192191"/>
                  <a:pt x="1963979" y="2143714"/>
                  <a:pt x="1769475" y="2155697"/>
                </a:cubicBezTo>
                <a:cubicBezTo>
                  <a:pt x="1574971" y="2167681"/>
                  <a:pt x="1384639" y="2145443"/>
                  <a:pt x="1197419" y="2155697"/>
                </a:cubicBezTo>
                <a:cubicBezTo>
                  <a:pt x="1010199" y="2165951"/>
                  <a:pt x="602118" y="2129581"/>
                  <a:pt x="359290" y="2155697"/>
                </a:cubicBezTo>
                <a:cubicBezTo>
                  <a:pt x="182711" y="2130417"/>
                  <a:pt x="22118" y="1992984"/>
                  <a:pt x="0" y="1796407"/>
                </a:cubicBezTo>
                <a:cubicBezTo>
                  <a:pt x="-9869" y="1643235"/>
                  <a:pt x="13720" y="1516356"/>
                  <a:pt x="0" y="1346110"/>
                </a:cubicBezTo>
                <a:cubicBezTo>
                  <a:pt x="-13720" y="1175864"/>
                  <a:pt x="-6596" y="1037828"/>
                  <a:pt x="0" y="881443"/>
                </a:cubicBezTo>
                <a:cubicBezTo>
                  <a:pt x="6596" y="725058"/>
                  <a:pt x="12319" y="541959"/>
                  <a:pt x="0" y="359290"/>
                </a:cubicBezTo>
                <a:close/>
              </a:path>
            </a:pathLst>
          </a:custGeom>
          <a:solidFill>
            <a:srgbClr val="FFFFFF">
              <a:alpha val="69804"/>
            </a:srgbClr>
          </a:solidFill>
          <a:ln w="28575">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latin typeface="Times New Roman" panose="02020603050405020304" pitchFamily="18" charset="0"/>
                <a:cs typeface="Times New Roman" panose="02020603050405020304" pitchFamily="18" charset="0"/>
              </a:rPr>
              <a:t>Em cùng mẹ ra chợ mua dưa hấu. Cô bán dưa mời mẹ rất nhiệt </a:t>
            </a:r>
            <a:r>
              <a:rPr lang="en-US" sz="2800">
                <a:latin typeface="Times New Roman" panose="02020603050405020304" pitchFamily="18" charset="0"/>
                <a:cs typeface="Times New Roman" panose="02020603050405020304" pitchFamily="18" charset="0"/>
              </a:rPr>
              <a:t>tình: “Chị </a:t>
            </a:r>
            <a:r>
              <a:rPr lang="en-US" sz="2800" dirty="0">
                <a:latin typeface="Times New Roman" panose="02020603050405020304" pitchFamily="18" charset="0"/>
                <a:cs typeface="Times New Roman" panose="02020603050405020304" pitchFamily="18" charset="0"/>
              </a:rPr>
              <a:t>mua giúp em đi. Những quả dưa căng tròn, bóng bẩy thế này, không mua phí hoài.” Mẹ cười: “ Dưa đẹp thật nhưng không biết có ngon không?” Cô bán hàng nhanh nhảu: .....</a:t>
            </a:r>
          </a:p>
          <a:p>
            <a:pPr algn="ctr"/>
            <a:endParaRPr lang="en-US" sz="2800" dirty="0">
              <a:latin typeface="Times New Roman" panose="02020603050405020304" pitchFamily="18" charset="0"/>
              <a:cs typeface="Times New Roman" panose="02020603050405020304" pitchFamily="18" charset="0"/>
            </a:endParaRPr>
          </a:p>
        </p:txBody>
      </p:sp>
      <p:sp>
        <p:nvSpPr>
          <p:cNvPr id="11" name="Rounded Rectangle 10"/>
          <p:cNvSpPr/>
          <p:nvPr/>
        </p:nvSpPr>
        <p:spPr>
          <a:xfrm>
            <a:off x="2673279" y="2515613"/>
            <a:ext cx="7442998" cy="1488932"/>
          </a:xfrm>
          <a:prstGeom prst="roundRect">
            <a:avLst/>
          </a:prstGeom>
          <a:noFill/>
          <a:ln>
            <a:noFill/>
          </a:ln>
        </p:spPr>
        <p:style>
          <a:lnRef idx="0">
            <a:scrgbClr r="0" g="0" b="0"/>
          </a:lnRef>
          <a:fillRef idx="0">
            <a:scrgbClr r="0" g="0" b="0"/>
          </a:fillRef>
          <a:effectRef idx="0">
            <a:scrgbClr r="0" g="0" b="0"/>
          </a:effectRef>
          <a:fontRef idx="minor">
            <a:schemeClr val="accent6"/>
          </a:fontRef>
        </p:style>
        <p:txBody>
          <a:bodyPr rtlCol="0" anchor="ctr"/>
          <a:lstStyle/>
          <a:p>
            <a:pPr algn="ctr"/>
            <a:r>
              <a:rPr lang="en-US" sz="2800" dirty="0">
                <a:latin typeface="Times New Roman" panose="02020603050405020304" pitchFamily="18" charset="0"/>
                <a:cs typeface="Times New Roman" panose="02020603050405020304" pitchFamily="18" charset="0"/>
              </a:rPr>
              <a:t>Người thanh tiếng nói cũng thanh</a:t>
            </a:r>
          </a:p>
          <a:p>
            <a:pPr algn="ctr"/>
            <a:r>
              <a:rPr lang="en-US" sz="2800" dirty="0">
                <a:latin typeface="Times New Roman" panose="02020603050405020304" pitchFamily="18" charset="0"/>
                <a:cs typeface="Times New Roman" panose="02020603050405020304" pitchFamily="18" charset="0"/>
              </a:rPr>
              <a:t>Chuông kêu khẽ đánh bên thành cũng kêu..</a:t>
            </a:r>
          </a:p>
        </p:txBody>
      </p:sp>
      <p:sp>
        <p:nvSpPr>
          <p:cNvPr id="12" name="Rounded Rectangle 11"/>
          <p:cNvSpPr/>
          <p:nvPr/>
        </p:nvSpPr>
        <p:spPr>
          <a:xfrm>
            <a:off x="2673279" y="5950791"/>
            <a:ext cx="7442998" cy="1003633"/>
          </a:xfrm>
          <a:prstGeom prst="roundRect">
            <a:avLst/>
          </a:prstGeom>
          <a:noFill/>
          <a:ln>
            <a:noFill/>
          </a:ln>
        </p:spPr>
        <p:style>
          <a:lnRef idx="0">
            <a:scrgbClr r="0" g="0" b="0"/>
          </a:lnRef>
          <a:fillRef idx="0">
            <a:scrgbClr r="0" g="0" b="0"/>
          </a:fillRef>
          <a:effectRef idx="0">
            <a:scrgbClr r="0" g="0" b="0"/>
          </a:effectRef>
          <a:fontRef idx="minor">
            <a:schemeClr val="accent6"/>
          </a:fontRef>
        </p:style>
        <p:txBody>
          <a:bodyPr rtlCol="0" anchor="ctr"/>
          <a:lstStyle/>
          <a:p>
            <a:pPr algn="ctr"/>
            <a:r>
              <a:rPr lang="en-US" sz="2800" dirty="0">
                <a:latin typeface="Times New Roman" panose="02020603050405020304" pitchFamily="18" charset="0"/>
                <a:cs typeface="Times New Roman" panose="02020603050405020304" pitchFamily="18" charset="0"/>
              </a:rPr>
              <a:t>Trông mặt mà bắt hình dong</a:t>
            </a:r>
          </a:p>
          <a:p>
            <a:pPr algn="ctr"/>
            <a:r>
              <a:rPr lang="en-US" sz="2800" dirty="0">
                <a:latin typeface="Times New Roman" panose="02020603050405020304" pitchFamily="18" charset="0"/>
                <a:cs typeface="Times New Roman" panose="02020603050405020304" pitchFamily="18" charset="0"/>
              </a:rPr>
              <a:t>Con lợn có béo thì lòng mới ngon.</a:t>
            </a:r>
          </a:p>
        </p:txBody>
      </p:sp>
      <p:sp>
        <p:nvSpPr>
          <p:cNvPr id="13" name="Rounded Rectangle 12"/>
          <p:cNvSpPr/>
          <p:nvPr/>
        </p:nvSpPr>
        <p:spPr>
          <a:xfrm>
            <a:off x="2801082" y="-144819"/>
            <a:ext cx="7773048" cy="1488932"/>
          </a:xfrm>
          <a:prstGeom prst="roundRect">
            <a:avLst/>
          </a:prstGeom>
          <a:noFill/>
          <a:ln>
            <a:noFill/>
          </a:ln>
        </p:spPr>
        <p:style>
          <a:lnRef idx="0">
            <a:scrgbClr r="0" g="0" b="0"/>
          </a:lnRef>
          <a:fillRef idx="0">
            <a:scrgbClr r="0" g="0" b="0"/>
          </a:fillRef>
          <a:effectRef idx="0">
            <a:scrgbClr r="0" g="0" b="0"/>
          </a:effectRef>
          <a:fontRef idx="minor">
            <a:schemeClr val="accent6"/>
          </a:fontRef>
        </p:style>
        <p:txBody>
          <a:bodyPr rtlCol="0" anchor="ctr"/>
          <a:lstStyle/>
          <a:p>
            <a:pPr algn="ctr"/>
            <a:r>
              <a:rPr lang="en-US" sz="2800" b="1" dirty="0">
                <a:solidFill>
                  <a:schemeClr val="accent2">
                    <a:lumMod val="75000"/>
                  </a:schemeClr>
                </a:solidFill>
                <a:latin typeface="Times New Roman" panose="02020603050405020304" pitchFamily="18" charset="0"/>
                <a:cs typeface="Times New Roman" panose="02020603050405020304" pitchFamily="18" charset="0"/>
              </a:rPr>
              <a:t>Hãy lựa chọn những câu tục ngữ ở bài tập 1 để vận dụng trong 2 tình huống sau cho hợp lí:</a:t>
            </a:r>
          </a:p>
        </p:txBody>
      </p:sp>
      <p:sp>
        <p:nvSpPr>
          <p:cNvPr id="2" name="Bent-Up Arrow 1"/>
          <p:cNvSpPr/>
          <p:nvPr/>
        </p:nvSpPr>
        <p:spPr>
          <a:xfrm rot="5400000">
            <a:off x="2383541" y="2787153"/>
            <a:ext cx="926279" cy="1009038"/>
          </a:xfrm>
          <a:prstGeom prst="ben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5" name="Bent-Up Arrow 14"/>
          <p:cNvSpPr/>
          <p:nvPr/>
        </p:nvSpPr>
        <p:spPr>
          <a:xfrm rot="5400000">
            <a:off x="2530028" y="5840666"/>
            <a:ext cx="788787" cy="1009038"/>
          </a:xfrm>
          <a:prstGeom prst="bentUp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20" name="Picture 4" descr="Steps png Images, Stock Photos &amp;amp; Vectors | Shutterstock"/>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357" b="50000" l="1681" r="15266"/>
                    </a14:imgEffect>
                  </a14:imgLayer>
                </a14:imgProps>
              </a:ext>
              <a:ext uri="{28A0092B-C50C-407E-A947-70E740481C1C}">
                <a14:useLocalDpi xmlns:a14="http://schemas.microsoft.com/office/drawing/2010/main" val="0"/>
              </a:ext>
            </a:extLst>
          </a:blip>
          <a:srcRect t="1078" r="82900" b="54722"/>
          <a:stretch/>
        </p:blipFill>
        <p:spPr bwMode="auto">
          <a:xfrm>
            <a:off x="517421" y="1314284"/>
            <a:ext cx="1369999" cy="138869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Steps png Images, Stock Photos &amp;amp; Vectors | Shutterstock"/>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000" b="50000" l="19748" r="32213"/>
                    </a14:imgEffect>
                  </a14:imgLayer>
                </a14:imgProps>
              </a:ext>
              <a:ext uri="{28A0092B-C50C-407E-A947-70E740481C1C}">
                <a14:useLocalDpi xmlns:a14="http://schemas.microsoft.com/office/drawing/2010/main" val="0"/>
              </a:ext>
            </a:extLst>
          </a:blip>
          <a:srcRect l="18363" t="1078" r="67474" b="54722"/>
          <a:stretch/>
        </p:blipFill>
        <p:spPr bwMode="auto">
          <a:xfrm>
            <a:off x="621696" y="3997418"/>
            <a:ext cx="1099306" cy="1345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53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8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80">
                                          <p:stCondLst>
                                            <p:cond delay="0"/>
                                          </p:stCondLst>
                                        </p:cTn>
                                        <p:tgtEl>
                                          <p:spTgt spid="17"/>
                                        </p:tgtEl>
                                      </p:cBhvr>
                                    </p:animEffect>
                                    <p:anim calcmode="lin" valueType="num">
                                      <p:cBhvr>
                                        <p:cTn id="1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1" dur="26">
                                          <p:stCondLst>
                                            <p:cond delay="650"/>
                                          </p:stCondLst>
                                        </p:cTn>
                                        <p:tgtEl>
                                          <p:spTgt spid="17"/>
                                        </p:tgtEl>
                                      </p:cBhvr>
                                      <p:to x="100000" y="60000"/>
                                    </p:animScale>
                                    <p:animScale>
                                      <p:cBhvr>
                                        <p:cTn id="22" dur="166" decel="50000">
                                          <p:stCondLst>
                                            <p:cond delay="676"/>
                                          </p:stCondLst>
                                        </p:cTn>
                                        <p:tgtEl>
                                          <p:spTgt spid="17"/>
                                        </p:tgtEl>
                                      </p:cBhvr>
                                      <p:to x="100000" y="100000"/>
                                    </p:animScale>
                                    <p:animScale>
                                      <p:cBhvr>
                                        <p:cTn id="23" dur="26">
                                          <p:stCondLst>
                                            <p:cond delay="1312"/>
                                          </p:stCondLst>
                                        </p:cTn>
                                        <p:tgtEl>
                                          <p:spTgt spid="17"/>
                                        </p:tgtEl>
                                      </p:cBhvr>
                                      <p:to x="100000" y="80000"/>
                                    </p:animScale>
                                    <p:animScale>
                                      <p:cBhvr>
                                        <p:cTn id="24" dur="166" decel="50000">
                                          <p:stCondLst>
                                            <p:cond delay="1338"/>
                                          </p:stCondLst>
                                        </p:cTn>
                                        <p:tgtEl>
                                          <p:spTgt spid="17"/>
                                        </p:tgtEl>
                                      </p:cBhvr>
                                      <p:to x="100000" y="100000"/>
                                    </p:animScale>
                                    <p:animScale>
                                      <p:cBhvr>
                                        <p:cTn id="25" dur="26">
                                          <p:stCondLst>
                                            <p:cond delay="1642"/>
                                          </p:stCondLst>
                                        </p:cTn>
                                        <p:tgtEl>
                                          <p:spTgt spid="17"/>
                                        </p:tgtEl>
                                      </p:cBhvr>
                                      <p:to x="100000" y="90000"/>
                                    </p:animScale>
                                    <p:animScale>
                                      <p:cBhvr>
                                        <p:cTn id="26" dur="166" decel="50000">
                                          <p:stCondLst>
                                            <p:cond delay="1668"/>
                                          </p:stCondLst>
                                        </p:cTn>
                                        <p:tgtEl>
                                          <p:spTgt spid="17"/>
                                        </p:tgtEl>
                                      </p:cBhvr>
                                      <p:to x="100000" y="100000"/>
                                    </p:animScale>
                                    <p:animScale>
                                      <p:cBhvr>
                                        <p:cTn id="27" dur="26">
                                          <p:stCondLst>
                                            <p:cond delay="1808"/>
                                          </p:stCondLst>
                                        </p:cTn>
                                        <p:tgtEl>
                                          <p:spTgt spid="17"/>
                                        </p:tgtEl>
                                      </p:cBhvr>
                                      <p:to x="100000" y="95000"/>
                                    </p:animScale>
                                    <p:animScale>
                                      <p:cBhvr>
                                        <p:cTn id="28" dur="166" decel="50000">
                                          <p:stCondLst>
                                            <p:cond delay="1834"/>
                                          </p:stCondLst>
                                        </p:cTn>
                                        <p:tgtEl>
                                          <p:spTgt spid="17"/>
                                        </p:tgtEl>
                                      </p:cBhvr>
                                      <p:to x="100000" y="100000"/>
                                    </p:animScale>
                                  </p:childTnLst>
                                </p:cTn>
                              </p:par>
                              <p:par>
                                <p:cTn id="29" presetID="26"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80">
                                          <p:stCondLst>
                                            <p:cond delay="0"/>
                                          </p:stCondLst>
                                        </p:cTn>
                                        <p:tgtEl>
                                          <p:spTgt spid="19"/>
                                        </p:tgtEl>
                                      </p:cBhvr>
                                    </p:animEffect>
                                    <p:anim calcmode="lin" valueType="num">
                                      <p:cBhvr>
                                        <p:cTn id="32"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7" dur="26">
                                          <p:stCondLst>
                                            <p:cond delay="650"/>
                                          </p:stCondLst>
                                        </p:cTn>
                                        <p:tgtEl>
                                          <p:spTgt spid="19"/>
                                        </p:tgtEl>
                                      </p:cBhvr>
                                      <p:to x="100000" y="60000"/>
                                    </p:animScale>
                                    <p:animScale>
                                      <p:cBhvr>
                                        <p:cTn id="38" dur="166" decel="50000">
                                          <p:stCondLst>
                                            <p:cond delay="676"/>
                                          </p:stCondLst>
                                        </p:cTn>
                                        <p:tgtEl>
                                          <p:spTgt spid="19"/>
                                        </p:tgtEl>
                                      </p:cBhvr>
                                      <p:to x="100000" y="100000"/>
                                    </p:animScale>
                                    <p:animScale>
                                      <p:cBhvr>
                                        <p:cTn id="39" dur="26">
                                          <p:stCondLst>
                                            <p:cond delay="1312"/>
                                          </p:stCondLst>
                                        </p:cTn>
                                        <p:tgtEl>
                                          <p:spTgt spid="19"/>
                                        </p:tgtEl>
                                      </p:cBhvr>
                                      <p:to x="100000" y="80000"/>
                                    </p:animScale>
                                    <p:animScale>
                                      <p:cBhvr>
                                        <p:cTn id="40" dur="166" decel="50000">
                                          <p:stCondLst>
                                            <p:cond delay="1338"/>
                                          </p:stCondLst>
                                        </p:cTn>
                                        <p:tgtEl>
                                          <p:spTgt spid="19"/>
                                        </p:tgtEl>
                                      </p:cBhvr>
                                      <p:to x="100000" y="100000"/>
                                    </p:animScale>
                                    <p:animScale>
                                      <p:cBhvr>
                                        <p:cTn id="41" dur="26">
                                          <p:stCondLst>
                                            <p:cond delay="1642"/>
                                          </p:stCondLst>
                                        </p:cTn>
                                        <p:tgtEl>
                                          <p:spTgt spid="19"/>
                                        </p:tgtEl>
                                      </p:cBhvr>
                                      <p:to x="100000" y="90000"/>
                                    </p:animScale>
                                    <p:animScale>
                                      <p:cBhvr>
                                        <p:cTn id="42" dur="166" decel="50000">
                                          <p:stCondLst>
                                            <p:cond delay="1668"/>
                                          </p:stCondLst>
                                        </p:cTn>
                                        <p:tgtEl>
                                          <p:spTgt spid="19"/>
                                        </p:tgtEl>
                                      </p:cBhvr>
                                      <p:to x="100000" y="100000"/>
                                    </p:animScale>
                                    <p:animScale>
                                      <p:cBhvr>
                                        <p:cTn id="43" dur="26">
                                          <p:stCondLst>
                                            <p:cond delay="1808"/>
                                          </p:stCondLst>
                                        </p:cTn>
                                        <p:tgtEl>
                                          <p:spTgt spid="19"/>
                                        </p:tgtEl>
                                      </p:cBhvr>
                                      <p:to x="100000" y="95000"/>
                                    </p:animScale>
                                    <p:animScale>
                                      <p:cBhvr>
                                        <p:cTn id="44" dur="166" decel="50000">
                                          <p:stCondLst>
                                            <p:cond delay="1834"/>
                                          </p:stCondLst>
                                        </p:cTn>
                                        <p:tgtEl>
                                          <p:spTgt spid="19"/>
                                        </p:tgtEl>
                                      </p:cBhvr>
                                      <p:to x="100000" y="100000"/>
                                    </p:animScale>
                                  </p:childTnLst>
                                </p:cTn>
                              </p:par>
                              <p:par>
                                <p:cTn id="45" presetID="26"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80">
                                          <p:stCondLst>
                                            <p:cond delay="0"/>
                                          </p:stCondLst>
                                        </p:cTn>
                                        <p:tgtEl>
                                          <p:spTgt spid="13"/>
                                        </p:tgtEl>
                                      </p:cBhvr>
                                    </p:animEffect>
                                    <p:anim calcmode="lin" valueType="num">
                                      <p:cBhvr>
                                        <p:cTn id="4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3" dur="26">
                                          <p:stCondLst>
                                            <p:cond delay="650"/>
                                          </p:stCondLst>
                                        </p:cTn>
                                        <p:tgtEl>
                                          <p:spTgt spid="13"/>
                                        </p:tgtEl>
                                      </p:cBhvr>
                                      <p:to x="100000" y="60000"/>
                                    </p:animScale>
                                    <p:animScale>
                                      <p:cBhvr>
                                        <p:cTn id="54" dur="166" decel="50000">
                                          <p:stCondLst>
                                            <p:cond delay="676"/>
                                          </p:stCondLst>
                                        </p:cTn>
                                        <p:tgtEl>
                                          <p:spTgt spid="13"/>
                                        </p:tgtEl>
                                      </p:cBhvr>
                                      <p:to x="100000" y="100000"/>
                                    </p:animScale>
                                    <p:animScale>
                                      <p:cBhvr>
                                        <p:cTn id="55" dur="26">
                                          <p:stCondLst>
                                            <p:cond delay="1312"/>
                                          </p:stCondLst>
                                        </p:cTn>
                                        <p:tgtEl>
                                          <p:spTgt spid="13"/>
                                        </p:tgtEl>
                                      </p:cBhvr>
                                      <p:to x="100000" y="80000"/>
                                    </p:animScale>
                                    <p:animScale>
                                      <p:cBhvr>
                                        <p:cTn id="56" dur="166" decel="50000">
                                          <p:stCondLst>
                                            <p:cond delay="1338"/>
                                          </p:stCondLst>
                                        </p:cTn>
                                        <p:tgtEl>
                                          <p:spTgt spid="13"/>
                                        </p:tgtEl>
                                      </p:cBhvr>
                                      <p:to x="100000" y="100000"/>
                                    </p:animScale>
                                    <p:animScale>
                                      <p:cBhvr>
                                        <p:cTn id="57" dur="26">
                                          <p:stCondLst>
                                            <p:cond delay="1642"/>
                                          </p:stCondLst>
                                        </p:cTn>
                                        <p:tgtEl>
                                          <p:spTgt spid="13"/>
                                        </p:tgtEl>
                                      </p:cBhvr>
                                      <p:to x="100000" y="90000"/>
                                    </p:animScale>
                                    <p:animScale>
                                      <p:cBhvr>
                                        <p:cTn id="58" dur="166" decel="50000">
                                          <p:stCondLst>
                                            <p:cond delay="1668"/>
                                          </p:stCondLst>
                                        </p:cTn>
                                        <p:tgtEl>
                                          <p:spTgt spid="13"/>
                                        </p:tgtEl>
                                      </p:cBhvr>
                                      <p:to x="100000" y="100000"/>
                                    </p:animScale>
                                    <p:animScale>
                                      <p:cBhvr>
                                        <p:cTn id="59" dur="26">
                                          <p:stCondLst>
                                            <p:cond delay="1808"/>
                                          </p:stCondLst>
                                        </p:cTn>
                                        <p:tgtEl>
                                          <p:spTgt spid="13"/>
                                        </p:tgtEl>
                                      </p:cBhvr>
                                      <p:to x="100000" y="95000"/>
                                    </p:animScale>
                                    <p:animScale>
                                      <p:cBhvr>
                                        <p:cTn id="60" dur="166" decel="50000">
                                          <p:stCondLst>
                                            <p:cond delay="1834"/>
                                          </p:stCondLst>
                                        </p:cTn>
                                        <p:tgtEl>
                                          <p:spTgt spid="13"/>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wipe(left)">
                                      <p:cBhvr>
                                        <p:cTn id="65" dur="500"/>
                                        <p:tgtEl>
                                          <p:spTgt spid="2"/>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wipe(left)">
                                      <p:cBhvr>
                                        <p:cTn id="70" dur="500"/>
                                        <p:tgtEl>
                                          <p:spTgt spid="1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left)">
                                      <p:cBhvr>
                                        <p:cTn id="75" dur="500"/>
                                        <p:tgtEl>
                                          <p:spTgt spid="15"/>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wipe(left)">
                                      <p:cBhvr>
                                        <p:cTn id="8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17" grpId="0" animBg="1"/>
      <p:bldP spid="19" grpId="0" animBg="1"/>
      <p:bldP spid="11" grpId="0"/>
      <p:bldP spid="12" grpId="0"/>
      <p:bldP spid="13" grpId="0"/>
      <p:bldP spid="2"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0321" y="1092815"/>
            <a:ext cx="9703874" cy="584775"/>
          </a:xfrm>
          <a:prstGeom prst="rect">
            <a:avLst/>
          </a:prstGeom>
          <a:noFill/>
        </p:spPr>
        <p:txBody>
          <a:bodyPr wrap="none" lIns="91440" tIns="45720" rIns="91440" bIns="45720">
            <a:spAutoFit/>
          </a:bodyPr>
          <a:lstStyle/>
          <a:p>
            <a:pPr algn="ctr"/>
            <a:r>
              <a:rPr lang="en-US" sz="32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Bài 3: Tìm các từ ngữ miêu tả mức độ cao của cái đẹp:</a:t>
            </a:r>
          </a:p>
        </p:txBody>
      </p:sp>
      <p:sp>
        <p:nvSpPr>
          <p:cNvPr id="6" name="Rounded Rectangle 5"/>
          <p:cNvSpPr/>
          <p:nvPr/>
        </p:nvSpPr>
        <p:spPr>
          <a:xfrm>
            <a:off x="211016" y="2995045"/>
            <a:ext cx="3610707" cy="2203938"/>
          </a:xfrm>
          <a:prstGeom prst="roundRect">
            <a:avLst/>
          </a:prstGeom>
          <a:ln w="38100">
            <a:solidFill>
              <a:schemeClr val="bg1"/>
            </a:solidFill>
            <a:prstDash val="lgDash"/>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dirty="0">
                <a:latin typeface="Times New Roman" panose="02020603050405020304" pitchFamily="18" charset="0"/>
                <a:cs typeface="Times New Roman" panose="02020603050405020304" pitchFamily="18" charset="0"/>
              </a:rPr>
              <a:t>Mức độ cao của cái đẹp</a:t>
            </a:r>
          </a:p>
        </p:txBody>
      </p:sp>
      <p:sp>
        <p:nvSpPr>
          <p:cNvPr id="19" name="Rectangle: Rounded Corners 6">
            <a:extLst>
              <a:ext uri="{FF2B5EF4-FFF2-40B4-BE49-F238E27FC236}">
                <a16:creationId xmlns:a16="http://schemas.microsoft.com/office/drawing/2014/main" id="{6172ECF9-5D8A-4AF9-8635-997A9E4B99C0}"/>
              </a:ext>
            </a:extLst>
          </p:cNvPr>
          <p:cNvSpPr/>
          <p:nvPr/>
        </p:nvSpPr>
        <p:spPr>
          <a:xfrm>
            <a:off x="5134708" y="1918115"/>
            <a:ext cx="6209488" cy="1594731"/>
          </a:xfrm>
          <a:custGeom>
            <a:avLst/>
            <a:gdLst>
              <a:gd name="connsiteX0" fmla="*/ 0 w 6209488"/>
              <a:gd name="connsiteY0" fmla="*/ 265794 h 1594731"/>
              <a:gd name="connsiteX1" fmla="*/ 265794 w 6209488"/>
              <a:gd name="connsiteY1" fmla="*/ 0 h 1594731"/>
              <a:gd name="connsiteX2" fmla="*/ 726335 w 6209488"/>
              <a:gd name="connsiteY2" fmla="*/ 0 h 1594731"/>
              <a:gd name="connsiteX3" fmla="*/ 1243655 w 6209488"/>
              <a:gd name="connsiteY3" fmla="*/ 0 h 1594731"/>
              <a:gd name="connsiteX4" fmla="*/ 1931311 w 6209488"/>
              <a:gd name="connsiteY4" fmla="*/ 0 h 1594731"/>
              <a:gd name="connsiteX5" fmla="*/ 2448631 w 6209488"/>
              <a:gd name="connsiteY5" fmla="*/ 0 h 1594731"/>
              <a:gd name="connsiteX6" fmla="*/ 3022730 w 6209488"/>
              <a:gd name="connsiteY6" fmla="*/ 0 h 1594731"/>
              <a:gd name="connsiteX7" fmla="*/ 3710387 w 6209488"/>
              <a:gd name="connsiteY7" fmla="*/ 0 h 1594731"/>
              <a:gd name="connsiteX8" fmla="*/ 4227706 w 6209488"/>
              <a:gd name="connsiteY8" fmla="*/ 0 h 1594731"/>
              <a:gd name="connsiteX9" fmla="*/ 4972142 w 6209488"/>
              <a:gd name="connsiteY9" fmla="*/ 0 h 1594731"/>
              <a:gd name="connsiteX10" fmla="*/ 5943694 w 6209488"/>
              <a:gd name="connsiteY10" fmla="*/ 0 h 1594731"/>
              <a:gd name="connsiteX11" fmla="*/ 6209488 w 6209488"/>
              <a:gd name="connsiteY11" fmla="*/ 265794 h 1594731"/>
              <a:gd name="connsiteX12" fmla="*/ 6209488 w 6209488"/>
              <a:gd name="connsiteY12" fmla="*/ 765471 h 1594731"/>
              <a:gd name="connsiteX13" fmla="*/ 6209488 w 6209488"/>
              <a:gd name="connsiteY13" fmla="*/ 1328937 h 1594731"/>
              <a:gd name="connsiteX14" fmla="*/ 5943694 w 6209488"/>
              <a:gd name="connsiteY14" fmla="*/ 1594731 h 1594731"/>
              <a:gd name="connsiteX15" fmla="*/ 5312816 w 6209488"/>
              <a:gd name="connsiteY15" fmla="*/ 1594731 h 1594731"/>
              <a:gd name="connsiteX16" fmla="*/ 4795496 w 6209488"/>
              <a:gd name="connsiteY16" fmla="*/ 1594731 h 1594731"/>
              <a:gd name="connsiteX17" fmla="*/ 4164619 w 6209488"/>
              <a:gd name="connsiteY17" fmla="*/ 1594731 h 1594731"/>
              <a:gd name="connsiteX18" fmla="*/ 3476962 w 6209488"/>
              <a:gd name="connsiteY18" fmla="*/ 1594731 h 1594731"/>
              <a:gd name="connsiteX19" fmla="*/ 2732526 w 6209488"/>
              <a:gd name="connsiteY19" fmla="*/ 1594731 h 1594731"/>
              <a:gd name="connsiteX20" fmla="*/ 2215206 w 6209488"/>
              <a:gd name="connsiteY20" fmla="*/ 1594731 h 1594731"/>
              <a:gd name="connsiteX21" fmla="*/ 1527550 w 6209488"/>
              <a:gd name="connsiteY21" fmla="*/ 1594731 h 1594731"/>
              <a:gd name="connsiteX22" fmla="*/ 896672 w 6209488"/>
              <a:gd name="connsiteY22" fmla="*/ 1594731 h 1594731"/>
              <a:gd name="connsiteX23" fmla="*/ 265794 w 6209488"/>
              <a:gd name="connsiteY23" fmla="*/ 1594731 h 1594731"/>
              <a:gd name="connsiteX24" fmla="*/ 0 w 6209488"/>
              <a:gd name="connsiteY24" fmla="*/ 1328937 h 1594731"/>
              <a:gd name="connsiteX25" fmla="*/ 0 w 6209488"/>
              <a:gd name="connsiteY25" fmla="*/ 786734 h 1594731"/>
              <a:gd name="connsiteX26" fmla="*/ 0 w 6209488"/>
              <a:gd name="connsiteY26" fmla="*/ 265794 h 159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9488" h="1594731" fill="none" extrusionOk="0">
                <a:moveTo>
                  <a:pt x="0" y="265794"/>
                </a:moveTo>
                <a:cubicBezTo>
                  <a:pt x="13714" y="146899"/>
                  <a:pt x="110975" y="-5349"/>
                  <a:pt x="265794" y="0"/>
                </a:cubicBezTo>
                <a:cubicBezTo>
                  <a:pt x="436187" y="22335"/>
                  <a:pt x="610258" y="22347"/>
                  <a:pt x="726335" y="0"/>
                </a:cubicBezTo>
                <a:cubicBezTo>
                  <a:pt x="842412" y="-22347"/>
                  <a:pt x="1116814" y="23501"/>
                  <a:pt x="1243655" y="0"/>
                </a:cubicBezTo>
                <a:cubicBezTo>
                  <a:pt x="1370496" y="-23501"/>
                  <a:pt x="1695697" y="-19321"/>
                  <a:pt x="1931311" y="0"/>
                </a:cubicBezTo>
                <a:cubicBezTo>
                  <a:pt x="2166925" y="19321"/>
                  <a:pt x="2256744" y="10044"/>
                  <a:pt x="2448631" y="0"/>
                </a:cubicBezTo>
                <a:cubicBezTo>
                  <a:pt x="2640518" y="-10044"/>
                  <a:pt x="2751430" y="21376"/>
                  <a:pt x="3022730" y="0"/>
                </a:cubicBezTo>
                <a:cubicBezTo>
                  <a:pt x="3294030" y="-21376"/>
                  <a:pt x="3546498" y="-9391"/>
                  <a:pt x="3710387" y="0"/>
                </a:cubicBezTo>
                <a:cubicBezTo>
                  <a:pt x="3874276" y="9391"/>
                  <a:pt x="3999344" y="-16334"/>
                  <a:pt x="4227706" y="0"/>
                </a:cubicBezTo>
                <a:cubicBezTo>
                  <a:pt x="4456068" y="16334"/>
                  <a:pt x="4653166" y="10689"/>
                  <a:pt x="4972142" y="0"/>
                </a:cubicBezTo>
                <a:cubicBezTo>
                  <a:pt x="5291118" y="-10689"/>
                  <a:pt x="5510026" y="-2725"/>
                  <a:pt x="5943694" y="0"/>
                </a:cubicBezTo>
                <a:cubicBezTo>
                  <a:pt x="6087079" y="18478"/>
                  <a:pt x="6212399" y="109490"/>
                  <a:pt x="6209488" y="265794"/>
                </a:cubicBezTo>
                <a:cubicBezTo>
                  <a:pt x="6222495" y="386092"/>
                  <a:pt x="6209784" y="532662"/>
                  <a:pt x="6209488" y="765471"/>
                </a:cubicBezTo>
                <a:cubicBezTo>
                  <a:pt x="6209192" y="998280"/>
                  <a:pt x="6211580" y="1073212"/>
                  <a:pt x="6209488" y="1328937"/>
                </a:cubicBezTo>
                <a:cubicBezTo>
                  <a:pt x="6192574" y="1458075"/>
                  <a:pt x="6101100" y="1613793"/>
                  <a:pt x="5943694" y="1594731"/>
                </a:cubicBezTo>
                <a:cubicBezTo>
                  <a:pt x="5794235" y="1608822"/>
                  <a:pt x="5553174" y="1568681"/>
                  <a:pt x="5312816" y="1594731"/>
                </a:cubicBezTo>
                <a:cubicBezTo>
                  <a:pt x="5072458" y="1620781"/>
                  <a:pt x="5003109" y="1595167"/>
                  <a:pt x="4795496" y="1594731"/>
                </a:cubicBezTo>
                <a:cubicBezTo>
                  <a:pt x="4587883" y="1594295"/>
                  <a:pt x="4400116" y="1592675"/>
                  <a:pt x="4164619" y="1594731"/>
                </a:cubicBezTo>
                <a:cubicBezTo>
                  <a:pt x="3929122" y="1596787"/>
                  <a:pt x="3773217" y="1595983"/>
                  <a:pt x="3476962" y="1594731"/>
                </a:cubicBezTo>
                <a:cubicBezTo>
                  <a:pt x="3180707" y="1593479"/>
                  <a:pt x="2882152" y="1587362"/>
                  <a:pt x="2732526" y="1594731"/>
                </a:cubicBezTo>
                <a:cubicBezTo>
                  <a:pt x="2582900" y="1602100"/>
                  <a:pt x="2465954" y="1592117"/>
                  <a:pt x="2215206" y="1594731"/>
                </a:cubicBezTo>
                <a:cubicBezTo>
                  <a:pt x="1964458" y="1597345"/>
                  <a:pt x="1834096" y="1615143"/>
                  <a:pt x="1527550" y="1594731"/>
                </a:cubicBezTo>
                <a:cubicBezTo>
                  <a:pt x="1221004" y="1574319"/>
                  <a:pt x="1084817" y="1602665"/>
                  <a:pt x="896672" y="1594731"/>
                </a:cubicBezTo>
                <a:cubicBezTo>
                  <a:pt x="708527" y="1586797"/>
                  <a:pt x="568343" y="1600981"/>
                  <a:pt x="265794" y="1594731"/>
                </a:cubicBezTo>
                <a:cubicBezTo>
                  <a:pt x="114571" y="1573631"/>
                  <a:pt x="2732" y="1477727"/>
                  <a:pt x="0" y="1328937"/>
                </a:cubicBezTo>
                <a:cubicBezTo>
                  <a:pt x="-1387" y="1099658"/>
                  <a:pt x="20305" y="910534"/>
                  <a:pt x="0" y="786734"/>
                </a:cubicBezTo>
                <a:cubicBezTo>
                  <a:pt x="-20305" y="662934"/>
                  <a:pt x="9050" y="443633"/>
                  <a:pt x="0" y="265794"/>
                </a:cubicBezTo>
                <a:close/>
              </a:path>
              <a:path w="6209488" h="1594731" stroke="0" extrusionOk="0">
                <a:moveTo>
                  <a:pt x="0" y="265794"/>
                </a:moveTo>
                <a:cubicBezTo>
                  <a:pt x="-23763" y="107719"/>
                  <a:pt x="134955" y="8086"/>
                  <a:pt x="265794" y="0"/>
                </a:cubicBezTo>
                <a:cubicBezTo>
                  <a:pt x="472110" y="12233"/>
                  <a:pt x="571729" y="11895"/>
                  <a:pt x="726335" y="0"/>
                </a:cubicBezTo>
                <a:cubicBezTo>
                  <a:pt x="880941" y="-11895"/>
                  <a:pt x="1090458" y="21687"/>
                  <a:pt x="1243655" y="0"/>
                </a:cubicBezTo>
                <a:cubicBezTo>
                  <a:pt x="1396852" y="-21687"/>
                  <a:pt x="1771855" y="16039"/>
                  <a:pt x="1988090" y="0"/>
                </a:cubicBezTo>
                <a:cubicBezTo>
                  <a:pt x="2204326" y="-16039"/>
                  <a:pt x="2447049" y="-17307"/>
                  <a:pt x="2675747" y="0"/>
                </a:cubicBezTo>
                <a:cubicBezTo>
                  <a:pt x="2904445" y="17307"/>
                  <a:pt x="3026153" y="8821"/>
                  <a:pt x="3193067" y="0"/>
                </a:cubicBezTo>
                <a:cubicBezTo>
                  <a:pt x="3359981" y="-8821"/>
                  <a:pt x="3627614" y="-18700"/>
                  <a:pt x="3767166" y="0"/>
                </a:cubicBezTo>
                <a:cubicBezTo>
                  <a:pt x="3906718" y="18700"/>
                  <a:pt x="4117919" y="-14686"/>
                  <a:pt x="4454822" y="0"/>
                </a:cubicBezTo>
                <a:cubicBezTo>
                  <a:pt x="4791725" y="14686"/>
                  <a:pt x="4868729" y="-16010"/>
                  <a:pt x="5142479" y="0"/>
                </a:cubicBezTo>
                <a:cubicBezTo>
                  <a:pt x="5416229" y="16010"/>
                  <a:pt x="5688197" y="-27520"/>
                  <a:pt x="5943694" y="0"/>
                </a:cubicBezTo>
                <a:cubicBezTo>
                  <a:pt x="6116251" y="-14984"/>
                  <a:pt x="6210538" y="94942"/>
                  <a:pt x="6209488" y="265794"/>
                </a:cubicBezTo>
                <a:cubicBezTo>
                  <a:pt x="6222701" y="401641"/>
                  <a:pt x="6232344" y="686987"/>
                  <a:pt x="6209488" y="818628"/>
                </a:cubicBezTo>
                <a:cubicBezTo>
                  <a:pt x="6186632" y="950269"/>
                  <a:pt x="6234287" y="1130937"/>
                  <a:pt x="6209488" y="1328937"/>
                </a:cubicBezTo>
                <a:cubicBezTo>
                  <a:pt x="6185035" y="1475645"/>
                  <a:pt x="6066464" y="1595016"/>
                  <a:pt x="5943694" y="1594731"/>
                </a:cubicBezTo>
                <a:cubicBezTo>
                  <a:pt x="5715771" y="1615035"/>
                  <a:pt x="5572144" y="1614919"/>
                  <a:pt x="5369595" y="1594731"/>
                </a:cubicBezTo>
                <a:cubicBezTo>
                  <a:pt x="5167046" y="1574543"/>
                  <a:pt x="4871652" y="1565118"/>
                  <a:pt x="4681938" y="1594731"/>
                </a:cubicBezTo>
                <a:cubicBezTo>
                  <a:pt x="4492224" y="1624344"/>
                  <a:pt x="4364463" y="1584765"/>
                  <a:pt x="4164619" y="1594731"/>
                </a:cubicBezTo>
                <a:cubicBezTo>
                  <a:pt x="3964775" y="1604697"/>
                  <a:pt x="3733387" y="1594940"/>
                  <a:pt x="3476962" y="1594731"/>
                </a:cubicBezTo>
                <a:cubicBezTo>
                  <a:pt x="3220537" y="1594522"/>
                  <a:pt x="3032163" y="1569052"/>
                  <a:pt x="2732526" y="1594731"/>
                </a:cubicBezTo>
                <a:cubicBezTo>
                  <a:pt x="2432889" y="1620410"/>
                  <a:pt x="2362250" y="1603989"/>
                  <a:pt x="2215206" y="1594731"/>
                </a:cubicBezTo>
                <a:cubicBezTo>
                  <a:pt x="2068162" y="1585473"/>
                  <a:pt x="1811466" y="1605773"/>
                  <a:pt x="1697887" y="1594731"/>
                </a:cubicBezTo>
                <a:cubicBezTo>
                  <a:pt x="1584308" y="1583689"/>
                  <a:pt x="1312192" y="1574795"/>
                  <a:pt x="1123788" y="1594731"/>
                </a:cubicBezTo>
                <a:cubicBezTo>
                  <a:pt x="935384" y="1614667"/>
                  <a:pt x="520343" y="1602159"/>
                  <a:pt x="265794" y="1594731"/>
                </a:cubicBezTo>
                <a:cubicBezTo>
                  <a:pt x="92781" y="1595290"/>
                  <a:pt x="-21265" y="1487429"/>
                  <a:pt x="0" y="1328937"/>
                </a:cubicBezTo>
                <a:cubicBezTo>
                  <a:pt x="-1862" y="1139135"/>
                  <a:pt x="-9583" y="1015408"/>
                  <a:pt x="0" y="829260"/>
                </a:cubicBezTo>
                <a:cubicBezTo>
                  <a:pt x="9583" y="643112"/>
                  <a:pt x="2356" y="456249"/>
                  <a:pt x="0" y="265794"/>
                </a:cubicBezTo>
                <a:close/>
              </a:path>
            </a:pathLst>
          </a:custGeom>
          <a:solidFill>
            <a:srgbClr val="FFFFFF">
              <a:alpha val="69804"/>
            </a:srgbClr>
          </a:solidFill>
          <a:ln w="28575">
            <a:solidFill>
              <a:schemeClr val="accent1">
                <a:lumMod val="75000"/>
              </a:schemeClr>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Vẻ đẹp hơn mức bình thường.</a:t>
            </a:r>
          </a:p>
        </p:txBody>
      </p:sp>
      <p:sp>
        <p:nvSpPr>
          <p:cNvPr id="20" name="Rectangle: Rounded Corners 6">
            <a:extLst>
              <a:ext uri="{FF2B5EF4-FFF2-40B4-BE49-F238E27FC236}">
                <a16:creationId xmlns:a16="http://schemas.microsoft.com/office/drawing/2014/main" id="{6172ECF9-5D8A-4AF9-8635-997A9E4B99C0}"/>
              </a:ext>
            </a:extLst>
          </p:cNvPr>
          <p:cNvSpPr/>
          <p:nvPr/>
        </p:nvSpPr>
        <p:spPr>
          <a:xfrm>
            <a:off x="5134708" y="4337539"/>
            <a:ext cx="6209487" cy="1722888"/>
          </a:xfrm>
          <a:custGeom>
            <a:avLst/>
            <a:gdLst>
              <a:gd name="connsiteX0" fmla="*/ 0 w 6209487"/>
              <a:gd name="connsiteY0" fmla="*/ 287154 h 1722888"/>
              <a:gd name="connsiteX1" fmla="*/ 287154 w 6209487"/>
              <a:gd name="connsiteY1" fmla="*/ 0 h 1722888"/>
              <a:gd name="connsiteX2" fmla="*/ 744230 w 6209487"/>
              <a:gd name="connsiteY2" fmla="*/ 0 h 1722888"/>
              <a:gd name="connsiteX3" fmla="*/ 1257657 w 6209487"/>
              <a:gd name="connsiteY3" fmla="*/ 0 h 1722888"/>
              <a:gd name="connsiteX4" fmla="*/ 1940140 w 6209487"/>
              <a:gd name="connsiteY4" fmla="*/ 0 h 1722888"/>
              <a:gd name="connsiteX5" fmla="*/ 2453567 w 6209487"/>
              <a:gd name="connsiteY5" fmla="*/ 0 h 1722888"/>
              <a:gd name="connsiteX6" fmla="*/ 3023346 w 6209487"/>
              <a:gd name="connsiteY6" fmla="*/ 0 h 1722888"/>
              <a:gd name="connsiteX7" fmla="*/ 3705829 w 6209487"/>
              <a:gd name="connsiteY7" fmla="*/ 0 h 1722888"/>
              <a:gd name="connsiteX8" fmla="*/ 4219257 w 6209487"/>
              <a:gd name="connsiteY8" fmla="*/ 0 h 1722888"/>
              <a:gd name="connsiteX9" fmla="*/ 4958091 w 6209487"/>
              <a:gd name="connsiteY9" fmla="*/ 0 h 1722888"/>
              <a:gd name="connsiteX10" fmla="*/ 5922333 w 6209487"/>
              <a:gd name="connsiteY10" fmla="*/ 0 h 1722888"/>
              <a:gd name="connsiteX11" fmla="*/ 6209487 w 6209487"/>
              <a:gd name="connsiteY11" fmla="*/ 287154 h 1722888"/>
              <a:gd name="connsiteX12" fmla="*/ 6209487 w 6209487"/>
              <a:gd name="connsiteY12" fmla="*/ 826987 h 1722888"/>
              <a:gd name="connsiteX13" fmla="*/ 6209487 w 6209487"/>
              <a:gd name="connsiteY13" fmla="*/ 1435734 h 1722888"/>
              <a:gd name="connsiteX14" fmla="*/ 5922333 w 6209487"/>
              <a:gd name="connsiteY14" fmla="*/ 1722888 h 1722888"/>
              <a:gd name="connsiteX15" fmla="*/ 5296202 w 6209487"/>
              <a:gd name="connsiteY15" fmla="*/ 1722888 h 1722888"/>
              <a:gd name="connsiteX16" fmla="*/ 4782775 w 6209487"/>
              <a:gd name="connsiteY16" fmla="*/ 1722888 h 1722888"/>
              <a:gd name="connsiteX17" fmla="*/ 4156644 w 6209487"/>
              <a:gd name="connsiteY17" fmla="*/ 1722888 h 1722888"/>
              <a:gd name="connsiteX18" fmla="*/ 3474161 w 6209487"/>
              <a:gd name="connsiteY18" fmla="*/ 1722888 h 1722888"/>
              <a:gd name="connsiteX19" fmla="*/ 2735326 w 6209487"/>
              <a:gd name="connsiteY19" fmla="*/ 1722888 h 1722888"/>
              <a:gd name="connsiteX20" fmla="*/ 2221899 w 6209487"/>
              <a:gd name="connsiteY20" fmla="*/ 1722888 h 1722888"/>
              <a:gd name="connsiteX21" fmla="*/ 1539416 w 6209487"/>
              <a:gd name="connsiteY21" fmla="*/ 1722888 h 1722888"/>
              <a:gd name="connsiteX22" fmla="*/ 913285 w 6209487"/>
              <a:gd name="connsiteY22" fmla="*/ 1722888 h 1722888"/>
              <a:gd name="connsiteX23" fmla="*/ 287154 w 6209487"/>
              <a:gd name="connsiteY23" fmla="*/ 1722888 h 1722888"/>
              <a:gd name="connsiteX24" fmla="*/ 0 w 6209487"/>
              <a:gd name="connsiteY24" fmla="*/ 1435734 h 1722888"/>
              <a:gd name="connsiteX25" fmla="*/ 0 w 6209487"/>
              <a:gd name="connsiteY25" fmla="*/ 849958 h 1722888"/>
              <a:gd name="connsiteX26" fmla="*/ 0 w 6209487"/>
              <a:gd name="connsiteY26" fmla="*/ 287154 h 172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9487" h="1722888" fill="none" extrusionOk="0">
                <a:moveTo>
                  <a:pt x="0" y="287154"/>
                </a:moveTo>
                <a:cubicBezTo>
                  <a:pt x="5591" y="139938"/>
                  <a:pt x="106797" y="-14508"/>
                  <a:pt x="287154" y="0"/>
                </a:cubicBezTo>
                <a:cubicBezTo>
                  <a:pt x="439217" y="-21335"/>
                  <a:pt x="639211" y="4885"/>
                  <a:pt x="744230" y="0"/>
                </a:cubicBezTo>
                <a:cubicBezTo>
                  <a:pt x="849249" y="-4885"/>
                  <a:pt x="1044506" y="-13268"/>
                  <a:pt x="1257657" y="0"/>
                </a:cubicBezTo>
                <a:cubicBezTo>
                  <a:pt x="1470808" y="13268"/>
                  <a:pt x="1646715" y="-32538"/>
                  <a:pt x="1940140" y="0"/>
                </a:cubicBezTo>
                <a:cubicBezTo>
                  <a:pt x="2233565" y="32538"/>
                  <a:pt x="2267512" y="24700"/>
                  <a:pt x="2453567" y="0"/>
                </a:cubicBezTo>
                <a:cubicBezTo>
                  <a:pt x="2639622" y="-24700"/>
                  <a:pt x="2805460" y="-15901"/>
                  <a:pt x="3023346" y="0"/>
                </a:cubicBezTo>
                <a:cubicBezTo>
                  <a:pt x="3241232" y="15901"/>
                  <a:pt x="3568113" y="29511"/>
                  <a:pt x="3705829" y="0"/>
                </a:cubicBezTo>
                <a:cubicBezTo>
                  <a:pt x="3843545" y="-29511"/>
                  <a:pt x="4043297" y="-667"/>
                  <a:pt x="4219257" y="0"/>
                </a:cubicBezTo>
                <a:cubicBezTo>
                  <a:pt x="4395217" y="667"/>
                  <a:pt x="4745122" y="17467"/>
                  <a:pt x="4958091" y="0"/>
                </a:cubicBezTo>
                <a:cubicBezTo>
                  <a:pt x="5171060" y="-17467"/>
                  <a:pt x="5703318" y="-30529"/>
                  <a:pt x="5922333" y="0"/>
                </a:cubicBezTo>
                <a:cubicBezTo>
                  <a:pt x="6073936" y="37876"/>
                  <a:pt x="6212562" y="118517"/>
                  <a:pt x="6209487" y="287154"/>
                </a:cubicBezTo>
                <a:cubicBezTo>
                  <a:pt x="6183592" y="496356"/>
                  <a:pt x="6183804" y="717302"/>
                  <a:pt x="6209487" y="826987"/>
                </a:cubicBezTo>
                <a:cubicBezTo>
                  <a:pt x="6235170" y="936672"/>
                  <a:pt x="6199155" y="1298797"/>
                  <a:pt x="6209487" y="1435734"/>
                </a:cubicBezTo>
                <a:cubicBezTo>
                  <a:pt x="6200507" y="1584951"/>
                  <a:pt x="6088757" y="1736958"/>
                  <a:pt x="5922333" y="1722888"/>
                </a:cubicBezTo>
                <a:cubicBezTo>
                  <a:pt x="5761157" y="1736707"/>
                  <a:pt x="5527438" y="1730037"/>
                  <a:pt x="5296202" y="1722888"/>
                </a:cubicBezTo>
                <a:cubicBezTo>
                  <a:pt x="5064966" y="1715739"/>
                  <a:pt x="4944694" y="1718632"/>
                  <a:pt x="4782775" y="1722888"/>
                </a:cubicBezTo>
                <a:cubicBezTo>
                  <a:pt x="4620856" y="1727144"/>
                  <a:pt x="4331144" y="1699179"/>
                  <a:pt x="4156644" y="1722888"/>
                </a:cubicBezTo>
                <a:cubicBezTo>
                  <a:pt x="3982144" y="1746597"/>
                  <a:pt x="3809370" y="1710399"/>
                  <a:pt x="3474161" y="1722888"/>
                </a:cubicBezTo>
                <a:cubicBezTo>
                  <a:pt x="3138952" y="1735377"/>
                  <a:pt x="3026571" y="1741044"/>
                  <a:pt x="2735326" y="1722888"/>
                </a:cubicBezTo>
                <a:cubicBezTo>
                  <a:pt x="2444081" y="1704732"/>
                  <a:pt x="2391940" y="1698558"/>
                  <a:pt x="2221899" y="1722888"/>
                </a:cubicBezTo>
                <a:cubicBezTo>
                  <a:pt x="2051858" y="1747218"/>
                  <a:pt x="1743024" y="1749705"/>
                  <a:pt x="1539416" y="1722888"/>
                </a:cubicBezTo>
                <a:cubicBezTo>
                  <a:pt x="1335808" y="1696071"/>
                  <a:pt x="1140990" y="1732805"/>
                  <a:pt x="913285" y="1722888"/>
                </a:cubicBezTo>
                <a:cubicBezTo>
                  <a:pt x="685580" y="1712971"/>
                  <a:pt x="571740" y="1716673"/>
                  <a:pt x="287154" y="1722888"/>
                </a:cubicBezTo>
                <a:cubicBezTo>
                  <a:pt x="122928" y="1696046"/>
                  <a:pt x="3574" y="1596936"/>
                  <a:pt x="0" y="1435734"/>
                </a:cubicBezTo>
                <a:cubicBezTo>
                  <a:pt x="-6493" y="1273398"/>
                  <a:pt x="2748" y="1000445"/>
                  <a:pt x="0" y="849958"/>
                </a:cubicBezTo>
                <a:cubicBezTo>
                  <a:pt x="-2748" y="699471"/>
                  <a:pt x="-12509" y="491585"/>
                  <a:pt x="0" y="287154"/>
                </a:cubicBezTo>
                <a:close/>
              </a:path>
              <a:path w="6209487" h="1722888" stroke="0" extrusionOk="0">
                <a:moveTo>
                  <a:pt x="0" y="287154"/>
                </a:moveTo>
                <a:cubicBezTo>
                  <a:pt x="-21755" y="118236"/>
                  <a:pt x="139834" y="5712"/>
                  <a:pt x="287154" y="0"/>
                </a:cubicBezTo>
                <a:cubicBezTo>
                  <a:pt x="411786" y="9137"/>
                  <a:pt x="533368" y="13456"/>
                  <a:pt x="744230" y="0"/>
                </a:cubicBezTo>
                <a:cubicBezTo>
                  <a:pt x="955092" y="-13456"/>
                  <a:pt x="1110398" y="-12438"/>
                  <a:pt x="1257657" y="0"/>
                </a:cubicBezTo>
                <a:cubicBezTo>
                  <a:pt x="1404916" y="12438"/>
                  <a:pt x="1686933" y="34224"/>
                  <a:pt x="1996492" y="0"/>
                </a:cubicBezTo>
                <a:cubicBezTo>
                  <a:pt x="2306052" y="-34224"/>
                  <a:pt x="2463958" y="-28614"/>
                  <a:pt x="2678974" y="0"/>
                </a:cubicBezTo>
                <a:cubicBezTo>
                  <a:pt x="2893990" y="28614"/>
                  <a:pt x="2946233" y="-15057"/>
                  <a:pt x="3192402" y="0"/>
                </a:cubicBezTo>
                <a:cubicBezTo>
                  <a:pt x="3438571" y="15057"/>
                  <a:pt x="3647860" y="-17685"/>
                  <a:pt x="3762181" y="0"/>
                </a:cubicBezTo>
                <a:cubicBezTo>
                  <a:pt x="3876502" y="17685"/>
                  <a:pt x="4135561" y="-32372"/>
                  <a:pt x="4444664" y="0"/>
                </a:cubicBezTo>
                <a:cubicBezTo>
                  <a:pt x="4753767" y="32372"/>
                  <a:pt x="4974614" y="-9625"/>
                  <a:pt x="5127147" y="0"/>
                </a:cubicBezTo>
                <a:cubicBezTo>
                  <a:pt x="5279680" y="9625"/>
                  <a:pt x="5710439" y="-15987"/>
                  <a:pt x="5922333" y="0"/>
                </a:cubicBezTo>
                <a:cubicBezTo>
                  <a:pt x="6090138" y="-5359"/>
                  <a:pt x="6210926" y="95598"/>
                  <a:pt x="6209487" y="287154"/>
                </a:cubicBezTo>
                <a:cubicBezTo>
                  <a:pt x="6187903" y="523806"/>
                  <a:pt x="6180173" y="655301"/>
                  <a:pt x="6209487" y="884416"/>
                </a:cubicBezTo>
                <a:cubicBezTo>
                  <a:pt x="6238801" y="1113531"/>
                  <a:pt x="6232510" y="1234819"/>
                  <a:pt x="6209487" y="1435734"/>
                </a:cubicBezTo>
                <a:cubicBezTo>
                  <a:pt x="6183810" y="1594235"/>
                  <a:pt x="6075922" y="1722947"/>
                  <a:pt x="5922333" y="1722888"/>
                </a:cubicBezTo>
                <a:cubicBezTo>
                  <a:pt x="5697695" y="1735115"/>
                  <a:pt x="5623640" y="1714044"/>
                  <a:pt x="5352554" y="1722888"/>
                </a:cubicBezTo>
                <a:cubicBezTo>
                  <a:pt x="5081468" y="1731732"/>
                  <a:pt x="4861877" y="1741346"/>
                  <a:pt x="4670071" y="1722888"/>
                </a:cubicBezTo>
                <a:cubicBezTo>
                  <a:pt x="4478265" y="1704430"/>
                  <a:pt x="4362478" y="1740771"/>
                  <a:pt x="4156644" y="1722888"/>
                </a:cubicBezTo>
                <a:cubicBezTo>
                  <a:pt x="3950810" y="1705005"/>
                  <a:pt x="3666871" y="1741871"/>
                  <a:pt x="3474161" y="1722888"/>
                </a:cubicBezTo>
                <a:cubicBezTo>
                  <a:pt x="3281451" y="1703905"/>
                  <a:pt x="2986464" y="1721373"/>
                  <a:pt x="2735326" y="1722888"/>
                </a:cubicBezTo>
                <a:cubicBezTo>
                  <a:pt x="2484189" y="1724403"/>
                  <a:pt x="2325074" y="1745824"/>
                  <a:pt x="2221899" y="1722888"/>
                </a:cubicBezTo>
                <a:cubicBezTo>
                  <a:pt x="2118724" y="1699952"/>
                  <a:pt x="1881771" y="1738901"/>
                  <a:pt x="1708471" y="1722888"/>
                </a:cubicBezTo>
                <a:cubicBezTo>
                  <a:pt x="1535171" y="1706875"/>
                  <a:pt x="1373079" y="1739543"/>
                  <a:pt x="1138692" y="1722888"/>
                </a:cubicBezTo>
                <a:cubicBezTo>
                  <a:pt x="904305" y="1706233"/>
                  <a:pt x="626351" y="1721743"/>
                  <a:pt x="287154" y="1722888"/>
                </a:cubicBezTo>
                <a:cubicBezTo>
                  <a:pt x="124436" y="1722976"/>
                  <a:pt x="-28925" y="1610237"/>
                  <a:pt x="0" y="1435734"/>
                </a:cubicBezTo>
                <a:cubicBezTo>
                  <a:pt x="-3074" y="1284407"/>
                  <a:pt x="-14813" y="1056343"/>
                  <a:pt x="0" y="895901"/>
                </a:cubicBezTo>
                <a:cubicBezTo>
                  <a:pt x="14813" y="735459"/>
                  <a:pt x="2235" y="554060"/>
                  <a:pt x="0" y="287154"/>
                </a:cubicBezTo>
                <a:close/>
              </a:path>
            </a:pathLst>
          </a:custGeom>
          <a:solidFill>
            <a:srgbClr val="FFFFFF">
              <a:alpha val="69804"/>
            </a:srgbClr>
          </a:solidFill>
          <a:ln w="28575">
            <a:solidFill>
              <a:schemeClr val="accent1">
                <a:lumMod val="75000"/>
              </a:schemeClr>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Vẻ đẹp đạt mức độ được coi là lí tưởng, không gì sánh được.</a:t>
            </a:r>
          </a:p>
        </p:txBody>
      </p:sp>
      <p:cxnSp>
        <p:nvCxnSpPr>
          <p:cNvPr id="21" name="Straight Arrow Connector 20"/>
          <p:cNvCxnSpPr>
            <a:stCxn id="6" idx="3"/>
            <a:endCxn id="19" idx="31"/>
          </p:cNvCxnSpPr>
          <p:nvPr/>
        </p:nvCxnSpPr>
        <p:spPr>
          <a:xfrm flipV="1">
            <a:off x="3821723" y="2538290"/>
            <a:ext cx="1312985" cy="1558724"/>
          </a:xfrm>
          <a:prstGeom prst="straightConnector1">
            <a:avLst/>
          </a:prstGeom>
          <a:ln>
            <a:solidFill>
              <a:schemeClr val="accent6">
                <a:lumMod val="75000"/>
              </a:schemeClr>
            </a:solidFill>
            <a:tailEnd type="triangle"/>
          </a:ln>
        </p:spPr>
        <p:style>
          <a:lnRef idx="3">
            <a:schemeClr val="accent2"/>
          </a:lnRef>
          <a:fillRef idx="0">
            <a:schemeClr val="accent2"/>
          </a:fillRef>
          <a:effectRef idx="2">
            <a:schemeClr val="accent2"/>
          </a:effectRef>
          <a:fontRef idx="minor">
            <a:schemeClr val="tx1"/>
          </a:fontRef>
        </p:style>
      </p:cxnSp>
      <p:cxnSp>
        <p:nvCxnSpPr>
          <p:cNvPr id="23" name="Straight Arrow Connector 22"/>
          <p:cNvCxnSpPr>
            <a:stCxn id="6" idx="3"/>
            <a:endCxn id="20" idx="30"/>
          </p:cNvCxnSpPr>
          <p:nvPr/>
        </p:nvCxnSpPr>
        <p:spPr>
          <a:xfrm>
            <a:off x="3821723" y="4097014"/>
            <a:ext cx="1312985" cy="1281913"/>
          </a:xfrm>
          <a:prstGeom prst="straightConnector1">
            <a:avLst/>
          </a:prstGeom>
          <a:ln>
            <a:solidFill>
              <a:schemeClr val="accent6">
                <a:lumMod val="75000"/>
              </a:schemeClr>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6972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500" fill="hold"/>
                                        <p:tgtEl>
                                          <p:spTgt spid="20"/>
                                        </p:tgtEl>
                                        <p:attrNameLst>
                                          <p:attrName>ppt_w</p:attrName>
                                        </p:attrNameLst>
                                      </p:cBhvr>
                                      <p:tavLst>
                                        <p:tav tm="0">
                                          <p:val>
                                            <p:fltVal val="0"/>
                                          </p:val>
                                        </p:tav>
                                        <p:tav tm="100000">
                                          <p:val>
                                            <p:strVal val="#ppt_w"/>
                                          </p:val>
                                        </p:tav>
                                      </p:tavLst>
                                    </p:anim>
                                    <p:anim calcmode="lin" valueType="num">
                                      <p:cBhvr>
                                        <p:cTn id="34" dur="500" fill="hold"/>
                                        <p:tgtEl>
                                          <p:spTgt spid="2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19"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0321" y="1092815"/>
            <a:ext cx="9703874" cy="584775"/>
          </a:xfrm>
          <a:prstGeom prst="rect">
            <a:avLst/>
          </a:prstGeom>
          <a:noFill/>
        </p:spPr>
        <p:txBody>
          <a:bodyPr wrap="none" lIns="91440" tIns="45720" rIns="91440" bIns="45720">
            <a:spAutoFit/>
          </a:bodyPr>
          <a:lstStyle/>
          <a:p>
            <a:pPr algn="ctr"/>
            <a:r>
              <a:rPr lang="en-US" sz="32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Bài 3: Tìm các từ ngữ miêu tả mức độ cao của cái đẹp:</a:t>
            </a:r>
          </a:p>
        </p:txBody>
      </p:sp>
      <p:sp>
        <p:nvSpPr>
          <p:cNvPr id="6" name="Rounded Rectangle 5"/>
          <p:cNvSpPr/>
          <p:nvPr/>
        </p:nvSpPr>
        <p:spPr>
          <a:xfrm>
            <a:off x="323273" y="3415561"/>
            <a:ext cx="3287434" cy="2203938"/>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Một số cách tìm các từ ngữ miêu tả mức độ cao của cái đẹp</a:t>
            </a:r>
          </a:p>
        </p:txBody>
      </p:sp>
      <p:sp>
        <p:nvSpPr>
          <p:cNvPr id="19" name="Rectangle: Rounded Corners 6">
            <a:extLst>
              <a:ext uri="{FF2B5EF4-FFF2-40B4-BE49-F238E27FC236}">
                <a16:creationId xmlns:a16="http://schemas.microsoft.com/office/drawing/2014/main" id="{6172ECF9-5D8A-4AF9-8635-997A9E4B99C0}"/>
              </a:ext>
            </a:extLst>
          </p:cNvPr>
          <p:cNvSpPr/>
          <p:nvPr/>
        </p:nvSpPr>
        <p:spPr>
          <a:xfrm>
            <a:off x="4396154" y="1918115"/>
            <a:ext cx="5193322" cy="1030443"/>
          </a:xfrm>
          <a:custGeom>
            <a:avLst/>
            <a:gdLst>
              <a:gd name="connsiteX0" fmla="*/ 0 w 5193322"/>
              <a:gd name="connsiteY0" fmla="*/ 171744 h 1030443"/>
              <a:gd name="connsiteX1" fmla="*/ 171744 w 5193322"/>
              <a:gd name="connsiteY1" fmla="*/ 0 h 1030443"/>
              <a:gd name="connsiteX2" fmla="*/ 913076 w 5193322"/>
              <a:gd name="connsiteY2" fmla="*/ 0 h 1030443"/>
              <a:gd name="connsiteX3" fmla="*/ 1460414 w 5193322"/>
              <a:gd name="connsiteY3" fmla="*/ 0 h 1030443"/>
              <a:gd name="connsiteX4" fmla="*/ 2056251 w 5193322"/>
              <a:gd name="connsiteY4" fmla="*/ 0 h 1030443"/>
              <a:gd name="connsiteX5" fmla="*/ 2797583 w 5193322"/>
              <a:gd name="connsiteY5" fmla="*/ 0 h 1030443"/>
              <a:gd name="connsiteX6" fmla="*/ 3393419 w 5193322"/>
              <a:gd name="connsiteY6" fmla="*/ 0 h 1030443"/>
              <a:gd name="connsiteX7" fmla="*/ 4134751 w 5193322"/>
              <a:gd name="connsiteY7" fmla="*/ 0 h 1030443"/>
              <a:gd name="connsiteX8" fmla="*/ 5021578 w 5193322"/>
              <a:gd name="connsiteY8" fmla="*/ 0 h 1030443"/>
              <a:gd name="connsiteX9" fmla="*/ 5193322 w 5193322"/>
              <a:gd name="connsiteY9" fmla="*/ 171744 h 1030443"/>
              <a:gd name="connsiteX10" fmla="*/ 5193322 w 5193322"/>
              <a:gd name="connsiteY10" fmla="*/ 858699 h 1030443"/>
              <a:gd name="connsiteX11" fmla="*/ 5021578 w 5193322"/>
              <a:gd name="connsiteY11" fmla="*/ 1030443 h 1030443"/>
              <a:gd name="connsiteX12" fmla="*/ 4425741 w 5193322"/>
              <a:gd name="connsiteY12" fmla="*/ 1030443 h 1030443"/>
              <a:gd name="connsiteX13" fmla="*/ 3635911 w 5193322"/>
              <a:gd name="connsiteY13" fmla="*/ 1030443 h 1030443"/>
              <a:gd name="connsiteX14" fmla="*/ 2894579 w 5193322"/>
              <a:gd name="connsiteY14" fmla="*/ 1030443 h 1030443"/>
              <a:gd name="connsiteX15" fmla="*/ 2250244 w 5193322"/>
              <a:gd name="connsiteY15" fmla="*/ 1030443 h 1030443"/>
              <a:gd name="connsiteX16" fmla="*/ 1702906 w 5193322"/>
              <a:gd name="connsiteY16" fmla="*/ 1030443 h 1030443"/>
              <a:gd name="connsiteX17" fmla="*/ 961574 w 5193322"/>
              <a:gd name="connsiteY17" fmla="*/ 1030443 h 1030443"/>
              <a:gd name="connsiteX18" fmla="*/ 171744 w 5193322"/>
              <a:gd name="connsiteY18" fmla="*/ 1030443 h 1030443"/>
              <a:gd name="connsiteX19" fmla="*/ 0 w 5193322"/>
              <a:gd name="connsiteY19" fmla="*/ 858699 h 1030443"/>
              <a:gd name="connsiteX20" fmla="*/ 0 w 5193322"/>
              <a:gd name="connsiteY20" fmla="*/ 171744 h 1030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93322" h="1030443" fill="none" extrusionOk="0">
                <a:moveTo>
                  <a:pt x="0" y="171744"/>
                </a:moveTo>
                <a:cubicBezTo>
                  <a:pt x="11633" y="90738"/>
                  <a:pt x="79839" y="-13528"/>
                  <a:pt x="171744" y="0"/>
                </a:cubicBezTo>
                <a:cubicBezTo>
                  <a:pt x="395692" y="-9371"/>
                  <a:pt x="750667" y="2346"/>
                  <a:pt x="913076" y="0"/>
                </a:cubicBezTo>
                <a:cubicBezTo>
                  <a:pt x="1075485" y="-2346"/>
                  <a:pt x="1302010" y="5482"/>
                  <a:pt x="1460414" y="0"/>
                </a:cubicBezTo>
                <a:cubicBezTo>
                  <a:pt x="1618818" y="-5482"/>
                  <a:pt x="1821235" y="-1656"/>
                  <a:pt x="2056251" y="0"/>
                </a:cubicBezTo>
                <a:cubicBezTo>
                  <a:pt x="2291267" y="1656"/>
                  <a:pt x="2513856" y="-34911"/>
                  <a:pt x="2797583" y="0"/>
                </a:cubicBezTo>
                <a:cubicBezTo>
                  <a:pt x="3081310" y="34911"/>
                  <a:pt x="3217380" y="-23265"/>
                  <a:pt x="3393419" y="0"/>
                </a:cubicBezTo>
                <a:cubicBezTo>
                  <a:pt x="3569458" y="23265"/>
                  <a:pt x="3952915" y="12681"/>
                  <a:pt x="4134751" y="0"/>
                </a:cubicBezTo>
                <a:cubicBezTo>
                  <a:pt x="4316587" y="-12681"/>
                  <a:pt x="4662224" y="34462"/>
                  <a:pt x="5021578" y="0"/>
                </a:cubicBezTo>
                <a:cubicBezTo>
                  <a:pt x="5121500" y="-10396"/>
                  <a:pt x="5176418" y="90996"/>
                  <a:pt x="5193322" y="171744"/>
                </a:cubicBezTo>
                <a:cubicBezTo>
                  <a:pt x="5168501" y="331613"/>
                  <a:pt x="5163734" y="555050"/>
                  <a:pt x="5193322" y="858699"/>
                </a:cubicBezTo>
                <a:cubicBezTo>
                  <a:pt x="5198335" y="954771"/>
                  <a:pt x="5133237" y="1039816"/>
                  <a:pt x="5021578" y="1030443"/>
                </a:cubicBezTo>
                <a:cubicBezTo>
                  <a:pt x="4888088" y="1036872"/>
                  <a:pt x="4701153" y="1055764"/>
                  <a:pt x="4425741" y="1030443"/>
                </a:cubicBezTo>
                <a:cubicBezTo>
                  <a:pt x="4150329" y="1005122"/>
                  <a:pt x="3903789" y="1039896"/>
                  <a:pt x="3635911" y="1030443"/>
                </a:cubicBezTo>
                <a:cubicBezTo>
                  <a:pt x="3368033" y="1020991"/>
                  <a:pt x="3070166" y="1033196"/>
                  <a:pt x="2894579" y="1030443"/>
                </a:cubicBezTo>
                <a:cubicBezTo>
                  <a:pt x="2718992" y="1027690"/>
                  <a:pt x="2391476" y="1053852"/>
                  <a:pt x="2250244" y="1030443"/>
                </a:cubicBezTo>
                <a:cubicBezTo>
                  <a:pt x="2109012" y="1007034"/>
                  <a:pt x="1906884" y="1048600"/>
                  <a:pt x="1702906" y="1030443"/>
                </a:cubicBezTo>
                <a:cubicBezTo>
                  <a:pt x="1498928" y="1012286"/>
                  <a:pt x="1259715" y="1052696"/>
                  <a:pt x="961574" y="1030443"/>
                </a:cubicBezTo>
                <a:cubicBezTo>
                  <a:pt x="663433" y="1008190"/>
                  <a:pt x="444447" y="1026962"/>
                  <a:pt x="171744" y="1030443"/>
                </a:cubicBezTo>
                <a:cubicBezTo>
                  <a:pt x="61560" y="1014439"/>
                  <a:pt x="5036" y="962597"/>
                  <a:pt x="0" y="858699"/>
                </a:cubicBezTo>
                <a:cubicBezTo>
                  <a:pt x="-20853" y="583797"/>
                  <a:pt x="-16076" y="416284"/>
                  <a:pt x="0" y="171744"/>
                </a:cubicBezTo>
                <a:close/>
              </a:path>
              <a:path w="5193322" h="1030443" stroke="0" extrusionOk="0">
                <a:moveTo>
                  <a:pt x="0" y="171744"/>
                </a:moveTo>
                <a:cubicBezTo>
                  <a:pt x="-6925" y="73605"/>
                  <a:pt x="97055" y="10218"/>
                  <a:pt x="171744" y="0"/>
                </a:cubicBezTo>
                <a:cubicBezTo>
                  <a:pt x="302927" y="-17526"/>
                  <a:pt x="518531" y="-17570"/>
                  <a:pt x="719082" y="0"/>
                </a:cubicBezTo>
                <a:cubicBezTo>
                  <a:pt x="919633" y="17570"/>
                  <a:pt x="1129310" y="15947"/>
                  <a:pt x="1314919" y="0"/>
                </a:cubicBezTo>
                <a:cubicBezTo>
                  <a:pt x="1500528" y="-15947"/>
                  <a:pt x="1869925" y="-2438"/>
                  <a:pt x="2104749" y="0"/>
                </a:cubicBezTo>
                <a:cubicBezTo>
                  <a:pt x="2339573" y="2438"/>
                  <a:pt x="2643782" y="-22512"/>
                  <a:pt x="2846081" y="0"/>
                </a:cubicBezTo>
                <a:cubicBezTo>
                  <a:pt x="3048380" y="22512"/>
                  <a:pt x="3175570" y="15878"/>
                  <a:pt x="3441918" y="0"/>
                </a:cubicBezTo>
                <a:cubicBezTo>
                  <a:pt x="3708266" y="-15878"/>
                  <a:pt x="3843745" y="-23609"/>
                  <a:pt x="4086253" y="0"/>
                </a:cubicBezTo>
                <a:cubicBezTo>
                  <a:pt x="4328762" y="23609"/>
                  <a:pt x="4741762" y="32062"/>
                  <a:pt x="5021578" y="0"/>
                </a:cubicBezTo>
                <a:cubicBezTo>
                  <a:pt x="5099423" y="-5107"/>
                  <a:pt x="5189299" y="82162"/>
                  <a:pt x="5193322" y="171744"/>
                </a:cubicBezTo>
                <a:cubicBezTo>
                  <a:pt x="5176381" y="460272"/>
                  <a:pt x="5182662" y="635074"/>
                  <a:pt x="5193322" y="858699"/>
                </a:cubicBezTo>
                <a:cubicBezTo>
                  <a:pt x="5186707" y="974273"/>
                  <a:pt x="5120102" y="1037453"/>
                  <a:pt x="5021578" y="1030443"/>
                </a:cubicBezTo>
                <a:cubicBezTo>
                  <a:pt x="4783830" y="1061500"/>
                  <a:pt x="4582380" y="997963"/>
                  <a:pt x="4328745" y="1030443"/>
                </a:cubicBezTo>
                <a:cubicBezTo>
                  <a:pt x="4075110" y="1062923"/>
                  <a:pt x="3814695" y="1037837"/>
                  <a:pt x="3538914" y="1030443"/>
                </a:cubicBezTo>
                <a:cubicBezTo>
                  <a:pt x="3263133" y="1023049"/>
                  <a:pt x="3103501" y="1036799"/>
                  <a:pt x="2991576" y="1030443"/>
                </a:cubicBezTo>
                <a:cubicBezTo>
                  <a:pt x="2879651" y="1024087"/>
                  <a:pt x="2563949" y="1061085"/>
                  <a:pt x="2347241" y="1030443"/>
                </a:cubicBezTo>
                <a:cubicBezTo>
                  <a:pt x="2130533" y="999801"/>
                  <a:pt x="1764089" y="1024642"/>
                  <a:pt x="1605909" y="1030443"/>
                </a:cubicBezTo>
                <a:cubicBezTo>
                  <a:pt x="1447729" y="1036244"/>
                  <a:pt x="1154583" y="1046831"/>
                  <a:pt x="1010072" y="1030443"/>
                </a:cubicBezTo>
                <a:cubicBezTo>
                  <a:pt x="865561" y="1014055"/>
                  <a:pt x="539858" y="1007843"/>
                  <a:pt x="171744" y="1030443"/>
                </a:cubicBezTo>
                <a:cubicBezTo>
                  <a:pt x="83000" y="1020339"/>
                  <a:pt x="2108" y="945432"/>
                  <a:pt x="0" y="858699"/>
                </a:cubicBezTo>
                <a:cubicBezTo>
                  <a:pt x="29528" y="545229"/>
                  <a:pt x="10214" y="328193"/>
                  <a:pt x="0" y="171744"/>
                </a:cubicBezTo>
                <a:close/>
              </a:path>
            </a:pathLst>
          </a:custGeom>
          <a:solidFill>
            <a:srgbClr val="FFFFFF">
              <a:alpha val="69804"/>
            </a:srgbClr>
          </a:solidFill>
          <a:ln w="28575">
            <a:solidFill>
              <a:schemeClr val="accent1">
                <a:lumMod val="75000"/>
              </a:schemeClr>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Từ mang sẵn ý nghĩa chỉ mức độ cao của cái đẹp.</a:t>
            </a:r>
          </a:p>
        </p:txBody>
      </p:sp>
      <p:sp>
        <p:nvSpPr>
          <p:cNvPr id="20" name="Rectangle: Rounded Corners 6">
            <a:extLst>
              <a:ext uri="{FF2B5EF4-FFF2-40B4-BE49-F238E27FC236}">
                <a16:creationId xmlns:a16="http://schemas.microsoft.com/office/drawing/2014/main" id="{6172ECF9-5D8A-4AF9-8635-997A9E4B99C0}"/>
              </a:ext>
            </a:extLst>
          </p:cNvPr>
          <p:cNvSpPr/>
          <p:nvPr/>
        </p:nvSpPr>
        <p:spPr>
          <a:xfrm>
            <a:off x="4428392" y="3322530"/>
            <a:ext cx="5064368" cy="1722888"/>
          </a:xfrm>
          <a:custGeom>
            <a:avLst/>
            <a:gdLst>
              <a:gd name="connsiteX0" fmla="*/ 0 w 5064368"/>
              <a:gd name="connsiteY0" fmla="*/ 287154 h 1722888"/>
              <a:gd name="connsiteX1" fmla="*/ 287154 w 5064368"/>
              <a:gd name="connsiteY1" fmla="*/ 0 h 1722888"/>
              <a:gd name="connsiteX2" fmla="*/ 793889 w 5064368"/>
              <a:gd name="connsiteY2" fmla="*/ 0 h 1722888"/>
              <a:gd name="connsiteX3" fmla="*/ 1480227 w 5064368"/>
              <a:gd name="connsiteY3" fmla="*/ 0 h 1722888"/>
              <a:gd name="connsiteX4" fmla="*/ 2031863 w 5064368"/>
              <a:gd name="connsiteY4" fmla="*/ 0 h 1722888"/>
              <a:gd name="connsiteX5" fmla="*/ 2718201 w 5064368"/>
              <a:gd name="connsiteY5" fmla="*/ 0 h 1722888"/>
              <a:gd name="connsiteX6" fmla="*/ 3404539 w 5064368"/>
              <a:gd name="connsiteY6" fmla="*/ 0 h 1722888"/>
              <a:gd name="connsiteX7" fmla="*/ 3956174 w 5064368"/>
              <a:gd name="connsiteY7" fmla="*/ 0 h 1722888"/>
              <a:gd name="connsiteX8" fmla="*/ 4777214 w 5064368"/>
              <a:gd name="connsiteY8" fmla="*/ 0 h 1722888"/>
              <a:gd name="connsiteX9" fmla="*/ 5064368 w 5064368"/>
              <a:gd name="connsiteY9" fmla="*/ 287154 h 1722888"/>
              <a:gd name="connsiteX10" fmla="*/ 5064368 w 5064368"/>
              <a:gd name="connsiteY10" fmla="*/ 884416 h 1722888"/>
              <a:gd name="connsiteX11" fmla="*/ 5064368 w 5064368"/>
              <a:gd name="connsiteY11" fmla="*/ 1435734 h 1722888"/>
              <a:gd name="connsiteX12" fmla="*/ 4777214 w 5064368"/>
              <a:gd name="connsiteY12" fmla="*/ 1722888 h 1722888"/>
              <a:gd name="connsiteX13" fmla="*/ 4270479 w 5064368"/>
              <a:gd name="connsiteY13" fmla="*/ 1722888 h 1722888"/>
              <a:gd name="connsiteX14" fmla="*/ 3763743 w 5064368"/>
              <a:gd name="connsiteY14" fmla="*/ 1722888 h 1722888"/>
              <a:gd name="connsiteX15" fmla="*/ 3077406 w 5064368"/>
              <a:gd name="connsiteY15" fmla="*/ 1722888 h 1722888"/>
              <a:gd name="connsiteX16" fmla="*/ 2391068 w 5064368"/>
              <a:gd name="connsiteY16" fmla="*/ 1722888 h 1722888"/>
              <a:gd name="connsiteX17" fmla="*/ 1794531 w 5064368"/>
              <a:gd name="connsiteY17" fmla="*/ 1722888 h 1722888"/>
              <a:gd name="connsiteX18" fmla="*/ 1197995 w 5064368"/>
              <a:gd name="connsiteY18" fmla="*/ 1722888 h 1722888"/>
              <a:gd name="connsiteX19" fmla="*/ 287154 w 5064368"/>
              <a:gd name="connsiteY19" fmla="*/ 1722888 h 1722888"/>
              <a:gd name="connsiteX20" fmla="*/ 0 w 5064368"/>
              <a:gd name="connsiteY20" fmla="*/ 1435734 h 1722888"/>
              <a:gd name="connsiteX21" fmla="*/ 0 w 5064368"/>
              <a:gd name="connsiteY21" fmla="*/ 849958 h 1722888"/>
              <a:gd name="connsiteX22" fmla="*/ 0 w 5064368"/>
              <a:gd name="connsiteY22" fmla="*/ 287154 h 172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64368" h="1722888" fill="none" extrusionOk="0">
                <a:moveTo>
                  <a:pt x="0" y="287154"/>
                </a:moveTo>
                <a:cubicBezTo>
                  <a:pt x="-4127" y="128651"/>
                  <a:pt x="99638" y="15912"/>
                  <a:pt x="287154" y="0"/>
                </a:cubicBezTo>
                <a:cubicBezTo>
                  <a:pt x="424299" y="-17613"/>
                  <a:pt x="689540" y="337"/>
                  <a:pt x="793889" y="0"/>
                </a:cubicBezTo>
                <a:cubicBezTo>
                  <a:pt x="898238" y="-337"/>
                  <a:pt x="1232951" y="24701"/>
                  <a:pt x="1480227" y="0"/>
                </a:cubicBezTo>
                <a:cubicBezTo>
                  <a:pt x="1727503" y="-24701"/>
                  <a:pt x="1819864" y="-4633"/>
                  <a:pt x="2031863" y="0"/>
                </a:cubicBezTo>
                <a:cubicBezTo>
                  <a:pt x="2243862" y="4633"/>
                  <a:pt x="2466226" y="18362"/>
                  <a:pt x="2718201" y="0"/>
                </a:cubicBezTo>
                <a:cubicBezTo>
                  <a:pt x="2970176" y="-18362"/>
                  <a:pt x="3180682" y="-20441"/>
                  <a:pt x="3404539" y="0"/>
                </a:cubicBezTo>
                <a:cubicBezTo>
                  <a:pt x="3628396" y="20441"/>
                  <a:pt x="3787959" y="-25329"/>
                  <a:pt x="3956174" y="0"/>
                </a:cubicBezTo>
                <a:cubicBezTo>
                  <a:pt x="4124390" y="25329"/>
                  <a:pt x="4570895" y="-8503"/>
                  <a:pt x="4777214" y="0"/>
                </a:cubicBezTo>
                <a:cubicBezTo>
                  <a:pt x="4954782" y="3058"/>
                  <a:pt x="5068545" y="157699"/>
                  <a:pt x="5064368" y="287154"/>
                </a:cubicBezTo>
                <a:cubicBezTo>
                  <a:pt x="5062052" y="506852"/>
                  <a:pt x="5039510" y="687989"/>
                  <a:pt x="5064368" y="884416"/>
                </a:cubicBezTo>
                <a:cubicBezTo>
                  <a:pt x="5089226" y="1080843"/>
                  <a:pt x="5037464" y="1163313"/>
                  <a:pt x="5064368" y="1435734"/>
                </a:cubicBezTo>
                <a:cubicBezTo>
                  <a:pt x="5042644" y="1564713"/>
                  <a:pt x="4932189" y="1716908"/>
                  <a:pt x="4777214" y="1722888"/>
                </a:cubicBezTo>
                <a:cubicBezTo>
                  <a:pt x="4572593" y="1727033"/>
                  <a:pt x="4500057" y="1711118"/>
                  <a:pt x="4270479" y="1722888"/>
                </a:cubicBezTo>
                <a:cubicBezTo>
                  <a:pt x="4040901" y="1734658"/>
                  <a:pt x="3936556" y="1702537"/>
                  <a:pt x="3763743" y="1722888"/>
                </a:cubicBezTo>
                <a:cubicBezTo>
                  <a:pt x="3590930" y="1743239"/>
                  <a:pt x="3290180" y="1705666"/>
                  <a:pt x="3077406" y="1722888"/>
                </a:cubicBezTo>
                <a:cubicBezTo>
                  <a:pt x="2864632" y="1740110"/>
                  <a:pt x="2596347" y="1750914"/>
                  <a:pt x="2391068" y="1722888"/>
                </a:cubicBezTo>
                <a:cubicBezTo>
                  <a:pt x="2185789" y="1694862"/>
                  <a:pt x="1924363" y="1730638"/>
                  <a:pt x="1794531" y="1722888"/>
                </a:cubicBezTo>
                <a:cubicBezTo>
                  <a:pt x="1664699" y="1715138"/>
                  <a:pt x="1385046" y="1742423"/>
                  <a:pt x="1197995" y="1722888"/>
                </a:cubicBezTo>
                <a:cubicBezTo>
                  <a:pt x="1010944" y="1703353"/>
                  <a:pt x="637508" y="1691754"/>
                  <a:pt x="287154" y="1722888"/>
                </a:cubicBezTo>
                <a:cubicBezTo>
                  <a:pt x="125350" y="1757833"/>
                  <a:pt x="7123" y="1604489"/>
                  <a:pt x="0" y="1435734"/>
                </a:cubicBezTo>
                <a:cubicBezTo>
                  <a:pt x="-18264" y="1192585"/>
                  <a:pt x="-18438" y="1017406"/>
                  <a:pt x="0" y="849958"/>
                </a:cubicBezTo>
                <a:cubicBezTo>
                  <a:pt x="18438" y="682510"/>
                  <a:pt x="-18433" y="521114"/>
                  <a:pt x="0" y="287154"/>
                </a:cubicBezTo>
                <a:close/>
              </a:path>
              <a:path w="5064368" h="1722888" stroke="0" extrusionOk="0">
                <a:moveTo>
                  <a:pt x="0" y="287154"/>
                </a:moveTo>
                <a:cubicBezTo>
                  <a:pt x="-21755" y="118236"/>
                  <a:pt x="139834" y="5712"/>
                  <a:pt x="287154" y="0"/>
                </a:cubicBezTo>
                <a:cubicBezTo>
                  <a:pt x="514474" y="7791"/>
                  <a:pt x="575655" y="-17151"/>
                  <a:pt x="793889" y="0"/>
                </a:cubicBezTo>
                <a:cubicBezTo>
                  <a:pt x="1012124" y="17151"/>
                  <a:pt x="1208471" y="-19439"/>
                  <a:pt x="1345525" y="0"/>
                </a:cubicBezTo>
                <a:cubicBezTo>
                  <a:pt x="1482579" y="19439"/>
                  <a:pt x="1816841" y="-31999"/>
                  <a:pt x="2076764" y="0"/>
                </a:cubicBezTo>
                <a:cubicBezTo>
                  <a:pt x="2336687" y="31999"/>
                  <a:pt x="2441173" y="-6729"/>
                  <a:pt x="2763101" y="0"/>
                </a:cubicBezTo>
                <a:cubicBezTo>
                  <a:pt x="3085029" y="6729"/>
                  <a:pt x="3040047" y="9980"/>
                  <a:pt x="3314737" y="0"/>
                </a:cubicBezTo>
                <a:cubicBezTo>
                  <a:pt x="3589427" y="-9980"/>
                  <a:pt x="3759318" y="-21308"/>
                  <a:pt x="3911274" y="0"/>
                </a:cubicBezTo>
                <a:cubicBezTo>
                  <a:pt x="4063230" y="21308"/>
                  <a:pt x="4557621" y="-16657"/>
                  <a:pt x="4777214" y="0"/>
                </a:cubicBezTo>
                <a:cubicBezTo>
                  <a:pt x="4916174" y="-5895"/>
                  <a:pt x="5056786" y="138494"/>
                  <a:pt x="5064368" y="287154"/>
                </a:cubicBezTo>
                <a:cubicBezTo>
                  <a:pt x="5042646" y="443103"/>
                  <a:pt x="5050689" y="711312"/>
                  <a:pt x="5064368" y="838472"/>
                </a:cubicBezTo>
                <a:cubicBezTo>
                  <a:pt x="5078047" y="965632"/>
                  <a:pt x="5084147" y="1260420"/>
                  <a:pt x="5064368" y="1435734"/>
                </a:cubicBezTo>
                <a:cubicBezTo>
                  <a:pt x="5088518" y="1580201"/>
                  <a:pt x="4903158" y="1737872"/>
                  <a:pt x="4777214" y="1722888"/>
                </a:cubicBezTo>
                <a:cubicBezTo>
                  <a:pt x="4606009" y="1720059"/>
                  <a:pt x="4384268" y="1721298"/>
                  <a:pt x="4225578" y="1722888"/>
                </a:cubicBezTo>
                <a:cubicBezTo>
                  <a:pt x="4066888" y="1724478"/>
                  <a:pt x="3823921" y="1746968"/>
                  <a:pt x="3718843" y="1722888"/>
                </a:cubicBezTo>
                <a:cubicBezTo>
                  <a:pt x="3613766" y="1698808"/>
                  <a:pt x="3391610" y="1693631"/>
                  <a:pt x="3122306" y="1722888"/>
                </a:cubicBezTo>
                <a:cubicBezTo>
                  <a:pt x="2853002" y="1752145"/>
                  <a:pt x="2644211" y="1706848"/>
                  <a:pt x="2435968" y="1722888"/>
                </a:cubicBezTo>
                <a:cubicBezTo>
                  <a:pt x="2227725" y="1738928"/>
                  <a:pt x="2149865" y="1728659"/>
                  <a:pt x="1884332" y="1722888"/>
                </a:cubicBezTo>
                <a:cubicBezTo>
                  <a:pt x="1618799" y="1717117"/>
                  <a:pt x="1491563" y="1711251"/>
                  <a:pt x="1197995" y="1722888"/>
                </a:cubicBezTo>
                <a:cubicBezTo>
                  <a:pt x="904427" y="1734525"/>
                  <a:pt x="727924" y="1682414"/>
                  <a:pt x="287154" y="1722888"/>
                </a:cubicBezTo>
                <a:cubicBezTo>
                  <a:pt x="135301" y="1745724"/>
                  <a:pt x="13462" y="1612100"/>
                  <a:pt x="0" y="1435734"/>
                </a:cubicBezTo>
                <a:cubicBezTo>
                  <a:pt x="-10143" y="1232754"/>
                  <a:pt x="8104" y="1152901"/>
                  <a:pt x="0" y="872930"/>
                </a:cubicBezTo>
                <a:cubicBezTo>
                  <a:pt x="-8104" y="592959"/>
                  <a:pt x="28792" y="487304"/>
                  <a:pt x="0" y="287154"/>
                </a:cubicBezTo>
                <a:close/>
              </a:path>
            </a:pathLst>
          </a:custGeom>
          <a:solidFill>
            <a:srgbClr val="FFFFFF">
              <a:alpha val="69804"/>
            </a:srgbClr>
          </a:solidFill>
          <a:ln w="28575">
            <a:solidFill>
              <a:schemeClr val="accent1">
                <a:lumMod val="75000"/>
              </a:schemeClr>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Thêm các từ chỉ mức độ hơn</a:t>
            </a:r>
          </a:p>
          <a:p>
            <a:pPr algn="ctr"/>
            <a:r>
              <a:rPr lang="en-US" sz="2800" dirty="0">
                <a:latin typeface="Times New Roman" panose="02020603050405020304" pitchFamily="18" charset="0"/>
                <a:cs typeface="Times New Roman" panose="02020603050405020304" pitchFamily="18" charset="0"/>
              </a:rPr>
              <a:t> ( rất, quá, lắm, tuyệt, vô cùng,...) vào trước hoặc sau tính từ</a:t>
            </a:r>
          </a:p>
        </p:txBody>
      </p:sp>
      <p:cxnSp>
        <p:nvCxnSpPr>
          <p:cNvPr id="21" name="Straight Arrow Connector 20"/>
          <p:cNvCxnSpPr>
            <a:stCxn id="6" idx="3"/>
            <a:endCxn id="19" idx="30"/>
          </p:cNvCxnSpPr>
          <p:nvPr/>
        </p:nvCxnSpPr>
        <p:spPr>
          <a:xfrm flipV="1">
            <a:off x="3610707" y="2540960"/>
            <a:ext cx="785447" cy="1976570"/>
          </a:xfrm>
          <a:prstGeom prst="straightConnector1">
            <a:avLst/>
          </a:prstGeom>
          <a:ln w="57150">
            <a:solidFill>
              <a:schemeClr val="accent6">
                <a:lumMod val="75000"/>
              </a:schemeClr>
            </a:solidFill>
            <a:tailEnd type="triangle"/>
          </a:ln>
        </p:spPr>
        <p:style>
          <a:lnRef idx="3">
            <a:schemeClr val="accent2"/>
          </a:lnRef>
          <a:fillRef idx="0">
            <a:schemeClr val="accent2"/>
          </a:fillRef>
          <a:effectRef idx="2">
            <a:schemeClr val="accent2"/>
          </a:effectRef>
          <a:fontRef idx="minor">
            <a:schemeClr val="tx1"/>
          </a:fontRef>
        </p:style>
      </p:cxnSp>
      <p:cxnSp>
        <p:nvCxnSpPr>
          <p:cNvPr id="23" name="Straight Arrow Connector 22"/>
          <p:cNvCxnSpPr>
            <a:stCxn id="6" idx="3"/>
            <a:endCxn id="20" idx="31"/>
          </p:cNvCxnSpPr>
          <p:nvPr/>
        </p:nvCxnSpPr>
        <p:spPr>
          <a:xfrm flipV="1">
            <a:off x="3610707" y="3992544"/>
            <a:ext cx="817685" cy="524986"/>
          </a:xfrm>
          <a:prstGeom prst="straightConnector1">
            <a:avLst/>
          </a:prstGeom>
          <a:ln w="57150">
            <a:solidFill>
              <a:schemeClr val="accent6">
                <a:lumMod val="75000"/>
              </a:schemeClr>
            </a:solidFill>
            <a:tailEnd type="triangle"/>
          </a:ln>
        </p:spPr>
        <p:style>
          <a:lnRef idx="3">
            <a:schemeClr val="accent2"/>
          </a:lnRef>
          <a:fillRef idx="0">
            <a:schemeClr val="accent2"/>
          </a:fillRef>
          <a:effectRef idx="2">
            <a:schemeClr val="accent2"/>
          </a:effectRef>
          <a:fontRef idx="minor">
            <a:schemeClr val="tx1"/>
          </a:fontRef>
        </p:style>
      </p:cxnSp>
      <p:sp>
        <p:nvSpPr>
          <p:cNvPr id="9" name="Rectangle: Rounded Corners 6">
            <a:extLst>
              <a:ext uri="{FF2B5EF4-FFF2-40B4-BE49-F238E27FC236}">
                <a16:creationId xmlns:a16="http://schemas.microsoft.com/office/drawing/2014/main" id="{6172ECF9-5D8A-4AF9-8635-997A9E4B99C0}"/>
              </a:ext>
            </a:extLst>
          </p:cNvPr>
          <p:cNvSpPr/>
          <p:nvPr/>
        </p:nvSpPr>
        <p:spPr>
          <a:xfrm>
            <a:off x="4460631" y="5573305"/>
            <a:ext cx="5064368" cy="975237"/>
          </a:xfrm>
          <a:custGeom>
            <a:avLst/>
            <a:gdLst>
              <a:gd name="connsiteX0" fmla="*/ 0 w 5064368"/>
              <a:gd name="connsiteY0" fmla="*/ 162543 h 975237"/>
              <a:gd name="connsiteX1" fmla="*/ 162543 w 5064368"/>
              <a:gd name="connsiteY1" fmla="*/ 0 h 975237"/>
              <a:gd name="connsiteX2" fmla="*/ 886976 w 5064368"/>
              <a:gd name="connsiteY2" fmla="*/ 0 h 975237"/>
              <a:gd name="connsiteX3" fmla="*/ 1421838 w 5064368"/>
              <a:gd name="connsiteY3" fmla="*/ 0 h 975237"/>
              <a:gd name="connsiteX4" fmla="*/ 2004093 w 5064368"/>
              <a:gd name="connsiteY4" fmla="*/ 0 h 975237"/>
              <a:gd name="connsiteX5" fmla="*/ 2728526 w 5064368"/>
              <a:gd name="connsiteY5" fmla="*/ 0 h 975237"/>
              <a:gd name="connsiteX6" fmla="*/ 3310780 w 5064368"/>
              <a:gd name="connsiteY6" fmla="*/ 0 h 975237"/>
              <a:gd name="connsiteX7" fmla="*/ 4035213 w 5064368"/>
              <a:gd name="connsiteY7" fmla="*/ 0 h 975237"/>
              <a:gd name="connsiteX8" fmla="*/ 4901825 w 5064368"/>
              <a:gd name="connsiteY8" fmla="*/ 0 h 975237"/>
              <a:gd name="connsiteX9" fmla="*/ 5064368 w 5064368"/>
              <a:gd name="connsiteY9" fmla="*/ 162543 h 975237"/>
              <a:gd name="connsiteX10" fmla="*/ 5064368 w 5064368"/>
              <a:gd name="connsiteY10" fmla="*/ 812694 h 975237"/>
              <a:gd name="connsiteX11" fmla="*/ 4901825 w 5064368"/>
              <a:gd name="connsiteY11" fmla="*/ 975237 h 975237"/>
              <a:gd name="connsiteX12" fmla="*/ 4319570 w 5064368"/>
              <a:gd name="connsiteY12" fmla="*/ 975237 h 975237"/>
              <a:gd name="connsiteX13" fmla="*/ 3547744 w 5064368"/>
              <a:gd name="connsiteY13" fmla="*/ 975237 h 975237"/>
              <a:gd name="connsiteX14" fmla="*/ 2823311 w 5064368"/>
              <a:gd name="connsiteY14" fmla="*/ 975237 h 975237"/>
              <a:gd name="connsiteX15" fmla="*/ 2193664 w 5064368"/>
              <a:gd name="connsiteY15" fmla="*/ 975237 h 975237"/>
              <a:gd name="connsiteX16" fmla="*/ 1658802 w 5064368"/>
              <a:gd name="connsiteY16" fmla="*/ 975237 h 975237"/>
              <a:gd name="connsiteX17" fmla="*/ 934369 w 5064368"/>
              <a:gd name="connsiteY17" fmla="*/ 975237 h 975237"/>
              <a:gd name="connsiteX18" fmla="*/ 162543 w 5064368"/>
              <a:gd name="connsiteY18" fmla="*/ 975237 h 975237"/>
              <a:gd name="connsiteX19" fmla="*/ 0 w 5064368"/>
              <a:gd name="connsiteY19" fmla="*/ 812694 h 975237"/>
              <a:gd name="connsiteX20" fmla="*/ 0 w 5064368"/>
              <a:gd name="connsiteY20" fmla="*/ 162543 h 97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4368" h="975237" fill="none" extrusionOk="0">
                <a:moveTo>
                  <a:pt x="0" y="162543"/>
                </a:moveTo>
                <a:cubicBezTo>
                  <a:pt x="5741" y="79606"/>
                  <a:pt x="75009" y="-10264"/>
                  <a:pt x="162543" y="0"/>
                </a:cubicBezTo>
                <a:cubicBezTo>
                  <a:pt x="451599" y="4419"/>
                  <a:pt x="674699" y="-23018"/>
                  <a:pt x="886976" y="0"/>
                </a:cubicBezTo>
                <a:cubicBezTo>
                  <a:pt x="1099253" y="23018"/>
                  <a:pt x="1193073" y="-9039"/>
                  <a:pt x="1421838" y="0"/>
                </a:cubicBezTo>
                <a:cubicBezTo>
                  <a:pt x="1650603" y="9039"/>
                  <a:pt x="1786541" y="-11622"/>
                  <a:pt x="2004093" y="0"/>
                </a:cubicBezTo>
                <a:cubicBezTo>
                  <a:pt x="2221646" y="11622"/>
                  <a:pt x="2467236" y="-11627"/>
                  <a:pt x="2728526" y="0"/>
                </a:cubicBezTo>
                <a:cubicBezTo>
                  <a:pt x="2989816" y="11627"/>
                  <a:pt x="3057818" y="-8684"/>
                  <a:pt x="3310780" y="0"/>
                </a:cubicBezTo>
                <a:cubicBezTo>
                  <a:pt x="3563742" y="8684"/>
                  <a:pt x="3730710" y="6247"/>
                  <a:pt x="4035213" y="0"/>
                </a:cubicBezTo>
                <a:cubicBezTo>
                  <a:pt x="4339716" y="-6247"/>
                  <a:pt x="4652229" y="18901"/>
                  <a:pt x="4901825" y="0"/>
                </a:cubicBezTo>
                <a:cubicBezTo>
                  <a:pt x="4999580" y="-16374"/>
                  <a:pt x="5062816" y="74068"/>
                  <a:pt x="5064368" y="162543"/>
                </a:cubicBezTo>
                <a:cubicBezTo>
                  <a:pt x="5044209" y="422125"/>
                  <a:pt x="5054521" y="521770"/>
                  <a:pt x="5064368" y="812694"/>
                </a:cubicBezTo>
                <a:cubicBezTo>
                  <a:pt x="5081215" y="906563"/>
                  <a:pt x="5010274" y="985654"/>
                  <a:pt x="4901825" y="975237"/>
                </a:cubicBezTo>
                <a:cubicBezTo>
                  <a:pt x="4621601" y="962353"/>
                  <a:pt x="4576961" y="977761"/>
                  <a:pt x="4319570" y="975237"/>
                </a:cubicBezTo>
                <a:cubicBezTo>
                  <a:pt x="4062179" y="972713"/>
                  <a:pt x="3781529" y="979976"/>
                  <a:pt x="3547744" y="975237"/>
                </a:cubicBezTo>
                <a:cubicBezTo>
                  <a:pt x="3313959" y="970498"/>
                  <a:pt x="3028117" y="971896"/>
                  <a:pt x="2823311" y="975237"/>
                </a:cubicBezTo>
                <a:cubicBezTo>
                  <a:pt x="2618505" y="978578"/>
                  <a:pt x="2461806" y="948521"/>
                  <a:pt x="2193664" y="975237"/>
                </a:cubicBezTo>
                <a:cubicBezTo>
                  <a:pt x="1925522" y="1001953"/>
                  <a:pt x="1780411" y="958215"/>
                  <a:pt x="1658802" y="975237"/>
                </a:cubicBezTo>
                <a:cubicBezTo>
                  <a:pt x="1537193" y="992259"/>
                  <a:pt x="1190637" y="1007717"/>
                  <a:pt x="934369" y="975237"/>
                </a:cubicBezTo>
                <a:cubicBezTo>
                  <a:pt x="678101" y="942757"/>
                  <a:pt x="324859" y="1002197"/>
                  <a:pt x="162543" y="975237"/>
                </a:cubicBezTo>
                <a:cubicBezTo>
                  <a:pt x="64533" y="966635"/>
                  <a:pt x="3789" y="909271"/>
                  <a:pt x="0" y="812694"/>
                </a:cubicBezTo>
                <a:cubicBezTo>
                  <a:pt x="28126" y="516529"/>
                  <a:pt x="638" y="397472"/>
                  <a:pt x="0" y="162543"/>
                </a:cubicBezTo>
                <a:close/>
              </a:path>
              <a:path w="5064368" h="975237" stroke="0" extrusionOk="0">
                <a:moveTo>
                  <a:pt x="0" y="162543"/>
                </a:moveTo>
                <a:cubicBezTo>
                  <a:pt x="-4135" y="70810"/>
                  <a:pt x="74895" y="1075"/>
                  <a:pt x="162543" y="0"/>
                </a:cubicBezTo>
                <a:cubicBezTo>
                  <a:pt x="302940" y="-22764"/>
                  <a:pt x="527406" y="-19440"/>
                  <a:pt x="697405" y="0"/>
                </a:cubicBezTo>
                <a:cubicBezTo>
                  <a:pt x="867404" y="19440"/>
                  <a:pt x="1126965" y="-23572"/>
                  <a:pt x="1279659" y="0"/>
                </a:cubicBezTo>
                <a:cubicBezTo>
                  <a:pt x="1432353" y="23572"/>
                  <a:pt x="1880414" y="4808"/>
                  <a:pt x="2051485" y="0"/>
                </a:cubicBezTo>
                <a:cubicBezTo>
                  <a:pt x="2222556" y="-4808"/>
                  <a:pt x="2553370" y="-4003"/>
                  <a:pt x="2775919" y="0"/>
                </a:cubicBezTo>
                <a:cubicBezTo>
                  <a:pt x="2998468" y="4003"/>
                  <a:pt x="3184481" y="932"/>
                  <a:pt x="3358173" y="0"/>
                </a:cubicBezTo>
                <a:cubicBezTo>
                  <a:pt x="3531865" y="-932"/>
                  <a:pt x="3748458" y="-23455"/>
                  <a:pt x="3987821" y="0"/>
                </a:cubicBezTo>
                <a:cubicBezTo>
                  <a:pt x="4227184" y="23455"/>
                  <a:pt x="4717036" y="7582"/>
                  <a:pt x="4901825" y="0"/>
                </a:cubicBezTo>
                <a:cubicBezTo>
                  <a:pt x="4975618" y="-4798"/>
                  <a:pt x="5051811" y="89220"/>
                  <a:pt x="5064368" y="162543"/>
                </a:cubicBezTo>
                <a:cubicBezTo>
                  <a:pt x="5076635" y="427171"/>
                  <a:pt x="5058608" y="634679"/>
                  <a:pt x="5064368" y="812694"/>
                </a:cubicBezTo>
                <a:cubicBezTo>
                  <a:pt x="5058342" y="921341"/>
                  <a:pt x="4995820" y="983302"/>
                  <a:pt x="4901825" y="975237"/>
                </a:cubicBezTo>
                <a:cubicBezTo>
                  <a:pt x="4572881" y="988713"/>
                  <a:pt x="4557442" y="963885"/>
                  <a:pt x="4224785" y="975237"/>
                </a:cubicBezTo>
                <a:cubicBezTo>
                  <a:pt x="3892128" y="986589"/>
                  <a:pt x="3726881" y="975008"/>
                  <a:pt x="3452959" y="975237"/>
                </a:cubicBezTo>
                <a:cubicBezTo>
                  <a:pt x="3179037" y="975466"/>
                  <a:pt x="3109061" y="956603"/>
                  <a:pt x="2918097" y="975237"/>
                </a:cubicBezTo>
                <a:cubicBezTo>
                  <a:pt x="2727133" y="993871"/>
                  <a:pt x="2499278" y="988152"/>
                  <a:pt x="2288449" y="975237"/>
                </a:cubicBezTo>
                <a:cubicBezTo>
                  <a:pt x="2077620" y="962322"/>
                  <a:pt x="1773140" y="1003563"/>
                  <a:pt x="1564016" y="975237"/>
                </a:cubicBezTo>
                <a:cubicBezTo>
                  <a:pt x="1354892" y="946911"/>
                  <a:pt x="1251441" y="985838"/>
                  <a:pt x="981762" y="975237"/>
                </a:cubicBezTo>
                <a:cubicBezTo>
                  <a:pt x="712083" y="964636"/>
                  <a:pt x="415982" y="935313"/>
                  <a:pt x="162543" y="975237"/>
                </a:cubicBezTo>
                <a:cubicBezTo>
                  <a:pt x="78337" y="966033"/>
                  <a:pt x="1647" y="896122"/>
                  <a:pt x="0" y="812694"/>
                </a:cubicBezTo>
                <a:cubicBezTo>
                  <a:pt x="-25911" y="488734"/>
                  <a:pt x="-23253" y="348436"/>
                  <a:pt x="0" y="162543"/>
                </a:cubicBezTo>
                <a:close/>
              </a:path>
            </a:pathLst>
          </a:custGeom>
          <a:solidFill>
            <a:srgbClr val="FFFFFF">
              <a:alpha val="69804"/>
            </a:srgbClr>
          </a:solidFill>
          <a:ln w="28575">
            <a:solidFill>
              <a:schemeClr val="accent1">
                <a:lumMod val="75000"/>
              </a:schemeClr>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Tạo ra phép so sánh</a:t>
            </a:r>
          </a:p>
        </p:txBody>
      </p:sp>
      <p:cxnSp>
        <p:nvCxnSpPr>
          <p:cNvPr id="11" name="Straight Arrow Connector 10"/>
          <p:cNvCxnSpPr>
            <a:stCxn id="6" idx="3"/>
            <a:endCxn id="9" idx="30"/>
          </p:cNvCxnSpPr>
          <p:nvPr/>
        </p:nvCxnSpPr>
        <p:spPr>
          <a:xfrm>
            <a:off x="3610707" y="4517530"/>
            <a:ext cx="849924" cy="1645251"/>
          </a:xfrm>
          <a:prstGeom prst="straightConnector1">
            <a:avLst/>
          </a:prstGeom>
          <a:ln w="57150">
            <a:solidFill>
              <a:schemeClr val="accent6">
                <a:lumMod val="75000"/>
              </a:schemeClr>
            </a:solidFill>
            <a:tailEnd type="triangle"/>
          </a:ln>
        </p:spPr>
        <p:style>
          <a:lnRef idx="3">
            <a:schemeClr val="accent2"/>
          </a:lnRef>
          <a:fillRef idx="0">
            <a:schemeClr val="accent2"/>
          </a:fillRef>
          <a:effectRef idx="2">
            <a:schemeClr val="accent2"/>
          </a:effectRef>
          <a:fontRef idx="minor">
            <a:schemeClr val="tx1"/>
          </a:fontRef>
        </p:style>
      </p:cxnSp>
      <p:sp>
        <p:nvSpPr>
          <p:cNvPr id="18" name="TextBox 17"/>
          <p:cNvSpPr txBox="1"/>
          <p:nvPr/>
        </p:nvSpPr>
        <p:spPr>
          <a:xfrm>
            <a:off x="9644894" y="2190177"/>
            <a:ext cx="249168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a:latin typeface="Times New Roman" panose="02020603050405020304" pitchFamily="18" charset="0"/>
                <a:cs typeface="Times New Roman" panose="02020603050405020304" pitchFamily="18" charset="0"/>
              </a:rPr>
              <a:t>Ví dụ: mê hồn,...</a:t>
            </a:r>
          </a:p>
        </p:txBody>
      </p:sp>
      <p:sp>
        <p:nvSpPr>
          <p:cNvPr id="24" name="TextBox 23"/>
          <p:cNvSpPr txBox="1"/>
          <p:nvPr/>
        </p:nvSpPr>
        <p:spPr>
          <a:xfrm>
            <a:off x="9644894" y="3855292"/>
            <a:ext cx="249168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a:latin typeface="Times New Roman" panose="02020603050405020304" pitchFamily="18" charset="0"/>
                <a:cs typeface="Times New Roman" panose="02020603050405020304" pitchFamily="18" charset="0"/>
              </a:rPr>
              <a:t>Ví dụ: đẹp lắm,...</a:t>
            </a:r>
          </a:p>
        </p:txBody>
      </p:sp>
      <p:sp>
        <p:nvSpPr>
          <p:cNvPr id="25" name="TextBox 24"/>
          <p:cNvSpPr txBox="1"/>
          <p:nvPr/>
        </p:nvSpPr>
        <p:spPr>
          <a:xfrm>
            <a:off x="9644894" y="5619499"/>
            <a:ext cx="2491688"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a:latin typeface="Times New Roman" panose="02020603050405020304" pitchFamily="18" charset="0"/>
                <a:cs typeface="Times New Roman" panose="02020603050405020304" pitchFamily="18" charset="0"/>
              </a:rPr>
              <a:t>Ví dụ:</a:t>
            </a:r>
          </a:p>
          <a:p>
            <a:r>
              <a:rPr lang="en-US" sz="2400" dirty="0">
                <a:latin typeface="Times New Roman" panose="02020603050405020304" pitchFamily="18" charset="0"/>
                <a:cs typeface="Times New Roman" panose="02020603050405020304" pitchFamily="18" charset="0"/>
              </a:rPr>
              <a:t> đẹp như tiên,...</a:t>
            </a:r>
          </a:p>
        </p:txBody>
      </p:sp>
    </p:spTree>
    <p:extLst>
      <p:ext uri="{BB962C8B-B14F-4D97-AF65-F5344CB8AC3E}">
        <p14:creationId xmlns:p14="http://schemas.microsoft.com/office/powerpoint/2010/main" val="1599641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left)">
                                      <p:cBhvr>
                                        <p:cTn id="45" dur="500"/>
                                        <p:tgtEl>
                                          <p:spTgt spid="9"/>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left)">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0" grpId="0" animBg="1"/>
      <p:bldP spid="9" grpId="0" animBg="1"/>
      <p:bldP spid="18" grpId="0" animBg="1"/>
      <p:bldP spid="24" grpId="0" animBg="1"/>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0321" y="1092815"/>
            <a:ext cx="9703874" cy="584775"/>
          </a:xfrm>
          <a:prstGeom prst="rect">
            <a:avLst/>
          </a:prstGeom>
          <a:noFill/>
        </p:spPr>
        <p:txBody>
          <a:bodyPr wrap="none" lIns="91440" tIns="45720" rIns="91440" bIns="45720">
            <a:spAutoFit/>
          </a:bodyPr>
          <a:lstStyle/>
          <a:p>
            <a:pPr algn="ctr"/>
            <a:r>
              <a:rPr lang="en-US" sz="32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Bài 3: Tìm các từ ngữ miêu tả mức độ cao của cái đẹp:</a:t>
            </a:r>
          </a:p>
        </p:txBody>
      </p:sp>
      <p:sp>
        <p:nvSpPr>
          <p:cNvPr id="4" name="Rectangle 3"/>
          <p:cNvSpPr/>
          <p:nvPr/>
        </p:nvSpPr>
        <p:spPr>
          <a:xfrm>
            <a:off x="4848601" y="1915744"/>
            <a:ext cx="2348721" cy="584775"/>
          </a:xfrm>
          <a:prstGeom prst="rect">
            <a:avLst/>
          </a:prstGeom>
        </p:spPr>
        <p:txBody>
          <a:bodyPr wrap="none">
            <a:spAutoFit/>
          </a:bodyPr>
          <a:lstStyle/>
          <a:p>
            <a:pPr algn="ctr"/>
            <a:r>
              <a:rPr lang="en-US" sz="32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M: tuyệt vời</a:t>
            </a:r>
          </a:p>
        </p:txBody>
      </p:sp>
      <p:pic>
        <p:nvPicPr>
          <p:cNvPr id="3074" name="Picture 2" descr="Clip nghệ thuật Đồ họa học sinh Vector Đồ họa mạng di động Giáo viên - học  sinh tiểu học png tải về - Miễn phí trong suốt Nhóm Xã Hội 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18556" y1="59375" x2="12222" y2="91875"/>
                        <a14:foregroundMark x1="12222" y1="97292" x2="82778" y2="96667"/>
                        <a14:foregroundMark x1="77444" y1="60208" x2="82778" y2="91042"/>
                        <a14:foregroundMark x1="77444" y1="61042" x2="17111" y2="58958"/>
                        <a14:foregroundMark x1="19778" y1="61875" x2="76667" y2="98542"/>
                        <a14:foregroundMark x1="76333" y1="66875" x2="78889" y2="90625"/>
                        <a14:foregroundMark x1="66556" y1="66875" x2="51778" y2="67917"/>
                        <a14:foregroundMark x1="40778" y1="65625" x2="29778" y2="65625"/>
                        <a14:foregroundMark x1="22333" y1="72708" x2="17000" y2="88958"/>
                        <a14:foregroundMark x1="54111" y1="8542" x2="54111" y2="8542"/>
                        <a14:foregroundMark x1="58444" y1="4375" x2="72444" y2="11875"/>
                        <a14:foregroundMark x1="89000" y1="47708" x2="85111" y2="56667"/>
                        <a14:foregroundMark x1="60333" y1="45625" x2="60889" y2="54375"/>
                        <a14:foregroundMark x1="73333" y1="70000" x2="73111" y2="87917"/>
                      </a14:backgroundRemoval>
                    </a14:imgEffect>
                  </a14:imgLayer>
                </a14:imgProps>
              </a:ext>
              <a:ext uri="{28A0092B-C50C-407E-A947-70E740481C1C}">
                <a14:useLocalDpi xmlns:a14="http://schemas.microsoft.com/office/drawing/2010/main" val="0"/>
              </a:ext>
            </a:extLst>
          </a:blip>
          <a:srcRect/>
          <a:stretch>
            <a:fillRect/>
          </a:stretch>
        </p:blipFill>
        <p:spPr bwMode="auto">
          <a:xfrm>
            <a:off x="0" y="3869919"/>
            <a:ext cx="5602652" cy="298808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974044" y="2620900"/>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Tuyệt diệu</a:t>
            </a:r>
          </a:p>
        </p:txBody>
      </p:sp>
      <p:sp>
        <p:nvSpPr>
          <p:cNvPr id="8" name="Rounded Rectangle 7"/>
          <p:cNvSpPr/>
          <p:nvPr/>
        </p:nvSpPr>
        <p:spPr>
          <a:xfrm>
            <a:off x="7197321" y="5693792"/>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Mê li</a:t>
            </a:r>
          </a:p>
        </p:txBody>
      </p:sp>
      <p:sp>
        <p:nvSpPr>
          <p:cNvPr id="9" name="Rounded Rectangle 8"/>
          <p:cNvSpPr/>
          <p:nvPr/>
        </p:nvSpPr>
        <p:spPr>
          <a:xfrm>
            <a:off x="9808960" y="4650222"/>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Khôn tả</a:t>
            </a:r>
          </a:p>
        </p:txBody>
      </p:sp>
      <p:sp>
        <p:nvSpPr>
          <p:cNvPr id="10" name="Rounded Rectangle 9"/>
          <p:cNvSpPr/>
          <p:nvPr/>
        </p:nvSpPr>
        <p:spPr>
          <a:xfrm>
            <a:off x="7197321" y="4649211"/>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Hoàn hảo</a:t>
            </a:r>
          </a:p>
        </p:txBody>
      </p:sp>
      <p:sp>
        <p:nvSpPr>
          <p:cNvPr id="11" name="Rounded Rectangle 10"/>
          <p:cNvSpPr/>
          <p:nvPr/>
        </p:nvSpPr>
        <p:spPr>
          <a:xfrm>
            <a:off x="9808961" y="3578785"/>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Tuyệt hảo</a:t>
            </a:r>
          </a:p>
        </p:txBody>
      </p:sp>
      <p:sp>
        <p:nvSpPr>
          <p:cNvPr id="12" name="Rounded Rectangle 11"/>
          <p:cNvSpPr/>
          <p:nvPr/>
        </p:nvSpPr>
        <p:spPr>
          <a:xfrm>
            <a:off x="7197321" y="3613006"/>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Như tiên</a:t>
            </a:r>
          </a:p>
        </p:txBody>
      </p:sp>
      <p:sp>
        <p:nvSpPr>
          <p:cNvPr id="13" name="Rounded Rectangle 12"/>
          <p:cNvSpPr/>
          <p:nvPr/>
        </p:nvSpPr>
        <p:spPr>
          <a:xfrm>
            <a:off x="4567903" y="3622786"/>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Vô cùng</a:t>
            </a:r>
          </a:p>
        </p:txBody>
      </p:sp>
      <p:sp>
        <p:nvSpPr>
          <p:cNvPr id="14" name="Rounded Rectangle 13"/>
          <p:cNvSpPr/>
          <p:nvPr/>
        </p:nvSpPr>
        <p:spPr>
          <a:xfrm>
            <a:off x="4585683" y="2608731"/>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Tuyệt trần</a:t>
            </a:r>
          </a:p>
        </p:txBody>
      </p:sp>
      <p:sp>
        <p:nvSpPr>
          <p:cNvPr id="15" name="Rounded Rectangle 14"/>
          <p:cNvSpPr/>
          <p:nvPr/>
        </p:nvSpPr>
        <p:spPr>
          <a:xfrm>
            <a:off x="7197322" y="2592332"/>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Tuyệt sắc</a:t>
            </a:r>
          </a:p>
        </p:txBody>
      </p:sp>
      <p:sp>
        <p:nvSpPr>
          <p:cNvPr id="16" name="Rounded Rectangle 15"/>
          <p:cNvSpPr/>
          <p:nvPr/>
        </p:nvSpPr>
        <p:spPr>
          <a:xfrm>
            <a:off x="9808961" y="2592331"/>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Mê hồn</a:t>
            </a:r>
          </a:p>
        </p:txBody>
      </p:sp>
      <p:sp>
        <p:nvSpPr>
          <p:cNvPr id="17" name="Rounded Rectangle 16"/>
          <p:cNvSpPr/>
          <p:nvPr/>
        </p:nvSpPr>
        <p:spPr>
          <a:xfrm>
            <a:off x="9808960" y="5721659"/>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Tuyệt mĩ</a:t>
            </a:r>
          </a:p>
        </p:txBody>
      </p:sp>
    </p:spTree>
    <p:extLst>
      <p:ext uri="{BB962C8B-B14F-4D97-AF65-F5344CB8AC3E}">
        <p14:creationId xmlns:p14="http://schemas.microsoft.com/office/powerpoint/2010/main" val="139425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anim calcmode="lin" valueType="num">
                                      <p:cBhvr>
                                        <p:cTn id="13" dur="1000" fill="hold"/>
                                        <p:tgtEl>
                                          <p:spTgt spid="3074"/>
                                        </p:tgtEl>
                                        <p:attrNameLst>
                                          <p:attrName>ppt_x</p:attrName>
                                        </p:attrNameLst>
                                      </p:cBhvr>
                                      <p:tavLst>
                                        <p:tav tm="0">
                                          <p:val>
                                            <p:strVal val="#ppt_x"/>
                                          </p:val>
                                        </p:tav>
                                        <p:tav tm="100000">
                                          <p:val>
                                            <p:strVal val="#ppt_x"/>
                                          </p:val>
                                        </p:tav>
                                      </p:tavLst>
                                    </p:anim>
                                    <p:anim calcmode="lin" valueType="num">
                                      <p:cBhvr>
                                        <p:cTn id="14"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left)">
                                      <p:cBhvr>
                                        <p:cTn id="40" dur="500"/>
                                        <p:tgtEl>
                                          <p:spTgt spid="10"/>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left)">
                                      <p:cBhvr>
                                        <p:cTn id="46" dur="500"/>
                                        <p:tgtEl>
                                          <p:spTgt spid="8"/>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left)">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509075" y="0"/>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Mê li</a:t>
            </a:r>
          </a:p>
        </p:txBody>
      </p:sp>
      <p:sp>
        <p:nvSpPr>
          <p:cNvPr id="3" name="Rounded Rectangle 2"/>
          <p:cNvSpPr/>
          <p:nvPr/>
        </p:nvSpPr>
        <p:spPr>
          <a:xfrm>
            <a:off x="6627805" y="1199686"/>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Tuyệt sắc</a:t>
            </a:r>
          </a:p>
        </p:txBody>
      </p:sp>
      <p:sp>
        <p:nvSpPr>
          <p:cNvPr id="4" name="Rounded Rectangle 3"/>
          <p:cNvSpPr/>
          <p:nvPr/>
        </p:nvSpPr>
        <p:spPr>
          <a:xfrm>
            <a:off x="3619125" y="2709865"/>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Mê hồn</a:t>
            </a:r>
          </a:p>
        </p:txBody>
      </p:sp>
      <p:sp>
        <p:nvSpPr>
          <p:cNvPr id="5" name="Rounded Rectangle 4"/>
          <p:cNvSpPr/>
          <p:nvPr/>
        </p:nvSpPr>
        <p:spPr>
          <a:xfrm>
            <a:off x="580991" y="3953734"/>
            <a:ext cx="2154439" cy="727651"/>
          </a:xfrm>
          <a:prstGeom prst="roundRec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schemeClr val="accent6">
                    <a:lumMod val="75000"/>
                  </a:schemeClr>
                </a:solidFill>
                <a:latin typeface="Times New Roman" panose="02020603050405020304" pitchFamily="18" charset="0"/>
                <a:cs typeface="Times New Roman" panose="02020603050405020304" pitchFamily="18" charset="0"/>
              </a:rPr>
              <a:t>Tuyệt mĩ</a:t>
            </a:r>
          </a:p>
        </p:txBody>
      </p:sp>
      <p:sp>
        <p:nvSpPr>
          <p:cNvPr id="6" name="Rectangle: Rounded Corners 6">
            <a:extLst>
              <a:ext uri="{FF2B5EF4-FFF2-40B4-BE49-F238E27FC236}">
                <a16:creationId xmlns:a16="http://schemas.microsoft.com/office/drawing/2014/main" id="{6172ECF9-5D8A-4AF9-8635-997A9E4B99C0}"/>
              </a:ext>
            </a:extLst>
          </p:cNvPr>
          <p:cNvSpPr/>
          <p:nvPr/>
        </p:nvSpPr>
        <p:spPr>
          <a:xfrm>
            <a:off x="119047" y="5550248"/>
            <a:ext cx="3179737" cy="858593"/>
          </a:xfrm>
          <a:custGeom>
            <a:avLst/>
            <a:gdLst>
              <a:gd name="connsiteX0" fmla="*/ 0 w 3179737"/>
              <a:gd name="connsiteY0" fmla="*/ 143102 h 858593"/>
              <a:gd name="connsiteX1" fmla="*/ 143102 w 3179737"/>
              <a:gd name="connsiteY1" fmla="*/ 0 h 858593"/>
              <a:gd name="connsiteX2" fmla="*/ 635003 w 3179737"/>
              <a:gd name="connsiteY2" fmla="*/ 0 h 858593"/>
              <a:gd name="connsiteX3" fmla="*/ 1155839 w 3179737"/>
              <a:gd name="connsiteY3" fmla="*/ 0 h 858593"/>
              <a:gd name="connsiteX4" fmla="*/ 1705610 w 3179737"/>
              <a:gd name="connsiteY4" fmla="*/ 0 h 858593"/>
              <a:gd name="connsiteX5" fmla="*/ 2313252 w 3179737"/>
              <a:gd name="connsiteY5" fmla="*/ 0 h 858593"/>
              <a:gd name="connsiteX6" fmla="*/ 3036635 w 3179737"/>
              <a:gd name="connsiteY6" fmla="*/ 0 h 858593"/>
              <a:gd name="connsiteX7" fmla="*/ 3179737 w 3179737"/>
              <a:gd name="connsiteY7" fmla="*/ 143102 h 858593"/>
              <a:gd name="connsiteX8" fmla="*/ 3179737 w 3179737"/>
              <a:gd name="connsiteY8" fmla="*/ 715491 h 858593"/>
              <a:gd name="connsiteX9" fmla="*/ 3036635 w 3179737"/>
              <a:gd name="connsiteY9" fmla="*/ 858593 h 858593"/>
              <a:gd name="connsiteX10" fmla="*/ 2544734 w 3179737"/>
              <a:gd name="connsiteY10" fmla="*/ 858593 h 858593"/>
              <a:gd name="connsiteX11" fmla="*/ 2023898 w 3179737"/>
              <a:gd name="connsiteY11" fmla="*/ 858593 h 858593"/>
              <a:gd name="connsiteX12" fmla="*/ 1416257 w 3179737"/>
              <a:gd name="connsiteY12" fmla="*/ 858593 h 858593"/>
              <a:gd name="connsiteX13" fmla="*/ 895421 w 3179737"/>
              <a:gd name="connsiteY13" fmla="*/ 858593 h 858593"/>
              <a:gd name="connsiteX14" fmla="*/ 143102 w 3179737"/>
              <a:gd name="connsiteY14" fmla="*/ 858593 h 858593"/>
              <a:gd name="connsiteX15" fmla="*/ 0 w 3179737"/>
              <a:gd name="connsiteY15" fmla="*/ 715491 h 858593"/>
              <a:gd name="connsiteX16" fmla="*/ 0 w 3179737"/>
              <a:gd name="connsiteY16" fmla="*/ 143102 h 85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79737" h="858593" fill="none" extrusionOk="0">
                <a:moveTo>
                  <a:pt x="0" y="143102"/>
                </a:moveTo>
                <a:cubicBezTo>
                  <a:pt x="1681" y="69583"/>
                  <a:pt x="66933" y="11424"/>
                  <a:pt x="143102" y="0"/>
                </a:cubicBezTo>
                <a:cubicBezTo>
                  <a:pt x="243285" y="24012"/>
                  <a:pt x="483458" y="24128"/>
                  <a:pt x="635003" y="0"/>
                </a:cubicBezTo>
                <a:cubicBezTo>
                  <a:pt x="786548" y="-24128"/>
                  <a:pt x="968060" y="8171"/>
                  <a:pt x="1155839" y="0"/>
                </a:cubicBezTo>
                <a:cubicBezTo>
                  <a:pt x="1343618" y="-8171"/>
                  <a:pt x="1553130" y="26793"/>
                  <a:pt x="1705610" y="0"/>
                </a:cubicBezTo>
                <a:cubicBezTo>
                  <a:pt x="1858090" y="-26793"/>
                  <a:pt x="2120519" y="6015"/>
                  <a:pt x="2313252" y="0"/>
                </a:cubicBezTo>
                <a:cubicBezTo>
                  <a:pt x="2505985" y="-6015"/>
                  <a:pt x="2866797" y="-33296"/>
                  <a:pt x="3036635" y="0"/>
                </a:cubicBezTo>
                <a:cubicBezTo>
                  <a:pt x="3118050" y="-1884"/>
                  <a:pt x="3176450" y="70433"/>
                  <a:pt x="3179737" y="143102"/>
                </a:cubicBezTo>
                <a:cubicBezTo>
                  <a:pt x="3161998" y="406516"/>
                  <a:pt x="3188320" y="548294"/>
                  <a:pt x="3179737" y="715491"/>
                </a:cubicBezTo>
                <a:cubicBezTo>
                  <a:pt x="3187714" y="810753"/>
                  <a:pt x="3100704" y="848619"/>
                  <a:pt x="3036635" y="858593"/>
                </a:cubicBezTo>
                <a:cubicBezTo>
                  <a:pt x="2813419" y="853812"/>
                  <a:pt x="2756726" y="835151"/>
                  <a:pt x="2544734" y="858593"/>
                </a:cubicBezTo>
                <a:cubicBezTo>
                  <a:pt x="2332742" y="882035"/>
                  <a:pt x="2282200" y="853331"/>
                  <a:pt x="2023898" y="858593"/>
                </a:cubicBezTo>
                <a:cubicBezTo>
                  <a:pt x="1765596" y="863855"/>
                  <a:pt x="1640610" y="869851"/>
                  <a:pt x="1416257" y="858593"/>
                </a:cubicBezTo>
                <a:cubicBezTo>
                  <a:pt x="1191904" y="847335"/>
                  <a:pt x="1089445" y="843226"/>
                  <a:pt x="895421" y="858593"/>
                </a:cubicBezTo>
                <a:cubicBezTo>
                  <a:pt x="701397" y="873960"/>
                  <a:pt x="515137" y="835031"/>
                  <a:pt x="143102" y="858593"/>
                </a:cubicBezTo>
                <a:cubicBezTo>
                  <a:pt x="54246" y="868842"/>
                  <a:pt x="-13228" y="781214"/>
                  <a:pt x="0" y="715491"/>
                </a:cubicBezTo>
                <a:cubicBezTo>
                  <a:pt x="18546" y="462399"/>
                  <a:pt x="21701" y="380405"/>
                  <a:pt x="0" y="143102"/>
                </a:cubicBezTo>
                <a:close/>
              </a:path>
              <a:path w="3179737" h="858593" stroke="0" extrusionOk="0">
                <a:moveTo>
                  <a:pt x="0" y="143102"/>
                </a:moveTo>
                <a:cubicBezTo>
                  <a:pt x="-5352" y="61528"/>
                  <a:pt x="79012" y="7573"/>
                  <a:pt x="143102" y="0"/>
                </a:cubicBezTo>
                <a:cubicBezTo>
                  <a:pt x="290372" y="18362"/>
                  <a:pt x="438117" y="8533"/>
                  <a:pt x="635003" y="0"/>
                </a:cubicBezTo>
                <a:cubicBezTo>
                  <a:pt x="831889" y="-8533"/>
                  <a:pt x="994406" y="16606"/>
                  <a:pt x="1155839" y="0"/>
                </a:cubicBezTo>
                <a:cubicBezTo>
                  <a:pt x="1317272" y="-16606"/>
                  <a:pt x="1532069" y="-21449"/>
                  <a:pt x="1792416" y="0"/>
                </a:cubicBezTo>
                <a:cubicBezTo>
                  <a:pt x="2052763" y="21449"/>
                  <a:pt x="2236260" y="29231"/>
                  <a:pt x="2400058" y="0"/>
                </a:cubicBezTo>
                <a:cubicBezTo>
                  <a:pt x="2563856" y="-29231"/>
                  <a:pt x="2873806" y="25859"/>
                  <a:pt x="3036635" y="0"/>
                </a:cubicBezTo>
                <a:cubicBezTo>
                  <a:pt x="3125401" y="2305"/>
                  <a:pt x="3179293" y="66543"/>
                  <a:pt x="3179737" y="143102"/>
                </a:cubicBezTo>
                <a:cubicBezTo>
                  <a:pt x="3186482" y="424403"/>
                  <a:pt x="3151463" y="582392"/>
                  <a:pt x="3179737" y="715491"/>
                </a:cubicBezTo>
                <a:cubicBezTo>
                  <a:pt x="3185083" y="800320"/>
                  <a:pt x="3110792" y="858180"/>
                  <a:pt x="3036635" y="858593"/>
                </a:cubicBezTo>
                <a:cubicBezTo>
                  <a:pt x="2792786" y="874445"/>
                  <a:pt x="2708311" y="859348"/>
                  <a:pt x="2486864" y="858593"/>
                </a:cubicBezTo>
                <a:cubicBezTo>
                  <a:pt x="2265417" y="857838"/>
                  <a:pt x="2011387" y="837044"/>
                  <a:pt x="1879222" y="858593"/>
                </a:cubicBezTo>
                <a:cubicBezTo>
                  <a:pt x="1747057" y="880142"/>
                  <a:pt x="1581190" y="858229"/>
                  <a:pt x="1387321" y="858593"/>
                </a:cubicBezTo>
                <a:cubicBezTo>
                  <a:pt x="1193452" y="858957"/>
                  <a:pt x="955031" y="858480"/>
                  <a:pt x="750744" y="858593"/>
                </a:cubicBezTo>
                <a:cubicBezTo>
                  <a:pt x="546457" y="858706"/>
                  <a:pt x="398501" y="864591"/>
                  <a:pt x="143102" y="858593"/>
                </a:cubicBezTo>
                <a:cubicBezTo>
                  <a:pt x="79353" y="866733"/>
                  <a:pt x="10571" y="779546"/>
                  <a:pt x="0" y="715491"/>
                </a:cubicBezTo>
                <a:cubicBezTo>
                  <a:pt x="-11654" y="437546"/>
                  <a:pt x="-22108" y="290388"/>
                  <a:pt x="0" y="143102"/>
                </a:cubicBezTo>
                <a:close/>
              </a:path>
            </a:pathLst>
          </a:custGeom>
          <a:solidFill>
            <a:srgbClr val="FFFFFF">
              <a:alpha val="69804"/>
            </a:srgbClr>
          </a:solidFill>
          <a:ln w="28575">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latin typeface="Times New Roman" panose="02020603050405020304" pitchFamily="18" charset="0"/>
                <a:cs typeface="Times New Roman" panose="02020603050405020304" pitchFamily="18" charset="0"/>
              </a:rPr>
              <a:t>Đẹp đến mức không còn có thể hơn.</a:t>
            </a:r>
          </a:p>
        </p:txBody>
      </p:sp>
      <p:sp>
        <p:nvSpPr>
          <p:cNvPr id="7" name="Rectangle: Rounded Corners 6">
            <a:extLst>
              <a:ext uri="{FF2B5EF4-FFF2-40B4-BE49-F238E27FC236}">
                <a16:creationId xmlns:a16="http://schemas.microsoft.com/office/drawing/2014/main" id="{6172ECF9-5D8A-4AF9-8635-997A9E4B99C0}"/>
              </a:ext>
            </a:extLst>
          </p:cNvPr>
          <p:cNvSpPr/>
          <p:nvPr/>
        </p:nvSpPr>
        <p:spPr>
          <a:xfrm>
            <a:off x="3211864" y="4317560"/>
            <a:ext cx="2968962" cy="1144956"/>
          </a:xfrm>
          <a:custGeom>
            <a:avLst/>
            <a:gdLst>
              <a:gd name="connsiteX0" fmla="*/ 0 w 2968962"/>
              <a:gd name="connsiteY0" fmla="*/ 190830 h 1144956"/>
              <a:gd name="connsiteX1" fmla="*/ 190830 w 2968962"/>
              <a:gd name="connsiteY1" fmla="*/ 0 h 1144956"/>
              <a:gd name="connsiteX2" fmla="*/ 760036 w 2968962"/>
              <a:gd name="connsiteY2" fmla="*/ 0 h 1144956"/>
              <a:gd name="connsiteX3" fmla="*/ 1355116 w 2968962"/>
              <a:gd name="connsiteY3" fmla="*/ 0 h 1144956"/>
              <a:gd name="connsiteX4" fmla="*/ 1976068 w 2968962"/>
              <a:gd name="connsiteY4" fmla="*/ 0 h 1144956"/>
              <a:gd name="connsiteX5" fmla="*/ 2778132 w 2968962"/>
              <a:gd name="connsiteY5" fmla="*/ 0 h 1144956"/>
              <a:gd name="connsiteX6" fmla="*/ 2968962 w 2968962"/>
              <a:gd name="connsiteY6" fmla="*/ 190830 h 1144956"/>
              <a:gd name="connsiteX7" fmla="*/ 2968962 w 2968962"/>
              <a:gd name="connsiteY7" fmla="*/ 549579 h 1144956"/>
              <a:gd name="connsiteX8" fmla="*/ 2968962 w 2968962"/>
              <a:gd name="connsiteY8" fmla="*/ 954126 h 1144956"/>
              <a:gd name="connsiteX9" fmla="*/ 2778132 w 2968962"/>
              <a:gd name="connsiteY9" fmla="*/ 1144956 h 1144956"/>
              <a:gd name="connsiteX10" fmla="*/ 2208926 w 2968962"/>
              <a:gd name="connsiteY10" fmla="*/ 1144956 h 1144956"/>
              <a:gd name="connsiteX11" fmla="*/ 1613846 w 2968962"/>
              <a:gd name="connsiteY11" fmla="*/ 1144956 h 1144956"/>
              <a:gd name="connsiteX12" fmla="*/ 941148 w 2968962"/>
              <a:gd name="connsiteY12" fmla="*/ 1144956 h 1144956"/>
              <a:gd name="connsiteX13" fmla="*/ 190830 w 2968962"/>
              <a:gd name="connsiteY13" fmla="*/ 1144956 h 1144956"/>
              <a:gd name="connsiteX14" fmla="*/ 0 w 2968962"/>
              <a:gd name="connsiteY14" fmla="*/ 954126 h 1144956"/>
              <a:gd name="connsiteX15" fmla="*/ 0 w 2968962"/>
              <a:gd name="connsiteY15" fmla="*/ 587744 h 1144956"/>
              <a:gd name="connsiteX16" fmla="*/ 0 w 2968962"/>
              <a:gd name="connsiteY16" fmla="*/ 190830 h 114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8962" h="1144956" fill="none" extrusionOk="0">
                <a:moveTo>
                  <a:pt x="0" y="190830"/>
                </a:moveTo>
                <a:cubicBezTo>
                  <a:pt x="1355" y="89880"/>
                  <a:pt x="89251" y="15210"/>
                  <a:pt x="190830" y="0"/>
                </a:cubicBezTo>
                <a:cubicBezTo>
                  <a:pt x="331762" y="28016"/>
                  <a:pt x="644396" y="-12198"/>
                  <a:pt x="760036" y="0"/>
                </a:cubicBezTo>
                <a:cubicBezTo>
                  <a:pt x="875676" y="12198"/>
                  <a:pt x="1057792" y="27681"/>
                  <a:pt x="1355116" y="0"/>
                </a:cubicBezTo>
                <a:cubicBezTo>
                  <a:pt x="1652440" y="-27681"/>
                  <a:pt x="1817168" y="16447"/>
                  <a:pt x="1976068" y="0"/>
                </a:cubicBezTo>
                <a:cubicBezTo>
                  <a:pt x="2134968" y="-16447"/>
                  <a:pt x="2539760" y="26112"/>
                  <a:pt x="2778132" y="0"/>
                </a:cubicBezTo>
                <a:cubicBezTo>
                  <a:pt x="2868792" y="314"/>
                  <a:pt x="2948462" y="96715"/>
                  <a:pt x="2968962" y="190830"/>
                </a:cubicBezTo>
                <a:cubicBezTo>
                  <a:pt x="2985840" y="304459"/>
                  <a:pt x="2984758" y="418299"/>
                  <a:pt x="2968962" y="549579"/>
                </a:cubicBezTo>
                <a:cubicBezTo>
                  <a:pt x="2953166" y="680859"/>
                  <a:pt x="2965508" y="756717"/>
                  <a:pt x="2968962" y="954126"/>
                </a:cubicBezTo>
                <a:cubicBezTo>
                  <a:pt x="2973978" y="1069722"/>
                  <a:pt x="2881482" y="1143595"/>
                  <a:pt x="2778132" y="1144956"/>
                </a:cubicBezTo>
                <a:cubicBezTo>
                  <a:pt x="2649189" y="1163926"/>
                  <a:pt x="2406995" y="1133586"/>
                  <a:pt x="2208926" y="1144956"/>
                </a:cubicBezTo>
                <a:cubicBezTo>
                  <a:pt x="2010857" y="1156326"/>
                  <a:pt x="1910291" y="1140355"/>
                  <a:pt x="1613846" y="1144956"/>
                </a:cubicBezTo>
                <a:cubicBezTo>
                  <a:pt x="1317401" y="1149557"/>
                  <a:pt x="1154668" y="1160853"/>
                  <a:pt x="941148" y="1144956"/>
                </a:cubicBezTo>
                <a:cubicBezTo>
                  <a:pt x="727628" y="1129059"/>
                  <a:pt x="526989" y="1158471"/>
                  <a:pt x="190830" y="1144956"/>
                </a:cubicBezTo>
                <a:cubicBezTo>
                  <a:pt x="105772" y="1149904"/>
                  <a:pt x="18298" y="1069722"/>
                  <a:pt x="0" y="954126"/>
                </a:cubicBezTo>
                <a:cubicBezTo>
                  <a:pt x="-12968" y="866437"/>
                  <a:pt x="-2404" y="679140"/>
                  <a:pt x="0" y="587744"/>
                </a:cubicBezTo>
                <a:cubicBezTo>
                  <a:pt x="2404" y="496348"/>
                  <a:pt x="3047" y="310119"/>
                  <a:pt x="0" y="190830"/>
                </a:cubicBezTo>
                <a:close/>
              </a:path>
              <a:path w="2968962" h="1144956" stroke="0" extrusionOk="0">
                <a:moveTo>
                  <a:pt x="0" y="190830"/>
                </a:moveTo>
                <a:cubicBezTo>
                  <a:pt x="-5877" y="82648"/>
                  <a:pt x="92524" y="3591"/>
                  <a:pt x="190830" y="0"/>
                </a:cubicBezTo>
                <a:cubicBezTo>
                  <a:pt x="366134" y="-7655"/>
                  <a:pt x="566271" y="12995"/>
                  <a:pt x="760036" y="0"/>
                </a:cubicBezTo>
                <a:cubicBezTo>
                  <a:pt x="953801" y="-12995"/>
                  <a:pt x="1216124" y="-8121"/>
                  <a:pt x="1355116" y="0"/>
                </a:cubicBezTo>
                <a:cubicBezTo>
                  <a:pt x="1494108" y="8121"/>
                  <a:pt x="1709982" y="14060"/>
                  <a:pt x="2053687" y="0"/>
                </a:cubicBezTo>
                <a:cubicBezTo>
                  <a:pt x="2397392" y="-14060"/>
                  <a:pt x="2523746" y="4295"/>
                  <a:pt x="2778132" y="0"/>
                </a:cubicBezTo>
                <a:cubicBezTo>
                  <a:pt x="2882982" y="3356"/>
                  <a:pt x="2973638" y="85542"/>
                  <a:pt x="2968962" y="190830"/>
                </a:cubicBezTo>
                <a:cubicBezTo>
                  <a:pt x="2980713" y="279168"/>
                  <a:pt x="2963611" y="436126"/>
                  <a:pt x="2968962" y="580111"/>
                </a:cubicBezTo>
                <a:cubicBezTo>
                  <a:pt x="2974313" y="724096"/>
                  <a:pt x="2981493" y="817216"/>
                  <a:pt x="2968962" y="954126"/>
                </a:cubicBezTo>
                <a:cubicBezTo>
                  <a:pt x="2972987" y="1063882"/>
                  <a:pt x="2869586" y="1143776"/>
                  <a:pt x="2778132" y="1144956"/>
                </a:cubicBezTo>
                <a:cubicBezTo>
                  <a:pt x="2622680" y="1162945"/>
                  <a:pt x="2412077" y="1171294"/>
                  <a:pt x="2157180" y="1144956"/>
                </a:cubicBezTo>
                <a:cubicBezTo>
                  <a:pt x="1902283" y="1118618"/>
                  <a:pt x="1673736" y="1158136"/>
                  <a:pt x="1484481" y="1144956"/>
                </a:cubicBezTo>
                <a:cubicBezTo>
                  <a:pt x="1295226" y="1131776"/>
                  <a:pt x="1112857" y="1140752"/>
                  <a:pt x="915275" y="1144956"/>
                </a:cubicBezTo>
                <a:cubicBezTo>
                  <a:pt x="717693" y="1149160"/>
                  <a:pt x="502992" y="1166551"/>
                  <a:pt x="190830" y="1144956"/>
                </a:cubicBezTo>
                <a:cubicBezTo>
                  <a:pt x="108582" y="1139863"/>
                  <a:pt x="-11736" y="1072549"/>
                  <a:pt x="0" y="954126"/>
                </a:cubicBezTo>
                <a:cubicBezTo>
                  <a:pt x="11684" y="833478"/>
                  <a:pt x="8728" y="737943"/>
                  <a:pt x="0" y="580111"/>
                </a:cubicBezTo>
                <a:cubicBezTo>
                  <a:pt x="-8728" y="422279"/>
                  <a:pt x="5576" y="344266"/>
                  <a:pt x="0" y="190830"/>
                </a:cubicBezTo>
                <a:close/>
              </a:path>
            </a:pathLst>
          </a:custGeom>
          <a:solidFill>
            <a:srgbClr val="FFFFFF">
              <a:alpha val="69804"/>
            </a:srgbClr>
          </a:solidFill>
          <a:ln w="28575">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latin typeface="Times New Roman" panose="02020603050405020304" pitchFamily="18" charset="0"/>
                <a:cs typeface="Times New Roman" panose="02020603050405020304" pitchFamily="18" charset="0"/>
              </a:rPr>
              <a:t>Có sức hấp dẫn đến mức làm say mê, đắm đuối.</a:t>
            </a:r>
          </a:p>
        </p:txBody>
      </p:sp>
      <p:sp>
        <p:nvSpPr>
          <p:cNvPr id="8" name="Rectangle: Rounded Corners 6">
            <a:extLst>
              <a:ext uri="{FF2B5EF4-FFF2-40B4-BE49-F238E27FC236}">
                <a16:creationId xmlns:a16="http://schemas.microsoft.com/office/drawing/2014/main" id="{6172ECF9-5D8A-4AF9-8635-997A9E4B99C0}"/>
              </a:ext>
            </a:extLst>
          </p:cNvPr>
          <p:cNvSpPr/>
          <p:nvPr/>
        </p:nvSpPr>
        <p:spPr>
          <a:xfrm>
            <a:off x="6291664" y="2806337"/>
            <a:ext cx="3217411" cy="1359473"/>
          </a:xfrm>
          <a:custGeom>
            <a:avLst/>
            <a:gdLst>
              <a:gd name="connsiteX0" fmla="*/ 0 w 3217411"/>
              <a:gd name="connsiteY0" fmla="*/ 226583 h 1359473"/>
              <a:gd name="connsiteX1" fmla="*/ 226583 w 3217411"/>
              <a:gd name="connsiteY1" fmla="*/ 0 h 1359473"/>
              <a:gd name="connsiteX2" fmla="*/ 834717 w 3217411"/>
              <a:gd name="connsiteY2" fmla="*/ 0 h 1359473"/>
              <a:gd name="connsiteX3" fmla="*/ 1470493 w 3217411"/>
              <a:gd name="connsiteY3" fmla="*/ 0 h 1359473"/>
              <a:gd name="connsiteX4" fmla="*/ 2133912 w 3217411"/>
              <a:gd name="connsiteY4" fmla="*/ 0 h 1359473"/>
              <a:gd name="connsiteX5" fmla="*/ 2990828 w 3217411"/>
              <a:gd name="connsiteY5" fmla="*/ 0 h 1359473"/>
              <a:gd name="connsiteX6" fmla="*/ 3217411 w 3217411"/>
              <a:gd name="connsiteY6" fmla="*/ 226583 h 1359473"/>
              <a:gd name="connsiteX7" fmla="*/ 3217411 w 3217411"/>
              <a:gd name="connsiteY7" fmla="*/ 652547 h 1359473"/>
              <a:gd name="connsiteX8" fmla="*/ 3217411 w 3217411"/>
              <a:gd name="connsiteY8" fmla="*/ 1132890 h 1359473"/>
              <a:gd name="connsiteX9" fmla="*/ 2990828 w 3217411"/>
              <a:gd name="connsiteY9" fmla="*/ 1359473 h 1359473"/>
              <a:gd name="connsiteX10" fmla="*/ 2382694 w 3217411"/>
              <a:gd name="connsiteY10" fmla="*/ 1359473 h 1359473"/>
              <a:gd name="connsiteX11" fmla="*/ 1746918 w 3217411"/>
              <a:gd name="connsiteY11" fmla="*/ 1359473 h 1359473"/>
              <a:gd name="connsiteX12" fmla="*/ 1028214 w 3217411"/>
              <a:gd name="connsiteY12" fmla="*/ 1359473 h 1359473"/>
              <a:gd name="connsiteX13" fmla="*/ 226583 w 3217411"/>
              <a:gd name="connsiteY13" fmla="*/ 1359473 h 1359473"/>
              <a:gd name="connsiteX14" fmla="*/ 0 w 3217411"/>
              <a:gd name="connsiteY14" fmla="*/ 1132890 h 1359473"/>
              <a:gd name="connsiteX15" fmla="*/ 0 w 3217411"/>
              <a:gd name="connsiteY15" fmla="*/ 697863 h 1359473"/>
              <a:gd name="connsiteX16" fmla="*/ 0 w 3217411"/>
              <a:gd name="connsiteY16" fmla="*/ 226583 h 1359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17411" h="1359473" fill="none" extrusionOk="0">
                <a:moveTo>
                  <a:pt x="0" y="226583"/>
                </a:moveTo>
                <a:cubicBezTo>
                  <a:pt x="2326" y="109074"/>
                  <a:pt x="103074" y="6496"/>
                  <a:pt x="226583" y="0"/>
                </a:cubicBezTo>
                <a:cubicBezTo>
                  <a:pt x="379851" y="-4953"/>
                  <a:pt x="589304" y="-5253"/>
                  <a:pt x="834717" y="0"/>
                </a:cubicBezTo>
                <a:cubicBezTo>
                  <a:pt x="1080130" y="5253"/>
                  <a:pt x="1265356" y="-11341"/>
                  <a:pt x="1470493" y="0"/>
                </a:cubicBezTo>
                <a:cubicBezTo>
                  <a:pt x="1675630" y="11341"/>
                  <a:pt x="1810512" y="18843"/>
                  <a:pt x="2133912" y="0"/>
                </a:cubicBezTo>
                <a:cubicBezTo>
                  <a:pt x="2457312" y="-18843"/>
                  <a:pt x="2715314" y="-33878"/>
                  <a:pt x="2990828" y="0"/>
                </a:cubicBezTo>
                <a:cubicBezTo>
                  <a:pt x="3095296" y="441"/>
                  <a:pt x="3192252" y="115285"/>
                  <a:pt x="3217411" y="226583"/>
                </a:cubicBezTo>
                <a:cubicBezTo>
                  <a:pt x="3238061" y="393201"/>
                  <a:pt x="3197512" y="456279"/>
                  <a:pt x="3217411" y="652547"/>
                </a:cubicBezTo>
                <a:cubicBezTo>
                  <a:pt x="3237310" y="848815"/>
                  <a:pt x="3226079" y="941884"/>
                  <a:pt x="3217411" y="1132890"/>
                </a:cubicBezTo>
                <a:cubicBezTo>
                  <a:pt x="3219483" y="1262243"/>
                  <a:pt x="3100944" y="1349461"/>
                  <a:pt x="2990828" y="1359473"/>
                </a:cubicBezTo>
                <a:cubicBezTo>
                  <a:pt x="2744861" y="1346102"/>
                  <a:pt x="2678281" y="1335517"/>
                  <a:pt x="2382694" y="1359473"/>
                </a:cubicBezTo>
                <a:cubicBezTo>
                  <a:pt x="2087107" y="1383429"/>
                  <a:pt x="1947962" y="1357790"/>
                  <a:pt x="1746918" y="1359473"/>
                </a:cubicBezTo>
                <a:cubicBezTo>
                  <a:pt x="1545874" y="1361156"/>
                  <a:pt x="1173690" y="1352006"/>
                  <a:pt x="1028214" y="1359473"/>
                </a:cubicBezTo>
                <a:cubicBezTo>
                  <a:pt x="882738" y="1366940"/>
                  <a:pt x="508802" y="1337163"/>
                  <a:pt x="226583" y="1359473"/>
                </a:cubicBezTo>
                <a:cubicBezTo>
                  <a:pt x="127635" y="1365846"/>
                  <a:pt x="24894" y="1271910"/>
                  <a:pt x="0" y="1132890"/>
                </a:cubicBezTo>
                <a:cubicBezTo>
                  <a:pt x="-21630" y="962651"/>
                  <a:pt x="4086" y="805050"/>
                  <a:pt x="0" y="697863"/>
                </a:cubicBezTo>
                <a:cubicBezTo>
                  <a:pt x="-4086" y="590676"/>
                  <a:pt x="18982" y="448631"/>
                  <a:pt x="0" y="226583"/>
                </a:cubicBezTo>
                <a:close/>
              </a:path>
              <a:path w="3217411" h="1359473" stroke="0" extrusionOk="0">
                <a:moveTo>
                  <a:pt x="0" y="226583"/>
                </a:moveTo>
                <a:cubicBezTo>
                  <a:pt x="-19612" y="92135"/>
                  <a:pt x="128243" y="13581"/>
                  <a:pt x="226583" y="0"/>
                </a:cubicBezTo>
                <a:cubicBezTo>
                  <a:pt x="443147" y="-29625"/>
                  <a:pt x="666518" y="-8130"/>
                  <a:pt x="834717" y="0"/>
                </a:cubicBezTo>
                <a:cubicBezTo>
                  <a:pt x="1002916" y="8130"/>
                  <a:pt x="1310295" y="-8289"/>
                  <a:pt x="1470493" y="0"/>
                </a:cubicBezTo>
                <a:cubicBezTo>
                  <a:pt x="1630691" y="8289"/>
                  <a:pt x="2045225" y="-1085"/>
                  <a:pt x="2216839" y="0"/>
                </a:cubicBezTo>
                <a:cubicBezTo>
                  <a:pt x="2388453" y="1085"/>
                  <a:pt x="2607223" y="21030"/>
                  <a:pt x="2990828" y="0"/>
                </a:cubicBezTo>
                <a:cubicBezTo>
                  <a:pt x="3112723" y="20068"/>
                  <a:pt x="3227588" y="101671"/>
                  <a:pt x="3217411" y="226583"/>
                </a:cubicBezTo>
                <a:cubicBezTo>
                  <a:pt x="3234325" y="353107"/>
                  <a:pt x="3199655" y="508354"/>
                  <a:pt x="3217411" y="688800"/>
                </a:cubicBezTo>
                <a:cubicBezTo>
                  <a:pt x="3235167" y="869246"/>
                  <a:pt x="3216316" y="929849"/>
                  <a:pt x="3217411" y="1132890"/>
                </a:cubicBezTo>
                <a:cubicBezTo>
                  <a:pt x="3237480" y="1279789"/>
                  <a:pt x="3104983" y="1358543"/>
                  <a:pt x="2990828" y="1359473"/>
                </a:cubicBezTo>
                <a:cubicBezTo>
                  <a:pt x="2830485" y="1350740"/>
                  <a:pt x="2620947" y="1381511"/>
                  <a:pt x="2327409" y="1359473"/>
                </a:cubicBezTo>
                <a:cubicBezTo>
                  <a:pt x="2033871" y="1337435"/>
                  <a:pt x="1961014" y="1393225"/>
                  <a:pt x="1608706" y="1359473"/>
                </a:cubicBezTo>
                <a:cubicBezTo>
                  <a:pt x="1256398" y="1325721"/>
                  <a:pt x="1206883" y="1389059"/>
                  <a:pt x="1000572" y="1359473"/>
                </a:cubicBezTo>
                <a:cubicBezTo>
                  <a:pt x="794261" y="1329887"/>
                  <a:pt x="416161" y="1381735"/>
                  <a:pt x="226583" y="1359473"/>
                </a:cubicBezTo>
                <a:cubicBezTo>
                  <a:pt x="123873" y="1354537"/>
                  <a:pt x="-20441" y="1280725"/>
                  <a:pt x="0" y="1132890"/>
                </a:cubicBezTo>
                <a:cubicBezTo>
                  <a:pt x="6654" y="970985"/>
                  <a:pt x="-1507" y="874042"/>
                  <a:pt x="0" y="688800"/>
                </a:cubicBezTo>
                <a:cubicBezTo>
                  <a:pt x="1507" y="503558"/>
                  <a:pt x="10438" y="378406"/>
                  <a:pt x="0" y="226583"/>
                </a:cubicBezTo>
                <a:close/>
              </a:path>
            </a:pathLst>
          </a:custGeom>
          <a:solidFill>
            <a:srgbClr val="FFFFFF">
              <a:alpha val="69804"/>
            </a:srgbClr>
          </a:solidFill>
          <a:ln w="28575">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latin typeface="Times New Roman" panose="02020603050405020304" pitchFamily="18" charset="0"/>
                <a:cs typeface="Times New Roman" panose="02020603050405020304" pitchFamily="18" charset="0"/>
              </a:rPr>
              <a:t>Nhan sắc đẹp đến mức không ai có thể sánh được.</a:t>
            </a:r>
          </a:p>
        </p:txBody>
      </p:sp>
      <p:sp>
        <p:nvSpPr>
          <p:cNvPr id="9" name="Rectangle: Rounded Corners 6">
            <a:extLst>
              <a:ext uri="{FF2B5EF4-FFF2-40B4-BE49-F238E27FC236}">
                <a16:creationId xmlns:a16="http://schemas.microsoft.com/office/drawing/2014/main" id="{6172ECF9-5D8A-4AF9-8635-997A9E4B99C0}"/>
              </a:ext>
            </a:extLst>
          </p:cNvPr>
          <p:cNvSpPr/>
          <p:nvPr/>
        </p:nvSpPr>
        <p:spPr>
          <a:xfrm>
            <a:off x="9167446" y="1247601"/>
            <a:ext cx="3024554" cy="1359473"/>
          </a:xfrm>
          <a:custGeom>
            <a:avLst/>
            <a:gdLst>
              <a:gd name="connsiteX0" fmla="*/ 0 w 3024554"/>
              <a:gd name="connsiteY0" fmla="*/ 226583 h 1359473"/>
              <a:gd name="connsiteX1" fmla="*/ 226583 w 3024554"/>
              <a:gd name="connsiteY1" fmla="*/ 0 h 1359473"/>
              <a:gd name="connsiteX2" fmla="*/ 792288 w 3024554"/>
              <a:gd name="connsiteY2" fmla="*/ 0 h 1359473"/>
              <a:gd name="connsiteX3" fmla="*/ 1383708 w 3024554"/>
              <a:gd name="connsiteY3" fmla="*/ 0 h 1359473"/>
              <a:gd name="connsiteX4" fmla="*/ 2000841 w 3024554"/>
              <a:gd name="connsiteY4" fmla="*/ 0 h 1359473"/>
              <a:gd name="connsiteX5" fmla="*/ 2797971 w 3024554"/>
              <a:gd name="connsiteY5" fmla="*/ 0 h 1359473"/>
              <a:gd name="connsiteX6" fmla="*/ 3024554 w 3024554"/>
              <a:gd name="connsiteY6" fmla="*/ 226583 h 1359473"/>
              <a:gd name="connsiteX7" fmla="*/ 3024554 w 3024554"/>
              <a:gd name="connsiteY7" fmla="*/ 652547 h 1359473"/>
              <a:gd name="connsiteX8" fmla="*/ 3024554 w 3024554"/>
              <a:gd name="connsiteY8" fmla="*/ 1132890 h 1359473"/>
              <a:gd name="connsiteX9" fmla="*/ 2797971 w 3024554"/>
              <a:gd name="connsiteY9" fmla="*/ 1359473 h 1359473"/>
              <a:gd name="connsiteX10" fmla="*/ 2232266 w 3024554"/>
              <a:gd name="connsiteY10" fmla="*/ 1359473 h 1359473"/>
              <a:gd name="connsiteX11" fmla="*/ 1640846 w 3024554"/>
              <a:gd name="connsiteY11" fmla="*/ 1359473 h 1359473"/>
              <a:gd name="connsiteX12" fmla="*/ 972286 w 3024554"/>
              <a:gd name="connsiteY12" fmla="*/ 1359473 h 1359473"/>
              <a:gd name="connsiteX13" fmla="*/ 226583 w 3024554"/>
              <a:gd name="connsiteY13" fmla="*/ 1359473 h 1359473"/>
              <a:gd name="connsiteX14" fmla="*/ 0 w 3024554"/>
              <a:gd name="connsiteY14" fmla="*/ 1132890 h 1359473"/>
              <a:gd name="connsiteX15" fmla="*/ 0 w 3024554"/>
              <a:gd name="connsiteY15" fmla="*/ 697863 h 1359473"/>
              <a:gd name="connsiteX16" fmla="*/ 0 w 3024554"/>
              <a:gd name="connsiteY16" fmla="*/ 226583 h 1359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24554" h="1359473" fill="none" extrusionOk="0">
                <a:moveTo>
                  <a:pt x="0" y="226583"/>
                </a:moveTo>
                <a:cubicBezTo>
                  <a:pt x="2326" y="109074"/>
                  <a:pt x="103074" y="6496"/>
                  <a:pt x="226583" y="0"/>
                </a:cubicBezTo>
                <a:cubicBezTo>
                  <a:pt x="441055" y="24611"/>
                  <a:pt x="603688" y="-28089"/>
                  <a:pt x="792288" y="0"/>
                </a:cubicBezTo>
                <a:cubicBezTo>
                  <a:pt x="980889" y="28089"/>
                  <a:pt x="1205378" y="-25350"/>
                  <a:pt x="1383708" y="0"/>
                </a:cubicBezTo>
                <a:cubicBezTo>
                  <a:pt x="1562038" y="25350"/>
                  <a:pt x="1837272" y="-26404"/>
                  <a:pt x="2000841" y="0"/>
                </a:cubicBezTo>
                <a:cubicBezTo>
                  <a:pt x="2164410" y="26404"/>
                  <a:pt x="2595612" y="14512"/>
                  <a:pt x="2797971" y="0"/>
                </a:cubicBezTo>
                <a:cubicBezTo>
                  <a:pt x="2902439" y="441"/>
                  <a:pt x="2999395" y="115285"/>
                  <a:pt x="3024554" y="226583"/>
                </a:cubicBezTo>
                <a:cubicBezTo>
                  <a:pt x="3045204" y="393201"/>
                  <a:pt x="3004655" y="456279"/>
                  <a:pt x="3024554" y="652547"/>
                </a:cubicBezTo>
                <a:cubicBezTo>
                  <a:pt x="3044453" y="848815"/>
                  <a:pt x="3033222" y="941884"/>
                  <a:pt x="3024554" y="1132890"/>
                </a:cubicBezTo>
                <a:cubicBezTo>
                  <a:pt x="3026626" y="1262243"/>
                  <a:pt x="2908087" y="1349461"/>
                  <a:pt x="2797971" y="1359473"/>
                </a:cubicBezTo>
                <a:cubicBezTo>
                  <a:pt x="2631101" y="1377643"/>
                  <a:pt x="2362402" y="1333904"/>
                  <a:pt x="2232266" y="1359473"/>
                </a:cubicBezTo>
                <a:cubicBezTo>
                  <a:pt x="2102130" y="1385042"/>
                  <a:pt x="1788100" y="1342191"/>
                  <a:pt x="1640846" y="1359473"/>
                </a:cubicBezTo>
                <a:cubicBezTo>
                  <a:pt x="1493592" y="1376755"/>
                  <a:pt x="1161849" y="1368496"/>
                  <a:pt x="972286" y="1359473"/>
                </a:cubicBezTo>
                <a:cubicBezTo>
                  <a:pt x="782723" y="1350450"/>
                  <a:pt x="553504" y="1376917"/>
                  <a:pt x="226583" y="1359473"/>
                </a:cubicBezTo>
                <a:cubicBezTo>
                  <a:pt x="127635" y="1365846"/>
                  <a:pt x="24894" y="1271910"/>
                  <a:pt x="0" y="1132890"/>
                </a:cubicBezTo>
                <a:cubicBezTo>
                  <a:pt x="-21630" y="962651"/>
                  <a:pt x="4086" y="805050"/>
                  <a:pt x="0" y="697863"/>
                </a:cubicBezTo>
                <a:cubicBezTo>
                  <a:pt x="-4086" y="590676"/>
                  <a:pt x="18982" y="448631"/>
                  <a:pt x="0" y="226583"/>
                </a:cubicBezTo>
                <a:close/>
              </a:path>
              <a:path w="3024554" h="1359473" stroke="0" extrusionOk="0">
                <a:moveTo>
                  <a:pt x="0" y="226583"/>
                </a:moveTo>
                <a:cubicBezTo>
                  <a:pt x="-19612" y="92135"/>
                  <a:pt x="128243" y="13581"/>
                  <a:pt x="226583" y="0"/>
                </a:cubicBezTo>
                <a:cubicBezTo>
                  <a:pt x="447400" y="3795"/>
                  <a:pt x="594746" y="-28262"/>
                  <a:pt x="792288" y="0"/>
                </a:cubicBezTo>
                <a:cubicBezTo>
                  <a:pt x="989831" y="28262"/>
                  <a:pt x="1172519" y="5256"/>
                  <a:pt x="1383708" y="0"/>
                </a:cubicBezTo>
                <a:cubicBezTo>
                  <a:pt x="1594897" y="-5256"/>
                  <a:pt x="1938826" y="-32885"/>
                  <a:pt x="2077982" y="0"/>
                </a:cubicBezTo>
                <a:cubicBezTo>
                  <a:pt x="2217138" y="32885"/>
                  <a:pt x="2480723" y="-2367"/>
                  <a:pt x="2797971" y="0"/>
                </a:cubicBezTo>
                <a:cubicBezTo>
                  <a:pt x="2919866" y="20068"/>
                  <a:pt x="3034731" y="101671"/>
                  <a:pt x="3024554" y="226583"/>
                </a:cubicBezTo>
                <a:cubicBezTo>
                  <a:pt x="3041468" y="353107"/>
                  <a:pt x="3006798" y="508354"/>
                  <a:pt x="3024554" y="688800"/>
                </a:cubicBezTo>
                <a:cubicBezTo>
                  <a:pt x="3042310" y="869246"/>
                  <a:pt x="3023459" y="929849"/>
                  <a:pt x="3024554" y="1132890"/>
                </a:cubicBezTo>
                <a:cubicBezTo>
                  <a:pt x="3044623" y="1279789"/>
                  <a:pt x="2912126" y="1358543"/>
                  <a:pt x="2797971" y="1359473"/>
                </a:cubicBezTo>
                <a:cubicBezTo>
                  <a:pt x="2574666" y="1364038"/>
                  <a:pt x="2326264" y="1366524"/>
                  <a:pt x="2180838" y="1359473"/>
                </a:cubicBezTo>
                <a:cubicBezTo>
                  <a:pt x="2035412" y="1352422"/>
                  <a:pt x="1649065" y="1384175"/>
                  <a:pt x="1512277" y="1359473"/>
                </a:cubicBezTo>
                <a:cubicBezTo>
                  <a:pt x="1375489" y="1334771"/>
                  <a:pt x="1206109" y="1376557"/>
                  <a:pt x="946572" y="1359473"/>
                </a:cubicBezTo>
                <a:cubicBezTo>
                  <a:pt x="687036" y="1342389"/>
                  <a:pt x="581243" y="1383581"/>
                  <a:pt x="226583" y="1359473"/>
                </a:cubicBezTo>
                <a:cubicBezTo>
                  <a:pt x="123873" y="1354537"/>
                  <a:pt x="-20441" y="1280725"/>
                  <a:pt x="0" y="1132890"/>
                </a:cubicBezTo>
                <a:cubicBezTo>
                  <a:pt x="6654" y="970985"/>
                  <a:pt x="-1507" y="874042"/>
                  <a:pt x="0" y="688800"/>
                </a:cubicBezTo>
                <a:cubicBezTo>
                  <a:pt x="1507" y="503558"/>
                  <a:pt x="10438" y="378406"/>
                  <a:pt x="0" y="226583"/>
                </a:cubicBezTo>
                <a:close/>
              </a:path>
            </a:pathLst>
          </a:custGeom>
          <a:solidFill>
            <a:srgbClr val="FFFFFF">
              <a:alpha val="69804"/>
            </a:srgbClr>
          </a:solidFill>
          <a:ln w="28575">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latin typeface="Times New Roman" panose="02020603050405020304" pitchFamily="18" charset="0"/>
                <a:cs typeface="Times New Roman" panose="02020603050405020304" pitchFamily="18" charset="0"/>
              </a:rPr>
              <a:t>Có tác dụng làm thích thú đến mức say mê, đắm đuối.</a:t>
            </a:r>
          </a:p>
        </p:txBody>
      </p:sp>
      <p:cxnSp>
        <p:nvCxnSpPr>
          <p:cNvPr id="11" name="Straight Arrow Connector 10"/>
          <p:cNvCxnSpPr>
            <a:stCxn id="5" idx="2"/>
          </p:cNvCxnSpPr>
          <p:nvPr/>
        </p:nvCxnSpPr>
        <p:spPr>
          <a:xfrm flipH="1">
            <a:off x="1658210" y="4681385"/>
            <a:ext cx="1" cy="868863"/>
          </a:xfrm>
          <a:prstGeom prst="straightConnector1">
            <a:avLst/>
          </a:prstGeom>
          <a:ln w="57150">
            <a:prstDash val="lgDash"/>
            <a:tailEnd type="triangle"/>
          </a:ln>
        </p:spPr>
        <p:style>
          <a:lnRef idx="3">
            <a:schemeClr val="accent4"/>
          </a:lnRef>
          <a:fillRef idx="0">
            <a:schemeClr val="accent4"/>
          </a:fillRef>
          <a:effectRef idx="2">
            <a:schemeClr val="accent4"/>
          </a:effectRef>
          <a:fontRef idx="minor">
            <a:schemeClr val="tx1"/>
          </a:fontRef>
        </p:style>
      </p:cxnSp>
      <p:cxnSp>
        <p:nvCxnSpPr>
          <p:cNvPr id="12" name="Straight Arrow Connector 11"/>
          <p:cNvCxnSpPr/>
          <p:nvPr/>
        </p:nvCxnSpPr>
        <p:spPr>
          <a:xfrm flipH="1">
            <a:off x="4696344" y="3437186"/>
            <a:ext cx="1" cy="868863"/>
          </a:xfrm>
          <a:prstGeom prst="straightConnector1">
            <a:avLst/>
          </a:prstGeom>
          <a:ln w="57150">
            <a:prstDash val="lgDash"/>
            <a:tailEnd type="triangle"/>
          </a:ln>
        </p:spPr>
        <p:style>
          <a:lnRef idx="3">
            <a:schemeClr val="accent4"/>
          </a:lnRef>
          <a:fillRef idx="0">
            <a:schemeClr val="accent4"/>
          </a:fillRef>
          <a:effectRef idx="2">
            <a:schemeClr val="accent4"/>
          </a:effectRef>
          <a:fontRef idx="minor">
            <a:schemeClr val="tx1"/>
          </a:fontRef>
        </p:style>
      </p:cxnSp>
      <p:cxnSp>
        <p:nvCxnSpPr>
          <p:cNvPr id="13" name="Straight Arrow Connector 12"/>
          <p:cNvCxnSpPr/>
          <p:nvPr/>
        </p:nvCxnSpPr>
        <p:spPr>
          <a:xfrm flipH="1">
            <a:off x="10679723" y="765254"/>
            <a:ext cx="2" cy="482347"/>
          </a:xfrm>
          <a:prstGeom prst="straightConnector1">
            <a:avLst/>
          </a:prstGeom>
          <a:ln w="57150">
            <a:prstDash val="lgDash"/>
            <a:tailEnd type="triangle"/>
          </a:ln>
        </p:spPr>
        <p:style>
          <a:lnRef idx="3">
            <a:schemeClr val="accent4"/>
          </a:lnRef>
          <a:fillRef idx="0">
            <a:schemeClr val="accent4"/>
          </a:fillRef>
          <a:effectRef idx="2">
            <a:schemeClr val="accent4"/>
          </a:effectRef>
          <a:fontRef idx="minor">
            <a:schemeClr val="tx1"/>
          </a:fontRef>
        </p:style>
      </p:cxnSp>
      <p:cxnSp>
        <p:nvCxnSpPr>
          <p:cNvPr id="14" name="Straight Arrow Connector 13"/>
          <p:cNvCxnSpPr/>
          <p:nvPr/>
        </p:nvCxnSpPr>
        <p:spPr>
          <a:xfrm flipH="1">
            <a:off x="7698556" y="1937474"/>
            <a:ext cx="1" cy="868863"/>
          </a:xfrm>
          <a:prstGeom prst="straightConnector1">
            <a:avLst/>
          </a:prstGeom>
          <a:ln w="57150">
            <a:prstDash val="lgDash"/>
            <a:tailEnd type="triangle"/>
          </a:ln>
        </p:spPr>
        <p:style>
          <a:lnRef idx="3">
            <a:schemeClr val="accent4"/>
          </a:lnRef>
          <a:fillRef idx="0">
            <a:schemeClr val="accent4"/>
          </a:fillRef>
          <a:effectRef idx="2">
            <a:schemeClr val="accent4"/>
          </a:effectRef>
          <a:fontRef idx="minor">
            <a:schemeClr val="tx1"/>
          </a:fontRef>
        </p:style>
      </p:cxnSp>
      <p:sp>
        <p:nvSpPr>
          <p:cNvPr id="15" name="椭圆 7">
            <a:extLst>
              <a:ext uri="{FF2B5EF4-FFF2-40B4-BE49-F238E27FC236}">
                <a16:creationId xmlns:a16="http://schemas.microsoft.com/office/drawing/2014/main" id="{A6E5F4B8-5346-4DC9-AFE5-D014F7C025D9}"/>
              </a:ext>
            </a:extLst>
          </p:cNvPr>
          <p:cNvSpPr>
            <a:spLocks noChangeAspect="1"/>
          </p:cNvSpPr>
          <p:nvPr/>
        </p:nvSpPr>
        <p:spPr>
          <a:xfrm>
            <a:off x="1052588" y="889491"/>
            <a:ext cx="2702948" cy="2696840"/>
          </a:xfrm>
          <a:prstGeom prst="ellipse">
            <a:avLst/>
          </a:prstGeom>
          <a:solidFill>
            <a:srgbClr val="FFE8D8"/>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panose="00000500000000000000" pitchFamily="2" charset="-122"/>
              <a:ea typeface="字魂64号-萌趣软糖体" panose="00000500000000000000" pitchFamily="2" charset="-122"/>
            </a:endParaRPr>
          </a:p>
        </p:txBody>
      </p:sp>
      <p:pic>
        <p:nvPicPr>
          <p:cNvPr id="16" name="图片 3">
            <a:extLst>
              <a:ext uri="{FF2B5EF4-FFF2-40B4-BE49-F238E27FC236}">
                <a16:creationId xmlns:a16="http://schemas.microsoft.com/office/drawing/2014/main" id="{50818E50-CC44-40B1-B03A-2A979FE0F27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1416866" y="253959"/>
            <a:ext cx="2169349" cy="3106180"/>
          </a:xfrm>
          <a:prstGeom prst="rect">
            <a:avLst/>
          </a:prstGeom>
        </p:spPr>
      </p:pic>
    </p:spTree>
    <p:extLst>
      <p:ext uri="{BB962C8B-B14F-4D97-AF65-F5344CB8AC3E}">
        <p14:creationId xmlns:p14="http://schemas.microsoft.com/office/powerpoint/2010/main" val="210054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up)">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up)">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up)">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up)">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up)">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wipe(up)">
                                      <p:cBhvr>
                                        <p:cTn id="5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6770" y="266953"/>
            <a:ext cx="10984097" cy="646331"/>
          </a:xfrm>
          <a:prstGeom prst="rect">
            <a:avLst/>
          </a:prstGeom>
          <a:ln>
            <a:prstDash val="lgDash"/>
          </a:ln>
        </p:spPr>
        <p:style>
          <a:lnRef idx="2">
            <a:schemeClr val="accent6"/>
          </a:lnRef>
          <a:fillRef idx="1">
            <a:schemeClr val="lt1"/>
          </a:fillRef>
          <a:effectRef idx="0">
            <a:schemeClr val="accent6"/>
          </a:effectRef>
          <a:fontRef idx="minor">
            <a:schemeClr val="dk1"/>
          </a:fontRef>
        </p:style>
        <p:txBody>
          <a:bodyPr wrap="none">
            <a:spAutoFit/>
          </a:bodyPr>
          <a:lstStyle/>
          <a:p>
            <a:r>
              <a:rPr lang="en-US" sz="3600" b="1" dirty="0">
                <a:solidFill>
                  <a:srgbClr val="0070C0"/>
                </a:solidFill>
                <a:latin typeface="Times New Roman" pitchFamily="18" charset="0"/>
                <a:cs typeface="Times New Roman" pitchFamily="18" charset="0"/>
              </a:rPr>
              <a:t>4. Đặt câu với một từ ngữ em vừa tìm được ở bài tập 3.</a:t>
            </a:r>
          </a:p>
        </p:txBody>
      </p:sp>
      <p:sp>
        <p:nvSpPr>
          <p:cNvPr id="3" name="Rectangle 2"/>
          <p:cNvSpPr/>
          <p:nvPr/>
        </p:nvSpPr>
        <p:spPr>
          <a:xfrm>
            <a:off x="-143638" y="5872958"/>
            <a:ext cx="7566495" cy="1077218"/>
          </a:xfrm>
          <a:prstGeom prst="rect">
            <a:avLst/>
          </a:prstGeom>
          <a:noFill/>
        </p:spPr>
        <p:txBody>
          <a:bodyPr wrap="square" lIns="91440" tIns="45720" rIns="91440" bIns="45720">
            <a:spAutoFit/>
          </a:bodyPr>
          <a:lstStyle/>
          <a:p>
            <a:pPr algn="ctr"/>
            <a:r>
              <a:rPr lang="en-US" sz="3200" b="1" cap="none" spc="0" dirty="0">
                <a:ln w="22225">
                  <a:solidFill>
                    <a:schemeClr val="accent2"/>
                  </a:solidFill>
                  <a:prstDash val="solid"/>
                </a:ln>
                <a:solidFill>
                  <a:schemeClr val="accent2">
                    <a:lumMod val="40000"/>
                    <a:lumOff val="60000"/>
                  </a:schemeClr>
                </a:solidFill>
                <a:effectLst/>
              </a:rPr>
              <a:t>Phong cảnh nơi đây đẹp tuyệt vời.</a:t>
            </a:r>
          </a:p>
          <a:p>
            <a:pPr algn="ctr"/>
            <a:endParaRPr lang="en-US" sz="3200" b="1" cap="none" spc="0" dirty="0">
              <a:ln w="22225">
                <a:solidFill>
                  <a:schemeClr val="accent2"/>
                </a:solidFill>
                <a:prstDash val="solid"/>
              </a:ln>
              <a:solidFill>
                <a:schemeClr val="accent2">
                  <a:lumMod val="40000"/>
                  <a:lumOff val="60000"/>
                </a:schemeClr>
              </a:solidFill>
              <a:effectLst/>
            </a:endParaRPr>
          </a:p>
        </p:txBody>
      </p:sp>
      <p:sp>
        <p:nvSpPr>
          <p:cNvPr id="4" name="Rectangle 3"/>
          <p:cNvSpPr/>
          <p:nvPr/>
        </p:nvSpPr>
        <p:spPr>
          <a:xfrm>
            <a:off x="6977233" y="4729188"/>
            <a:ext cx="4560864" cy="1077218"/>
          </a:xfrm>
          <a:prstGeom prst="rect">
            <a:avLst/>
          </a:prstGeom>
          <a:noFill/>
        </p:spPr>
        <p:txBody>
          <a:bodyPr wrap="none" lIns="91440" tIns="45720" rIns="91440" bIns="45720">
            <a:spAutoFit/>
          </a:bodyPr>
          <a:lstStyle/>
          <a:p>
            <a:pPr algn="ctr"/>
            <a:r>
              <a:rPr lang="en-US" sz="3200" b="1" cap="none" spc="0" dirty="0">
                <a:ln w="22225">
                  <a:solidFill>
                    <a:schemeClr val="accent2"/>
                  </a:solidFill>
                  <a:prstDash val="solid"/>
                </a:ln>
                <a:solidFill>
                  <a:schemeClr val="accent2">
                    <a:lumMod val="40000"/>
                    <a:lumOff val="60000"/>
                  </a:schemeClr>
                </a:solidFill>
                <a:effectLst/>
              </a:rPr>
              <a:t>Bức tranh đẹp mê hồn.</a:t>
            </a:r>
          </a:p>
          <a:p>
            <a:pPr algn="ctr"/>
            <a:endParaRPr lang="en-US" sz="3200" b="1" cap="none" spc="0" dirty="0">
              <a:ln w="22225">
                <a:solidFill>
                  <a:schemeClr val="accent2"/>
                </a:solidFill>
                <a:prstDash val="solid"/>
              </a:ln>
              <a:solidFill>
                <a:schemeClr val="accent2">
                  <a:lumMod val="40000"/>
                  <a:lumOff val="60000"/>
                </a:schemeClr>
              </a:solidFill>
              <a:effectLst/>
            </a:endParaRPr>
          </a:p>
        </p:txBody>
      </p:sp>
      <p:pic>
        <p:nvPicPr>
          <p:cNvPr id="4098" name="Picture 2" descr="50+ hình nền thiên nhiên phong cảnh đẹp tuyệt vờ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908" y="1220631"/>
            <a:ext cx="6059401" cy="40471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0" name="Picture 4" descr="Vẻ đẹp ấn tượng của bức tranh thêu chữ thập ngôi nhà mùa th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7233" y="1251654"/>
            <a:ext cx="47625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68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circle(in)">
                                      <p:cBhvr>
                                        <p:cTn id="12" dur="20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100"/>
                                        </p:tgtEl>
                                        <p:attrNameLst>
                                          <p:attrName>style.visibility</p:attrName>
                                        </p:attrNameLst>
                                      </p:cBhvr>
                                      <p:to>
                                        <p:strVal val="visible"/>
                                      </p:to>
                                    </p:set>
                                    <p:animEffect transition="in" filter="wheel(1)">
                                      <p:cBhvr>
                                        <p:cTn id="22" dur="2000"/>
                                        <p:tgtEl>
                                          <p:spTgt spid="410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heel(1)">
                                      <p:cBhvr>
                                        <p:cTn id="2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ECFB5A-A70D-4069-BB16-087A1AE68FD9}"/>
              </a:ext>
            </a:extLst>
          </p:cNvPr>
          <p:cNvSpPr/>
          <p:nvPr/>
        </p:nvSpPr>
        <p:spPr>
          <a:xfrm>
            <a:off x="0" y="0"/>
            <a:ext cx="12192000" cy="6858000"/>
          </a:xfrm>
          <a:prstGeom prst="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3" name="图片 12">
            <a:extLst>
              <a:ext uri="{FF2B5EF4-FFF2-40B4-BE49-F238E27FC236}">
                <a16:creationId xmlns:a16="http://schemas.microsoft.com/office/drawing/2014/main" id="{1111D0C7-7707-4969-8A11-363A407D8D5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4047586"/>
            <a:ext cx="12211828" cy="2810414"/>
          </a:xfrm>
          <a:prstGeom prst="rect">
            <a:avLst/>
          </a:prstGeom>
        </p:spPr>
      </p:pic>
      <p:pic>
        <p:nvPicPr>
          <p:cNvPr id="3" name="图片 2">
            <a:extLst>
              <a:ext uri="{FF2B5EF4-FFF2-40B4-BE49-F238E27FC236}">
                <a16:creationId xmlns:a16="http://schemas.microsoft.com/office/drawing/2014/main" id="{D27556A1-8107-40C6-9C08-9C104E89355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8009" y="139700"/>
            <a:ext cx="11195981" cy="5791200"/>
          </a:xfrm>
          <a:prstGeom prst="rect">
            <a:avLst/>
          </a:prstGeom>
        </p:spPr>
      </p:pic>
      <p:pic>
        <p:nvPicPr>
          <p:cNvPr id="12" name="图片 11">
            <a:extLst>
              <a:ext uri="{FF2B5EF4-FFF2-40B4-BE49-F238E27FC236}">
                <a16:creationId xmlns:a16="http://schemas.microsoft.com/office/drawing/2014/main" id="{0961343A-B507-4C99-B623-5B160E18172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827" y="5178698"/>
            <a:ext cx="12231654" cy="1686849"/>
          </a:xfrm>
          <a:prstGeom prst="rect">
            <a:avLst/>
          </a:prstGeom>
        </p:spPr>
      </p:pic>
      <p:pic>
        <p:nvPicPr>
          <p:cNvPr id="14" name="图片 13">
            <a:extLst>
              <a:ext uri="{FF2B5EF4-FFF2-40B4-BE49-F238E27FC236}">
                <a16:creationId xmlns:a16="http://schemas.microsoft.com/office/drawing/2014/main" id="{22D9D5C3-8250-4282-A17C-2C1153A4FC9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602115" y="4983268"/>
            <a:ext cx="3619625" cy="1874732"/>
          </a:xfrm>
          <a:prstGeom prst="rect">
            <a:avLst/>
          </a:prstGeom>
        </p:spPr>
      </p:pic>
      <p:pic>
        <p:nvPicPr>
          <p:cNvPr id="15" name="图片 14">
            <a:extLst>
              <a:ext uri="{FF2B5EF4-FFF2-40B4-BE49-F238E27FC236}">
                <a16:creationId xmlns:a16="http://schemas.microsoft.com/office/drawing/2014/main" id="{DEF4B738-20B7-4796-BE7B-6A058381CA3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9828" y="4995968"/>
            <a:ext cx="3315617" cy="1874732"/>
          </a:xfrm>
          <a:prstGeom prst="rect">
            <a:avLst/>
          </a:prstGeom>
        </p:spPr>
      </p:pic>
      <p:pic>
        <p:nvPicPr>
          <p:cNvPr id="17" name="图片 16">
            <a:extLst>
              <a:ext uri="{FF2B5EF4-FFF2-40B4-BE49-F238E27FC236}">
                <a16:creationId xmlns:a16="http://schemas.microsoft.com/office/drawing/2014/main" id="{C16C1F3B-5464-4A1D-BBAC-197637A6F34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0" y="0"/>
            <a:ext cx="3405032" cy="5915025"/>
          </a:xfrm>
          <a:prstGeom prst="rect">
            <a:avLst/>
          </a:prstGeom>
        </p:spPr>
      </p:pic>
      <p:pic>
        <p:nvPicPr>
          <p:cNvPr id="18" name="图片 17">
            <a:extLst>
              <a:ext uri="{FF2B5EF4-FFF2-40B4-BE49-F238E27FC236}">
                <a16:creationId xmlns:a16="http://schemas.microsoft.com/office/drawing/2014/main" id="{55E0A4EC-8F56-4AD9-9EDF-06DDFE23753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flipH="1">
            <a:off x="9974294" y="-6064"/>
            <a:ext cx="2237533" cy="3843580"/>
          </a:xfrm>
          <a:prstGeom prst="rect">
            <a:avLst/>
          </a:prstGeom>
        </p:spPr>
      </p:pic>
      <p:sp>
        <p:nvSpPr>
          <p:cNvPr id="21" name="文本框 20">
            <a:extLst>
              <a:ext uri="{FF2B5EF4-FFF2-40B4-BE49-F238E27FC236}">
                <a16:creationId xmlns:a16="http://schemas.microsoft.com/office/drawing/2014/main" id="{027AE114-DAF2-441F-A8AE-BCBC2A5FCAE4}"/>
              </a:ext>
            </a:extLst>
          </p:cNvPr>
          <p:cNvSpPr txBox="1"/>
          <p:nvPr/>
        </p:nvSpPr>
        <p:spPr>
          <a:xfrm>
            <a:off x="3048000" y="1247990"/>
            <a:ext cx="2952861"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600" b="0" i="0" u="none" strike="noStrike" kern="1200" cap="none" spc="0" normalizeH="0" baseline="0" noProof="0" dirty="0">
                <a:ln>
                  <a:noFill/>
                </a:ln>
                <a:solidFill>
                  <a:prstClr val="white"/>
                </a:solidFill>
                <a:effectLst/>
                <a:uLnTx/>
                <a:uFillTx/>
                <a:latin typeface="UVN Saigon" panose="00000400000000000000" pitchFamily="2" charset="0"/>
                <a:ea typeface="字魂64号-萌趣软糖体" panose="00000500000000000000" pitchFamily="2" charset="-122"/>
              </a:rPr>
              <a:t>03</a:t>
            </a:r>
            <a:endParaRPr kumimoji="0" lang="zh-CN" altLang="en-US" sz="16600" b="0" i="0" u="none" strike="noStrike" kern="1200" cap="none" spc="0" normalizeH="0" baseline="0" noProof="0" dirty="0">
              <a:ln>
                <a:noFill/>
              </a:ln>
              <a:solidFill>
                <a:prstClr val="white"/>
              </a:solidFill>
              <a:effectLst/>
              <a:uLnTx/>
              <a:uFillTx/>
              <a:latin typeface="UVN Saigon" panose="00000400000000000000" pitchFamily="2" charset="0"/>
              <a:ea typeface="字魂64号-萌趣软糖体" panose="00000500000000000000" pitchFamily="2" charset="-122"/>
            </a:endParaRPr>
          </a:p>
        </p:txBody>
      </p:sp>
      <p:pic>
        <p:nvPicPr>
          <p:cNvPr id="24" name="图片 23">
            <a:extLst>
              <a:ext uri="{FF2B5EF4-FFF2-40B4-BE49-F238E27FC236}">
                <a16:creationId xmlns:a16="http://schemas.microsoft.com/office/drawing/2014/main" id="{834D9B00-CAF4-4D00-8564-B1C37E55FC4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746264" y="3615704"/>
            <a:ext cx="3674177" cy="3674177"/>
          </a:xfrm>
          <a:prstGeom prst="rect">
            <a:avLst/>
          </a:prstGeom>
        </p:spPr>
      </p:pic>
      <p:sp>
        <p:nvSpPr>
          <p:cNvPr id="20" name="TextBox 6">
            <a:extLst>
              <a:ext uri="{FF2B5EF4-FFF2-40B4-BE49-F238E27FC236}">
                <a16:creationId xmlns:a16="http://schemas.microsoft.com/office/drawing/2014/main" id="{FE22B4EF-4217-4B68-8E4F-5198E0D2777C}"/>
              </a:ext>
            </a:extLst>
          </p:cNvPr>
          <p:cNvSpPr txBox="1"/>
          <p:nvPr/>
        </p:nvSpPr>
        <p:spPr>
          <a:xfrm>
            <a:off x="5800003" y="1964713"/>
            <a:ext cx="4960145" cy="1323439"/>
          </a:xfrm>
          <a:prstGeom prst="rect">
            <a:avLst/>
          </a:prstGeom>
          <a:noFill/>
        </p:spPr>
        <p:txBody>
          <a:bodyPr wrap="square" rtlCol="0">
            <a:spAutoFit/>
          </a:bodyPr>
          <a:lstStyle/>
          <a:p>
            <a:pPr algn="dist"/>
            <a:r>
              <a:rPr lang="en-US" altLang="zh-CN" sz="8000" dirty="0">
                <a:ln w="6350">
                  <a:noFill/>
                </a:ln>
                <a:solidFill>
                  <a:srgbClr val="F09EB7"/>
                </a:solidFill>
                <a:latin typeface="UVN Mang Tre" panose="00000400000000000000" pitchFamily="2" charset="0"/>
                <a:ea typeface="Microsoft YaHei" panose="020B0503020204020204" pitchFamily="34" charset="-122"/>
                <a:cs typeface="Athiti"/>
                <a:sym typeface="方正清刻本悦宋简体" panose="02000000000000000000" pitchFamily="2" charset="-122"/>
              </a:rPr>
              <a:t>TRÒ CHƠI</a:t>
            </a:r>
            <a:endParaRPr lang="zh-CN" altLang="en-US" sz="8000" dirty="0">
              <a:ln w="6350">
                <a:noFill/>
              </a:ln>
              <a:solidFill>
                <a:srgbClr val="F09EB7"/>
              </a:solidFill>
              <a:latin typeface="UVN Mang Tre" panose="00000400000000000000" pitchFamily="2" charset="0"/>
              <a:ea typeface="Microsoft YaHei" panose="020B0503020204020204" pitchFamily="34" charset="-122"/>
              <a:cs typeface="Athiti"/>
              <a:sym typeface="方正清刻本悦宋简体" panose="02000000000000000000" pitchFamily="2" charset="-122"/>
            </a:endParaRPr>
          </a:p>
        </p:txBody>
      </p:sp>
    </p:spTree>
    <p:extLst>
      <p:ext uri="{BB962C8B-B14F-4D97-AF65-F5344CB8AC3E}">
        <p14:creationId xmlns:p14="http://schemas.microsoft.com/office/powerpoint/2010/main" val="46097814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ppt_x"/>
                                          </p:val>
                                        </p:tav>
                                        <p:tav tm="100000">
                                          <p:val>
                                            <p:strVal val="#ppt_x"/>
                                          </p:val>
                                        </p:tav>
                                      </p:tavLst>
                                    </p:anim>
                                    <p:anim calcmode="lin" valueType="num">
                                      <p:cBhvr additive="base">
                                        <p:cTn id="33" dur="500" fill="hold"/>
                                        <p:tgtEl>
                                          <p:spTgt spid="17"/>
                                        </p:tgtEl>
                                        <p:attrNameLst>
                                          <p:attrName>ppt_y</p:attrName>
                                        </p:attrNameLst>
                                      </p:cBhvr>
                                      <p:tavLst>
                                        <p:tav tm="0">
                                          <p:val>
                                            <p:strVal val="1+#ppt_h/2"/>
                                          </p:val>
                                        </p:tav>
                                        <p:tav tm="100000">
                                          <p:val>
                                            <p:strVal val="#ppt_y"/>
                                          </p:val>
                                        </p:tav>
                                      </p:tavLst>
                                    </p:anim>
                                  </p:childTnLst>
                                </p:cTn>
                              </p:par>
                            </p:childTnLst>
                          </p:cTn>
                        </p:par>
                        <p:par>
                          <p:cTn id="34" fill="hold">
                            <p:stCondLst>
                              <p:cond delay="500"/>
                            </p:stCondLst>
                            <p:childTnLst>
                              <p:par>
                                <p:cTn id="35" presetID="16" presetClass="entr" presetSubtype="21"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75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down)">
                                      <p:cBhvr>
                                        <p:cTn id="42" dur="500"/>
                                        <p:tgtEl>
                                          <p:spTgt spid="24"/>
                                        </p:tgtEl>
                                      </p:cBhvr>
                                    </p:animEffect>
                                  </p:childTnLst>
                                </p:cTn>
                              </p:par>
                            </p:childTnLst>
                          </p:cTn>
                        </p:par>
                        <p:par>
                          <p:cTn id="43" fill="hold">
                            <p:stCondLst>
                              <p:cond delay="500"/>
                            </p:stCondLst>
                            <p:childTnLst>
                              <p:par>
                                <p:cTn id="44" presetID="16" presetClass="entr" presetSubtype="21"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inVertical)">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71973" y="129542"/>
            <a:ext cx="6227347" cy="2031325"/>
          </a:xfrm>
          <a:prstGeom prst="rect">
            <a:avLst/>
          </a:prstGeom>
          <a:noFill/>
        </p:spPr>
        <p:txBody>
          <a:bodyPr wrap="none" lIns="91440" tIns="45720" rIns="91440" bIns="45720">
            <a:spAutoFit/>
          </a:bodyPr>
          <a:lstStyle/>
          <a:p>
            <a:pPr algn="ctr"/>
            <a:r>
              <a:rPr lang="en-US" sz="72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VN Mang Tre" panose="00000400000000000000" pitchFamily="2" charset="0"/>
              </a:rPr>
              <a:t>Yêu</a:t>
            </a:r>
            <a:r>
              <a:rPr lang="en-US" sz="7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VN Mang Tre" panose="00000400000000000000" pitchFamily="2" charset="0"/>
              </a:rPr>
              <a:t> </a:t>
            </a:r>
            <a:r>
              <a:rPr lang="en-US" sz="72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VN Mang Tre" panose="00000400000000000000" pitchFamily="2" charset="0"/>
              </a:rPr>
              <a:t>cầu</a:t>
            </a:r>
            <a:r>
              <a:rPr lang="en-US" sz="7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VN Mang Tre" panose="00000400000000000000" pitchFamily="2" charset="0"/>
              </a:rPr>
              <a:t> </a:t>
            </a:r>
            <a:r>
              <a:rPr lang="en-US" sz="72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VN Mang Tre" panose="00000400000000000000" pitchFamily="2" charset="0"/>
              </a:rPr>
              <a:t>cần</a:t>
            </a:r>
            <a:r>
              <a:rPr lang="en-US" sz="7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VN Mang Tre" panose="00000400000000000000" pitchFamily="2" charset="0"/>
              </a:rPr>
              <a:t> </a:t>
            </a:r>
            <a:r>
              <a:rPr lang="en-US" sz="72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VN Mang Tre" panose="00000400000000000000" pitchFamily="2" charset="0"/>
              </a:rPr>
              <a:t>đạt</a:t>
            </a:r>
            <a:endParaRPr lang="en-US" sz="72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UVN Mang Tre" panose="00000400000000000000" pitchFamily="2" charset="0"/>
            </a:endParaRPr>
          </a:p>
          <a:p>
            <a:pPr algn="ct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pSp>
        <p:nvGrpSpPr>
          <p:cNvPr id="4" name="Group 3"/>
          <p:cNvGrpSpPr/>
          <p:nvPr/>
        </p:nvGrpSpPr>
        <p:grpSpPr>
          <a:xfrm>
            <a:off x="-2068137" y="984136"/>
            <a:ext cx="15026640" cy="1956816"/>
            <a:chOff x="-2068137" y="984136"/>
            <a:chExt cx="15026640" cy="1956816"/>
          </a:xfrm>
        </p:grpSpPr>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t="34319" r="7408" b="37148"/>
            <a:stretch/>
          </p:blipFill>
          <p:spPr>
            <a:xfrm>
              <a:off x="-2068137" y="984136"/>
              <a:ext cx="15026640" cy="1956816"/>
            </a:xfrm>
            <a:prstGeom prst="rect">
              <a:avLst/>
            </a:prstGeom>
            <a:ln>
              <a:noFill/>
              <a:prstDash val="sysDash"/>
            </a:ln>
          </p:spPr>
        </p:pic>
        <p:sp>
          <p:nvSpPr>
            <p:cNvPr id="6" name="Rectangle 5"/>
            <p:cNvSpPr/>
            <p:nvPr/>
          </p:nvSpPr>
          <p:spPr>
            <a:xfrm>
              <a:off x="1858086" y="1339172"/>
              <a:ext cx="8537323" cy="1242647"/>
            </a:xfrm>
            <a:prstGeom prst="rect">
              <a:avLst/>
            </a:prstGeom>
            <a:ln>
              <a:no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dirty="0">
                  <a:latin typeface="Arial" panose="020B0604020202020204" pitchFamily="34" charset="0"/>
                  <a:cs typeface="Arial" panose="020B0604020202020204" pitchFamily="34" charset="0"/>
                </a:rPr>
                <a:t>Biết thêm một số câu tục ngữ liên quan đến cái đẹp, giải thích được ý nghĩa và nêu hoàn toàn cách sử dựng những câu tục ngữ đó.</a:t>
              </a:r>
            </a:p>
          </p:txBody>
        </p:sp>
      </p:grpSp>
      <p:grpSp>
        <p:nvGrpSpPr>
          <p:cNvPr id="5" name="Group 4"/>
          <p:cNvGrpSpPr/>
          <p:nvPr/>
        </p:nvGrpSpPr>
        <p:grpSpPr>
          <a:xfrm>
            <a:off x="-2086708" y="2936855"/>
            <a:ext cx="14278708" cy="2127609"/>
            <a:chOff x="1036320" y="3019424"/>
            <a:chExt cx="11473952" cy="2127609"/>
          </a:xfrm>
        </p:grpSpPr>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t="65563" r="6455"/>
            <a:stretch/>
          </p:blipFill>
          <p:spPr>
            <a:xfrm>
              <a:off x="1036320" y="3019424"/>
              <a:ext cx="11473952" cy="2127609"/>
            </a:xfrm>
            <a:prstGeom prst="rect">
              <a:avLst/>
            </a:prstGeom>
            <a:ln>
              <a:noFill/>
              <a:prstDash val="sysDash"/>
            </a:ln>
          </p:spPr>
        </p:pic>
        <p:sp>
          <p:nvSpPr>
            <p:cNvPr id="38" name="Rectangle 37"/>
            <p:cNvSpPr/>
            <p:nvPr/>
          </p:nvSpPr>
          <p:spPr>
            <a:xfrm>
              <a:off x="4206241" y="3159754"/>
              <a:ext cx="6860344" cy="1242647"/>
            </a:xfrm>
            <a:prstGeom prst="rect">
              <a:avLst/>
            </a:prstGeom>
            <a:ln>
              <a:no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dirty="0">
                  <a:latin typeface="Arial" panose="020B0604020202020204" pitchFamily="34" charset="0"/>
                  <a:cs typeface="Arial" panose="020B0604020202020204" pitchFamily="34" charset="0"/>
                </a:rPr>
                <a:t>Tiếp tục mở rộng và hệ thống hóa vốn từ thuộc chủ đề cái đẹp.</a:t>
              </a:r>
            </a:p>
          </p:txBody>
        </p:sp>
      </p:grpSp>
      <p:grpSp>
        <p:nvGrpSpPr>
          <p:cNvPr id="7" name="Group 6"/>
          <p:cNvGrpSpPr/>
          <p:nvPr/>
        </p:nvGrpSpPr>
        <p:grpSpPr>
          <a:xfrm>
            <a:off x="-1256888" y="4319832"/>
            <a:ext cx="14485060" cy="2355368"/>
            <a:chOff x="-327018" y="4154980"/>
            <a:chExt cx="10202538" cy="2355368"/>
          </a:xfrm>
        </p:grpSpPr>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backgroundRemoval t="3421" b="30791" l="9765" r="86825"/>
                      </a14:imgEffect>
                    </a14:imgLayer>
                  </a14:imgProps>
                </a:ext>
                <a:ext uri="{28A0092B-C50C-407E-A947-70E740481C1C}">
                  <a14:useLocalDpi xmlns:a14="http://schemas.microsoft.com/office/drawing/2010/main" val="0"/>
                </a:ext>
              </a:extLst>
            </a:blip>
            <a:srcRect l="132" t="-133" r="3542" b="65788"/>
            <a:stretch/>
          </p:blipFill>
          <p:spPr>
            <a:xfrm>
              <a:off x="-327018" y="4154980"/>
              <a:ext cx="10202538" cy="2355368"/>
            </a:xfrm>
            <a:prstGeom prst="rect">
              <a:avLst/>
            </a:prstGeom>
            <a:ln>
              <a:noFill/>
              <a:prstDash val="sysDash"/>
            </a:ln>
          </p:spPr>
        </p:pic>
        <p:sp>
          <p:nvSpPr>
            <p:cNvPr id="39" name="Rectangle 38"/>
            <p:cNvSpPr/>
            <p:nvPr/>
          </p:nvSpPr>
          <p:spPr>
            <a:xfrm>
              <a:off x="1912639" y="4840006"/>
              <a:ext cx="5967628" cy="1242647"/>
            </a:xfrm>
            <a:prstGeom prst="rect">
              <a:avLst/>
            </a:prstGeom>
            <a:ln>
              <a:no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dirty="0">
                  <a:latin typeface="Arial" panose="020B0604020202020204" pitchFamily="34" charset="0"/>
                  <a:cs typeface="Arial" panose="020B0604020202020204" pitchFamily="34" charset="0"/>
                </a:rPr>
                <a:t>Vận dụng đặt câu với những từ chỉ mức độ cao của cái đẹp.</a:t>
              </a:r>
            </a:p>
          </p:txBody>
        </p:sp>
      </p:grpSp>
    </p:spTree>
    <p:extLst>
      <p:ext uri="{BB962C8B-B14F-4D97-AF65-F5344CB8AC3E}">
        <p14:creationId xmlns:p14="http://schemas.microsoft.com/office/powerpoint/2010/main" val="289298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26000" b="-26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1207" b="96378" l="10000" r="90000">
                        <a14:foregroundMark x1="31892" y1="83099" x2="37568" y2="89537"/>
                        <a14:foregroundMark x1="37027" y1="80885" x2="36757" y2="85111"/>
                        <a14:foregroundMark x1="56757" y1="84909" x2="56757" y2="89336"/>
                      </a14:backgroundRemoval>
                    </a14:imgEffect>
                  </a14:imgLayer>
                </a14:imgProps>
              </a:ext>
              <a:ext uri="{28A0092B-C50C-407E-A947-70E740481C1C}">
                <a14:useLocalDpi xmlns:a14="http://schemas.microsoft.com/office/drawing/2010/main" val="0"/>
              </a:ext>
            </a:extLst>
          </a:blip>
          <a:stretch>
            <a:fillRect/>
          </a:stretch>
        </p:blipFill>
        <p:spPr>
          <a:xfrm>
            <a:off x="-572599" y="2307270"/>
            <a:ext cx="3524250" cy="4733925"/>
          </a:xfrm>
          <a:prstGeom prst="rect">
            <a:avLst/>
          </a:prstGeom>
          <a:ln>
            <a:noFill/>
          </a:ln>
          <a:effectLst>
            <a:outerShdw blurRad="292100" dist="139700" dir="2700000" algn="tl" rotWithShape="0">
              <a:srgbClr val="333333">
                <a:alpha val="65000"/>
              </a:srgbClr>
            </a:outerShdw>
          </a:effectLst>
        </p:spPr>
      </p:pic>
      <p:sp>
        <p:nvSpPr>
          <p:cNvPr id="5" name="Cloud Callout 4"/>
          <p:cNvSpPr/>
          <p:nvPr/>
        </p:nvSpPr>
        <p:spPr>
          <a:xfrm>
            <a:off x="2837339" y="304800"/>
            <a:ext cx="5641145" cy="2996418"/>
          </a:xfrm>
          <a:prstGeom prst="cloudCallout">
            <a:avLst>
              <a:gd name="adj1" fmla="val -59486"/>
              <a:gd name="adj2" fmla="val 51935"/>
            </a:avLst>
          </a:prstGeom>
          <a:solidFill>
            <a:schemeClr val="accent4">
              <a:lumMod val="20000"/>
              <a:lumOff val="80000"/>
              <a:alpha val="48000"/>
            </a:schemeClr>
          </a:solidFill>
          <a:ln w="28575">
            <a:solidFill>
              <a:srgbClr val="FFC000"/>
            </a:solidFill>
            <a:prstDash val="lgDashDotDot"/>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Trên</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đường</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đi</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học</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về</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tớ</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thấy</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rất</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nhiều</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rác</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quanh</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khu</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phố</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mình</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không</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được</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vứt</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đúng</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nơi</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quy</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định</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Các</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bạn</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hãy</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cùng</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tớ</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dọn</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rác</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bằng</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cách</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trả</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lời</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đúng</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các</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câu</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hỏi</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nhé</a:t>
            </a:r>
            <a:r>
              <a:rPr kumimoji="0" lang="en-US" sz="20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a:t>
            </a:r>
          </a:p>
        </p:txBody>
      </p:sp>
      <p:pic>
        <p:nvPicPr>
          <p:cNvPr id="11" name="Picture 10"/>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5557656">
            <a:off x="6290156" y="5660854"/>
            <a:ext cx="964181" cy="964181"/>
          </a:xfrm>
          <a:prstGeom prst="rect">
            <a:avLst/>
          </a:prstGeom>
        </p:spPr>
      </p:pic>
      <p:pic>
        <p:nvPicPr>
          <p:cNvPr id="13" name="Picture 12"/>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29667" y1="19417" x2="40167" y2="15250"/>
                        <a14:foregroundMark x1="44167" y1="15250" x2="55417" y2="28750"/>
                        <a14:foregroundMark x1="41667" y1="29917" x2="61083" y2="33917"/>
                        <a14:foregroundMark x1="45500" y1="86667" x2="55000" y2="88750"/>
                        <a14:foregroundMark x1="53833" y1="88000" x2="67583" y2="81500"/>
                        <a14:foregroundMark x1="66250" y1="82083" x2="64000" y2="86500"/>
                        <a14:foregroundMark x1="40000" y1="84000" x2="43750" y2="88167"/>
                        <a14:foregroundMark x1="40333" y1="33167" x2="41833" y2="36917"/>
                        <a14:foregroundMark x1="43583" y1="37333" x2="54250" y2="36417"/>
                      </a14:backgroundRemoval>
                    </a14:imgEffect>
                  </a14:imgLayer>
                </a14:imgProps>
              </a:ext>
              <a:ext uri="{28A0092B-C50C-407E-A947-70E740481C1C}">
                <a14:useLocalDpi xmlns:a14="http://schemas.microsoft.com/office/drawing/2010/main" val="0"/>
              </a:ext>
            </a:extLst>
          </a:blip>
          <a:stretch>
            <a:fillRect/>
          </a:stretch>
        </p:blipFill>
        <p:spPr>
          <a:xfrm rot="6460013">
            <a:off x="8223158" y="5439407"/>
            <a:ext cx="1407072" cy="1407072"/>
          </a:xfrm>
          <a:prstGeom prst="rect">
            <a:avLst/>
          </a:prstGeom>
        </p:spPr>
      </p:pic>
      <p:pic>
        <p:nvPicPr>
          <p:cNvPr id="14" name="Picture 13"/>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4579703">
            <a:off x="3661934" y="5565381"/>
            <a:ext cx="1323745" cy="1323745"/>
          </a:xfrm>
          <a:prstGeom prst="rect">
            <a:avLst/>
          </a:prstGeom>
        </p:spPr>
      </p:pic>
      <p:pic>
        <p:nvPicPr>
          <p:cNvPr id="15" name="Picture 14"/>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4100083">
            <a:off x="5035851" y="4409026"/>
            <a:ext cx="1244123" cy="1244123"/>
          </a:xfrm>
          <a:prstGeom prst="rect">
            <a:avLst/>
          </a:prstGeom>
        </p:spPr>
      </p:pic>
      <p:pic>
        <p:nvPicPr>
          <p:cNvPr id="17" name="Picture 16">
            <a:hlinkClick r:id="" action="ppaction://hlinkshowjump?jump=nextslide"/>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905624" y="4341087"/>
            <a:ext cx="2289053" cy="2438405"/>
          </a:xfrm>
          <a:prstGeom prst="rect">
            <a:avLst/>
          </a:prstGeom>
        </p:spPr>
      </p:pic>
      <p:pic>
        <p:nvPicPr>
          <p:cNvPr id="2" name="nhac-khong-loi-giai-dieu-vui-tuoi-Nhieu-ca-s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992446" y="3731487"/>
            <a:ext cx="609600" cy="609600"/>
          </a:xfrm>
          <a:prstGeom prst="rect">
            <a:avLst/>
          </a:prstGeom>
        </p:spPr>
      </p:pic>
    </p:spTree>
    <p:extLst>
      <p:ext uri="{BB962C8B-B14F-4D97-AF65-F5344CB8AC3E}">
        <p14:creationId xmlns:p14="http://schemas.microsoft.com/office/powerpoint/2010/main" val="29007902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4" presetClass="path" presetSubtype="0" accel="50000" decel="50000" fill="hold" grpId="1" nodeType="withEffect">
                                  <p:stCondLst>
                                    <p:cond delay="0"/>
                                  </p:stCondLst>
                                  <p:childTnLst>
                                    <p:animMotion origin="layout" path="M -0.04388 -0.00787 L -0.00521 -0.04791 C 0.00287 -0.05694 0.01498 -0.0618 0.02774 -0.0618 C 0.04219 -0.0618 0.05378 -0.05694 0.06185 -0.04791 L 0.10065 -0.00787 " pathEditMode="relative" rAng="0" ptsTypes="AAAAA">
                                      <p:cBhvr>
                                        <p:cTn id="11" dur="2000" fill="hold"/>
                                        <p:tgtEl>
                                          <p:spTgt spid="5"/>
                                        </p:tgtEl>
                                        <p:attrNameLst>
                                          <p:attrName>ppt_x</p:attrName>
                                          <p:attrName>ppt_y</p:attrName>
                                        </p:attrNameLst>
                                      </p:cBhvr>
                                      <p:rCtr x="7227" y="-2708"/>
                                    </p:animMotion>
                                  </p:childTnLst>
                                </p:cTn>
                              </p:par>
                              <p:par>
                                <p:cTn id="12" presetID="44" presetClass="path" presetSubtype="0" accel="50000" decel="50000" fill="hold" nodeType="withEffect">
                                  <p:stCondLst>
                                    <p:cond delay="0"/>
                                  </p:stCondLst>
                                  <p:childTnLst>
                                    <p:animMotion origin="layout" path="M 3.95833E-6 -1.48148E-6 L 0.03867 -0.04004 C 0.04674 -0.04907 0.05885 -0.05393 0.07161 -0.05393 C 0.08606 -0.05393 0.09765 -0.04907 0.10573 -0.04004 L 0.14453 -1.48148E-6 " pathEditMode="relative" rAng="0" ptsTypes="AAAAA">
                                      <p:cBhvr>
                                        <p:cTn id="13" dur="2000" fill="hold"/>
                                        <p:tgtEl>
                                          <p:spTgt spid="4"/>
                                        </p:tgtEl>
                                        <p:attrNameLst>
                                          <p:attrName>ppt_x</p:attrName>
                                          <p:attrName>ppt_y</p:attrName>
                                        </p:attrNameLst>
                                      </p:cBhvr>
                                      <p:rCtr x="7227" y="-2708"/>
                                    </p:animMotion>
                                  </p:childTnLst>
                                </p:cTn>
                              </p:par>
                              <p:par>
                                <p:cTn id="14" presetID="1" presetClass="mediacall" presetSubtype="0" fill="hold" nodeType="withEffect">
                                  <p:stCondLst>
                                    <p:cond delay="0"/>
                                  </p:stCondLst>
                                  <p:childTnLst>
                                    <p:cmd type="call" cmd="playFrom(0.0)">
                                      <p:cBhvr>
                                        <p:cTn id="15"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8">
                <p:cTn id="16" fill="hold" display="0">
                  <p:stCondLst>
                    <p:cond delay="indefinite"/>
                  </p:stCondLst>
                  <p:endCondLst>
                    <p:cond evt="onStopAudio" delay="0">
                      <p:tgtEl>
                        <p:sldTgt/>
                      </p:tgtEl>
                    </p:cond>
                  </p:endCondLst>
                </p:cTn>
                <p:tgtEl>
                  <p:spTgt spid="2"/>
                </p:tgtEl>
              </p:cMediaNode>
            </p:audio>
          </p:childTnLst>
        </p:cTn>
      </p:par>
    </p:tnLst>
    <p:bldLst>
      <p:bldP spid="5" grpId="0" animBg="1"/>
      <p:bldP spid="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6000" b="-26000"/>
          </a:stretch>
        </a:blipFill>
        <a:effectLst/>
      </p:bgPr>
    </p:bg>
    <p:spTree>
      <p:nvGrpSpPr>
        <p:cNvPr id="1" name=""/>
        <p:cNvGrpSpPr/>
        <p:nvPr/>
      </p:nvGrpSpPr>
      <p:grpSpPr>
        <a:xfrm>
          <a:off x="0" y="0"/>
          <a:ext cx="0" cy="0"/>
          <a:chOff x="0" y="0"/>
          <a:chExt cx="0" cy="0"/>
        </a:xfrm>
      </p:grpSpPr>
      <p:pic>
        <p:nvPicPr>
          <p:cNvPr id="11" name="chai nhựa"/>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5557656">
            <a:off x="5501357" y="5211166"/>
            <a:ext cx="1867216" cy="1867216"/>
          </a:xfrm>
          <a:prstGeom prst="rect">
            <a:avLst/>
          </a:prstGeom>
        </p:spPr>
      </p:pic>
      <p:pic>
        <p:nvPicPr>
          <p:cNvPr id="13" name="lon nước"/>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29667" y1="19417" x2="40167" y2="15250"/>
                        <a14:foregroundMark x1="44167" y1="15250" x2="55417" y2="28750"/>
                        <a14:foregroundMark x1="41667" y1="29917" x2="61083" y2="33917"/>
                        <a14:foregroundMark x1="45500" y1="86667" x2="55000" y2="88750"/>
                        <a14:foregroundMark x1="53833" y1="88000" x2="67583" y2="81500"/>
                        <a14:foregroundMark x1="66250" y1="82083" x2="64000" y2="86500"/>
                        <a14:foregroundMark x1="40000" y1="84000" x2="43750" y2="88167"/>
                        <a14:foregroundMark x1="40333" y1="33167" x2="41833" y2="36917"/>
                        <a14:foregroundMark x1="43583" y1="37333" x2="54250" y2="36417"/>
                      </a14:backgroundRemoval>
                    </a14:imgEffect>
                  </a14:imgLayer>
                </a14:imgProps>
              </a:ext>
              <a:ext uri="{28A0092B-C50C-407E-A947-70E740481C1C}">
                <a14:useLocalDpi xmlns:a14="http://schemas.microsoft.com/office/drawing/2010/main" val="0"/>
              </a:ext>
            </a:extLst>
          </a:blip>
          <a:stretch>
            <a:fillRect/>
          </a:stretch>
        </p:blipFill>
        <p:spPr>
          <a:xfrm rot="6460013">
            <a:off x="8079784" y="4987217"/>
            <a:ext cx="1970238" cy="1970238"/>
          </a:xfrm>
          <a:prstGeom prst="rect">
            <a:avLst/>
          </a:prstGeom>
        </p:spPr>
      </p:pic>
      <p:pic>
        <p:nvPicPr>
          <p:cNvPr id="15" name="bao ni long"/>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4100083">
            <a:off x="3071554" y="4752814"/>
            <a:ext cx="1865128" cy="1865128"/>
          </a:xfrm>
          <a:prstGeom prst="rect">
            <a:avLst/>
          </a:prstGeom>
        </p:spPr>
      </p:pic>
      <p:pic>
        <p:nvPicPr>
          <p:cNvPr id="14" name="hộp giấy"/>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4579703">
            <a:off x="385010" y="5120323"/>
            <a:ext cx="2049542" cy="2049542"/>
          </a:xfrm>
          <a:prstGeom prst="rect">
            <a:avLst/>
          </a:prstGeom>
        </p:spPr>
      </p:pic>
      <p:sp>
        <p:nvSpPr>
          <p:cNvPr id="2" name="Rectangle 1"/>
          <p:cNvSpPr/>
          <p:nvPr/>
        </p:nvSpPr>
        <p:spPr>
          <a:xfrm>
            <a:off x="3216382" y="237198"/>
            <a:ext cx="6014787"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Dọn</a:t>
            </a:r>
            <a:r>
              <a:rPr kumimoji="0" lang="en-US" sz="4800" b="0" i="0" u="none" strike="noStrike" kern="1200" cap="none" spc="0" normalizeH="0" baseline="0" noProof="0" dirty="0">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sạch</a:t>
            </a:r>
            <a:r>
              <a:rPr kumimoji="0" lang="en-US" sz="4800" b="0" i="0" u="none" strike="noStrike" kern="1200" cap="none" spc="0" normalizeH="0" baseline="0" noProof="0" dirty="0">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khu</a:t>
            </a:r>
            <a:r>
              <a:rPr kumimoji="0" lang="en-US" sz="4800" b="0" i="0" u="none" strike="noStrike" kern="1200" cap="none" spc="0" normalizeH="0" baseline="0" noProof="0" dirty="0">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phố</a:t>
            </a:r>
            <a:endParaRPr kumimoji="0" lang="en-US" sz="4800" b="0" i="0" u="none" strike="noStrike" kern="1200" cap="none" spc="0" normalizeH="0" baseline="0" noProof="0" dirty="0">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endParaRPr>
          </a:p>
        </p:txBody>
      </p:sp>
      <p:sp>
        <p:nvSpPr>
          <p:cNvPr id="3" name="câu 1">
            <a:hlinkClick r:id="rId12" action="ppaction://hlinksldjump"/>
          </p:cNvPr>
          <p:cNvSpPr/>
          <p:nvPr/>
        </p:nvSpPr>
        <p:spPr>
          <a:xfrm>
            <a:off x="992487" y="4436058"/>
            <a:ext cx="980004" cy="1124232"/>
          </a:xfrm>
          <a:prstGeom prst="diamond">
            <a:avLst/>
          </a:prstGeom>
          <a:solidFill>
            <a:srgbClr val="FFFF00">
              <a:alpha val="61000"/>
            </a:srgbClr>
          </a:solidFill>
          <a:ln>
            <a:solidFill>
              <a:srgbClr val="00B050"/>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44546A"/>
                </a:solidFill>
                <a:effectLst/>
                <a:uLnTx/>
                <a:uFillTx/>
                <a:latin typeface="UTM Showcard" panose="02040603050506020204" pitchFamily="18" charset="0"/>
                <a:ea typeface="+mn-ea"/>
                <a:cs typeface="+mn-cs"/>
              </a:rPr>
              <a:t>1</a:t>
            </a:r>
          </a:p>
        </p:txBody>
      </p:sp>
      <p:sp>
        <p:nvSpPr>
          <p:cNvPr id="12" name="câu 2">
            <a:hlinkClick r:id="rId13" action="ppaction://hlinksldjump"/>
          </p:cNvPr>
          <p:cNvSpPr/>
          <p:nvPr/>
        </p:nvSpPr>
        <p:spPr>
          <a:xfrm>
            <a:off x="3501947" y="3873942"/>
            <a:ext cx="980004" cy="1124232"/>
          </a:xfrm>
          <a:prstGeom prst="diamond">
            <a:avLst/>
          </a:prstGeom>
          <a:solidFill>
            <a:srgbClr val="FFFF00">
              <a:alpha val="61000"/>
            </a:srgbClr>
          </a:solidFill>
          <a:ln>
            <a:solidFill>
              <a:srgbClr val="00B050"/>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44546A"/>
                </a:solidFill>
                <a:effectLst/>
                <a:uLnTx/>
                <a:uFillTx/>
                <a:latin typeface="UTM Showcard" panose="02040603050506020204" pitchFamily="18" charset="0"/>
                <a:ea typeface="+mn-ea"/>
                <a:cs typeface="+mn-cs"/>
              </a:rPr>
              <a:t>2</a:t>
            </a:r>
          </a:p>
        </p:txBody>
      </p:sp>
      <p:sp>
        <p:nvSpPr>
          <p:cNvPr id="16" name="câu 3">
            <a:hlinkClick r:id="rId14" action="ppaction://hlinksldjump"/>
          </p:cNvPr>
          <p:cNvSpPr/>
          <p:nvPr/>
        </p:nvSpPr>
        <p:spPr>
          <a:xfrm>
            <a:off x="5793423" y="4561146"/>
            <a:ext cx="980004" cy="1124232"/>
          </a:xfrm>
          <a:prstGeom prst="diamond">
            <a:avLst/>
          </a:prstGeom>
          <a:solidFill>
            <a:srgbClr val="FFFF00">
              <a:alpha val="61000"/>
            </a:srgbClr>
          </a:solidFill>
          <a:ln>
            <a:solidFill>
              <a:srgbClr val="00B050"/>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44546A"/>
                </a:solidFill>
                <a:effectLst/>
                <a:uLnTx/>
                <a:uFillTx/>
                <a:latin typeface="UTM Showcard" panose="02040603050506020204" pitchFamily="18" charset="0"/>
                <a:ea typeface="+mn-ea"/>
                <a:cs typeface="+mn-cs"/>
              </a:rPr>
              <a:t>3</a:t>
            </a:r>
          </a:p>
        </p:txBody>
      </p:sp>
      <p:sp>
        <p:nvSpPr>
          <p:cNvPr id="17" name="câu 4">
            <a:hlinkClick r:id="rId15" action="ppaction://hlinksldjump"/>
          </p:cNvPr>
          <p:cNvSpPr/>
          <p:nvPr/>
        </p:nvSpPr>
        <p:spPr>
          <a:xfrm>
            <a:off x="8574901" y="4172596"/>
            <a:ext cx="980004" cy="1124232"/>
          </a:xfrm>
          <a:prstGeom prst="diamond">
            <a:avLst/>
          </a:prstGeom>
          <a:solidFill>
            <a:srgbClr val="FFFF00">
              <a:alpha val="61000"/>
            </a:srgbClr>
          </a:solidFill>
          <a:ln>
            <a:solidFill>
              <a:srgbClr val="00B050"/>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44546A"/>
                </a:solidFill>
                <a:effectLst/>
                <a:uLnTx/>
                <a:uFillTx/>
                <a:latin typeface="UTM Showcard" panose="02040603050506020204" pitchFamily="18" charset="0"/>
                <a:ea typeface="+mn-ea"/>
                <a:cs typeface="+mn-cs"/>
              </a:rPr>
              <a:t>4</a:t>
            </a:r>
          </a:p>
        </p:txBody>
      </p:sp>
      <p:sp>
        <p:nvSpPr>
          <p:cNvPr id="18" name="Rectangle 17"/>
          <p:cNvSpPr/>
          <p:nvPr/>
        </p:nvSpPr>
        <p:spPr>
          <a:xfrm>
            <a:off x="3216381" y="237197"/>
            <a:ext cx="6014787"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0"/>
                <a:solidFill>
                  <a:srgbClr val="FF0000"/>
                </a:solidFill>
                <a:effectLst>
                  <a:glow rad="1397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Dọn</a:t>
            </a:r>
            <a:r>
              <a:rPr kumimoji="0" lang="en-US" sz="4800" b="0" i="0" u="none" strike="noStrike" kern="1200" cap="none" spc="0" normalizeH="0" baseline="0" noProof="0" dirty="0">
                <a:ln w="0"/>
                <a:solidFill>
                  <a:srgbClr val="FF0000"/>
                </a:solidFill>
                <a:effectLst>
                  <a:glow rad="1397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srgbClr val="FF0000"/>
                </a:solidFill>
                <a:effectLst>
                  <a:glow rad="1397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sạch</a:t>
            </a:r>
            <a:r>
              <a:rPr kumimoji="0" lang="en-US" sz="4800" b="0" i="0" u="none" strike="noStrike" kern="1200" cap="none" spc="0" normalizeH="0" baseline="0" noProof="0" dirty="0">
                <a:ln w="0"/>
                <a:solidFill>
                  <a:srgbClr val="FF0000"/>
                </a:solidFill>
                <a:effectLst>
                  <a:glow rad="1397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srgbClr val="FF0000"/>
                </a:solidFill>
                <a:effectLst>
                  <a:glow rad="1397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khu</a:t>
            </a:r>
            <a:r>
              <a:rPr kumimoji="0" lang="en-US" sz="4800" b="0" i="0" u="none" strike="noStrike" kern="1200" cap="none" spc="0" normalizeH="0" baseline="0" noProof="0" dirty="0">
                <a:ln w="0"/>
                <a:solidFill>
                  <a:srgbClr val="FF0000"/>
                </a:solidFill>
                <a:effectLst>
                  <a:glow rad="1397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srgbClr val="FF0000"/>
                </a:solidFill>
                <a:effectLst>
                  <a:glow rad="1397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phố</a:t>
            </a:r>
            <a:endParaRPr kumimoji="0" lang="en-US" sz="4800" b="0" i="0" u="none" strike="noStrike" kern="1200" cap="none" spc="0" normalizeH="0" baseline="0" noProof="0" dirty="0">
              <a:ln w="0"/>
              <a:solidFill>
                <a:srgbClr val="FF0000"/>
              </a:solidFill>
              <a:effectLst>
                <a:glow rad="1397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endParaRPr>
          </a:p>
        </p:txBody>
      </p:sp>
      <p:pic>
        <p:nvPicPr>
          <p:cNvPr id="6" name="Picture 5">
            <a:hlinkClick r:id="rId16" action="ppaction://hlinksldjump"/>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905624" y="4341087"/>
            <a:ext cx="2289053" cy="2438405"/>
          </a:xfrm>
          <a:prstGeom prst="rect">
            <a:avLst/>
          </a:prstGeom>
        </p:spPr>
      </p:pic>
    </p:spTree>
    <p:extLst>
      <p:ext uri="{BB962C8B-B14F-4D97-AF65-F5344CB8AC3E}">
        <p14:creationId xmlns:p14="http://schemas.microsoft.com/office/powerpoint/2010/main" val="1351086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50" fill="hold">
                                          <p:stCondLst>
                                            <p:cond delay="0"/>
                                          </p:stCondLst>
                                        </p:cTn>
                                        <p:tgtEl>
                                          <p:spTgt spid="18"/>
                                        </p:tgtEl>
                                        <p:attrNameLst>
                                          <p:attrName>r</p:attrName>
                                        </p:attrNameLst>
                                      </p:cBhvr>
                                    </p:animRot>
                                    <p:animRot by="-240000">
                                      <p:cBhvr>
                                        <p:cTn id="7" dur="300" fill="hold">
                                          <p:stCondLst>
                                            <p:cond delay="300"/>
                                          </p:stCondLst>
                                        </p:cTn>
                                        <p:tgtEl>
                                          <p:spTgt spid="18"/>
                                        </p:tgtEl>
                                        <p:attrNameLst>
                                          <p:attrName>r</p:attrName>
                                        </p:attrNameLst>
                                      </p:cBhvr>
                                    </p:animRot>
                                    <p:animRot by="240000">
                                      <p:cBhvr>
                                        <p:cTn id="8" dur="300" fill="hold">
                                          <p:stCondLst>
                                            <p:cond delay="600"/>
                                          </p:stCondLst>
                                        </p:cTn>
                                        <p:tgtEl>
                                          <p:spTgt spid="18"/>
                                        </p:tgtEl>
                                        <p:attrNameLst>
                                          <p:attrName>r</p:attrName>
                                        </p:attrNameLst>
                                      </p:cBhvr>
                                    </p:animRot>
                                    <p:animRot by="-240000">
                                      <p:cBhvr>
                                        <p:cTn id="9" dur="300" fill="hold">
                                          <p:stCondLst>
                                            <p:cond delay="900"/>
                                          </p:stCondLst>
                                        </p:cTn>
                                        <p:tgtEl>
                                          <p:spTgt spid="18"/>
                                        </p:tgtEl>
                                        <p:attrNameLst>
                                          <p:attrName>r</p:attrName>
                                        </p:attrNameLst>
                                      </p:cBhvr>
                                    </p:animRot>
                                    <p:animRot by="120000">
                                      <p:cBhvr>
                                        <p:cTn id="10" dur="300" fill="hold">
                                          <p:stCondLst>
                                            <p:cond delay="1200"/>
                                          </p:stCondLst>
                                        </p:cTn>
                                        <p:tgtEl>
                                          <p:spTgt spid="18"/>
                                        </p:tgtEl>
                                        <p:attrNameLst>
                                          <p:attrName>r</p:attrName>
                                        </p:attrNameLst>
                                      </p:cBhvr>
                                    </p:animRot>
                                  </p:childTnLst>
                                </p:cTn>
                              </p:par>
                              <p:par>
                                <p:cTn id="11" presetID="32" presetClass="emph" presetSubtype="0" repeatCount="indefinite" fill="hold" grpId="0" nodeType="withEffect">
                                  <p:stCondLst>
                                    <p:cond delay="100"/>
                                  </p:stCondLst>
                                  <p:childTnLst>
                                    <p:animRot by="120000">
                                      <p:cBhvr>
                                        <p:cTn id="12" dur="150" fill="hold">
                                          <p:stCondLst>
                                            <p:cond delay="0"/>
                                          </p:stCondLst>
                                        </p:cTn>
                                        <p:tgtEl>
                                          <p:spTgt spid="2"/>
                                        </p:tgtEl>
                                        <p:attrNameLst>
                                          <p:attrName>r</p:attrName>
                                        </p:attrNameLst>
                                      </p:cBhvr>
                                    </p:animRot>
                                    <p:animRot by="-240000">
                                      <p:cBhvr>
                                        <p:cTn id="13" dur="300" fill="hold">
                                          <p:stCondLst>
                                            <p:cond delay="300"/>
                                          </p:stCondLst>
                                        </p:cTn>
                                        <p:tgtEl>
                                          <p:spTgt spid="2"/>
                                        </p:tgtEl>
                                        <p:attrNameLst>
                                          <p:attrName>r</p:attrName>
                                        </p:attrNameLst>
                                      </p:cBhvr>
                                    </p:animRot>
                                    <p:animRot by="240000">
                                      <p:cBhvr>
                                        <p:cTn id="14" dur="300" fill="hold">
                                          <p:stCondLst>
                                            <p:cond delay="600"/>
                                          </p:stCondLst>
                                        </p:cTn>
                                        <p:tgtEl>
                                          <p:spTgt spid="2"/>
                                        </p:tgtEl>
                                        <p:attrNameLst>
                                          <p:attrName>r</p:attrName>
                                        </p:attrNameLst>
                                      </p:cBhvr>
                                    </p:animRot>
                                    <p:animRot by="-240000">
                                      <p:cBhvr>
                                        <p:cTn id="15" dur="300" fill="hold">
                                          <p:stCondLst>
                                            <p:cond delay="900"/>
                                          </p:stCondLst>
                                        </p:cTn>
                                        <p:tgtEl>
                                          <p:spTgt spid="2"/>
                                        </p:tgtEl>
                                        <p:attrNameLst>
                                          <p:attrName>r</p:attrName>
                                        </p:attrNameLst>
                                      </p:cBhvr>
                                    </p:animRot>
                                    <p:animRot by="120000">
                                      <p:cBhvr>
                                        <p:cTn id="16" dur="300" fill="hold">
                                          <p:stCondLst>
                                            <p:cond delay="12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childTnLst>
                          </p:cTn>
                        </p:par>
                        <p:par>
                          <p:cTn id="23" fill="hold">
                            <p:stCondLst>
                              <p:cond delay="500"/>
                            </p:stCondLst>
                            <p:childTnLst>
                              <p:par>
                                <p:cTn id="24" presetID="44" presetClass="path" presetSubtype="0" accel="50000" decel="50000" fill="hold" nodeType="afterEffect">
                                  <p:stCondLst>
                                    <p:cond delay="0"/>
                                  </p:stCondLst>
                                  <p:childTnLst>
                                    <p:animMotion origin="layout" path="M 5E-6 -0.21852 L 0.2086 -0.375 C 0.25183 -0.41041 0.31693 -0.42916 0.38555 -0.42916 C 0.46342 -0.42916 0.52579 -0.41041 0.56902 -0.375 L 0.77774 -0.21852 " pathEditMode="relative" rAng="0" ptsTypes="AAAAA">
                                      <p:cBhvr>
                                        <p:cTn id="25" dur="2000" fill="hold"/>
                                        <p:tgtEl>
                                          <p:spTgt spid="14"/>
                                        </p:tgtEl>
                                        <p:attrNameLst>
                                          <p:attrName>ppt_x</p:attrName>
                                          <p:attrName>ppt_y</p:attrName>
                                        </p:attrNameLst>
                                      </p:cBhvr>
                                      <p:rCtr x="38880" y="-10532"/>
                                    </p:animMotion>
                                  </p:childTnLst>
                                </p:cTn>
                              </p:par>
                            </p:childTnLst>
                          </p:cTn>
                        </p:par>
                        <p:par>
                          <p:cTn id="26" fill="hold">
                            <p:stCondLst>
                              <p:cond delay="2500"/>
                            </p:stCondLst>
                            <p:childTnLst>
                              <p:par>
                                <p:cTn id="27" presetID="10" presetClass="exit" presetSubtype="0" fill="hold" nodeType="after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0" restart="whenNotActive" fill="hold" evtFilter="cancelBubble" nodeType="interactiveSeq">
                <p:stCondLst>
                  <p:cond evt="onClick" delay="0">
                    <p:tgtEl>
                      <p:spTgt spid="12"/>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44" presetClass="path" presetSubtype="0" accel="50000" decel="50000" fill="hold" nodeType="withEffect">
                                  <p:stCondLst>
                                    <p:cond delay="0"/>
                                  </p:stCondLst>
                                  <p:childTnLst>
                                    <p:animMotion origin="layout" path="M 2.29167E-6 4.81481E-6 L 0.15586 -0.24005 C 0.18867 -0.29491 0.23763 -0.325 0.28932 -0.325 C 0.34791 -0.325 0.39466 -0.29491 0.42747 -0.24005 L 0.5845 4.81481E-6 " pathEditMode="relative" rAng="0" ptsTypes="AAAAA">
                                      <p:cBhvr>
                                        <p:cTn id="37" dur="2000" fill="hold"/>
                                        <p:tgtEl>
                                          <p:spTgt spid="15"/>
                                        </p:tgtEl>
                                        <p:attrNameLst>
                                          <p:attrName>ppt_x</p:attrName>
                                          <p:attrName>ppt_y</p:attrName>
                                        </p:attrNameLst>
                                      </p:cBhvr>
                                      <p:rCtr x="29219" y="-16250"/>
                                    </p:animMotion>
                                  </p:childTnLst>
                                </p:cTn>
                              </p:par>
                            </p:childTnLst>
                          </p:cTn>
                        </p:par>
                        <p:par>
                          <p:cTn id="38" fill="hold">
                            <p:stCondLst>
                              <p:cond delay="2000"/>
                            </p:stCondLst>
                            <p:childTnLst>
                              <p:par>
                                <p:cTn id="39" presetID="10" presetClass="exit" presetSubtype="0" fill="hold" nodeType="afterEffect">
                                  <p:stCondLst>
                                    <p:cond delay="0"/>
                                  </p:stCondLst>
                                  <p:childTnLst>
                                    <p:animEffect transition="out" filter="fad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2" restart="whenNotActive" fill="hold" evtFilter="cancelBubble" nodeType="interactiveSeq">
                <p:stCondLst>
                  <p:cond evt="onClick" delay="0">
                    <p:tgtEl>
                      <p:spTgt spid="16"/>
                    </p:tgtEl>
                  </p:cond>
                </p:stCondLst>
                <p:endSync evt="end" delay="0">
                  <p:rtn val="all"/>
                </p:endSync>
                <p:childTnLst>
                  <p:par>
                    <p:cTn id="43" fill="hold">
                      <p:stCondLst>
                        <p:cond delay="0"/>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16"/>
                                        </p:tgtEl>
                                      </p:cBhvr>
                                    </p:animEffect>
                                    <p:set>
                                      <p:cBhvr>
                                        <p:cTn id="47" dur="1" fill="hold">
                                          <p:stCondLst>
                                            <p:cond delay="499"/>
                                          </p:stCondLst>
                                        </p:cTn>
                                        <p:tgtEl>
                                          <p:spTgt spid="16"/>
                                        </p:tgtEl>
                                        <p:attrNameLst>
                                          <p:attrName>style.visibility</p:attrName>
                                        </p:attrNameLst>
                                      </p:cBhvr>
                                      <p:to>
                                        <p:strVal val="hidden"/>
                                      </p:to>
                                    </p:set>
                                  </p:childTnLst>
                                </p:cTn>
                              </p:par>
                              <p:par>
                                <p:cTn id="48" presetID="44" presetClass="path" presetSubtype="0" accel="50000" decel="50000" fill="hold" nodeType="withEffect">
                                  <p:stCondLst>
                                    <p:cond delay="0"/>
                                  </p:stCondLst>
                                  <p:childTnLst>
                                    <p:animMotion origin="layout" path="M -3.75E-6 4.44444E-6 L 0.10599 -0.34098 C 0.12787 -0.41644 0.16133 -0.45348 0.19662 -0.45348 C 0.23646 -0.45348 0.2681 -0.41644 0.29037 -0.34098 L 0.39805 4.44444E-6 " pathEditMode="relative" rAng="0" ptsTypes="AAAAA">
                                      <p:cBhvr>
                                        <p:cTn id="49" dur="2000" fill="hold"/>
                                        <p:tgtEl>
                                          <p:spTgt spid="11"/>
                                        </p:tgtEl>
                                        <p:attrNameLst>
                                          <p:attrName>ppt_x</p:attrName>
                                          <p:attrName>ppt_y</p:attrName>
                                        </p:attrNameLst>
                                      </p:cBhvr>
                                      <p:rCtr x="19896" y="-22685"/>
                                    </p:animMotion>
                                  </p:childTnLst>
                                </p:cTn>
                              </p:par>
                            </p:childTnLst>
                          </p:cTn>
                        </p:par>
                        <p:par>
                          <p:cTn id="50" fill="hold">
                            <p:stCondLst>
                              <p:cond delay="2000"/>
                            </p:stCondLst>
                            <p:childTnLst>
                              <p:par>
                                <p:cTn id="51" presetID="10" presetClass="exit" presetSubtype="0" fill="hold" nodeType="afterEffect">
                                  <p:stCondLst>
                                    <p:cond delay="0"/>
                                  </p:stCondLst>
                                  <p:childTnLst>
                                    <p:animEffect transition="out" filter="fade">
                                      <p:cBhvr>
                                        <p:cTn id="52" dur="500"/>
                                        <p:tgtEl>
                                          <p:spTgt spid="11"/>
                                        </p:tgtEl>
                                      </p:cBhvr>
                                    </p:animEffect>
                                    <p:set>
                                      <p:cBhvr>
                                        <p:cTn id="5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10" presetClass="exit" presetSubtype="0" fill="hold" grpId="0" nodeType="clickEffect">
                                  <p:stCondLst>
                                    <p:cond delay="0"/>
                                  </p:stCondLst>
                                  <p:childTnLst>
                                    <p:animEffect transition="out" filter="fade">
                                      <p:cBhvr>
                                        <p:cTn id="58" dur="500"/>
                                        <p:tgtEl>
                                          <p:spTgt spid="17"/>
                                        </p:tgtEl>
                                      </p:cBhvr>
                                    </p:animEffect>
                                    <p:set>
                                      <p:cBhvr>
                                        <p:cTn id="59" dur="1" fill="hold">
                                          <p:stCondLst>
                                            <p:cond delay="499"/>
                                          </p:stCondLst>
                                        </p:cTn>
                                        <p:tgtEl>
                                          <p:spTgt spid="17"/>
                                        </p:tgtEl>
                                        <p:attrNameLst>
                                          <p:attrName>style.visibility</p:attrName>
                                        </p:attrNameLst>
                                      </p:cBhvr>
                                      <p:to>
                                        <p:strVal val="hidden"/>
                                      </p:to>
                                    </p:set>
                                  </p:childTnLst>
                                </p:cTn>
                              </p:par>
                              <p:par>
                                <p:cTn id="60" presetID="44" presetClass="path" presetSubtype="0" accel="50000" decel="50000" fill="hold" nodeType="withEffect">
                                  <p:stCondLst>
                                    <p:cond delay="0"/>
                                  </p:stCondLst>
                                  <p:childTnLst>
                                    <p:animMotion origin="layout" path="M 4.16667E-7 -3.33333E-6 L 0.04206 -0.28865 C 0.05065 -0.35347 0.06393 -0.38819 0.07786 -0.38819 C 0.09362 -0.38819 0.10612 -0.35347 0.11484 -0.28865 L 0.15729 -3.33333E-6 " pathEditMode="relative" rAng="0" ptsTypes="AAAAA">
                                      <p:cBhvr>
                                        <p:cTn id="61" dur="2000" fill="hold"/>
                                        <p:tgtEl>
                                          <p:spTgt spid="13"/>
                                        </p:tgtEl>
                                        <p:attrNameLst>
                                          <p:attrName>ppt_x</p:attrName>
                                          <p:attrName>ppt_y</p:attrName>
                                        </p:attrNameLst>
                                      </p:cBhvr>
                                      <p:rCtr x="7865" y="-19421"/>
                                    </p:animMotion>
                                  </p:childTnLst>
                                </p:cTn>
                              </p:par>
                            </p:childTnLst>
                          </p:cTn>
                        </p:par>
                        <p:par>
                          <p:cTn id="62" fill="hold">
                            <p:stCondLst>
                              <p:cond delay="2000"/>
                            </p:stCondLst>
                            <p:childTnLst>
                              <p:par>
                                <p:cTn id="63" presetID="10" presetClass="exit" presetSubtype="0" fill="hold" nodeType="afterEffect">
                                  <p:stCondLst>
                                    <p:cond delay="0"/>
                                  </p:stCondLst>
                                  <p:childTnLst>
                                    <p:animEffect transition="out" filter="fade">
                                      <p:cBhvr>
                                        <p:cTn id="64" dur="500"/>
                                        <p:tgtEl>
                                          <p:spTgt spid="13"/>
                                        </p:tgtEl>
                                      </p:cBhvr>
                                    </p:animEffect>
                                    <p:set>
                                      <p:cBhvr>
                                        <p:cTn id="6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2" grpId="0"/>
      <p:bldP spid="3" grpId="0" animBg="1"/>
      <p:bldP spid="12" grpId="0" animBg="1"/>
      <p:bldP spid="16" grpId="0" animBg="1"/>
      <p:bldP spid="17" grpId="0" animBg="1"/>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6000" b="-26000"/>
          </a:stretch>
        </a:blipFill>
        <a:effectLst/>
      </p:bgPr>
    </p:bg>
    <p:spTree>
      <p:nvGrpSpPr>
        <p:cNvPr id="1" name=""/>
        <p:cNvGrpSpPr/>
        <p:nvPr/>
      </p:nvGrpSpPr>
      <p:grpSpPr>
        <a:xfrm>
          <a:off x="0" y="0"/>
          <a:ext cx="0" cy="0"/>
          <a:chOff x="0" y="0"/>
          <a:chExt cx="0" cy="0"/>
        </a:xfrm>
      </p:grpSpPr>
      <p:sp>
        <p:nvSpPr>
          <p:cNvPr id="4" name="Rounded Rectangle 3"/>
          <p:cNvSpPr/>
          <p:nvPr/>
        </p:nvSpPr>
        <p:spPr>
          <a:xfrm>
            <a:off x="1619794" y="705394"/>
            <a:ext cx="8961119" cy="1310996"/>
          </a:xfrm>
          <a:prstGeom prst="roundRect">
            <a:avLst/>
          </a:prstGeom>
          <a:solidFill>
            <a:schemeClr val="bg1">
              <a:alpha val="58000"/>
            </a:schemeClr>
          </a:solidFill>
          <a:ln w="38100">
            <a:solidFill>
              <a:schemeClr val="accent2">
                <a:lumMod val="75000"/>
              </a:schemeClr>
            </a:solidFill>
            <a:prstDash val="lgDashDot"/>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Trong các từ sau, từ nào thể hiện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vẻ đẹp của thiên nhiên?</a:t>
            </a:r>
          </a:p>
        </p:txBody>
      </p:sp>
      <p:sp>
        <p:nvSpPr>
          <p:cNvPr id="19" name="Rounded Rectangle 18"/>
          <p:cNvSpPr/>
          <p:nvPr/>
        </p:nvSpPr>
        <p:spPr>
          <a:xfrm>
            <a:off x="3886201" y="2668693"/>
            <a:ext cx="6152606" cy="796835"/>
          </a:xfrm>
          <a:prstGeom prst="roundRect">
            <a:avLst/>
          </a:prstGeom>
          <a:solidFill>
            <a:schemeClr val="bg1">
              <a:alpha val="54000"/>
            </a:schemeClr>
          </a:solidFill>
          <a:ln w="38100">
            <a:solidFill>
              <a:schemeClr val="accent1">
                <a:lumMod val="50000"/>
              </a:schemeClr>
            </a:solidFill>
            <a:prstDash val="lgDashDot"/>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Tuyệt diệu</a:t>
            </a:r>
          </a:p>
        </p:txBody>
      </p:sp>
      <p:sp>
        <p:nvSpPr>
          <p:cNvPr id="22" name="Rounded Rectangle 21"/>
          <p:cNvSpPr/>
          <p:nvPr/>
        </p:nvSpPr>
        <p:spPr>
          <a:xfrm>
            <a:off x="3909603" y="4137779"/>
            <a:ext cx="6152606" cy="796835"/>
          </a:xfrm>
          <a:prstGeom prst="roundRect">
            <a:avLst/>
          </a:prstGeom>
          <a:solidFill>
            <a:schemeClr val="bg1">
              <a:alpha val="54000"/>
            </a:schemeClr>
          </a:solidFill>
          <a:ln w="38100">
            <a:solidFill>
              <a:srgbClr val="FF0000"/>
            </a:solidFill>
            <a:prstDash val="lgDashDot"/>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Xinh xắn</a:t>
            </a:r>
          </a:p>
        </p:txBody>
      </p:sp>
      <p:sp>
        <p:nvSpPr>
          <p:cNvPr id="23" name="Rounded Rectangle 22"/>
          <p:cNvSpPr/>
          <p:nvPr/>
        </p:nvSpPr>
        <p:spPr>
          <a:xfrm>
            <a:off x="3909603" y="5467658"/>
            <a:ext cx="6152606" cy="796835"/>
          </a:xfrm>
          <a:prstGeom prst="roundRect">
            <a:avLst/>
          </a:prstGeom>
          <a:solidFill>
            <a:schemeClr val="bg1">
              <a:alpha val="54000"/>
            </a:schemeClr>
          </a:solidFill>
          <a:ln w="38100">
            <a:solidFill>
              <a:srgbClr val="00B050"/>
            </a:solidFill>
            <a:prstDash val="lgDashDot"/>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Thướt tha</a:t>
            </a:r>
          </a:p>
        </p:txBody>
      </p:sp>
      <p:pic>
        <p:nvPicPr>
          <p:cNvPr id="24" name="Picture 23"/>
          <p:cNvPicPr>
            <a:picLocks noChangeAspect="1"/>
          </p:cNvPicPr>
          <p:nvPr/>
        </p:nvPicPr>
        <p:blipFill>
          <a:blip r:embed="rId4">
            <a:extLst>
              <a:ext uri="{BEBA8EAE-BF5A-486C-A8C5-ECC9F3942E4B}">
                <a14:imgProps xmlns:a14="http://schemas.microsoft.com/office/drawing/2010/main">
                  <a14:imgLayer r:embed="rId5">
                    <a14:imgEffect>
                      <a14:backgroundRemoval t="1207" b="96378" l="10000" r="90000">
                        <a14:foregroundMark x1="31892" y1="83099" x2="37568" y2="89537"/>
                        <a14:foregroundMark x1="37027" y1="80885" x2="36757" y2="85111"/>
                        <a14:foregroundMark x1="56757" y1="84909" x2="56757" y2="89336"/>
                      </a14:backgroundRemoval>
                    </a14:imgEffect>
                  </a14:imgLayer>
                </a14:imgProps>
              </a:ext>
              <a:ext uri="{28A0092B-C50C-407E-A947-70E740481C1C}">
                <a14:useLocalDpi xmlns:a14="http://schemas.microsoft.com/office/drawing/2010/main" val="0"/>
              </a:ext>
            </a:extLst>
          </a:blip>
          <a:stretch>
            <a:fillRect/>
          </a:stretch>
        </p:blipFill>
        <p:spPr>
          <a:xfrm>
            <a:off x="0" y="2292887"/>
            <a:ext cx="3524250" cy="4733925"/>
          </a:xfrm>
          <a:prstGeom prst="rect">
            <a:avLst/>
          </a:prstGeom>
          <a:ln>
            <a:noFill/>
          </a:ln>
          <a:effectLst>
            <a:outerShdw blurRad="292100" dist="139700" dir="2700000" algn="tl" rotWithShape="0">
              <a:srgbClr val="333333">
                <a:alpha val="65000"/>
              </a:srgbClr>
            </a:outerShdw>
          </a:effectLst>
        </p:spPr>
      </p:pic>
      <p:pic>
        <p:nvPicPr>
          <p:cNvPr id="26" name="Picture 25">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8285" y="5575831"/>
            <a:ext cx="1047706" cy="1116065"/>
          </a:xfrm>
          <a:prstGeom prst="rect">
            <a:avLst/>
          </a:prstGeom>
        </p:spPr>
      </p:pic>
    </p:spTree>
    <p:extLst>
      <p:ext uri="{BB962C8B-B14F-4D97-AF65-F5344CB8AC3E}">
        <p14:creationId xmlns:p14="http://schemas.microsoft.com/office/powerpoint/2010/main" val="42888023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22"/>
                                        </p:tgtEl>
                                      </p:cBhvr>
                                    </p:animEffect>
                                    <p:set>
                                      <p:cBhvr>
                                        <p:cTn id="26" dur="1" fill="hold">
                                          <p:stCondLst>
                                            <p:cond delay="499"/>
                                          </p:stCondLst>
                                        </p:cTn>
                                        <p:tgtEl>
                                          <p:spTgt spid="22"/>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cTn>
                              </p:par>
                              <p:par>
                                <p:cTn id="30" presetID="32" presetClass="emph" presetSubtype="0" fill="hold" grpId="1" nodeType="withEffect">
                                  <p:stCondLst>
                                    <p:cond delay="0"/>
                                  </p:stCondLst>
                                  <p:childTnLst>
                                    <p:animRot by="120000">
                                      <p:cBhvr>
                                        <p:cTn id="31" dur="100" fill="hold">
                                          <p:stCondLst>
                                            <p:cond delay="0"/>
                                          </p:stCondLst>
                                        </p:cTn>
                                        <p:tgtEl>
                                          <p:spTgt spid="19"/>
                                        </p:tgtEl>
                                        <p:attrNameLst>
                                          <p:attrName>r</p:attrName>
                                        </p:attrNameLst>
                                      </p:cBhvr>
                                    </p:animRot>
                                    <p:animRot by="-240000">
                                      <p:cBhvr>
                                        <p:cTn id="32" dur="200" fill="hold">
                                          <p:stCondLst>
                                            <p:cond delay="200"/>
                                          </p:stCondLst>
                                        </p:cTn>
                                        <p:tgtEl>
                                          <p:spTgt spid="19"/>
                                        </p:tgtEl>
                                        <p:attrNameLst>
                                          <p:attrName>r</p:attrName>
                                        </p:attrNameLst>
                                      </p:cBhvr>
                                    </p:animRot>
                                    <p:animRot by="240000">
                                      <p:cBhvr>
                                        <p:cTn id="33" dur="200" fill="hold">
                                          <p:stCondLst>
                                            <p:cond delay="400"/>
                                          </p:stCondLst>
                                        </p:cTn>
                                        <p:tgtEl>
                                          <p:spTgt spid="19"/>
                                        </p:tgtEl>
                                        <p:attrNameLst>
                                          <p:attrName>r</p:attrName>
                                        </p:attrNameLst>
                                      </p:cBhvr>
                                    </p:animRot>
                                    <p:animRot by="-240000">
                                      <p:cBhvr>
                                        <p:cTn id="34" dur="200" fill="hold">
                                          <p:stCondLst>
                                            <p:cond delay="600"/>
                                          </p:stCondLst>
                                        </p:cTn>
                                        <p:tgtEl>
                                          <p:spTgt spid="19"/>
                                        </p:tgtEl>
                                        <p:attrNameLst>
                                          <p:attrName>r</p:attrName>
                                        </p:attrNameLst>
                                      </p:cBhvr>
                                    </p:animRot>
                                    <p:animRot by="120000">
                                      <p:cBhvr>
                                        <p:cTn id="35" dur="200" fill="hold">
                                          <p:stCondLst>
                                            <p:cond delay="800"/>
                                          </p:stCondLst>
                                        </p:cTn>
                                        <p:tgtEl>
                                          <p:spTgt spid="19"/>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2" grpId="0" animBg="1"/>
      <p:bldP spid="22" grpId="1" animBg="1"/>
      <p:bldP spid="23" grpId="0" animBg="1"/>
      <p:bldP spid="2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6000" b="-26000"/>
          </a:stretch>
        </a:blipFill>
        <a:effectLst/>
      </p:bgPr>
    </p:bg>
    <p:spTree>
      <p:nvGrpSpPr>
        <p:cNvPr id="1" name=""/>
        <p:cNvGrpSpPr/>
        <p:nvPr/>
      </p:nvGrpSpPr>
      <p:grpSpPr>
        <a:xfrm>
          <a:off x="0" y="0"/>
          <a:ext cx="0" cy="0"/>
          <a:chOff x="0" y="0"/>
          <a:chExt cx="0" cy="0"/>
        </a:xfrm>
      </p:grpSpPr>
      <p:sp>
        <p:nvSpPr>
          <p:cNvPr id="4" name="Rounded Rectangle 3"/>
          <p:cNvSpPr/>
          <p:nvPr/>
        </p:nvSpPr>
        <p:spPr>
          <a:xfrm>
            <a:off x="1619794" y="705394"/>
            <a:ext cx="8961119" cy="1310996"/>
          </a:xfrm>
          <a:prstGeom prst="roundRect">
            <a:avLst/>
          </a:prstGeom>
          <a:solidFill>
            <a:schemeClr val="bg1">
              <a:alpha val="58000"/>
            </a:schemeClr>
          </a:solidFill>
          <a:ln w="38100">
            <a:solidFill>
              <a:schemeClr val="accent2">
                <a:lumMod val="75000"/>
              </a:schemeClr>
            </a:solidFill>
            <a:prstDash val="lgDashDot"/>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Trong các từ sau, từ nào thể hiện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vẻ đẹp bên ngoài của con người?</a:t>
            </a:r>
          </a:p>
        </p:txBody>
      </p:sp>
      <p:sp>
        <p:nvSpPr>
          <p:cNvPr id="19" name="Rounded Rectangle 18"/>
          <p:cNvSpPr/>
          <p:nvPr/>
        </p:nvSpPr>
        <p:spPr>
          <a:xfrm>
            <a:off x="3886201" y="2668693"/>
            <a:ext cx="6152606" cy="796835"/>
          </a:xfrm>
          <a:prstGeom prst="roundRect">
            <a:avLst/>
          </a:prstGeom>
          <a:solidFill>
            <a:schemeClr val="bg1">
              <a:alpha val="54000"/>
            </a:schemeClr>
          </a:solidFill>
          <a:ln w="38100">
            <a:solidFill>
              <a:schemeClr val="accent1">
                <a:lumMod val="50000"/>
              </a:schemeClr>
            </a:solidFill>
            <a:prstDash val="lgDashDot"/>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Nết na</a:t>
            </a:r>
          </a:p>
        </p:txBody>
      </p:sp>
      <p:sp>
        <p:nvSpPr>
          <p:cNvPr id="22" name="Rounded Rectangle 21"/>
          <p:cNvSpPr/>
          <p:nvPr/>
        </p:nvSpPr>
        <p:spPr>
          <a:xfrm>
            <a:off x="3909603" y="4137779"/>
            <a:ext cx="6152606" cy="796835"/>
          </a:xfrm>
          <a:prstGeom prst="roundRect">
            <a:avLst/>
          </a:prstGeom>
          <a:solidFill>
            <a:schemeClr val="bg1">
              <a:alpha val="54000"/>
            </a:schemeClr>
          </a:solidFill>
          <a:ln w="38100">
            <a:solidFill>
              <a:srgbClr val="FF0000"/>
            </a:solidFill>
            <a:prstDash val="lgDashDot"/>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Dễ thương</a:t>
            </a:r>
          </a:p>
        </p:txBody>
      </p:sp>
      <p:sp>
        <p:nvSpPr>
          <p:cNvPr id="23" name="Rounded Rectangle 22"/>
          <p:cNvSpPr/>
          <p:nvPr/>
        </p:nvSpPr>
        <p:spPr>
          <a:xfrm>
            <a:off x="3909603" y="5467658"/>
            <a:ext cx="6152606" cy="796835"/>
          </a:xfrm>
          <a:prstGeom prst="roundRect">
            <a:avLst/>
          </a:prstGeom>
          <a:solidFill>
            <a:schemeClr val="bg1">
              <a:alpha val="54000"/>
            </a:schemeClr>
          </a:solidFill>
          <a:ln w="38100">
            <a:solidFill>
              <a:srgbClr val="00B050"/>
            </a:solidFill>
            <a:prstDash val="lgDashDot"/>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Dũng cảm</a:t>
            </a:r>
          </a:p>
        </p:txBody>
      </p:sp>
      <p:pic>
        <p:nvPicPr>
          <p:cNvPr id="24" name="Picture 23"/>
          <p:cNvPicPr>
            <a:picLocks noChangeAspect="1"/>
          </p:cNvPicPr>
          <p:nvPr/>
        </p:nvPicPr>
        <p:blipFill>
          <a:blip r:embed="rId4">
            <a:extLst>
              <a:ext uri="{BEBA8EAE-BF5A-486C-A8C5-ECC9F3942E4B}">
                <a14:imgProps xmlns:a14="http://schemas.microsoft.com/office/drawing/2010/main">
                  <a14:imgLayer r:embed="rId5">
                    <a14:imgEffect>
                      <a14:backgroundRemoval t="1207" b="96378" l="10000" r="90000">
                        <a14:foregroundMark x1="31892" y1="83099" x2="37568" y2="89537"/>
                        <a14:foregroundMark x1="37027" y1="80885" x2="36757" y2="85111"/>
                        <a14:foregroundMark x1="56757" y1="84909" x2="56757" y2="89336"/>
                      </a14:backgroundRemoval>
                    </a14:imgEffect>
                  </a14:imgLayer>
                </a14:imgProps>
              </a:ext>
              <a:ext uri="{28A0092B-C50C-407E-A947-70E740481C1C}">
                <a14:useLocalDpi xmlns:a14="http://schemas.microsoft.com/office/drawing/2010/main" val="0"/>
              </a:ext>
            </a:extLst>
          </a:blip>
          <a:stretch>
            <a:fillRect/>
          </a:stretch>
        </p:blipFill>
        <p:spPr>
          <a:xfrm>
            <a:off x="0" y="2292887"/>
            <a:ext cx="3524250" cy="4733925"/>
          </a:xfrm>
          <a:prstGeom prst="rect">
            <a:avLst/>
          </a:prstGeom>
          <a:ln>
            <a:noFill/>
          </a:ln>
          <a:effectLst>
            <a:outerShdw blurRad="292100" dist="139700" dir="2700000" algn="tl" rotWithShape="0">
              <a:srgbClr val="333333">
                <a:alpha val="65000"/>
              </a:srgbClr>
            </a:outerShdw>
          </a:effectLst>
        </p:spPr>
      </p:pic>
      <p:pic>
        <p:nvPicPr>
          <p:cNvPr id="11" name="Picture 10">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8285" y="5575831"/>
            <a:ext cx="1047706" cy="1116065"/>
          </a:xfrm>
          <a:prstGeom prst="rect">
            <a:avLst/>
          </a:prstGeom>
        </p:spPr>
      </p:pic>
    </p:spTree>
    <p:extLst>
      <p:ext uri="{BB962C8B-B14F-4D97-AF65-F5344CB8AC3E}">
        <p14:creationId xmlns:p14="http://schemas.microsoft.com/office/powerpoint/2010/main" val="7518421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19"/>
                                        </p:tgtEl>
                                      </p:cBhvr>
                                    </p:animEffect>
                                    <p:set>
                                      <p:cBhvr>
                                        <p:cTn id="26" dur="1" fill="hold">
                                          <p:stCondLst>
                                            <p:cond delay="499"/>
                                          </p:stCondLst>
                                        </p:cTn>
                                        <p:tgtEl>
                                          <p:spTgt spid="19"/>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cTn>
                              </p:par>
                              <p:par>
                                <p:cTn id="30" presetID="32" presetClass="emph" presetSubtype="0" fill="hold" grpId="1" nodeType="withEffect">
                                  <p:stCondLst>
                                    <p:cond delay="0"/>
                                  </p:stCondLst>
                                  <p:childTnLst>
                                    <p:animRot by="120000">
                                      <p:cBhvr>
                                        <p:cTn id="31" dur="100" fill="hold">
                                          <p:stCondLst>
                                            <p:cond delay="0"/>
                                          </p:stCondLst>
                                        </p:cTn>
                                        <p:tgtEl>
                                          <p:spTgt spid="22"/>
                                        </p:tgtEl>
                                        <p:attrNameLst>
                                          <p:attrName>r</p:attrName>
                                        </p:attrNameLst>
                                      </p:cBhvr>
                                    </p:animRot>
                                    <p:animRot by="-240000">
                                      <p:cBhvr>
                                        <p:cTn id="32" dur="200" fill="hold">
                                          <p:stCondLst>
                                            <p:cond delay="200"/>
                                          </p:stCondLst>
                                        </p:cTn>
                                        <p:tgtEl>
                                          <p:spTgt spid="22"/>
                                        </p:tgtEl>
                                        <p:attrNameLst>
                                          <p:attrName>r</p:attrName>
                                        </p:attrNameLst>
                                      </p:cBhvr>
                                    </p:animRot>
                                    <p:animRot by="240000">
                                      <p:cBhvr>
                                        <p:cTn id="33" dur="200" fill="hold">
                                          <p:stCondLst>
                                            <p:cond delay="400"/>
                                          </p:stCondLst>
                                        </p:cTn>
                                        <p:tgtEl>
                                          <p:spTgt spid="22"/>
                                        </p:tgtEl>
                                        <p:attrNameLst>
                                          <p:attrName>r</p:attrName>
                                        </p:attrNameLst>
                                      </p:cBhvr>
                                    </p:animRot>
                                    <p:animRot by="-240000">
                                      <p:cBhvr>
                                        <p:cTn id="34" dur="200" fill="hold">
                                          <p:stCondLst>
                                            <p:cond delay="600"/>
                                          </p:stCondLst>
                                        </p:cTn>
                                        <p:tgtEl>
                                          <p:spTgt spid="22"/>
                                        </p:tgtEl>
                                        <p:attrNameLst>
                                          <p:attrName>r</p:attrName>
                                        </p:attrNameLst>
                                      </p:cBhvr>
                                    </p:animRot>
                                    <p:animRot by="120000">
                                      <p:cBhvr>
                                        <p:cTn id="35" dur="200" fill="hold">
                                          <p:stCondLst>
                                            <p:cond delay="800"/>
                                          </p:stCondLst>
                                        </p:cTn>
                                        <p:tgtEl>
                                          <p:spTgt spid="22"/>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2" grpId="0" animBg="1"/>
      <p:bldP spid="22" grpId="1" animBg="1"/>
      <p:bldP spid="23" grpId="0" animBg="1"/>
      <p:bldP spid="23"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6000" b="-26000"/>
          </a:stretch>
        </a:blipFill>
        <a:effectLst/>
      </p:bgPr>
    </p:bg>
    <p:spTree>
      <p:nvGrpSpPr>
        <p:cNvPr id="1" name=""/>
        <p:cNvGrpSpPr/>
        <p:nvPr/>
      </p:nvGrpSpPr>
      <p:grpSpPr>
        <a:xfrm>
          <a:off x="0" y="0"/>
          <a:ext cx="0" cy="0"/>
          <a:chOff x="0" y="0"/>
          <a:chExt cx="0" cy="0"/>
        </a:xfrm>
      </p:grpSpPr>
      <p:sp>
        <p:nvSpPr>
          <p:cNvPr id="4" name="Rounded Rectangle 3"/>
          <p:cNvSpPr/>
          <p:nvPr/>
        </p:nvSpPr>
        <p:spPr>
          <a:xfrm>
            <a:off x="1619794" y="705394"/>
            <a:ext cx="8961119" cy="1310996"/>
          </a:xfrm>
          <a:prstGeom prst="roundRect">
            <a:avLst/>
          </a:prstGeom>
          <a:solidFill>
            <a:schemeClr val="bg1">
              <a:alpha val="58000"/>
            </a:schemeClr>
          </a:solidFill>
          <a:ln w="38100">
            <a:solidFill>
              <a:schemeClr val="accent2">
                <a:lumMod val="75000"/>
              </a:schemeClr>
            </a:solidFill>
            <a:prstDash val="lgDashDot"/>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Trong các từ sau, từ nào miêu tả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mức độ cao của cái đẹp?</a:t>
            </a:r>
          </a:p>
        </p:txBody>
      </p:sp>
      <p:sp>
        <p:nvSpPr>
          <p:cNvPr id="19" name="Rounded Rectangle 18"/>
          <p:cNvSpPr/>
          <p:nvPr/>
        </p:nvSpPr>
        <p:spPr>
          <a:xfrm>
            <a:off x="3886201" y="2668693"/>
            <a:ext cx="6152606" cy="796835"/>
          </a:xfrm>
          <a:prstGeom prst="roundRect">
            <a:avLst/>
          </a:prstGeom>
          <a:solidFill>
            <a:schemeClr val="bg1">
              <a:alpha val="54000"/>
            </a:schemeClr>
          </a:solidFill>
          <a:ln w="38100">
            <a:solidFill>
              <a:schemeClr val="accent1">
                <a:lumMod val="50000"/>
              </a:schemeClr>
            </a:solidFill>
            <a:prstDash val="lgDashDot"/>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Tươi đẹp</a:t>
            </a:r>
          </a:p>
        </p:txBody>
      </p:sp>
      <p:sp>
        <p:nvSpPr>
          <p:cNvPr id="22" name="Rounded Rectangle 21"/>
          <p:cNvSpPr/>
          <p:nvPr/>
        </p:nvSpPr>
        <p:spPr>
          <a:xfrm>
            <a:off x="3909603" y="4137779"/>
            <a:ext cx="6152606" cy="796835"/>
          </a:xfrm>
          <a:prstGeom prst="roundRect">
            <a:avLst/>
          </a:prstGeom>
          <a:solidFill>
            <a:schemeClr val="bg1">
              <a:alpha val="54000"/>
            </a:schemeClr>
          </a:solidFill>
          <a:ln w="38100">
            <a:solidFill>
              <a:srgbClr val="FF0000"/>
            </a:solidFill>
            <a:prstDash val="lgDashDot"/>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Ngạc nhiên</a:t>
            </a:r>
          </a:p>
        </p:txBody>
      </p:sp>
      <p:sp>
        <p:nvSpPr>
          <p:cNvPr id="23" name="Rounded Rectangle 22"/>
          <p:cNvSpPr/>
          <p:nvPr/>
        </p:nvSpPr>
        <p:spPr>
          <a:xfrm>
            <a:off x="3909603" y="5467658"/>
            <a:ext cx="6152606" cy="796835"/>
          </a:xfrm>
          <a:prstGeom prst="roundRect">
            <a:avLst/>
          </a:prstGeom>
          <a:solidFill>
            <a:schemeClr val="bg1">
              <a:alpha val="54000"/>
            </a:schemeClr>
          </a:solidFill>
          <a:ln w="38100">
            <a:solidFill>
              <a:srgbClr val="00B050"/>
            </a:solidFill>
            <a:prstDash val="lgDashDot"/>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Hoàn mĩ</a:t>
            </a:r>
          </a:p>
        </p:txBody>
      </p:sp>
      <p:pic>
        <p:nvPicPr>
          <p:cNvPr id="24" name="Picture 23"/>
          <p:cNvPicPr>
            <a:picLocks noChangeAspect="1"/>
          </p:cNvPicPr>
          <p:nvPr/>
        </p:nvPicPr>
        <p:blipFill>
          <a:blip r:embed="rId4">
            <a:extLst>
              <a:ext uri="{BEBA8EAE-BF5A-486C-A8C5-ECC9F3942E4B}">
                <a14:imgProps xmlns:a14="http://schemas.microsoft.com/office/drawing/2010/main">
                  <a14:imgLayer r:embed="rId5">
                    <a14:imgEffect>
                      <a14:backgroundRemoval t="1207" b="96378" l="10000" r="90000">
                        <a14:foregroundMark x1="31892" y1="83099" x2="37568" y2="89537"/>
                        <a14:foregroundMark x1="37027" y1="80885" x2="36757" y2="85111"/>
                        <a14:foregroundMark x1="56757" y1="84909" x2="56757" y2="89336"/>
                      </a14:backgroundRemoval>
                    </a14:imgEffect>
                  </a14:imgLayer>
                </a14:imgProps>
              </a:ext>
              <a:ext uri="{28A0092B-C50C-407E-A947-70E740481C1C}">
                <a14:useLocalDpi xmlns:a14="http://schemas.microsoft.com/office/drawing/2010/main" val="0"/>
              </a:ext>
            </a:extLst>
          </a:blip>
          <a:stretch>
            <a:fillRect/>
          </a:stretch>
        </p:blipFill>
        <p:spPr>
          <a:xfrm>
            <a:off x="0" y="2292887"/>
            <a:ext cx="3524250" cy="4733925"/>
          </a:xfrm>
          <a:prstGeom prst="rect">
            <a:avLst/>
          </a:prstGeom>
          <a:ln>
            <a:noFill/>
          </a:ln>
          <a:effectLst>
            <a:outerShdw blurRad="292100" dist="139700" dir="2700000" algn="tl" rotWithShape="0">
              <a:srgbClr val="333333">
                <a:alpha val="65000"/>
              </a:srgbClr>
            </a:outerShdw>
          </a:effectLst>
        </p:spPr>
      </p:pic>
      <p:pic>
        <p:nvPicPr>
          <p:cNvPr id="11" name="Picture 10">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8285" y="5575831"/>
            <a:ext cx="1047706" cy="1116065"/>
          </a:xfrm>
          <a:prstGeom prst="rect">
            <a:avLst/>
          </a:prstGeom>
        </p:spPr>
      </p:pic>
    </p:spTree>
    <p:extLst>
      <p:ext uri="{BB962C8B-B14F-4D97-AF65-F5344CB8AC3E}">
        <p14:creationId xmlns:p14="http://schemas.microsoft.com/office/powerpoint/2010/main" val="35789434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19"/>
                                        </p:tgtEl>
                                      </p:cBhvr>
                                    </p:animEffect>
                                    <p:set>
                                      <p:cBhvr>
                                        <p:cTn id="26" dur="1" fill="hold">
                                          <p:stCondLst>
                                            <p:cond delay="499"/>
                                          </p:stCondLst>
                                        </p:cTn>
                                        <p:tgtEl>
                                          <p:spTgt spid="19"/>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22"/>
                                        </p:tgtEl>
                                      </p:cBhvr>
                                    </p:animEffect>
                                    <p:set>
                                      <p:cBhvr>
                                        <p:cTn id="29" dur="1" fill="hold">
                                          <p:stCondLst>
                                            <p:cond delay="499"/>
                                          </p:stCondLst>
                                        </p:cTn>
                                        <p:tgtEl>
                                          <p:spTgt spid="22"/>
                                        </p:tgtEl>
                                        <p:attrNameLst>
                                          <p:attrName>style.visibility</p:attrName>
                                        </p:attrNameLst>
                                      </p:cBhvr>
                                      <p:to>
                                        <p:strVal val="hidden"/>
                                      </p:to>
                                    </p:set>
                                  </p:childTnLst>
                                </p:cTn>
                              </p:par>
                              <p:par>
                                <p:cTn id="30" presetID="32" presetClass="emph" presetSubtype="0" fill="hold" grpId="1" nodeType="withEffect">
                                  <p:stCondLst>
                                    <p:cond delay="0"/>
                                  </p:stCondLst>
                                  <p:childTnLst>
                                    <p:animRot by="120000">
                                      <p:cBhvr>
                                        <p:cTn id="31" dur="100" fill="hold">
                                          <p:stCondLst>
                                            <p:cond delay="0"/>
                                          </p:stCondLst>
                                        </p:cTn>
                                        <p:tgtEl>
                                          <p:spTgt spid="23"/>
                                        </p:tgtEl>
                                        <p:attrNameLst>
                                          <p:attrName>r</p:attrName>
                                        </p:attrNameLst>
                                      </p:cBhvr>
                                    </p:animRot>
                                    <p:animRot by="-240000">
                                      <p:cBhvr>
                                        <p:cTn id="32" dur="200" fill="hold">
                                          <p:stCondLst>
                                            <p:cond delay="200"/>
                                          </p:stCondLst>
                                        </p:cTn>
                                        <p:tgtEl>
                                          <p:spTgt spid="23"/>
                                        </p:tgtEl>
                                        <p:attrNameLst>
                                          <p:attrName>r</p:attrName>
                                        </p:attrNameLst>
                                      </p:cBhvr>
                                    </p:animRot>
                                    <p:animRot by="240000">
                                      <p:cBhvr>
                                        <p:cTn id="33" dur="200" fill="hold">
                                          <p:stCondLst>
                                            <p:cond delay="400"/>
                                          </p:stCondLst>
                                        </p:cTn>
                                        <p:tgtEl>
                                          <p:spTgt spid="23"/>
                                        </p:tgtEl>
                                        <p:attrNameLst>
                                          <p:attrName>r</p:attrName>
                                        </p:attrNameLst>
                                      </p:cBhvr>
                                    </p:animRot>
                                    <p:animRot by="-240000">
                                      <p:cBhvr>
                                        <p:cTn id="34" dur="200" fill="hold">
                                          <p:stCondLst>
                                            <p:cond delay="600"/>
                                          </p:stCondLst>
                                        </p:cTn>
                                        <p:tgtEl>
                                          <p:spTgt spid="23"/>
                                        </p:tgtEl>
                                        <p:attrNameLst>
                                          <p:attrName>r</p:attrName>
                                        </p:attrNameLst>
                                      </p:cBhvr>
                                    </p:animRot>
                                    <p:animRot by="120000">
                                      <p:cBhvr>
                                        <p:cTn id="35" dur="200" fill="hold">
                                          <p:stCondLst>
                                            <p:cond delay="800"/>
                                          </p:stCondLst>
                                        </p:cTn>
                                        <p:tgtEl>
                                          <p:spTgt spid="23"/>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2" grpId="0" animBg="1"/>
      <p:bldP spid="22" grpId="1" animBg="1"/>
      <p:bldP spid="23" grpId="0" animBg="1"/>
      <p:bldP spid="2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6000" b="-26000"/>
          </a:stretch>
        </a:blipFill>
        <a:effectLst/>
      </p:bgPr>
    </p:bg>
    <p:spTree>
      <p:nvGrpSpPr>
        <p:cNvPr id="1" name=""/>
        <p:cNvGrpSpPr/>
        <p:nvPr/>
      </p:nvGrpSpPr>
      <p:grpSpPr>
        <a:xfrm>
          <a:off x="0" y="0"/>
          <a:ext cx="0" cy="0"/>
          <a:chOff x="0" y="0"/>
          <a:chExt cx="0" cy="0"/>
        </a:xfrm>
      </p:grpSpPr>
      <p:sp>
        <p:nvSpPr>
          <p:cNvPr id="4" name="Rounded Rectangle 3"/>
          <p:cNvSpPr/>
          <p:nvPr/>
        </p:nvSpPr>
        <p:spPr>
          <a:xfrm>
            <a:off x="1619794" y="705394"/>
            <a:ext cx="8961119" cy="1310996"/>
          </a:xfrm>
          <a:prstGeom prst="roundRect">
            <a:avLst/>
          </a:prstGeom>
          <a:solidFill>
            <a:schemeClr val="bg1">
              <a:alpha val="58000"/>
            </a:schemeClr>
          </a:solidFill>
          <a:ln w="38100">
            <a:solidFill>
              <a:schemeClr val="accent2">
                <a:lumMod val="75000"/>
              </a:schemeClr>
            </a:solidFill>
            <a:prstDash val="lgDashDot"/>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noProof="0" dirty="0">
                <a:solidFill>
                  <a:prstClr val="black"/>
                </a:solidFill>
                <a:latin typeface="Tahoma" panose="020B0604030504040204" pitchFamily="34" charset="0"/>
                <a:ea typeface="Tahoma" panose="020B0604030504040204" pitchFamily="34" charset="0"/>
                <a:cs typeface="Tahoma" panose="020B0604030504040204" pitchFamily="34" charset="0"/>
              </a:rPr>
              <a:t>Ý</a:t>
            </a: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nghĩa của câu tục ngữ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Cái nết đánh chết cái đẹp” là:</a:t>
            </a:r>
          </a:p>
        </p:txBody>
      </p:sp>
      <p:sp>
        <p:nvSpPr>
          <p:cNvPr id="19" name="Rounded Rectangle 18"/>
          <p:cNvSpPr/>
          <p:nvPr/>
        </p:nvSpPr>
        <p:spPr>
          <a:xfrm>
            <a:off x="3886201" y="2668693"/>
            <a:ext cx="6152606" cy="796835"/>
          </a:xfrm>
          <a:prstGeom prst="roundRect">
            <a:avLst/>
          </a:prstGeom>
          <a:solidFill>
            <a:schemeClr val="bg1">
              <a:alpha val="54000"/>
            </a:schemeClr>
          </a:solidFill>
          <a:ln w="38100">
            <a:solidFill>
              <a:schemeClr val="accent1">
                <a:lumMod val="50000"/>
              </a:schemeClr>
            </a:solidFill>
            <a:prstDash val="lgDashDot"/>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Phẩm chất quý hơn vẻ đẹp bên ngoài.</a:t>
            </a:r>
          </a:p>
        </p:txBody>
      </p:sp>
      <p:sp>
        <p:nvSpPr>
          <p:cNvPr id="22" name="Rounded Rectangle 21"/>
          <p:cNvSpPr/>
          <p:nvPr/>
        </p:nvSpPr>
        <p:spPr>
          <a:xfrm>
            <a:off x="3909603" y="4137779"/>
            <a:ext cx="6152606" cy="796835"/>
          </a:xfrm>
          <a:prstGeom prst="roundRect">
            <a:avLst/>
          </a:prstGeom>
          <a:solidFill>
            <a:schemeClr val="bg1">
              <a:alpha val="54000"/>
            </a:schemeClr>
          </a:solidFill>
          <a:ln w="38100">
            <a:solidFill>
              <a:srgbClr val="FF0000"/>
            </a:solidFill>
            <a:prstDash val="lgDashDot"/>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Đề cao vẻ đẹp bên ngoài.</a:t>
            </a:r>
          </a:p>
        </p:txBody>
      </p:sp>
      <p:sp>
        <p:nvSpPr>
          <p:cNvPr id="23" name="Rounded Rectangle 22"/>
          <p:cNvSpPr/>
          <p:nvPr/>
        </p:nvSpPr>
        <p:spPr>
          <a:xfrm>
            <a:off x="3909603" y="5467658"/>
            <a:ext cx="6152606" cy="796835"/>
          </a:xfrm>
          <a:prstGeom prst="roundRect">
            <a:avLst/>
          </a:prstGeom>
          <a:solidFill>
            <a:schemeClr val="bg1">
              <a:alpha val="54000"/>
            </a:schemeClr>
          </a:solidFill>
          <a:ln w="38100">
            <a:solidFill>
              <a:srgbClr val="00B050"/>
            </a:solidFill>
            <a:prstDash val="lgDashDot"/>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Hình thức thống nhất với nội dung.</a:t>
            </a:r>
          </a:p>
        </p:txBody>
      </p:sp>
      <p:pic>
        <p:nvPicPr>
          <p:cNvPr id="24" name="Picture 23"/>
          <p:cNvPicPr>
            <a:picLocks noChangeAspect="1"/>
          </p:cNvPicPr>
          <p:nvPr/>
        </p:nvPicPr>
        <p:blipFill>
          <a:blip r:embed="rId4">
            <a:extLst>
              <a:ext uri="{BEBA8EAE-BF5A-486C-A8C5-ECC9F3942E4B}">
                <a14:imgProps xmlns:a14="http://schemas.microsoft.com/office/drawing/2010/main">
                  <a14:imgLayer r:embed="rId5">
                    <a14:imgEffect>
                      <a14:backgroundRemoval t="1207" b="96378" l="10000" r="90000">
                        <a14:foregroundMark x1="31892" y1="83099" x2="37568" y2="89537"/>
                        <a14:foregroundMark x1="37027" y1="80885" x2="36757" y2="85111"/>
                        <a14:foregroundMark x1="56757" y1="84909" x2="56757" y2="89336"/>
                      </a14:backgroundRemoval>
                    </a14:imgEffect>
                  </a14:imgLayer>
                </a14:imgProps>
              </a:ext>
              <a:ext uri="{28A0092B-C50C-407E-A947-70E740481C1C}">
                <a14:useLocalDpi xmlns:a14="http://schemas.microsoft.com/office/drawing/2010/main" val="0"/>
              </a:ext>
            </a:extLst>
          </a:blip>
          <a:stretch>
            <a:fillRect/>
          </a:stretch>
        </p:blipFill>
        <p:spPr>
          <a:xfrm>
            <a:off x="0" y="2292887"/>
            <a:ext cx="3524250" cy="4733925"/>
          </a:xfrm>
          <a:prstGeom prst="rect">
            <a:avLst/>
          </a:prstGeom>
          <a:ln>
            <a:noFill/>
          </a:ln>
          <a:effectLst>
            <a:outerShdw blurRad="292100" dist="139700" dir="2700000" algn="tl" rotWithShape="0">
              <a:srgbClr val="333333">
                <a:alpha val="65000"/>
              </a:srgbClr>
            </a:outerShdw>
          </a:effectLst>
        </p:spPr>
      </p:pic>
      <p:pic>
        <p:nvPicPr>
          <p:cNvPr id="11" name="Picture 10">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8285" y="5575831"/>
            <a:ext cx="1047706" cy="1116065"/>
          </a:xfrm>
          <a:prstGeom prst="rect">
            <a:avLst/>
          </a:prstGeom>
        </p:spPr>
      </p:pic>
    </p:spTree>
    <p:extLst>
      <p:ext uri="{BB962C8B-B14F-4D97-AF65-F5344CB8AC3E}">
        <p14:creationId xmlns:p14="http://schemas.microsoft.com/office/powerpoint/2010/main" val="16283704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22"/>
                                        </p:tgtEl>
                                      </p:cBhvr>
                                    </p:animEffect>
                                    <p:set>
                                      <p:cBhvr>
                                        <p:cTn id="26" dur="1" fill="hold">
                                          <p:stCondLst>
                                            <p:cond delay="499"/>
                                          </p:stCondLst>
                                        </p:cTn>
                                        <p:tgtEl>
                                          <p:spTgt spid="22"/>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cTn>
                              </p:par>
                              <p:par>
                                <p:cTn id="30" presetID="32" presetClass="emph" presetSubtype="0" fill="hold" grpId="1" nodeType="withEffect">
                                  <p:stCondLst>
                                    <p:cond delay="0"/>
                                  </p:stCondLst>
                                  <p:childTnLst>
                                    <p:animRot by="120000">
                                      <p:cBhvr>
                                        <p:cTn id="31" dur="100" fill="hold">
                                          <p:stCondLst>
                                            <p:cond delay="0"/>
                                          </p:stCondLst>
                                        </p:cTn>
                                        <p:tgtEl>
                                          <p:spTgt spid="19"/>
                                        </p:tgtEl>
                                        <p:attrNameLst>
                                          <p:attrName>r</p:attrName>
                                        </p:attrNameLst>
                                      </p:cBhvr>
                                    </p:animRot>
                                    <p:animRot by="-240000">
                                      <p:cBhvr>
                                        <p:cTn id="32" dur="200" fill="hold">
                                          <p:stCondLst>
                                            <p:cond delay="200"/>
                                          </p:stCondLst>
                                        </p:cTn>
                                        <p:tgtEl>
                                          <p:spTgt spid="19"/>
                                        </p:tgtEl>
                                        <p:attrNameLst>
                                          <p:attrName>r</p:attrName>
                                        </p:attrNameLst>
                                      </p:cBhvr>
                                    </p:animRot>
                                    <p:animRot by="240000">
                                      <p:cBhvr>
                                        <p:cTn id="33" dur="200" fill="hold">
                                          <p:stCondLst>
                                            <p:cond delay="400"/>
                                          </p:stCondLst>
                                        </p:cTn>
                                        <p:tgtEl>
                                          <p:spTgt spid="19"/>
                                        </p:tgtEl>
                                        <p:attrNameLst>
                                          <p:attrName>r</p:attrName>
                                        </p:attrNameLst>
                                      </p:cBhvr>
                                    </p:animRot>
                                    <p:animRot by="-240000">
                                      <p:cBhvr>
                                        <p:cTn id="34" dur="200" fill="hold">
                                          <p:stCondLst>
                                            <p:cond delay="600"/>
                                          </p:stCondLst>
                                        </p:cTn>
                                        <p:tgtEl>
                                          <p:spTgt spid="19"/>
                                        </p:tgtEl>
                                        <p:attrNameLst>
                                          <p:attrName>r</p:attrName>
                                        </p:attrNameLst>
                                      </p:cBhvr>
                                    </p:animRot>
                                    <p:animRot by="120000">
                                      <p:cBhvr>
                                        <p:cTn id="35" dur="200" fill="hold">
                                          <p:stCondLst>
                                            <p:cond delay="800"/>
                                          </p:stCondLst>
                                        </p:cTn>
                                        <p:tgtEl>
                                          <p:spTgt spid="19"/>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2" grpId="0" animBg="1"/>
      <p:bldP spid="22" grpId="1" animBg="1"/>
      <p:bldP spid="23" grpId="0" animBg="1"/>
      <p:bldP spid="2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6000" b="-26000"/>
          </a:stretch>
        </a:blipFill>
        <a:effectLst/>
      </p:bgPr>
    </p:bg>
    <p:spTree>
      <p:nvGrpSpPr>
        <p:cNvPr id="1" name=""/>
        <p:cNvGrpSpPr/>
        <p:nvPr/>
      </p:nvGrpSpPr>
      <p:grpSpPr>
        <a:xfrm>
          <a:off x="0" y="0"/>
          <a:ext cx="0" cy="0"/>
          <a:chOff x="0" y="0"/>
          <a:chExt cx="0" cy="0"/>
        </a:xfrm>
      </p:grpSpPr>
      <p:sp>
        <p:nvSpPr>
          <p:cNvPr id="2" name="Rectangle 1"/>
          <p:cNvSpPr/>
          <p:nvPr/>
        </p:nvSpPr>
        <p:spPr>
          <a:xfrm>
            <a:off x="3010233" y="354764"/>
            <a:ext cx="6014787"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Dọn</a:t>
            </a:r>
            <a:r>
              <a:rPr kumimoji="0" lang="en-US" sz="4800" b="0" i="0" u="none" strike="noStrike" kern="1200" cap="none" spc="0" normalizeH="0" baseline="0" noProof="0" dirty="0">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sạch</a:t>
            </a:r>
            <a:r>
              <a:rPr kumimoji="0" lang="en-US" sz="4800" b="0" i="0" u="none" strike="noStrike" kern="1200" cap="none" spc="0" normalizeH="0" baseline="0" noProof="0" dirty="0">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khu</a:t>
            </a:r>
            <a:r>
              <a:rPr kumimoji="0" lang="en-US" sz="4800" b="0" i="0" u="none" strike="noStrike" kern="1200" cap="none" spc="0" normalizeH="0" baseline="0" noProof="0" dirty="0">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rPr>
              <a:t>phố</a:t>
            </a:r>
            <a:endParaRPr kumimoji="0" lang="en-US" sz="4800" b="0" i="0" u="none" strike="noStrike" kern="1200" cap="none" spc="0" normalizeH="0" baseline="0" noProof="0" dirty="0">
              <a:ln w="0"/>
              <a:solidFill>
                <a:prstClr val="black"/>
              </a:solidFill>
              <a:effectLst>
                <a:reflection blurRad="6350" stA="53000" endA="300" endPos="35500" dir="5400000" sy="-90000" algn="bl" rotWithShape="0"/>
              </a:effectLst>
              <a:uLnTx/>
              <a:uFillTx/>
              <a:latin typeface="UTM Showcard" panose="02040603050506020204" pitchFamily="18" charset="0"/>
              <a:ea typeface="+mn-ea"/>
              <a:cs typeface="+mn-cs"/>
            </a:endParaRPr>
          </a:p>
        </p:txBody>
      </p:sp>
      <p:pic>
        <p:nvPicPr>
          <p:cNvPr id="19" name="Picture 18"/>
          <p:cNvPicPr>
            <a:picLocks noChangeAspect="1"/>
          </p:cNvPicPr>
          <p:nvPr/>
        </p:nvPicPr>
        <p:blipFill>
          <a:blip r:embed="rId3">
            <a:extLst>
              <a:ext uri="{BEBA8EAE-BF5A-486C-A8C5-ECC9F3942E4B}">
                <a14:imgProps xmlns:a14="http://schemas.microsoft.com/office/drawing/2010/main">
                  <a14:imgLayer r:embed="rId4">
                    <a14:imgEffect>
                      <a14:backgroundRemoval t="1207" b="96378" l="10000" r="90000">
                        <a14:foregroundMark x1="31892" y1="83099" x2="37568" y2="89537"/>
                        <a14:foregroundMark x1="37027" y1="80885" x2="36757" y2="85111"/>
                        <a14:foregroundMark x1="56757" y1="84909" x2="56757" y2="89336"/>
                      </a14:backgroundRemoval>
                    </a14:imgEffect>
                  </a14:imgLayer>
                </a14:imgProps>
              </a:ext>
              <a:ext uri="{28A0092B-C50C-407E-A947-70E740481C1C}">
                <a14:useLocalDpi xmlns:a14="http://schemas.microsoft.com/office/drawing/2010/main" val="0"/>
              </a:ext>
            </a:extLst>
          </a:blip>
          <a:stretch>
            <a:fillRect/>
          </a:stretch>
        </p:blipFill>
        <p:spPr>
          <a:xfrm>
            <a:off x="0" y="2292887"/>
            <a:ext cx="3524250" cy="4733925"/>
          </a:xfrm>
          <a:prstGeom prst="rect">
            <a:avLst/>
          </a:prstGeom>
          <a:ln>
            <a:noFill/>
          </a:ln>
          <a:effectLst>
            <a:outerShdw blurRad="292100" dist="139700" dir="2700000" algn="tl" rotWithShape="0">
              <a:srgbClr val="333333">
                <a:alpha val="65000"/>
              </a:srgbClr>
            </a:outerShdw>
          </a:effectLst>
        </p:spPr>
      </p:pic>
      <p:sp>
        <p:nvSpPr>
          <p:cNvPr id="20" name="Cloud Callout 19"/>
          <p:cNvSpPr/>
          <p:nvPr/>
        </p:nvSpPr>
        <p:spPr>
          <a:xfrm>
            <a:off x="3383875" y="1663431"/>
            <a:ext cx="5641145" cy="2996418"/>
          </a:xfrm>
          <a:prstGeom prst="cloudCallout">
            <a:avLst>
              <a:gd name="adj1" fmla="val -65507"/>
              <a:gd name="adj2" fmla="val 10955"/>
            </a:avLst>
          </a:prstGeom>
          <a:solidFill>
            <a:schemeClr val="accent4">
              <a:lumMod val="20000"/>
              <a:lumOff val="80000"/>
              <a:alpha val="48000"/>
            </a:schemeClr>
          </a:solidFill>
          <a:ln w="28575">
            <a:solidFill>
              <a:srgbClr val="FFC000"/>
            </a:solidFill>
            <a:prstDash val="lgDashDotDot"/>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A!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Đường</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phố</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sạch</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rồi</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Các</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bạn</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giỏi</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quá</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Tớ</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về</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nhà</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400" b="1" i="1"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thôi</a:t>
            </a:r>
            <a:r>
              <a:rPr kumimoji="0" lang="en-US" sz="2400" b="1" i="1" u="none" strike="noStrike" kern="1200" cap="none" spc="0" normalizeH="0" baseline="0" noProof="0" dirty="0">
                <a:ln>
                  <a:noFill/>
                </a:ln>
                <a:solidFill>
                  <a:prstClr val="black"/>
                </a:solidFill>
                <a:effectLst>
                  <a:glow rad="2286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rPr>
              <a:t>!!!</a:t>
            </a:r>
          </a:p>
        </p:txBody>
      </p:sp>
      <p:sp>
        <p:nvSpPr>
          <p:cNvPr id="21" name="Rectangle 20"/>
          <p:cNvSpPr/>
          <p:nvPr/>
        </p:nvSpPr>
        <p:spPr>
          <a:xfrm>
            <a:off x="3010233" y="325679"/>
            <a:ext cx="6014787"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0"/>
                <a:solidFill>
                  <a:srgbClr val="FF0000"/>
                </a:solidFill>
                <a:effectLst>
                  <a:glow rad="2286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Dọn</a:t>
            </a:r>
            <a:r>
              <a:rPr kumimoji="0" lang="en-US" sz="4800" b="0" i="0" u="none" strike="noStrike" kern="1200" cap="none" spc="0" normalizeH="0" baseline="0" noProof="0" dirty="0">
                <a:ln w="0"/>
                <a:solidFill>
                  <a:srgbClr val="FF0000"/>
                </a:solidFill>
                <a:effectLst>
                  <a:glow rad="2286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srgbClr val="FF0000"/>
                </a:solidFill>
                <a:effectLst>
                  <a:glow rad="2286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sạch</a:t>
            </a:r>
            <a:r>
              <a:rPr kumimoji="0" lang="en-US" sz="4800" b="0" i="0" u="none" strike="noStrike" kern="1200" cap="none" spc="0" normalizeH="0" baseline="0" noProof="0" dirty="0">
                <a:ln w="0"/>
                <a:solidFill>
                  <a:srgbClr val="FF0000"/>
                </a:solidFill>
                <a:effectLst>
                  <a:glow rad="2286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srgbClr val="FF0000"/>
                </a:solidFill>
                <a:effectLst>
                  <a:glow rad="2286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khu</a:t>
            </a:r>
            <a:r>
              <a:rPr kumimoji="0" lang="en-US" sz="4800" b="0" i="0" u="none" strike="noStrike" kern="1200" cap="none" spc="0" normalizeH="0" baseline="0" noProof="0" dirty="0">
                <a:ln w="0"/>
                <a:solidFill>
                  <a:srgbClr val="FF0000"/>
                </a:solidFill>
                <a:effectLst>
                  <a:glow rad="2286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 </a:t>
            </a:r>
            <a:r>
              <a:rPr kumimoji="0" lang="en-US" sz="4800" b="0" i="0" u="none" strike="noStrike" kern="1200" cap="none" spc="0" normalizeH="0" baseline="0" noProof="0" dirty="0" err="1">
                <a:ln w="0"/>
                <a:solidFill>
                  <a:srgbClr val="FF0000"/>
                </a:solidFill>
                <a:effectLst>
                  <a:glow rad="2286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rPr>
              <a:t>phố</a:t>
            </a:r>
            <a:endParaRPr kumimoji="0" lang="en-US" sz="4800" b="0" i="0" u="none" strike="noStrike" kern="1200" cap="none" spc="0" normalizeH="0" baseline="0" noProof="0" dirty="0">
              <a:ln w="0"/>
              <a:solidFill>
                <a:srgbClr val="FF0000"/>
              </a:solidFill>
              <a:effectLst>
                <a:glow rad="228600">
                  <a:srgbClr val="ED7D31">
                    <a:satMod val="175000"/>
                    <a:alpha val="40000"/>
                  </a:srgbClr>
                </a:glow>
                <a:reflection blurRad="6350" stA="53000" endA="300" endPos="35500" dir="5400000" sy="-90000" algn="bl" rotWithShape="0"/>
              </a:effectLst>
              <a:uLnTx/>
              <a:uFillTx/>
              <a:latin typeface="UTM Showcard" panose="02040603050506020204" pitchFamily="18" charset="0"/>
              <a:ea typeface="+mn-ea"/>
              <a:cs typeface="+mn-cs"/>
            </a:endParaRPr>
          </a:p>
        </p:txBody>
      </p:sp>
      <p:pic>
        <p:nvPicPr>
          <p:cNvPr id="23" name="Picture 22">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5624" y="4341087"/>
            <a:ext cx="2289053" cy="2438405"/>
          </a:xfrm>
          <a:prstGeom prst="rect">
            <a:avLst/>
          </a:prstGeom>
        </p:spPr>
      </p:pic>
    </p:spTree>
    <p:extLst>
      <p:ext uri="{BB962C8B-B14F-4D97-AF65-F5344CB8AC3E}">
        <p14:creationId xmlns:p14="http://schemas.microsoft.com/office/powerpoint/2010/main" val="35178745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grpId="0" nodeType="withEffect">
                                  <p:stCondLst>
                                    <p:cond delay="0"/>
                                  </p:stCondLst>
                                  <p:childTnLst>
                                    <p:animMotion origin="layout" path="M -4.16667E-6 3.7037E-7 L 0.03868 0.04005 C 0.04675 0.04907 0.05886 0.05393 0.07162 0.05393 C 0.08607 0.05393 0.09766 0.04907 0.10573 0.04005 L 0.14454 3.7037E-7 " pathEditMode="relative" rAng="0" ptsTypes="AAAAA">
                                      <p:cBhvr>
                                        <p:cTn id="6" dur="2000" fill="hold"/>
                                        <p:tgtEl>
                                          <p:spTgt spid="20"/>
                                        </p:tgtEl>
                                        <p:attrNameLst>
                                          <p:attrName>ppt_x</p:attrName>
                                          <p:attrName>ppt_y</p:attrName>
                                        </p:attrNameLst>
                                      </p:cBhvr>
                                      <p:rCtr x="7227" y="2685"/>
                                    </p:animMotion>
                                  </p:childTnLst>
                                </p:cTn>
                              </p:par>
                              <p:par>
                                <p:cTn id="7" presetID="37" presetClass="path" presetSubtype="0" accel="50000" decel="50000" fill="hold" nodeType="withEffect">
                                  <p:stCondLst>
                                    <p:cond delay="0"/>
                                  </p:stCondLst>
                                  <p:childTnLst>
                                    <p:animMotion origin="layout" path="M -1.25E-6 1.85185E-6 L 0.03867 0.04004 C 0.04675 0.04907 0.05886 0.05393 0.07162 0.05393 C 0.08607 0.05393 0.09766 0.04907 0.10573 0.04004 L 0.14453 1.85185E-6 " pathEditMode="relative" rAng="0" ptsTypes="AAAAA">
                                      <p:cBhvr>
                                        <p:cTn id="8" dur="2000" fill="hold"/>
                                        <p:tgtEl>
                                          <p:spTgt spid="19"/>
                                        </p:tgtEl>
                                        <p:attrNameLst>
                                          <p:attrName>ppt_x</p:attrName>
                                          <p:attrName>ppt_y</p:attrName>
                                        </p:attrNameLst>
                                      </p:cBhvr>
                                      <p:rCtr x="7227" y="26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ECFB5A-A70D-4069-BB16-087A1AE68FD9}"/>
              </a:ext>
            </a:extLst>
          </p:cNvPr>
          <p:cNvSpPr/>
          <p:nvPr/>
        </p:nvSpPr>
        <p:spPr>
          <a:xfrm>
            <a:off x="0" y="0"/>
            <a:ext cx="12192000" cy="6858000"/>
          </a:xfrm>
          <a:prstGeom prst="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3" name="图片 12">
            <a:extLst>
              <a:ext uri="{FF2B5EF4-FFF2-40B4-BE49-F238E27FC236}">
                <a16:creationId xmlns:a16="http://schemas.microsoft.com/office/drawing/2014/main" id="{1111D0C7-7707-4969-8A11-363A407D8D5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4047586"/>
            <a:ext cx="12211828" cy="2810414"/>
          </a:xfrm>
          <a:prstGeom prst="rect">
            <a:avLst/>
          </a:prstGeom>
        </p:spPr>
      </p:pic>
      <p:pic>
        <p:nvPicPr>
          <p:cNvPr id="3" name="图片 2">
            <a:extLst>
              <a:ext uri="{FF2B5EF4-FFF2-40B4-BE49-F238E27FC236}">
                <a16:creationId xmlns:a16="http://schemas.microsoft.com/office/drawing/2014/main" id="{D27556A1-8107-40C6-9C08-9C104E89355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8009" y="139700"/>
            <a:ext cx="11195981" cy="5791200"/>
          </a:xfrm>
          <a:prstGeom prst="rect">
            <a:avLst/>
          </a:prstGeom>
        </p:spPr>
      </p:pic>
      <p:pic>
        <p:nvPicPr>
          <p:cNvPr id="10" name="图片 9">
            <a:extLst>
              <a:ext uri="{FF2B5EF4-FFF2-40B4-BE49-F238E27FC236}">
                <a16:creationId xmlns:a16="http://schemas.microsoft.com/office/drawing/2014/main" id="{E9C1B7F6-3A42-486A-AE97-6B6A97C7B43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95185" y="917619"/>
            <a:ext cx="4227541" cy="5104503"/>
          </a:xfrm>
          <a:prstGeom prst="rect">
            <a:avLst/>
          </a:prstGeom>
        </p:spPr>
      </p:pic>
      <p:pic>
        <p:nvPicPr>
          <p:cNvPr id="11" name="图片 10">
            <a:extLst>
              <a:ext uri="{FF2B5EF4-FFF2-40B4-BE49-F238E27FC236}">
                <a16:creationId xmlns:a16="http://schemas.microsoft.com/office/drawing/2014/main" id="{96D434A8-1EAA-4965-8712-71E6FA5F84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3620862"/>
            <a:ext cx="12192000" cy="3252233"/>
          </a:xfrm>
          <a:prstGeom prst="rect">
            <a:avLst/>
          </a:prstGeom>
        </p:spPr>
      </p:pic>
      <p:pic>
        <p:nvPicPr>
          <p:cNvPr id="12" name="图片 11">
            <a:extLst>
              <a:ext uri="{FF2B5EF4-FFF2-40B4-BE49-F238E27FC236}">
                <a16:creationId xmlns:a16="http://schemas.microsoft.com/office/drawing/2014/main" id="{0961343A-B507-4C99-B623-5B160E18172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9827" y="5178698"/>
            <a:ext cx="12231654" cy="1686849"/>
          </a:xfrm>
          <a:prstGeom prst="rect">
            <a:avLst/>
          </a:prstGeom>
        </p:spPr>
      </p:pic>
      <p:pic>
        <p:nvPicPr>
          <p:cNvPr id="14" name="图片 13">
            <a:extLst>
              <a:ext uri="{FF2B5EF4-FFF2-40B4-BE49-F238E27FC236}">
                <a16:creationId xmlns:a16="http://schemas.microsoft.com/office/drawing/2014/main" id="{22D9D5C3-8250-4282-A17C-2C1153A4FC9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602115" y="4983268"/>
            <a:ext cx="3619625" cy="1874732"/>
          </a:xfrm>
          <a:prstGeom prst="rect">
            <a:avLst/>
          </a:prstGeom>
        </p:spPr>
      </p:pic>
      <p:pic>
        <p:nvPicPr>
          <p:cNvPr id="15" name="图片 14">
            <a:extLst>
              <a:ext uri="{FF2B5EF4-FFF2-40B4-BE49-F238E27FC236}">
                <a16:creationId xmlns:a16="http://schemas.microsoft.com/office/drawing/2014/main" id="{DEF4B738-20B7-4796-BE7B-6A058381CA3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9828" y="4995968"/>
            <a:ext cx="3315617" cy="1874732"/>
          </a:xfrm>
          <a:prstGeom prst="rect">
            <a:avLst/>
          </a:prstGeom>
        </p:spPr>
      </p:pic>
      <p:pic>
        <p:nvPicPr>
          <p:cNvPr id="17" name="图片 16">
            <a:extLst>
              <a:ext uri="{FF2B5EF4-FFF2-40B4-BE49-F238E27FC236}">
                <a16:creationId xmlns:a16="http://schemas.microsoft.com/office/drawing/2014/main" id="{C16C1F3B-5464-4A1D-BBAC-197637A6F344}"/>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0" y="0"/>
            <a:ext cx="3405032" cy="5915025"/>
          </a:xfrm>
          <a:prstGeom prst="rect">
            <a:avLst/>
          </a:prstGeom>
        </p:spPr>
      </p:pic>
      <p:pic>
        <p:nvPicPr>
          <p:cNvPr id="18" name="图片 17">
            <a:extLst>
              <a:ext uri="{FF2B5EF4-FFF2-40B4-BE49-F238E27FC236}">
                <a16:creationId xmlns:a16="http://schemas.microsoft.com/office/drawing/2014/main" id="{55E0A4EC-8F56-4AD9-9EDF-06DDFE2375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flipH="1">
            <a:off x="9974294" y="-6064"/>
            <a:ext cx="2237533" cy="3843580"/>
          </a:xfrm>
          <a:prstGeom prst="rect">
            <a:avLst/>
          </a:prstGeom>
        </p:spPr>
      </p:pic>
      <p:sp>
        <p:nvSpPr>
          <p:cNvPr id="21" name="Rectangle 20"/>
          <p:cNvSpPr/>
          <p:nvPr/>
        </p:nvSpPr>
        <p:spPr>
          <a:xfrm>
            <a:off x="3405032" y="1970487"/>
            <a:ext cx="4009432" cy="144655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rgbClr val="ED7D31">
                    <a:lumMod val="60000"/>
                    <a:lumOff val="40000"/>
                  </a:srgbClr>
                </a:solidFill>
                <a:effectLst/>
                <a:uLnTx/>
                <a:uFillTx/>
                <a:latin typeface="UVN Mang Tre" panose="00000400000000000000" pitchFamily="2" charset="0"/>
                <a:ea typeface="+mn-ea"/>
                <a:cs typeface="+mn-cs"/>
              </a:rPr>
              <a:t>DẶN</a:t>
            </a:r>
            <a:r>
              <a:rPr kumimoji="0" lang="en-US" sz="8800" b="0" i="0" u="none" strike="noStrike" kern="1200" cap="none" spc="0" normalizeH="0" noProof="0" dirty="0">
                <a:ln>
                  <a:noFill/>
                </a:ln>
                <a:solidFill>
                  <a:srgbClr val="ED7D31">
                    <a:lumMod val="60000"/>
                    <a:lumOff val="40000"/>
                  </a:srgbClr>
                </a:solidFill>
                <a:effectLst/>
                <a:uLnTx/>
                <a:uFillTx/>
                <a:latin typeface="UVN Mang Tre" panose="00000400000000000000" pitchFamily="2" charset="0"/>
                <a:ea typeface="+mn-ea"/>
                <a:cs typeface="+mn-cs"/>
              </a:rPr>
              <a:t> DÒ</a:t>
            </a:r>
            <a:endParaRPr kumimoji="0" lang="en-US" sz="8800" b="0" i="0" u="none" strike="noStrike" kern="1200" cap="none" spc="0" normalizeH="0" baseline="0" noProof="0" dirty="0">
              <a:ln>
                <a:noFill/>
              </a:ln>
              <a:solidFill>
                <a:srgbClr val="ED7D31">
                  <a:lumMod val="60000"/>
                  <a:lumOff val="40000"/>
                </a:srgbClr>
              </a:solidFill>
              <a:effectLst/>
              <a:uLnTx/>
              <a:uFillTx/>
              <a:latin typeface="UVN Mang Tre" panose="00000400000000000000" pitchFamily="2" charset="0"/>
              <a:ea typeface="+mn-ea"/>
              <a:cs typeface="+mn-cs"/>
            </a:endParaRPr>
          </a:p>
        </p:txBody>
      </p:sp>
    </p:spTree>
    <p:extLst>
      <p:ext uri="{BB962C8B-B14F-4D97-AF65-F5344CB8AC3E}">
        <p14:creationId xmlns:p14="http://schemas.microsoft.com/office/powerpoint/2010/main" val="285244350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ECFB5A-A70D-4069-BB16-087A1AE68FD9}"/>
              </a:ext>
            </a:extLst>
          </p:cNvPr>
          <p:cNvSpPr/>
          <p:nvPr/>
        </p:nvSpPr>
        <p:spPr>
          <a:xfrm>
            <a:off x="0" y="0"/>
            <a:ext cx="12192000" cy="6858000"/>
          </a:xfrm>
          <a:prstGeom prst="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6" name="矩形: 圆角 15">
            <a:extLst>
              <a:ext uri="{FF2B5EF4-FFF2-40B4-BE49-F238E27FC236}">
                <a16:creationId xmlns:a16="http://schemas.microsoft.com/office/drawing/2014/main" id="{F41A38C8-7F09-4E8C-ADCC-6247CD449234}"/>
              </a:ext>
            </a:extLst>
          </p:cNvPr>
          <p:cNvSpPr/>
          <p:nvPr/>
        </p:nvSpPr>
        <p:spPr>
          <a:xfrm>
            <a:off x="555812" y="465791"/>
            <a:ext cx="11080376" cy="5926418"/>
          </a:xfrm>
          <a:prstGeom prst="roundRect">
            <a:avLst>
              <a:gd name="adj" fmla="val 4598"/>
            </a:avLst>
          </a:prstGeom>
          <a:solidFill>
            <a:schemeClr val="bg1"/>
          </a:solidFill>
          <a:ln w="57150">
            <a:solidFill>
              <a:srgbClr val="B281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panose="00000500000000000000" pitchFamily="2" charset="-122"/>
              <a:ea typeface="字魂64号-萌趣软糖体" panose="00000500000000000000" pitchFamily="2" charset="-122"/>
              <a:cs typeface="+mn-cs"/>
            </a:endParaRPr>
          </a:p>
        </p:txBody>
      </p:sp>
      <p:pic>
        <p:nvPicPr>
          <p:cNvPr id="40" name="图片 39">
            <a:extLst>
              <a:ext uri="{FF2B5EF4-FFF2-40B4-BE49-F238E27FC236}">
                <a16:creationId xmlns:a16="http://schemas.microsoft.com/office/drawing/2014/main" id="{983A2AD7-AAC7-4D86-BBA5-B55CFAFAE36E}"/>
              </a:ext>
            </a:extLst>
          </p:cNvPr>
          <p:cNvPicPr>
            <a:picLocks noChangeAspect="1"/>
          </p:cNvPicPr>
          <p:nvPr/>
        </p:nvPicPr>
        <p:blipFill rotWithShape="1">
          <a:blip r:embed="rId2">
            <a:extLst>
              <a:ext uri="{28A0092B-C50C-407E-A947-70E740481C1C}">
                <a14:useLocalDpi xmlns:a14="http://schemas.microsoft.com/office/drawing/2010/main" val="0"/>
              </a:ext>
            </a:extLst>
          </a:blip>
          <a:srcRect l="34210" r="27531" b="35020"/>
          <a:stretch/>
        </p:blipFill>
        <p:spPr>
          <a:xfrm flipH="1">
            <a:off x="9974294" y="-6064"/>
            <a:ext cx="2237533" cy="3843580"/>
          </a:xfrm>
          <a:prstGeom prst="rect">
            <a:avLst/>
          </a:prstGeom>
        </p:spPr>
      </p:pic>
      <p:pic>
        <p:nvPicPr>
          <p:cNvPr id="41" name="图片 40">
            <a:extLst>
              <a:ext uri="{FF2B5EF4-FFF2-40B4-BE49-F238E27FC236}">
                <a16:creationId xmlns:a16="http://schemas.microsoft.com/office/drawing/2014/main" id="{EB429506-900B-4F97-87D3-7A0A2B569531}"/>
              </a:ext>
            </a:extLst>
          </p:cNvPr>
          <p:cNvPicPr>
            <a:picLocks noChangeAspect="1"/>
          </p:cNvPicPr>
          <p:nvPr/>
        </p:nvPicPr>
        <p:blipFill rotWithShape="1">
          <a:blip r:embed="rId2">
            <a:extLst>
              <a:ext uri="{28A0092B-C50C-407E-A947-70E740481C1C}">
                <a14:useLocalDpi xmlns:a14="http://schemas.microsoft.com/office/drawing/2010/main" val="0"/>
              </a:ext>
            </a:extLst>
          </a:blip>
          <a:srcRect l="34210" r="27531" b="35020"/>
          <a:stretch/>
        </p:blipFill>
        <p:spPr>
          <a:xfrm>
            <a:off x="1015" y="-7886"/>
            <a:ext cx="2237533" cy="3843580"/>
          </a:xfrm>
          <a:prstGeom prst="rect">
            <a:avLst/>
          </a:prstGeom>
        </p:spPr>
      </p:pic>
      <p:pic>
        <p:nvPicPr>
          <p:cNvPr id="50" name="图片 49">
            <a:extLst>
              <a:ext uri="{FF2B5EF4-FFF2-40B4-BE49-F238E27FC236}">
                <a16:creationId xmlns:a16="http://schemas.microsoft.com/office/drawing/2014/main" id="{7BA0860C-D659-4A15-8562-65DD1D780E71}"/>
              </a:ext>
            </a:extLst>
          </p:cNvPr>
          <p:cNvPicPr>
            <a:picLocks noChangeAspect="1"/>
          </p:cNvPicPr>
          <p:nvPr/>
        </p:nvPicPr>
        <p:blipFill>
          <a:blip r:embed="rId3" cstate="hqprint">
            <a:extLst>
              <a:ext uri="{28A0092B-C50C-407E-A947-70E740481C1C}">
                <a14:useLocalDpi xmlns:a14="http://schemas.microsoft.com/office/drawing/2010/main" val="0"/>
              </a:ext>
            </a:extLst>
          </a:blip>
          <a:srcRect t="8400" b="8400"/>
          <a:stretch/>
        </p:blipFill>
        <p:spPr>
          <a:xfrm>
            <a:off x="1398573" y="1410184"/>
            <a:ext cx="3508424" cy="4373243"/>
          </a:xfrm>
          <a:prstGeom prst="rect">
            <a:avLst/>
          </a:prstGeom>
        </p:spPr>
      </p:pic>
      <p:grpSp>
        <p:nvGrpSpPr>
          <p:cNvPr id="29" name="组合 4">
            <a:extLst>
              <a:ext uri="{FF2B5EF4-FFF2-40B4-BE49-F238E27FC236}">
                <a16:creationId xmlns:a16="http://schemas.microsoft.com/office/drawing/2014/main" id="{39F859DF-BCAF-4DF0-AFA9-A4EAA267FCB6}"/>
              </a:ext>
            </a:extLst>
          </p:cNvPr>
          <p:cNvGrpSpPr/>
          <p:nvPr/>
        </p:nvGrpSpPr>
        <p:grpSpPr>
          <a:xfrm>
            <a:off x="6063159" y="1750884"/>
            <a:ext cx="4959522" cy="950210"/>
            <a:chOff x="5886327" y="972908"/>
            <a:chExt cx="4959522" cy="950210"/>
          </a:xfrm>
        </p:grpSpPr>
        <p:sp>
          <p:nvSpPr>
            <p:cNvPr id="30" name="TextBox 29">
              <a:extLst>
                <a:ext uri="{FF2B5EF4-FFF2-40B4-BE49-F238E27FC236}">
                  <a16:creationId xmlns:a16="http://schemas.microsoft.com/office/drawing/2014/main" id="{5BBD7005-D94D-4349-BE9D-E7AF887DAC06}"/>
                </a:ext>
              </a:extLst>
            </p:cNvPr>
            <p:cNvSpPr txBox="1"/>
            <p:nvPr/>
          </p:nvSpPr>
          <p:spPr>
            <a:xfrm>
              <a:off x="5886327" y="972908"/>
              <a:ext cx="920481" cy="923330"/>
            </a:xfrm>
            <a:prstGeom prst="rect">
              <a:avLst/>
            </a:prstGeom>
            <a:noFill/>
            <a:ln w="6350">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5400" b="0" i="0" u="none" strike="noStrike" kern="0" cap="none" spc="0" normalizeH="0" baseline="0" noProof="0" dirty="0">
                  <a:ln w="12700">
                    <a:solidFill>
                      <a:srgbClr val="F09EB7"/>
                    </a:solidFill>
                  </a:ln>
                  <a:noFill/>
                  <a:effectLst/>
                  <a:uLnTx/>
                  <a:uFillTx/>
                  <a:latin typeface="Athiti"/>
                  <a:ea typeface="Microsoft YaHei" panose="020B0503020204020204" pitchFamily="34" charset="-122"/>
                  <a:cs typeface="Athiti"/>
                  <a:sym typeface="方正清刻本悦宋简体" panose="02000000000000000000" pitchFamily="2" charset="-122"/>
                </a:rPr>
                <a:t>01</a:t>
              </a:r>
              <a:endParaRPr kumimoji="0" lang="zh-CN" altLang="en-US" sz="5400" b="0" i="0" u="none" strike="noStrike" kern="0" cap="none" spc="0" normalizeH="0" baseline="0" noProof="0" dirty="0">
                <a:ln w="12700">
                  <a:solidFill>
                    <a:srgbClr val="F09EB7"/>
                  </a:solidFill>
                </a:ln>
                <a:noFill/>
                <a:effectLst/>
                <a:uLnTx/>
                <a:uFillTx/>
                <a:latin typeface="Athiti"/>
                <a:ea typeface="Microsoft YaHei" panose="020B0503020204020204" pitchFamily="34" charset="-122"/>
                <a:cs typeface="Athiti"/>
                <a:sym typeface="方正清刻本悦宋简体" panose="02000000000000000000" pitchFamily="2" charset="-122"/>
              </a:endParaRPr>
            </a:p>
          </p:txBody>
        </p:sp>
        <p:cxnSp>
          <p:nvCxnSpPr>
            <p:cNvPr id="31" name="淘宝店chenying0907出品 13">
              <a:extLst>
                <a:ext uri="{FF2B5EF4-FFF2-40B4-BE49-F238E27FC236}">
                  <a16:creationId xmlns:a16="http://schemas.microsoft.com/office/drawing/2014/main" id="{03EA31E6-C99A-49BF-B434-2E456FA2A366}"/>
                </a:ext>
              </a:extLst>
            </p:cNvPr>
            <p:cNvCxnSpPr/>
            <p:nvPr/>
          </p:nvCxnSpPr>
          <p:spPr>
            <a:xfrm>
              <a:off x="6959233" y="1003253"/>
              <a:ext cx="0" cy="801085"/>
            </a:xfrm>
            <a:prstGeom prst="line">
              <a:avLst/>
            </a:prstGeom>
            <a:noFill/>
            <a:ln w="6350" cap="flat" cmpd="sng" algn="ctr">
              <a:solidFill>
                <a:sysClr val="windowText" lastClr="000000">
                  <a:lumMod val="50000"/>
                  <a:lumOff val="50000"/>
                </a:sysClr>
              </a:solidFill>
              <a:prstDash val="solid"/>
              <a:miter lim="800000"/>
            </a:ln>
            <a:effectLst/>
          </p:spPr>
        </p:cxnSp>
        <p:sp>
          <p:nvSpPr>
            <p:cNvPr id="32" name="TextBox 31">
              <a:extLst>
                <a:ext uri="{FF2B5EF4-FFF2-40B4-BE49-F238E27FC236}">
                  <a16:creationId xmlns:a16="http://schemas.microsoft.com/office/drawing/2014/main" id="{CC8FD0A5-56D3-493A-BBA0-1A2A53BB9080}"/>
                </a:ext>
              </a:extLst>
            </p:cNvPr>
            <p:cNvSpPr txBox="1"/>
            <p:nvPr/>
          </p:nvSpPr>
          <p:spPr>
            <a:xfrm>
              <a:off x="7158621" y="999788"/>
              <a:ext cx="3687228" cy="92333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5400" b="0" i="0" u="none" strike="noStrike" kern="0" cap="none" spc="0" normalizeH="0" baseline="0" noProof="0" dirty="0">
                  <a:ln>
                    <a:noFill/>
                  </a:ln>
                  <a:solidFill>
                    <a:srgbClr val="658C63"/>
                  </a:solidFill>
                  <a:effectLst/>
                  <a:uLnTx/>
                  <a:uFillTx/>
                  <a:latin typeface="UVN Mang Tre" panose="00000400000000000000" pitchFamily="2" charset="0"/>
                  <a:ea typeface="Microsoft YaHei" panose="020B0503020204020204" pitchFamily="34" charset="-122"/>
                  <a:cs typeface="Athiti"/>
                  <a:sym typeface="方正清刻本悦宋简体" panose="02000000000000000000" pitchFamily="2" charset="-122"/>
                </a:rPr>
                <a:t>KHỞI ĐỘNG</a:t>
              </a:r>
              <a:endParaRPr kumimoji="0" lang="zh-CN" altLang="en-US" sz="5400" b="0" i="0" u="none" strike="noStrike" kern="0" cap="none" spc="0" normalizeH="0" baseline="0" noProof="0" dirty="0">
                <a:ln>
                  <a:noFill/>
                </a:ln>
                <a:solidFill>
                  <a:srgbClr val="658C63"/>
                </a:solidFill>
                <a:effectLst/>
                <a:uLnTx/>
                <a:uFillTx/>
                <a:latin typeface="UVN Mang Tre" panose="00000400000000000000" pitchFamily="2" charset="0"/>
                <a:ea typeface="Microsoft YaHei" panose="020B0503020204020204" pitchFamily="34" charset="-122"/>
                <a:cs typeface="Athiti"/>
                <a:sym typeface="方正清刻本悦宋简体" panose="02000000000000000000" pitchFamily="2" charset="-122"/>
              </a:endParaRPr>
            </a:p>
          </p:txBody>
        </p:sp>
      </p:grpSp>
      <p:grpSp>
        <p:nvGrpSpPr>
          <p:cNvPr id="33" name="组合 9">
            <a:extLst>
              <a:ext uri="{FF2B5EF4-FFF2-40B4-BE49-F238E27FC236}">
                <a16:creationId xmlns:a16="http://schemas.microsoft.com/office/drawing/2014/main" id="{206FDFAF-00CA-449C-9047-FAFCEA906397}"/>
              </a:ext>
            </a:extLst>
          </p:cNvPr>
          <p:cNvGrpSpPr/>
          <p:nvPr/>
        </p:nvGrpSpPr>
        <p:grpSpPr>
          <a:xfrm>
            <a:off x="6015593" y="3107909"/>
            <a:ext cx="4813124" cy="949777"/>
            <a:chOff x="5838761" y="2329933"/>
            <a:chExt cx="4813124" cy="949777"/>
          </a:xfrm>
        </p:grpSpPr>
        <p:sp>
          <p:nvSpPr>
            <p:cNvPr id="34" name="TextBox 6">
              <a:extLst>
                <a:ext uri="{FF2B5EF4-FFF2-40B4-BE49-F238E27FC236}">
                  <a16:creationId xmlns:a16="http://schemas.microsoft.com/office/drawing/2014/main" id="{6C6EA809-8483-4FF8-8C3C-98E7CC940F0A}"/>
                </a:ext>
              </a:extLst>
            </p:cNvPr>
            <p:cNvSpPr txBox="1"/>
            <p:nvPr/>
          </p:nvSpPr>
          <p:spPr>
            <a:xfrm>
              <a:off x="5838761" y="2329933"/>
              <a:ext cx="1015611" cy="923330"/>
            </a:xfrm>
            <a:prstGeom prst="rect">
              <a:avLst/>
            </a:prstGeom>
            <a:noFill/>
            <a:ln w="6350">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5400" b="0" i="0" u="none" strike="noStrike" kern="0" cap="none" spc="0" normalizeH="0" baseline="0" noProof="0" dirty="0">
                  <a:ln w="12700">
                    <a:solidFill>
                      <a:srgbClr val="F09EB7"/>
                    </a:solidFill>
                  </a:ln>
                  <a:noFill/>
                  <a:effectLst/>
                  <a:uLnTx/>
                  <a:uFillTx/>
                  <a:latin typeface="Athiti"/>
                  <a:ea typeface="Microsoft YaHei" panose="020B0503020204020204" pitchFamily="34" charset="-122"/>
                  <a:cs typeface="Athiti"/>
                  <a:sym typeface="方正清刻本悦宋简体" panose="02000000000000000000" pitchFamily="2" charset="-122"/>
                </a:rPr>
                <a:t>02</a:t>
              </a:r>
              <a:endParaRPr kumimoji="0" lang="zh-CN" altLang="en-US" sz="5400" b="0" i="0" u="none" strike="noStrike" kern="0" cap="none" spc="0" normalizeH="0" baseline="0" noProof="0" dirty="0">
                <a:ln w="12700">
                  <a:solidFill>
                    <a:srgbClr val="F09EB7"/>
                  </a:solidFill>
                </a:ln>
                <a:noFill/>
                <a:effectLst/>
                <a:uLnTx/>
                <a:uFillTx/>
                <a:latin typeface="Athiti"/>
                <a:ea typeface="Microsoft YaHei" panose="020B0503020204020204" pitchFamily="34" charset="-122"/>
                <a:cs typeface="Athiti"/>
                <a:sym typeface="方正清刻本悦宋简体" panose="02000000000000000000" pitchFamily="2" charset="-122"/>
              </a:endParaRPr>
            </a:p>
          </p:txBody>
        </p:sp>
        <p:cxnSp>
          <p:nvCxnSpPr>
            <p:cNvPr id="35" name="淘宝店chenying0907出品 17">
              <a:extLst>
                <a:ext uri="{FF2B5EF4-FFF2-40B4-BE49-F238E27FC236}">
                  <a16:creationId xmlns:a16="http://schemas.microsoft.com/office/drawing/2014/main" id="{871ED426-3A46-451D-A515-7D4C2FA8777D}"/>
                </a:ext>
              </a:extLst>
            </p:cNvPr>
            <p:cNvCxnSpPr/>
            <p:nvPr/>
          </p:nvCxnSpPr>
          <p:spPr>
            <a:xfrm>
              <a:off x="6959233" y="2359845"/>
              <a:ext cx="0" cy="801085"/>
            </a:xfrm>
            <a:prstGeom prst="line">
              <a:avLst/>
            </a:prstGeom>
            <a:noFill/>
            <a:ln w="6350" cap="flat" cmpd="sng" algn="ctr">
              <a:solidFill>
                <a:sysClr val="windowText" lastClr="000000">
                  <a:lumMod val="50000"/>
                  <a:lumOff val="50000"/>
                </a:sysClr>
              </a:solidFill>
              <a:prstDash val="solid"/>
              <a:miter lim="800000"/>
            </a:ln>
            <a:effectLst/>
          </p:spPr>
        </p:cxnSp>
        <p:sp>
          <p:nvSpPr>
            <p:cNvPr id="36" name="TextBox 14">
              <a:extLst>
                <a:ext uri="{FF2B5EF4-FFF2-40B4-BE49-F238E27FC236}">
                  <a16:creationId xmlns:a16="http://schemas.microsoft.com/office/drawing/2014/main" id="{9113979B-18F4-4E3F-8C48-AE71FE430E3F}"/>
                </a:ext>
              </a:extLst>
            </p:cNvPr>
            <p:cNvSpPr txBox="1"/>
            <p:nvPr/>
          </p:nvSpPr>
          <p:spPr>
            <a:xfrm>
              <a:off x="7158621" y="2356380"/>
              <a:ext cx="3493264" cy="92333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5400" b="0" i="0" u="none" strike="noStrike" kern="0" cap="none" spc="0" normalizeH="0" baseline="0" noProof="0" dirty="0">
                  <a:ln>
                    <a:noFill/>
                  </a:ln>
                  <a:solidFill>
                    <a:srgbClr val="658C63"/>
                  </a:solidFill>
                  <a:effectLst/>
                  <a:uLnTx/>
                  <a:uFillTx/>
                  <a:latin typeface="UVN Mang Tre" panose="00000400000000000000" pitchFamily="2" charset="0"/>
                  <a:ea typeface="Microsoft YaHei" panose="020B0503020204020204" pitchFamily="34" charset="-122"/>
                  <a:cs typeface="Athiti"/>
                  <a:sym typeface="方正清刻本悦宋简体" panose="02000000000000000000" pitchFamily="2" charset="-122"/>
                </a:rPr>
                <a:t>LUYỆN</a:t>
              </a:r>
              <a:r>
                <a:rPr kumimoji="0" lang="en-US" altLang="zh-CN" sz="5400" b="0" i="0" u="none" strike="noStrike" kern="0" cap="none" spc="0" normalizeH="0" noProof="0" dirty="0">
                  <a:ln>
                    <a:noFill/>
                  </a:ln>
                  <a:solidFill>
                    <a:srgbClr val="658C63"/>
                  </a:solidFill>
                  <a:effectLst/>
                  <a:uLnTx/>
                  <a:uFillTx/>
                  <a:latin typeface="UVN Mang Tre" panose="00000400000000000000" pitchFamily="2" charset="0"/>
                  <a:ea typeface="Microsoft YaHei" panose="020B0503020204020204" pitchFamily="34" charset="-122"/>
                  <a:cs typeface="Athiti"/>
                  <a:sym typeface="方正清刻本悦宋简体" panose="02000000000000000000" pitchFamily="2" charset="-122"/>
                </a:rPr>
                <a:t> TẬP</a:t>
              </a:r>
              <a:endParaRPr kumimoji="0" lang="zh-CN" altLang="en-US" sz="5400" b="0" i="0" u="none" strike="noStrike" kern="0" cap="none" spc="0" normalizeH="0" baseline="0" noProof="0" dirty="0">
                <a:ln>
                  <a:noFill/>
                </a:ln>
                <a:solidFill>
                  <a:srgbClr val="658C63"/>
                </a:solidFill>
                <a:effectLst/>
                <a:uLnTx/>
                <a:uFillTx/>
                <a:latin typeface="UVN Mang Tre" panose="00000400000000000000" pitchFamily="2" charset="0"/>
                <a:ea typeface="Microsoft YaHei" panose="020B0503020204020204" pitchFamily="34" charset="-122"/>
                <a:cs typeface="Athiti"/>
                <a:sym typeface="方正清刻本悦宋简体" panose="02000000000000000000" pitchFamily="2" charset="-122"/>
              </a:endParaRPr>
            </a:p>
          </p:txBody>
        </p:sp>
      </p:grpSp>
      <p:grpSp>
        <p:nvGrpSpPr>
          <p:cNvPr id="37" name="组合 10">
            <a:extLst>
              <a:ext uri="{FF2B5EF4-FFF2-40B4-BE49-F238E27FC236}">
                <a16:creationId xmlns:a16="http://schemas.microsoft.com/office/drawing/2014/main" id="{D288EC43-695D-431B-B510-74E3FABABDDA}"/>
              </a:ext>
            </a:extLst>
          </p:cNvPr>
          <p:cNvGrpSpPr/>
          <p:nvPr/>
        </p:nvGrpSpPr>
        <p:grpSpPr>
          <a:xfrm>
            <a:off x="6015597" y="4489953"/>
            <a:ext cx="4391531" cy="949777"/>
            <a:chOff x="5838765" y="3711977"/>
            <a:chExt cx="4391531" cy="949777"/>
          </a:xfrm>
        </p:grpSpPr>
        <p:sp>
          <p:nvSpPr>
            <p:cNvPr id="38" name="TextBox 6">
              <a:extLst>
                <a:ext uri="{FF2B5EF4-FFF2-40B4-BE49-F238E27FC236}">
                  <a16:creationId xmlns:a16="http://schemas.microsoft.com/office/drawing/2014/main" id="{D23DB27D-9F22-435D-8910-5D206DDBB502}"/>
                </a:ext>
              </a:extLst>
            </p:cNvPr>
            <p:cNvSpPr txBox="1"/>
            <p:nvPr/>
          </p:nvSpPr>
          <p:spPr>
            <a:xfrm>
              <a:off x="5838765" y="3711977"/>
              <a:ext cx="1015607" cy="923330"/>
            </a:xfrm>
            <a:prstGeom prst="rect">
              <a:avLst/>
            </a:prstGeom>
            <a:noFill/>
            <a:ln w="6350">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5400" b="0" i="0" u="none" strike="noStrike" kern="0" cap="none" spc="0" normalizeH="0" baseline="0" noProof="0" dirty="0">
                  <a:ln w="12700">
                    <a:solidFill>
                      <a:srgbClr val="F09EB7"/>
                    </a:solidFill>
                  </a:ln>
                  <a:noFill/>
                  <a:effectLst/>
                  <a:uLnTx/>
                  <a:uFillTx/>
                  <a:latin typeface="Athiti"/>
                  <a:ea typeface="Microsoft YaHei" panose="020B0503020204020204" pitchFamily="34" charset="-122"/>
                  <a:cs typeface="Athiti"/>
                  <a:sym typeface="方正清刻本悦宋简体" panose="02000000000000000000" pitchFamily="2" charset="-122"/>
                </a:rPr>
                <a:t>03</a:t>
              </a:r>
              <a:endParaRPr kumimoji="0" lang="zh-CN" altLang="en-US" sz="5400" b="0" i="0" u="none" strike="noStrike" kern="0" cap="none" spc="0" normalizeH="0" baseline="0" noProof="0" dirty="0">
                <a:ln w="12700">
                  <a:solidFill>
                    <a:srgbClr val="F09EB7"/>
                  </a:solidFill>
                </a:ln>
                <a:noFill/>
                <a:effectLst/>
                <a:uLnTx/>
                <a:uFillTx/>
                <a:latin typeface="Athiti"/>
                <a:ea typeface="Microsoft YaHei" panose="020B0503020204020204" pitchFamily="34" charset="-122"/>
                <a:cs typeface="Athiti"/>
                <a:sym typeface="方正清刻本悦宋简体" panose="02000000000000000000" pitchFamily="2" charset="-122"/>
              </a:endParaRPr>
            </a:p>
          </p:txBody>
        </p:sp>
        <p:cxnSp>
          <p:nvCxnSpPr>
            <p:cNvPr id="39" name="淘宝店chenying0907出品 21">
              <a:extLst>
                <a:ext uri="{FF2B5EF4-FFF2-40B4-BE49-F238E27FC236}">
                  <a16:creationId xmlns:a16="http://schemas.microsoft.com/office/drawing/2014/main" id="{D405628C-8E04-4A71-B518-29911CC755B0}"/>
                </a:ext>
              </a:extLst>
            </p:cNvPr>
            <p:cNvCxnSpPr/>
            <p:nvPr/>
          </p:nvCxnSpPr>
          <p:spPr>
            <a:xfrm>
              <a:off x="6959233" y="3741889"/>
              <a:ext cx="0" cy="801085"/>
            </a:xfrm>
            <a:prstGeom prst="line">
              <a:avLst/>
            </a:prstGeom>
            <a:noFill/>
            <a:ln w="6350" cap="flat" cmpd="sng" algn="ctr">
              <a:solidFill>
                <a:sysClr val="windowText" lastClr="000000">
                  <a:lumMod val="50000"/>
                  <a:lumOff val="50000"/>
                </a:sysClr>
              </a:solidFill>
              <a:prstDash val="solid"/>
              <a:miter lim="800000"/>
            </a:ln>
            <a:effectLst/>
          </p:spPr>
        </p:cxnSp>
        <p:sp>
          <p:nvSpPr>
            <p:cNvPr id="52" name="TextBox 14">
              <a:extLst>
                <a:ext uri="{FF2B5EF4-FFF2-40B4-BE49-F238E27FC236}">
                  <a16:creationId xmlns:a16="http://schemas.microsoft.com/office/drawing/2014/main" id="{4BE8C1E7-7595-4ECB-BC9C-E9D6D6D992C8}"/>
                </a:ext>
              </a:extLst>
            </p:cNvPr>
            <p:cNvSpPr txBox="1"/>
            <p:nvPr/>
          </p:nvSpPr>
          <p:spPr>
            <a:xfrm>
              <a:off x="7158621" y="3738424"/>
              <a:ext cx="3071675" cy="92333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5400" b="0" i="0" u="none" strike="noStrike" kern="0" cap="none" spc="0" normalizeH="0" baseline="0" noProof="0" dirty="0">
                  <a:ln>
                    <a:noFill/>
                  </a:ln>
                  <a:solidFill>
                    <a:srgbClr val="658C63"/>
                  </a:solidFill>
                  <a:effectLst/>
                  <a:uLnTx/>
                  <a:uFillTx/>
                  <a:latin typeface="UVN Mang Tre" panose="00000400000000000000" pitchFamily="2" charset="0"/>
                  <a:ea typeface="Microsoft YaHei" panose="020B0503020204020204" pitchFamily="34" charset="-122"/>
                  <a:cs typeface="Athiti"/>
                  <a:sym typeface="方正清刻本悦宋简体" panose="02000000000000000000" pitchFamily="2" charset="-122"/>
                </a:rPr>
                <a:t>TRÒ</a:t>
              </a:r>
              <a:r>
                <a:rPr kumimoji="0" lang="en-US" altLang="zh-CN" sz="5400" b="0" i="0" u="none" strike="noStrike" kern="0" cap="none" spc="0" normalizeH="0" noProof="0" dirty="0">
                  <a:ln>
                    <a:noFill/>
                  </a:ln>
                  <a:solidFill>
                    <a:srgbClr val="658C63"/>
                  </a:solidFill>
                  <a:effectLst/>
                  <a:uLnTx/>
                  <a:uFillTx/>
                  <a:latin typeface="UVN Mang Tre" panose="00000400000000000000" pitchFamily="2" charset="0"/>
                  <a:ea typeface="Microsoft YaHei" panose="020B0503020204020204" pitchFamily="34" charset="-122"/>
                  <a:cs typeface="Athiti"/>
                  <a:sym typeface="方正清刻本悦宋简体" panose="02000000000000000000" pitchFamily="2" charset="-122"/>
                </a:rPr>
                <a:t> CHƠI</a:t>
              </a:r>
              <a:endParaRPr kumimoji="0" lang="zh-CN" altLang="en-US" sz="5400" b="0" i="0" u="none" strike="noStrike" kern="0" cap="none" spc="0" normalizeH="0" baseline="0" noProof="0" dirty="0">
                <a:ln>
                  <a:noFill/>
                </a:ln>
                <a:solidFill>
                  <a:srgbClr val="658C63"/>
                </a:solidFill>
                <a:effectLst/>
                <a:uLnTx/>
                <a:uFillTx/>
                <a:latin typeface="UVN Mang Tre" panose="00000400000000000000" pitchFamily="2" charset="0"/>
                <a:ea typeface="Microsoft YaHei" panose="020B0503020204020204" pitchFamily="34" charset="-122"/>
                <a:cs typeface="Athiti"/>
                <a:sym typeface="方正清刻本悦宋简体" panose="02000000000000000000" pitchFamily="2" charset="-122"/>
              </a:endParaRPr>
            </a:p>
          </p:txBody>
        </p:sp>
      </p:grpSp>
      <p:sp>
        <p:nvSpPr>
          <p:cNvPr id="54" name="TextBox 6">
            <a:extLst>
              <a:ext uri="{FF2B5EF4-FFF2-40B4-BE49-F238E27FC236}">
                <a16:creationId xmlns:a16="http://schemas.microsoft.com/office/drawing/2014/main" id="{4E54F046-C8C8-42C2-88EF-7495EF82A3B3}"/>
              </a:ext>
            </a:extLst>
          </p:cNvPr>
          <p:cNvSpPr txBox="1"/>
          <p:nvPr/>
        </p:nvSpPr>
        <p:spPr>
          <a:xfrm>
            <a:off x="6806933" y="563955"/>
            <a:ext cx="3349514" cy="923330"/>
          </a:xfrm>
          <a:prstGeom prst="rect">
            <a:avLst/>
          </a:prstGeom>
          <a:noFill/>
        </p:spPr>
        <p:txBody>
          <a:bodyPr wrap="square" rtlCol="0">
            <a:spAutoFit/>
          </a:bodyPr>
          <a:lstStyle/>
          <a:p>
            <a:pPr algn="dist"/>
            <a:r>
              <a:rPr lang="en-US" altLang="zh-CN" sz="5400" dirty="0">
                <a:ln w="6350">
                  <a:noFill/>
                </a:ln>
                <a:solidFill>
                  <a:srgbClr val="F09EB7"/>
                </a:solidFill>
                <a:latin typeface="UVN Mang Tre" panose="00000400000000000000" pitchFamily="2" charset="0"/>
                <a:ea typeface="Microsoft YaHei" panose="020B0503020204020204" pitchFamily="34" charset="-122"/>
                <a:cs typeface="Athiti"/>
                <a:sym typeface="方正清刻本悦宋简体" panose="02000000000000000000" pitchFamily="2" charset="-122"/>
              </a:rPr>
              <a:t>BÀI HỌC </a:t>
            </a:r>
            <a:endParaRPr lang="zh-CN" altLang="en-US" sz="5400" dirty="0">
              <a:ln w="6350">
                <a:noFill/>
              </a:ln>
              <a:solidFill>
                <a:srgbClr val="F09EB7"/>
              </a:solidFill>
              <a:latin typeface="UVN Mang Tre" panose="00000400000000000000" pitchFamily="2" charset="0"/>
              <a:ea typeface="Microsoft YaHei" panose="020B0503020204020204" pitchFamily="34" charset="-122"/>
              <a:cs typeface="Athiti"/>
              <a:sym typeface="方正清刻本悦宋简体" panose="02000000000000000000" pitchFamily="2" charset="-122"/>
            </a:endParaRPr>
          </a:p>
        </p:txBody>
      </p:sp>
    </p:spTree>
    <p:extLst>
      <p:ext uri="{BB962C8B-B14F-4D97-AF65-F5344CB8AC3E}">
        <p14:creationId xmlns:p14="http://schemas.microsoft.com/office/powerpoint/2010/main" val="413510869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down)">
                                      <p:cBhvr>
                                        <p:cTn id="7" dur="500"/>
                                        <p:tgtEl>
                                          <p:spTgt spid="5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1000"/>
                                        <p:tgtEl>
                                          <p:spTgt spid="29"/>
                                        </p:tgtEl>
                                      </p:cBhvr>
                                    </p:animEffect>
                                    <p:anim calcmode="lin" valueType="num">
                                      <p:cBhvr>
                                        <p:cTn id="12" dur="1000" fill="hold"/>
                                        <p:tgtEl>
                                          <p:spTgt spid="29"/>
                                        </p:tgtEl>
                                        <p:attrNameLst>
                                          <p:attrName>ppt_x</p:attrName>
                                        </p:attrNameLst>
                                      </p:cBhvr>
                                      <p:tavLst>
                                        <p:tav tm="0">
                                          <p:val>
                                            <p:strVal val="#ppt_x"/>
                                          </p:val>
                                        </p:tav>
                                        <p:tav tm="100000">
                                          <p:val>
                                            <p:strVal val="#ppt_x"/>
                                          </p:val>
                                        </p:tav>
                                      </p:tavLst>
                                    </p:anim>
                                    <p:anim calcmode="lin" valueType="num">
                                      <p:cBhvr>
                                        <p:cTn id="13" dur="1000" fill="hold"/>
                                        <p:tgtEl>
                                          <p:spTgt spid="29"/>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1000"/>
                                        <p:tgtEl>
                                          <p:spTgt spid="37"/>
                                        </p:tgtEl>
                                      </p:cBhvr>
                                    </p:animEffect>
                                    <p:anim calcmode="lin" valueType="num">
                                      <p:cBhvr>
                                        <p:cTn id="24" dur="1000" fill="hold"/>
                                        <p:tgtEl>
                                          <p:spTgt spid="37"/>
                                        </p:tgtEl>
                                        <p:attrNameLst>
                                          <p:attrName>ppt_x</p:attrName>
                                        </p:attrNameLst>
                                      </p:cBhvr>
                                      <p:tavLst>
                                        <p:tav tm="0">
                                          <p:val>
                                            <p:strVal val="#ppt_x"/>
                                          </p:val>
                                        </p:tav>
                                        <p:tav tm="100000">
                                          <p:val>
                                            <p:strVal val="#ppt_x"/>
                                          </p:val>
                                        </p:tav>
                                      </p:tavLst>
                                    </p:anim>
                                    <p:anim calcmode="lin" valueType="num">
                                      <p:cBhvr>
                                        <p:cTn id="2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ECFB5A-A70D-4069-BB16-087A1AE68FD9}"/>
              </a:ext>
            </a:extLst>
          </p:cNvPr>
          <p:cNvSpPr/>
          <p:nvPr/>
        </p:nvSpPr>
        <p:spPr>
          <a:xfrm>
            <a:off x="0" y="0"/>
            <a:ext cx="12192000" cy="6858000"/>
          </a:xfrm>
          <a:prstGeom prst="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3" name="图片 12">
            <a:extLst>
              <a:ext uri="{FF2B5EF4-FFF2-40B4-BE49-F238E27FC236}">
                <a16:creationId xmlns:a16="http://schemas.microsoft.com/office/drawing/2014/main" id="{1111D0C7-7707-4969-8A11-363A407D8D5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4047586"/>
            <a:ext cx="12211828" cy="2810414"/>
          </a:xfrm>
          <a:prstGeom prst="rect">
            <a:avLst/>
          </a:prstGeom>
        </p:spPr>
      </p:pic>
      <p:pic>
        <p:nvPicPr>
          <p:cNvPr id="3" name="图片 2">
            <a:extLst>
              <a:ext uri="{FF2B5EF4-FFF2-40B4-BE49-F238E27FC236}">
                <a16:creationId xmlns:a16="http://schemas.microsoft.com/office/drawing/2014/main" id="{D27556A1-8107-40C6-9C08-9C104E89355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8009" y="139700"/>
            <a:ext cx="11195981" cy="5791200"/>
          </a:xfrm>
          <a:prstGeom prst="rect">
            <a:avLst/>
          </a:prstGeom>
        </p:spPr>
      </p:pic>
      <p:pic>
        <p:nvPicPr>
          <p:cNvPr id="12" name="图片 11">
            <a:extLst>
              <a:ext uri="{FF2B5EF4-FFF2-40B4-BE49-F238E27FC236}">
                <a16:creationId xmlns:a16="http://schemas.microsoft.com/office/drawing/2014/main" id="{0961343A-B507-4C99-B623-5B160E18172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827" y="5178698"/>
            <a:ext cx="12231654" cy="1686849"/>
          </a:xfrm>
          <a:prstGeom prst="rect">
            <a:avLst/>
          </a:prstGeom>
        </p:spPr>
      </p:pic>
      <p:pic>
        <p:nvPicPr>
          <p:cNvPr id="14" name="图片 13">
            <a:extLst>
              <a:ext uri="{FF2B5EF4-FFF2-40B4-BE49-F238E27FC236}">
                <a16:creationId xmlns:a16="http://schemas.microsoft.com/office/drawing/2014/main" id="{22D9D5C3-8250-4282-A17C-2C1153A4FC9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602115" y="4983268"/>
            <a:ext cx="3619625" cy="1874732"/>
          </a:xfrm>
          <a:prstGeom prst="rect">
            <a:avLst/>
          </a:prstGeom>
        </p:spPr>
      </p:pic>
      <p:pic>
        <p:nvPicPr>
          <p:cNvPr id="15" name="图片 14">
            <a:extLst>
              <a:ext uri="{FF2B5EF4-FFF2-40B4-BE49-F238E27FC236}">
                <a16:creationId xmlns:a16="http://schemas.microsoft.com/office/drawing/2014/main" id="{DEF4B738-20B7-4796-BE7B-6A058381CA3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9828" y="4995968"/>
            <a:ext cx="3315617" cy="1874732"/>
          </a:xfrm>
          <a:prstGeom prst="rect">
            <a:avLst/>
          </a:prstGeom>
        </p:spPr>
      </p:pic>
      <p:pic>
        <p:nvPicPr>
          <p:cNvPr id="17" name="图片 16">
            <a:extLst>
              <a:ext uri="{FF2B5EF4-FFF2-40B4-BE49-F238E27FC236}">
                <a16:creationId xmlns:a16="http://schemas.microsoft.com/office/drawing/2014/main" id="{C16C1F3B-5464-4A1D-BBAC-197637A6F34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0" y="0"/>
            <a:ext cx="3405032" cy="5915025"/>
          </a:xfrm>
          <a:prstGeom prst="rect">
            <a:avLst/>
          </a:prstGeom>
        </p:spPr>
      </p:pic>
      <p:pic>
        <p:nvPicPr>
          <p:cNvPr id="18" name="图片 17">
            <a:extLst>
              <a:ext uri="{FF2B5EF4-FFF2-40B4-BE49-F238E27FC236}">
                <a16:creationId xmlns:a16="http://schemas.microsoft.com/office/drawing/2014/main" id="{55E0A4EC-8F56-4AD9-9EDF-06DDFE23753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flipH="1">
            <a:off x="9974294" y="-6064"/>
            <a:ext cx="2237533" cy="3843580"/>
          </a:xfrm>
          <a:prstGeom prst="rect">
            <a:avLst/>
          </a:prstGeom>
        </p:spPr>
      </p:pic>
      <p:sp>
        <p:nvSpPr>
          <p:cNvPr id="21" name="文本框 20">
            <a:extLst>
              <a:ext uri="{FF2B5EF4-FFF2-40B4-BE49-F238E27FC236}">
                <a16:creationId xmlns:a16="http://schemas.microsoft.com/office/drawing/2014/main" id="{027AE114-DAF2-441F-A8AE-BCBC2A5FCAE4}"/>
              </a:ext>
            </a:extLst>
          </p:cNvPr>
          <p:cNvSpPr txBox="1"/>
          <p:nvPr/>
        </p:nvSpPr>
        <p:spPr>
          <a:xfrm>
            <a:off x="3048000" y="1247990"/>
            <a:ext cx="2952861"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600" b="0" i="0" u="none" strike="noStrike" kern="1200" cap="none" spc="0" normalizeH="0" baseline="0" noProof="0" dirty="0">
                <a:ln>
                  <a:noFill/>
                </a:ln>
                <a:solidFill>
                  <a:prstClr val="white"/>
                </a:solidFill>
                <a:effectLst/>
                <a:uLnTx/>
                <a:uFillTx/>
                <a:latin typeface="UVN Saigon" panose="00000400000000000000" pitchFamily="2" charset="0"/>
                <a:ea typeface="字魂64号-萌趣软糖体" panose="00000500000000000000" pitchFamily="2" charset="-122"/>
              </a:rPr>
              <a:t>01</a:t>
            </a:r>
            <a:endParaRPr kumimoji="0" lang="zh-CN" altLang="en-US" sz="16600" b="0" i="0" u="none" strike="noStrike" kern="1200" cap="none" spc="0" normalizeH="0" baseline="0" noProof="0" dirty="0">
              <a:ln>
                <a:noFill/>
              </a:ln>
              <a:solidFill>
                <a:prstClr val="white"/>
              </a:solidFill>
              <a:effectLst/>
              <a:uLnTx/>
              <a:uFillTx/>
              <a:latin typeface="UVN Saigon" panose="00000400000000000000" pitchFamily="2" charset="0"/>
              <a:ea typeface="字魂64号-萌趣软糖体" panose="00000500000000000000" pitchFamily="2" charset="-122"/>
            </a:endParaRPr>
          </a:p>
        </p:txBody>
      </p:sp>
      <p:pic>
        <p:nvPicPr>
          <p:cNvPr id="24" name="图片 23">
            <a:extLst>
              <a:ext uri="{FF2B5EF4-FFF2-40B4-BE49-F238E27FC236}">
                <a16:creationId xmlns:a16="http://schemas.microsoft.com/office/drawing/2014/main" id="{834D9B00-CAF4-4D00-8564-B1C37E55FC4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746264" y="3615704"/>
            <a:ext cx="3674177" cy="3674177"/>
          </a:xfrm>
          <a:prstGeom prst="rect">
            <a:avLst/>
          </a:prstGeom>
        </p:spPr>
      </p:pic>
      <p:sp>
        <p:nvSpPr>
          <p:cNvPr id="20" name="TextBox 6">
            <a:extLst>
              <a:ext uri="{FF2B5EF4-FFF2-40B4-BE49-F238E27FC236}">
                <a16:creationId xmlns:a16="http://schemas.microsoft.com/office/drawing/2014/main" id="{FE22B4EF-4217-4B68-8E4F-5198E0D2777C}"/>
              </a:ext>
            </a:extLst>
          </p:cNvPr>
          <p:cNvSpPr txBox="1"/>
          <p:nvPr/>
        </p:nvSpPr>
        <p:spPr>
          <a:xfrm>
            <a:off x="5842534" y="1991041"/>
            <a:ext cx="5013307" cy="1200329"/>
          </a:xfrm>
          <a:prstGeom prst="rect">
            <a:avLst/>
          </a:prstGeom>
          <a:noFill/>
        </p:spPr>
        <p:txBody>
          <a:bodyPr wrap="square" rtlCol="0">
            <a:spAutoFit/>
          </a:bodyPr>
          <a:lstStyle/>
          <a:p>
            <a:pPr algn="dist"/>
            <a:r>
              <a:rPr lang="en-US" altLang="zh-CN" sz="7200" dirty="0">
                <a:ln w="6350">
                  <a:noFill/>
                </a:ln>
                <a:solidFill>
                  <a:srgbClr val="F09EB7"/>
                </a:solidFill>
                <a:latin typeface="UVN Mang Tre" panose="00000400000000000000" pitchFamily="2" charset="0"/>
                <a:ea typeface="Microsoft YaHei" panose="020B0503020204020204" pitchFamily="34" charset="-122"/>
                <a:cs typeface="Athiti"/>
                <a:sym typeface="方正清刻本悦宋简体" panose="02000000000000000000" pitchFamily="2" charset="-122"/>
              </a:rPr>
              <a:t>KHỞI ĐỘNG</a:t>
            </a:r>
            <a:endParaRPr lang="zh-CN" altLang="en-US" sz="7200" dirty="0">
              <a:ln w="6350">
                <a:noFill/>
              </a:ln>
              <a:solidFill>
                <a:srgbClr val="F09EB7"/>
              </a:solidFill>
              <a:latin typeface="UVN Mang Tre" panose="00000400000000000000" pitchFamily="2" charset="0"/>
              <a:ea typeface="Microsoft YaHei" panose="020B0503020204020204" pitchFamily="34" charset="-122"/>
              <a:cs typeface="Athiti"/>
              <a:sym typeface="方正清刻本悦宋简体" panose="02000000000000000000" pitchFamily="2" charset="-122"/>
            </a:endParaRPr>
          </a:p>
        </p:txBody>
      </p:sp>
    </p:spTree>
    <p:extLst>
      <p:ext uri="{BB962C8B-B14F-4D97-AF65-F5344CB8AC3E}">
        <p14:creationId xmlns:p14="http://schemas.microsoft.com/office/powerpoint/2010/main" val="108929554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ppt_x"/>
                                          </p:val>
                                        </p:tav>
                                        <p:tav tm="100000">
                                          <p:val>
                                            <p:strVal val="#ppt_x"/>
                                          </p:val>
                                        </p:tav>
                                      </p:tavLst>
                                    </p:anim>
                                    <p:anim calcmode="lin" valueType="num">
                                      <p:cBhvr additive="base">
                                        <p:cTn id="33" dur="500" fill="hold"/>
                                        <p:tgtEl>
                                          <p:spTgt spid="17"/>
                                        </p:tgtEl>
                                        <p:attrNameLst>
                                          <p:attrName>ppt_y</p:attrName>
                                        </p:attrNameLst>
                                      </p:cBhvr>
                                      <p:tavLst>
                                        <p:tav tm="0">
                                          <p:val>
                                            <p:strVal val="1+#ppt_h/2"/>
                                          </p:val>
                                        </p:tav>
                                        <p:tav tm="100000">
                                          <p:val>
                                            <p:strVal val="#ppt_y"/>
                                          </p:val>
                                        </p:tav>
                                      </p:tavLst>
                                    </p:anim>
                                  </p:childTnLst>
                                </p:cTn>
                              </p:par>
                            </p:childTnLst>
                          </p:cTn>
                        </p:par>
                        <p:par>
                          <p:cTn id="34" fill="hold">
                            <p:stCondLst>
                              <p:cond delay="500"/>
                            </p:stCondLst>
                            <p:childTnLst>
                              <p:par>
                                <p:cTn id="35" presetID="16" presetClass="entr" presetSubtype="21"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75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down)">
                                      <p:cBhvr>
                                        <p:cTn id="42" dur="500"/>
                                        <p:tgtEl>
                                          <p:spTgt spid="24"/>
                                        </p:tgtEl>
                                      </p:cBhvr>
                                    </p:animEffect>
                                  </p:childTnLst>
                                </p:cTn>
                              </p:par>
                            </p:childTnLst>
                          </p:cTn>
                        </p:par>
                        <p:par>
                          <p:cTn id="43" fill="hold">
                            <p:stCondLst>
                              <p:cond delay="500"/>
                            </p:stCondLst>
                            <p:childTnLst>
                              <p:par>
                                <p:cTn id="44" presetID="16" presetClass="entr" presetSubtype="21"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inVertical)">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ạc thiếu nhi vui nhộn cho bé- Tập thể dục buổi sá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372996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18182">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ECFB5A-A70D-4069-BB16-087A1AE68FD9}"/>
              </a:ext>
            </a:extLst>
          </p:cNvPr>
          <p:cNvSpPr/>
          <p:nvPr/>
        </p:nvSpPr>
        <p:spPr>
          <a:xfrm>
            <a:off x="0" y="0"/>
            <a:ext cx="12192000" cy="6858000"/>
          </a:xfrm>
          <a:prstGeom prst="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3" name="图片 12">
            <a:extLst>
              <a:ext uri="{FF2B5EF4-FFF2-40B4-BE49-F238E27FC236}">
                <a16:creationId xmlns:a16="http://schemas.microsoft.com/office/drawing/2014/main" id="{1111D0C7-7707-4969-8A11-363A407D8D5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4047586"/>
            <a:ext cx="12211828" cy="2810414"/>
          </a:xfrm>
          <a:prstGeom prst="rect">
            <a:avLst/>
          </a:prstGeom>
        </p:spPr>
      </p:pic>
      <p:pic>
        <p:nvPicPr>
          <p:cNvPr id="3" name="图片 2">
            <a:extLst>
              <a:ext uri="{FF2B5EF4-FFF2-40B4-BE49-F238E27FC236}">
                <a16:creationId xmlns:a16="http://schemas.microsoft.com/office/drawing/2014/main" id="{D27556A1-8107-40C6-9C08-9C104E89355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8009" y="139700"/>
            <a:ext cx="11195981" cy="5791200"/>
          </a:xfrm>
          <a:prstGeom prst="rect">
            <a:avLst/>
          </a:prstGeom>
        </p:spPr>
      </p:pic>
      <p:pic>
        <p:nvPicPr>
          <p:cNvPr id="10" name="图片 9">
            <a:extLst>
              <a:ext uri="{FF2B5EF4-FFF2-40B4-BE49-F238E27FC236}">
                <a16:creationId xmlns:a16="http://schemas.microsoft.com/office/drawing/2014/main" id="{E9C1B7F6-3A42-486A-AE97-6B6A97C7B43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73199" y="1036467"/>
            <a:ext cx="4227541" cy="5104503"/>
          </a:xfrm>
          <a:prstGeom prst="rect">
            <a:avLst/>
          </a:prstGeom>
        </p:spPr>
      </p:pic>
      <p:pic>
        <p:nvPicPr>
          <p:cNvPr id="11" name="图片 10">
            <a:extLst>
              <a:ext uri="{FF2B5EF4-FFF2-40B4-BE49-F238E27FC236}">
                <a16:creationId xmlns:a16="http://schemas.microsoft.com/office/drawing/2014/main" id="{96D434A8-1EAA-4965-8712-71E6FA5F84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3620862"/>
            <a:ext cx="12192000" cy="3252233"/>
          </a:xfrm>
          <a:prstGeom prst="rect">
            <a:avLst/>
          </a:prstGeom>
        </p:spPr>
      </p:pic>
      <p:pic>
        <p:nvPicPr>
          <p:cNvPr id="12" name="图片 11">
            <a:extLst>
              <a:ext uri="{FF2B5EF4-FFF2-40B4-BE49-F238E27FC236}">
                <a16:creationId xmlns:a16="http://schemas.microsoft.com/office/drawing/2014/main" id="{0961343A-B507-4C99-B623-5B160E18172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9827" y="5178698"/>
            <a:ext cx="12231654" cy="1686849"/>
          </a:xfrm>
          <a:prstGeom prst="rect">
            <a:avLst/>
          </a:prstGeom>
        </p:spPr>
      </p:pic>
      <p:pic>
        <p:nvPicPr>
          <p:cNvPr id="14" name="图片 13">
            <a:extLst>
              <a:ext uri="{FF2B5EF4-FFF2-40B4-BE49-F238E27FC236}">
                <a16:creationId xmlns:a16="http://schemas.microsoft.com/office/drawing/2014/main" id="{22D9D5C3-8250-4282-A17C-2C1153A4FC9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602115" y="4983268"/>
            <a:ext cx="3619625" cy="1874732"/>
          </a:xfrm>
          <a:prstGeom prst="rect">
            <a:avLst/>
          </a:prstGeom>
        </p:spPr>
      </p:pic>
      <p:pic>
        <p:nvPicPr>
          <p:cNvPr id="15" name="图片 14">
            <a:extLst>
              <a:ext uri="{FF2B5EF4-FFF2-40B4-BE49-F238E27FC236}">
                <a16:creationId xmlns:a16="http://schemas.microsoft.com/office/drawing/2014/main" id="{DEF4B738-20B7-4796-BE7B-6A058381CA3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9828" y="4995968"/>
            <a:ext cx="3315617" cy="1874732"/>
          </a:xfrm>
          <a:prstGeom prst="rect">
            <a:avLst/>
          </a:prstGeom>
        </p:spPr>
      </p:pic>
      <p:pic>
        <p:nvPicPr>
          <p:cNvPr id="17" name="图片 16">
            <a:extLst>
              <a:ext uri="{FF2B5EF4-FFF2-40B4-BE49-F238E27FC236}">
                <a16:creationId xmlns:a16="http://schemas.microsoft.com/office/drawing/2014/main" id="{C16C1F3B-5464-4A1D-BBAC-197637A6F344}"/>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0" y="0"/>
            <a:ext cx="3405032" cy="5915025"/>
          </a:xfrm>
          <a:prstGeom prst="rect">
            <a:avLst/>
          </a:prstGeom>
        </p:spPr>
      </p:pic>
      <p:pic>
        <p:nvPicPr>
          <p:cNvPr id="18" name="图片 17">
            <a:extLst>
              <a:ext uri="{FF2B5EF4-FFF2-40B4-BE49-F238E27FC236}">
                <a16:creationId xmlns:a16="http://schemas.microsoft.com/office/drawing/2014/main" id="{55E0A4EC-8F56-4AD9-9EDF-06DDFE2375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flipH="1">
            <a:off x="9974294" y="-6064"/>
            <a:ext cx="2237533" cy="3843580"/>
          </a:xfrm>
          <a:prstGeom prst="rect">
            <a:avLst/>
          </a:prstGeom>
        </p:spPr>
      </p:pic>
      <p:grpSp>
        <p:nvGrpSpPr>
          <p:cNvPr id="6" name="组合 5">
            <a:extLst>
              <a:ext uri="{FF2B5EF4-FFF2-40B4-BE49-F238E27FC236}">
                <a16:creationId xmlns:a16="http://schemas.microsoft.com/office/drawing/2014/main" id="{BE87300D-FE7A-4A86-AE5D-1BE8511A57A5}"/>
              </a:ext>
            </a:extLst>
          </p:cNvPr>
          <p:cNvGrpSpPr/>
          <p:nvPr/>
        </p:nvGrpSpPr>
        <p:grpSpPr>
          <a:xfrm rot="71156">
            <a:off x="2796077" y="3951371"/>
            <a:ext cx="5110652" cy="466222"/>
            <a:chOff x="2559176" y="4342105"/>
            <a:chExt cx="5110652" cy="466222"/>
          </a:xfrm>
        </p:grpSpPr>
        <p:sp>
          <p:nvSpPr>
            <p:cNvPr id="7" name="矩形: 圆角 6">
              <a:extLst>
                <a:ext uri="{FF2B5EF4-FFF2-40B4-BE49-F238E27FC236}">
                  <a16:creationId xmlns:a16="http://schemas.microsoft.com/office/drawing/2014/main" id="{21E661EA-5754-4930-87C6-317ACDA4B3DC}"/>
                </a:ext>
              </a:extLst>
            </p:cNvPr>
            <p:cNvSpPr/>
            <p:nvPr/>
          </p:nvSpPr>
          <p:spPr>
            <a:xfrm rot="158652">
              <a:off x="2559176" y="4342105"/>
              <a:ext cx="5110652" cy="466222"/>
            </a:xfrm>
            <a:prstGeom prst="round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64号-萌趣软糖体" panose="00000500000000000000" pitchFamily="2" charset="-122"/>
                <a:ea typeface="字魂64号-萌趣软糖体" panose="00000500000000000000" pitchFamily="2" charset="-122"/>
                <a:cs typeface="+mn-cs"/>
              </a:endParaRPr>
            </a:p>
          </p:txBody>
        </p:sp>
        <p:sp>
          <p:nvSpPr>
            <p:cNvPr id="8" name="文本框 7">
              <a:extLst>
                <a:ext uri="{FF2B5EF4-FFF2-40B4-BE49-F238E27FC236}">
                  <a16:creationId xmlns:a16="http://schemas.microsoft.com/office/drawing/2014/main" id="{29E97082-0091-4718-86CE-8012F4E5C840}"/>
                </a:ext>
              </a:extLst>
            </p:cNvPr>
            <p:cNvSpPr txBox="1"/>
            <p:nvPr/>
          </p:nvSpPr>
          <p:spPr>
            <a:xfrm rot="165028">
              <a:off x="2600959" y="4395954"/>
              <a:ext cx="484436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AD47"/>
                  </a:solidFill>
                  <a:effectLst/>
                  <a:uLnTx/>
                  <a:uFillTx/>
                  <a:latin typeface="UVN Mang Tre" panose="00000400000000000000" pitchFamily="2" charset="0"/>
                  <a:ea typeface="+mn-ea"/>
                  <a:cs typeface="+mn-cs"/>
                </a:rPr>
                <a:t>SGK </a:t>
              </a:r>
              <a:r>
                <a:rPr kumimoji="0" lang="en-US" sz="2000" b="1" i="0" u="none" strike="noStrike" kern="1200" cap="none" spc="0" normalizeH="0" baseline="0" noProof="0" dirty="0" err="1">
                  <a:ln>
                    <a:noFill/>
                  </a:ln>
                  <a:solidFill>
                    <a:srgbClr val="70AD47"/>
                  </a:solidFill>
                  <a:effectLst/>
                  <a:uLnTx/>
                  <a:uFillTx/>
                  <a:latin typeface="UVN Mang Tre" panose="00000400000000000000" pitchFamily="2" charset="0"/>
                  <a:ea typeface="+mn-ea"/>
                  <a:cs typeface="+mn-cs"/>
                </a:rPr>
                <a:t>Tiếng</a:t>
              </a:r>
              <a:r>
                <a:rPr kumimoji="0" lang="en-US" sz="2000" b="1" i="0" u="none" strike="noStrike" kern="1200" cap="none" spc="0" normalizeH="0" baseline="0" noProof="0" dirty="0">
                  <a:ln>
                    <a:noFill/>
                  </a:ln>
                  <a:solidFill>
                    <a:srgbClr val="70AD47"/>
                  </a:solidFill>
                  <a:effectLst/>
                  <a:uLnTx/>
                  <a:uFillTx/>
                  <a:latin typeface="UVN Mang Tre" panose="00000400000000000000" pitchFamily="2" charset="0"/>
                  <a:ea typeface="+mn-ea"/>
                  <a:cs typeface="+mn-cs"/>
                </a:rPr>
                <a:t> </a:t>
              </a:r>
              <a:r>
                <a:rPr kumimoji="0" lang="en-US" sz="2000" b="1" i="0" u="none" strike="noStrike" kern="1200" cap="none" spc="0" normalizeH="0" baseline="0" noProof="0" dirty="0" err="1">
                  <a:ln>
                    <a:noFill/>
                  </a:ln>
                  <a:solidFill>
                    <a:srgbClr val="70AD47"/>
                  </a:solidFill>
                  <a:effectLst/>
                  <a:uLnTx/>
                  <a:uFillTx/>
                  <a:latin typeface="UVN Mang Tre" panose="00000400000000000000" pitchFamily="2" charset="0"/>
                  <a:ea typeface="+mn-ea"/>
                  <a:cs typeface="+mn-cs"/>
                </a:rPr>
                <a:t>Việt</a:t>
              </a:r>
              <a:r>
                <a:rPr kumimoji="0" lang="en-US" sz="2000" b="1" i="0" u="none" strike="noStrike" kern="1200" cap="none" spc="0" normalizeH="0" baseline="0" noProof="0" dirty="0">
                  <a:ln>
                    <a:noFill/>
                  </a:ln>
                  <a:solidFill>
                    <a:srgbClr val="70AD47"/>
                  </a:solidFill>
                  <a:effectLst/>
                  <a:uLnTx/>
                  <a:uFillTx/>
                  <a:latin typeface="UVN Mang Tre" panose="00000400000000000000" pitchFamily="2" charset="0"/>
                  <a:ea typeface="+mn-ea"/>
                  <a:cs typeface="+mn-cs"/>
                </a:rPr>
                <a:t> 4 – </a:t>
              </a:r>
              <a:r>
                <a:rPr kumimoji="0" lang="en-US" sz="2000" b="1" i="0" u="none" strike="noStrike" kern="1200" cap="none" spc="0" normalizeH="0" baseline="0" noProof="0" dirty="0" err="1">
                  <a:ln>
                    <a:noFill/>
                  </a:ln>
                  <a:solidFill>
                    <a:srgbClr val="70AD47"/>
                  </a:solidFill>
                  <a:effectLst/>
                  <a:uLnTx/>
                  <a:uFillTx/>
                  <a:latin typeface="UVN Mang Tre" panose="00000400000000000000" pitchFamily="2" charset="0"/>
                  <a:ea typeface="+mn-ea"/>
                  <a:cs typeface="+mn-cs"/>
                </a:rPr>
                <a:t>Tập</a:t>
              </a:r>
              <a:r>
                <a:rPr kumimoji="0" lang="en-US" sz="2000" b="1" i="0" u="none" strike="noStrike" kern="1200" cap="none" spc="0" normalizeH="0" baseline="0" noProof="0" dirty="0">
                  <a:ln>
                    <a:noFill/>
                  </a:ln>
                  <a:solidFill>
                    <a:srgbClr val="70AD47"/>
                  </a:solidFill>
                  <a:effectLst/>
                  <a:uLnTx/>
                  <a:uFillTx/>
                  <a:latin typeface="UVN Mang Tre" panose="00000400000000000000" pitchFamily="2" charset="0"/>
                  <a:ea typeface="+mn-ea"/>
                  <a:cs typeface="+mn-cs"/>
                </a:rPr>
                <a:t> 2 – </a:t>
              </a:r>
              <a:r>
                <a:rPr kumimoji="0" lang="en-US" sz="2000" b="1" i="0" u="none" strike="noStrike" kern="1200" cap="none" spc="0" normalizeH="0" baseline="0" noProof="0" dirty="0" err="1">
                  <a:ln>
                    <a:noFill/>
                  </a:ln>
                  <a:solidFill>
                    <a:srgbClr val="70AD47"/>
                  </a:solidFill>
                  <a:effectLst/>
                  <a:uLnTx/>
                  <a:uFillTx/>
                  <a:latin typeface="UVN Mang Tre" panose="00000400000000000000" pitchFamily="2" charset="0"/>
                  <a:ea typeface="+mn-ea"/>
                  <a:cs typeface="+mn-cs"/>
                </a:rPr>
                <a:t>Trang</a:t>
              </a:r>
              <a:r>
                <a:rPr kumimoji="0" lang="en-US" sz="2000" b="1" i="0" u="none" strike="noStrike" kern="1200" cap="none" spc="0" normalizeH="0" baseline="0" noProof="0" dirty="0">
                  <a:ln>
                    <a:noFill/>
                  </a:ln>
                  <a:solidFill>
                    <a:srgbClr val="70AD47"/>
                  </a:solidFill>
                  <a:effectLst/>
                  <a:uLnTx/>
                  <a:uFillTx/>
                  <a:latin typeface="UVN Mang Tre" panose="00000400000000000000" pitchFamily="2" charset="0"/>
                  <a:ea typeface="+mn-ea"/>
                  <a:cs typeface="+mn-cs"/>
                </a:rPr>
                <a:t> 52</a:t>
              </a:r>
            </a:p>
          </p:txBody>
        </p:sp>
      </p:grpSp>
      <p:sp>
        <p:nvSpPr>
          <p:cNvPr id="19" name="TextBox 18">
            <a:extLst>
              <a:ext uri="{FF2B5EF4-FFF2-40B4-BE49-F238E27FC236}">
                <a16:creationId xmlns:a16="http://schemas.microsoft.com/office/drawing/2014/main" id="{9DC918A1-8F74-47A3-BD82-2E321AC020DD}"/>
              </a:ext>
            </a:extLst>
          </p:cNvPr>
          <p:cNvSpPr txBox="1"/>
          <p:nvPr/>
        </p:nvSpPr>
        <p:spPr>
          <a:xfrm>
            <a:off x="1457954" y="1554246"/>
            <a:ext cx="8690136" cy="33239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0" i="0" u="none" strike="noStrike" kern="1200" cap="none" spc="0" normalizeH="0" baseline="0" noProof="0" dirty="0">
                <a:ln>
                  <a:noFill/>
                </a:ln>
                <a:blipFill dpi="0" rotWithShape="1">
                  <a:blip r:embed="rId11">
                    <a:extLst>
                      <a:ext uri="{28A0092B-C50C-407E-A947-70E740481C1C}">
                        <a14:useLocalDpi xmlns:a14="http://schemas.microsoft.com/office/drawing/2010/main" val="0"/>
                      </a:ext>
                    </a:extLst>
                  </a:blip>
                  <a:srcRect/>
                  <a:stretch>
                    <a:fillRect/>
                  </a:stretch>
                </a:blipFill>
                <a:effectLst/>
                <a:uLnTx/>
                <a:uFillTx/>
                <a:latin typeface="SVN-Appleberry" panose="02040603050506020204" pitchFamily="18" charset="0"/>
                <a:ea typeface="+mn-ea"/>
                <a:cs typeface="+mn-cs"/>
              </a:rPr>
              <a:t>CÁI ĐẸP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A5A5A5"/>
                </a:solidFill>
                <a:effectLst/>
                <a:uLnTx/>
                <a:uFillTx/>
                <a:latin typeface="SVN-Appleberry" panose="02040603050506020204" pitchFamily="18" charset="0"/>
                <a:ea typeface="+mn-ea"/>
                <a:cs typeface="+mn-cs"/>
              </a:rPr>
              <a:t> </a:t>
            </a:r>
          </a:p>
        </p:txBody>
      </p:sp>
      <p:sp>
        <p:nvSpPr>
          <p:cNvPr id="21" name="Rectangle 20"/>
          <p:cNvSpPr/>
          <p:nvPr/>
        </p:nvSpPr>
        <p:spPr>
          <a:xfrm>
            <a:off x="1932053" y="772285"/>
            <a:ext cx="7061357" cy="110799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ED7D31">
                    <a:lumMod val="60000"/>
                    <a:lumOff val="40000"/>
                  </a:srgbClr>
                </a:solidFill>
                <a:effectLst/>
                <a:uLnTx/>
                <a:uFillTx/>
                <a:latin typeface="UVN Mang Tre" panose="00000400000000000000" pitchFamily="2" charset="0"/>
                <a:ea typeface="+mn-ea"/>
                <a:cs typeface="+mn-cs"/>
              </a:rPr>
              <a:t>LUYỆN TỪ VÀ CÂU </a:t>
            </a:r>
          </a:p>
        </p:txBody>
      </p:sp>
    </p:spTree>
    <p:extLst>
      <p:ext uri="{BB962C8B-B14F-4D97-AF65-F5344CB8AC3E}">
        <p14:creationId xmlns:p14="http://schemas.microsoft.com/office/powerpoint/2010/main" val="84976615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arn(inVertic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ECFB5A-A70D-4069-BB16-087A1AE68FD9}"/>
              </a:ext>
            </a:extLst>
          </p:cNvPr>
          <p:cNvSpPr/>
          <p:nvPr/>
        </p:nvSpPr>
        <p:spPr>
          <a:xfrm>
            <a:off x="0" y="0"/>
            <a:ext cx="12192000" cy="6858000"/>
          </a:xfrm>
          <a:prstGeom prst="rect">
            <a:avLst/>
          </a:prstGeom>
          <a:solidFill>
            <a:srgbClr val="FF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3" name="图片 12">
            <a:extLst>
              <a:ext uri="{FF2B5EF4-FFF2-40B4-BE49-F238E27FC236}">
                <a16:creationId xmlns:a16="http://schemas.microsoft.com/office/drawing/2014/main" id="{1111D0C7-7707-4969-8A11-363A407D8D5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4047586"/>
            <a:ext cx="12211828" cy="2810414"/>
          </a:xfrm>
          <a:prstGeom prst="rect">
            <a:avLst/>
          </a:prstGeom>
        </p:spPr>
      </p:pic>
      <p:pic>
        <p:nvPicPr>
          <p:cNvPr id="3" name="图片 2">
            <a:extLst>
              <a:ext uri="{FF2B5EF4-FFF2-40B4-BE49-F238E27FC236}">
                <a16:creationId xmlns:a16="http://schemas.microsoft.com/office/drawing/2014/main" id="{D27556A1-8107-40C6-9C08-9C104E89355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8009" y="139700"/>
            <a:ext cx="11195981" cy="5791200"/>
          </a:xfrm>
          <a:prstGeom prst="rect">
            <a:avLst/>
          </a:prstGeom>
        </p:spPr>
      </p:pic>
      <p:pic>
        <p:nvPicPr>
          <p:cNvPr id="12" name="图片 11">
            <a:extLst>
              <a:ext uri="{FF2B5EF4-FFF2-40B4-BE49-F238E27FC236}">
                <a16:creationId xmlns:a16="http://schemas.microsoft.com/office/drawing/2014/main" id="{0961343A-B507-4C99-B623-5B160E18172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827" y="5178698"/>
            <a:ext cx="12231654" cy="1686849"/>
          </a:xfrm>
          <a:prstGeom prst="rect">
            <a:avLst/>
          </a:prstGeom>
        </p:spPr>
      </p:pic>
      <p:pic>
        <p:nvPicPr>
          <p:cNvPr id="14" name="图片 13">
            <a:extLst>
              <a:ext uri="{FF2B5EF4-FFF2-40B4-BE49-F238E27FC236}">
                <a16:creationId xmlns:a16="http://schemas.microsoft.com/office/drawing/2014/main" id="{22D9D5C3-8250-4282-A17C-2C1153A4FC9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602115" y="4983268"/>
            <a:ext cx="3619625" cy="1874732"/>
          </a:xfrm>
          <a:prstGeom prst="rect">
            <a:avLst/>
          </a:prstGeom>
        </p:spPr>
      </p:pic>
      <p:pic>
        <p:nvPicPr>
          <p:cNvPr id="15" name="图片 14">
            <a:extLst>
              <a:ext uri="{FF2B5EF4-FFF2-40B4-BE49-F238E27FC236}">
                <a16:creationId xmlns:a16="http://schemas.microsoft.com/office/drawing/2014/main" id="{DEF4B738-20B7-4796-BE7B-6A058381CA3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9828" y="4995968"/>
            <a:ext cx="3315617" cy="1874732"/>
          </a:xfrm>
          <a:prstGeom prst="rect">
            <a:avLst/>
          </a:prstGeom>
        </p:spPr>
      </p:pic>
      <p:pic>
        <p:nvPicPr>
          <p:cNvPr id="17" name="图片 16">
            <a:extLst>
              <a:ext uri="{FF2B5EF4-FFF2-40B4-BE49-F238E27FC236}">
                <a16:creationId xmlns:a16="http://schemas.microsoft.com/office/drawing/2014/main" id="{C16C1F3B-5464-4A1D-BBAC-197637A6F34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0" y="0"/>
            <a:ext cx="3405032" cy="5915025"/>
          </a:xfrm>
          <a:prstGeom prst="rect">
            <a:avLst/>
          </a:prstGeom>
        </p:spPr>
      </p:pic>
      <p:pic>
        <p:nvPicPr>
          <p:cNvPr id="18" name="图片 17">
            <a:extLst>
              <a:ext uri="{FF2B5EF4-FFF2-40B4-BE49-F238E27FC236}">
                <a16:creationId xmlns:a16="http://schemas.microsoft.com/office/drawing/2014/main" id="{55E0A4EC-8F56-4AD9-9EDF-06DDFE23753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flipH="1">
            <a:off x="9974294" y="-6064"/>
            <a:ext cx="2237533" cy="3843580"/>
          </a:xfrm>
          <a:prstGeom prst="rect">
            <a:avLst/>
          </a:prstGeom>
        </p:spPr>
      </p:pic>
      <p:sp>
        <p:nvSpPr>
          <p:cNvPr id="21" name="文本框 20">
            <a:extLst>
              <a:ext uri="{FF2B5EF4-FFF2-40B4-BE49-F238E27FC236}">
                <a16:creationId xmlns:a16="http://schemas.microsoft.com/office/drawing/2014/main" id="{027AE114-DAF2-441F-A8AE-BCBC2A5FCAE4}"/>
              </a:ext>
            </a:extLst>
          </p:cNvPr>
          <p:cNvSpPr txBox="1"/>
          <p:nvPr/>
        </p:nvSpPr>
        <p:spPr>
          <a:xfrm>
            <a:off x="3048000" y="1247990"/>
            <a:ext cx="2952861"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600" b="0" i="0" u="none" strike="noStrike" kern="1200" cap="none" spc="0" normalizeH="0" baseline="0" noProof="0" dirty="0">
                <a:ln>
                  <a:noFill/>
                </a:ln>
                <a:solidFill>
                  <a:prstClr val="white"/>
                </a:solidFill>
                <a:effectLst/>
                <a:uLnTx/>
                <a:uFillTx/>
                <a:latin typeface="UVN Saigon" panose="00000400000000000000" pitchFamily="2" charset="0"/>
                <a:ea typeface="字魂64号-萌趣软糖体" panose="00000500000000000000" pitchFamily="2" charset="-122"/>
              </a:rPr>
              <a:t>02</a:t>
            </a:r>
            <a:endParaRPr kumimoji="0" lang="zh-CN" altLang="en-US" sz="16600" b="0" i="0" u="none" strike="noStrike" kern="1200" cap="none" spc="0" normalizeH="0" baseline="0" noProof="0" dirty="0">
              <a:ln>
                <a:noFill/>
              </a:ln>
              <a:solidFill>
                <a:prstClr val="white"/>
              </a:solidFill>
              <a:effectLst/>
              <a:uLnTx/>
              <a:uFillTx/>
              <a:latin typeface="UVN Saigon" panose="00000400000000000000" pitchFamily="2" charset="0"/>
              <a:ea typeface="字魂64号-萌趣软糖体" panose="00000500000000000000" pitchFamily="2" charset="-122"/>
            </a:endParaRPr>
          </a:p>
        </p:txBody>
      </p:sp>
      <p:pic>
        <p:nvPicPr>
          <p:cNvPr id="24" name="图片 23">
            <a:extLst>
              <a:ext uri="{FF2B5EF4-FFF2-40B4-BE49-F238E27FC236}">
                <a16:creationId xmlns:a16="http://schemas.microsoft.com/office/drawing/2014/main" id="{834D9B00-CAF4-4D00-8564-B1C37E55FC4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746264" y="3615704"/>
            <a:ext cx="3674177" cy="3674177"/>
          </a:xfrm>
          <a:prstGeom prst="rect">
            <a:avLst/>
          </a:prstGeom>
        </p:spPr>
      </p:pic>
      <p:sp>
        <p:nvSpPr>
          <p:cNvPr id="20" name="TextBox 6">
            <a:extLst>
              <a:ext uri="{FF2B5EF4-FFF2-40B4-BE49-F238E27FC236}">
                <a16:creationId xmlns:a16="http://schemas.microsoft.com/office/drawing/2014/main" id="{FE22B4EF-4217-4B68-8E4F-5198E0D2777C}"/>
              </a:ext>
            </a:extLst>
          </p:cNvPr>
          <p:cNvSpPr txBox="1"/>
          <p:nvPr/>
        </p:nvSpPr>
        <p:spPr>
          <a:xfrm>
            <a:off x="5927595" y="2132200"/>
            <a:ext cx="4843186" cy="1200329"/>
          </a:xfrm>
          <a:prstGeom prst="rect">
            <a:avLst/>
          </a:prstGeom>
          <a:noFill/>
        </p:spPr>
        <p:txBody>
          <a:bodyPr wrap="square" rtlCol="0">
            <a:spAutoFit/>
          </a:bodyPr>
          <a:lstStyle/>
          <a:p>
            <a:pPr algn="dist"/>
            <a:r>
              <a:rPr lang="en-US" altLang="zh-CN" sz="7200" dirty="0">
                <a:ln w="6350">
                  <a:noFill/>
                </a:ln>
                <a:solidFill>
                  <a:srgbClr val="F09EB7"/>
                </a:solidFill>
                <a:latin typeface="UVN Mang Tre" panose="00000400000000000000" pitchFamily="2" charset="0"/>
                <a:ea typeface="Microsoft YaHei" panose="020B0503020204020204" pitchFamily="34" charset="-122"/>
                <a:cs typeface="Athiti"/>
                <a:sym typeface="方正清刻本悦宋简体" panose="02000000000000000000" pitchFamily="2" charset="-122"/>
              </a:rPr>
              <a:t>LUYỆN TẬP</a:t>
            </a:r>
            <a:endParaRPr lang="zh-CN" altLang="en-US" sz="7200" dirty="0">
              <a:ln w="6350">
                <a:noFill/>
              </a:ln>
              <a:solidFill>
                <a:srgbClr val="F09EB7"/>
              </a:solidFill>
              <a:latin typeface="UVN Mang Tre" panose="00000400000000000000" pitchFamily="2" charset="0"/>
              <a:ea typeface="Microsoft YaHei" panose="020B0503020204020204" pitchFamily="34" charset="-122"/>
              <a:cs typeface="Athiti"/>
              <a:sym typeface="方正清刻本悦宋简体" panose="02000000000000000000" pitchFamily="2" charset="-122"/>
            </a:endParaRPr>
          </a:p>
        </p:txBody>
      </p:sp>
    </p:spTree>
    <p:extLst>
      <p:ext uri="{BB962C8B-B14F-4D97-AF65-F5344CB8AC3E}">
        <p14:creationId xmlns:p14="http://schemas.microsoft.com/office/powerpoint/2010/main" val="282170357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ppt_x"/>
                                          </p:val>
                                        </p:tav>
                                        <p:tav tm="100000">
                                          <p:val>
                                            <p:strVal val="#ppt_x"/>
                                          </p:val>
                                        </p:tav>
                                      </p:tavLst>
                                    </p:anim>
                                    <p:anim calcmode="lin" valueType="num">
                                      <p:cBhvr additive="base">
                                        <p:cTn id="33" dur="500" fill="hold"/>
                                        <p:tgtEl>
                                          <p:spTgt spid="17"/>
                                        </p:tgtEl>
                                        <p:attrNameLst>
                                          <p:attrName>ppt_y</p:attrName>
                                        </p:attrNameLst>
                                      </p:cBhvr>
                                      <p:tavLst>
                                        <p:tav tm="0">
                                          <p:val>
                                            <p:strVal val="1+#ppt_h/2"/>
                                          </p:val>
                                        </p:tav>
                                        <p:tav tm="100000">
                                          <p:val>
                                            <p:strVal val="#ppt_y"/>
                                          </p:val>
                                        </p:tav>
                                      </p:tavLst>
                                    </p:anim>
                                  </p:childTnLst>
                                </p:cTn>
                              </p:par>
                            </p:childTnLst>
                          </p:cTn>
                        </p:par>
                        <p:par>
                          <p:cTn id="34" fill="hold">
                            <p:stCondLst>
                              <p:cond delay="500"/>
                            </p:stCondLst>
                            <p:childTnLst>
                              <p:par>
                                <p:cTn id="35" presetID="16" presetClass="entr" presetSubtype="21"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75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down)">
                                      <p:cBhvr>
                                        <p:cTn id="42" dur="500"/>
                                        <p:tgtEl>
                                          <p:spTgt spid="24"/>
                                        </p:tgtEl>
                                      </p:cBhvr>
                                    </p:animEffect>
                                  </p:childTnLst>
                                </p:cTn>
                              </p:par>
                            </p:childTnLst>
                          </p:cTn>
                        </p:par>
                        <p:par>
                          <p:cTn id="43" fill="hold">
                            <p:stCondLst>
                              <p:cond delay="500"/>
                            </p:stCondLst>
                            <p:childTnLst>
                              <p:par>
                                <p:cTn id="44" presetID="16" presetClass="entr" presetSubtype="21"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inVertical)">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teps png Images, Stock Photos &amp;amp; Vectors | Shutter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1306" y="8961120"/>
            <a:ext cx="14419421" cy="56546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67437" y="160213"/>
            <a:ext cx="11169158" cy="1077218"/>
          </a:xfrm>
          <a:prstGeom prst="rect">
            <a:avLst/>
          </a:prstGeom>
          <a:noFill/>
        </p:spPr>
        <p:txBody>
          <a:bodyPr wrap="square" lIns="91440" tIns="45720" rIns="91440" bIns="45720">
            <a:spAutoFit/>
          </a:bodyPr>
          <a:lstStyle/>
          <a:p>
            <a:pPr marL="914400" indent="-914400" algn="ctr">
              <a:buAutoNum type="arabicPeriod"/>
            </a:pPr>
            <a:r>
              <a:rPr lang="en-US" sz="32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rPr>
              <a:t>Chọn nghĩa thích hợp với mỗi tục ngữ sau:</a:t>
            </a:r>
          </a:p>
          <a:p>
            <a:pPr algn="ctr"/>
            <a:endParaRPr lang="en-US" sz="32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endParaRPr>
          </a:p>
        </p:txBody>
      </p:sp>
      <p:sp>
        <p:nvSpPr>
          <p:cNvPr id="4" name="Rectangle 3"/>
          <p:cNvSpPr/>
          <p:nvPr/>
        </p:nvSpPr>
        <p:spPr>
          <a:xfrm>
            <a:off x="636117" y="2267076"/>
            <a:ext cx="3539641" cy="1569660"/>
          </a:xfrm>
          <a:prstGeom prst="rect">
            <a:avLst/>
          </a:prstGeom>
          <a:solidFill>
            <a:schemeClr val="accent1">
              <a:lumMod val="40000"/>
              <a:lumOff val="60000"/>
            </a:schemeClr>
          </a:solidFill>
          <a:ln>
            <a:solidFill>
              <a:srgbClr val="798AA9"/>
            </a:solidFill>
          </a:ln>
        </p:spPr>
        <p:txBody>
          <a:bodyPr wrap="square" lIns="91440" tIns="45720" rIns="91440" bIns="45720">
            <a:spAutoFit/>
          </a:bodyPr>
          <a:lstStyle/>
          <a:p>
            <a:pPr algn="ct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Phẩm chất quý hơn vẻ đẹp</a:t>
            </a:r>
          </a:p>
          <a:p>
            <a:pPr algn="ct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 bên ngoài</a:t>
            </a:r>
          </a:p>
        </p:txBody>
      </p:sp>
      <p:sp>
        <p:nvSpPr>
          <p:cNvPr id="35" name="Rectangle 34"/>
          <p:cNvSpPr/>
          <p:nvPr/>
        </p:nvSpPr>
        <p:spPr>
          <a:xfrm>
            <a:off x="636118" y="4414155"/>
            <a:ext cx="3539641" cy="2062103"/>
          </a:xfrm>
          <a:prstGeom prst="rect">
            <a:avLst/>
          </a:prstGeom>
          <a:solidFill>
            <a:schemeClr val="accent1">
              <a:lumMod val="40000"/>
              <a:lumOff val="60000"/>
            </a:schemeClr>
          </a:solidFill>
          <a:ln>
            <a:solidFill>
              <a:srgbClr val="798AA9"/>
            </a:solidFill>
          </a:ln>
        </p:spPr>
        <p:txBody>
          <a:bodyPr wrap="square" lIns="91440" tIns="45720" rIns="91440" bIns="45720">
            <a:spAutoFit/>
          </a:bodyPr>
          <a:lstStyle/>
          <a:p>
            <a:pPr algn="ct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Hình thức thường thống nhất với nội dung</a:t>
            </a:r>
          </a:p>
        </p:txBody>
      </p:sp>
      <p:sp>
        <p:nvSpPr>
          <p:cNvPr id="7" name="Rounded Rectangle 6"/>
          <p:cNvSpPr/>
          <p:nvPr/>
        </p:nvSpPr>
        <p:spPr>
          <a:xfrm>
            <a:off x="4693597" y="808836"/>
            <a:ext cx="7442998" cy="949918"/>
          </a:xfrm>
          <a:prstGeom prst="roundRect">
            <a:avLst/>
          </a:prstGeom>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Tốt gỗ hơn tốt nước sơn.</a:t>
            </a:r>
          </a:p>
        </p:txBody>
      </p:sp>
      <p:sp>
        <p:nvSpPr>
          <p:cNvPr id="48" name="Rounded Rectangle 47"/>
          <p:cNvSpPr/>
          <p:nvPr/>
        </p:nvSpPr>
        <p:spPr>
          <a:xfrm>
            <a:off x="4693597" y="2185098"/>
            <a:ext cx="7442998" cy="1488932"/>
          </a:xfrm>
          <a:prstGeom prst="roundRect">
            <a:avLst/>
          </a:prstGeom>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Người thanh tiếng nói cũng thanh</a:t>
            </a:r>
          </a:p>
          <a:p>
            <a:pPr algn="ctr"/>
            <a:r>
              <a:rPr lang="en-US" sz="3200" dirty="0">
                <a:latin typeface="Arial" panose="020B0604020202020204" pitchFamily="34" charset="0"/>
                <a:cs typeface="Arial" panose="020B0604020202020204" pitchFamily="34" charset="0"/>
              </a:rPr>
              <a:t>Chuông kêu khẽ đánh bên thành cũng kêu..</a:t>
            </a:r>
          </a:p>
        </p:txBody>
      </p:sp>
      <p:sp>
        <p:nvSpPr>
          <p:cNvPr id="49" name="Rounded Rectangle 48"/>
          <p:cNvSpPr/>
          <p:nvPr/>
        </p:nvSpPr>
        <p:spPr>
          <a:xfrm>
            <a:off x="4693597" y="5565335"/>
            <a:ext cx="7442998" cy="1003633"/>
          </a:xfrm>
          <a:prstGeom prst="roundRect">
            <a:avLst/>
          </a:prstGeom>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Trông mặt mà bắt hình dong</a:t>
            </a:r>
          </a:p>
          <a:p>
            <a:pPr algn="ctr"/>
            <a:r>
              <a:rPr lang="en-US" sz="3200" dirty="0">
                <a:latin typeface="Arial" panose="020B0604020202020204" pitchFamily="34" charset="0"/>
                <a:cs typeface="Arial" panose="020B0604020202020204" pitchFamily="34" charset="0"/>
              </a:rPr>
              <a:t>Con lợn có béo thì lòng mới ngon.</a:t>
            </a:r>
          </a:p>
        </p:txBody>
      </p:sp>
      <p:sp>
        <p:nvSpPr>
          <p:cNvPr id="50" name="Rounded Rectangle 49"/>
          <p:cNvSpPr/>
          <p:nvPr/>
        </p:nvSpPr>
        <p:spPr>
          <a:xfrm>
            <a:off x="4693597" y="4034922"/>
            <a:ext cx="7442998" cy="1003633"/>
          </a:xfrm>
          <a:prstGeom prst="roundRect">
            <a:avLst/>
          </a:prstGeom>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Cái nết đánh chết cái đẹp.</a:t>
            </a:r>
          </a:p>
        </p:txBody>
      </p:sp>
    </p:spTree>
    <p:extLst>
      <p:ext uri="{BB962C8B-B14F-4D97-AF65-F5344CB8AC3E}">
        <p14:creationId xmlns:p14="http://schemas.microsoft.com/office/powerpoint/2010/main" val="185527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 calcmode="lin" valueType="num">
                                      <p:cBhvr>
                                        <p:cTn id="18" dur="1000" fill="hold"/>
                                        <p:tgtEl>
                                          <p:spTgt spid="35"/>
                                        </p:tgtEl>
                                        <p:attrNameLst>
                                          <p:attrName>ppt_w</p:attrName>
                                        </p:attrNameLst>
                                      </p:cBhvr>
                                      <p:tavLst>
                                        <p:tav tm="0">
                                          <p:val>
                                            <p:fltVal val="0"/>
                                          </p:val>
                                        </p:tav>
                                        <p:tav tm="100000">
                                          <p:val>
                                            <p:strVal val="#ppt_w"/>
                                          </p:val>
                                        </p:tav>
                                      </p:tavLst>
                                    </p:anim>
                                    <p:anim calcmode="lin" valueType="num">
                                      <p:cBhvr>
                                        <p:cTn id="19" dur="1000" fill="hold"/>
                                        <p:tgtEl>
                                          <p:spTgt spid="35"/>
                                        </p:tgtEl>
                                        <p:attrNameLst>
                                          <p:attrName>ppt_h</p:attrName>
                                        </p:attrNameLst>
                                      </p:cBhvr>
                                      <p:tavLst>
                                        <p:tav tm="0">
                                          <p:val>
                                            <p:fltVal val="0"/>
                                          </p:val>
                                        </p:tav>
                                        <p:tav tm="100000">
                                          <p:val>
                                            <p:strVal val="#ppt_h"/>
                                          </p:val>
                                        </p:tav>
                                      </p:tavLst>
                                    </p:anim>
                                    <p:anim calcmode="lin" valueType="num">
                                      <p:cBhvr>
                                        <p:cTn id="20" dur="1000" fill="hold"/>
                                        <p:tgtEl>
                                          <p:spTgt spid="35"/>
                                        </p:tgtEl>
                                        <p:attrNameLst>
                                          <p:attrName>style.rotation</p:attrName>
                                        </p:attrNameLst>
                                      </p:cBhvr>
                                      <p:tavLst>
                                        <p:tav tm="0">
                                          <p:val>
                                            <p:fltVal val="90"/>
                                          </p:val>
                                        </p:tav>
                                        <p:tav tm="100000">
                                          <p:val>
                                            <p:fltVal val="0"/>
                                          </p:val>
                                        </p:tav>
                                      </p:tavLst>
                                    </p:anim>
                                    <p:animEffect transition="in" filter="fade">
                                      <p:cBhvr>
                                        <p:cTn id="21" dur="1000"/>
                                        <p:tgtEl>
                                          <p:spTgt spid="3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1000"/>
                                        <p:tgtEl>
                                          <p:spTgt spid="48"/>
                                        </p:tgtEl>
                                      </p:cBhvr>
                                    </p:animEffect>
                                    <p:anim calcmode="lin" valueType="num">
                                      <p:cBhvr>
                                        <p:cTn id="32" dur="1000" fill="hold"/>
                                        <p:tgtEl>
                                          <p:spTgt spid="48"/>
                                        </p:tgtEl>
                                        <p:attrNameLst>
                                          <p:attrName>ppt_x</p:attrName>
                                        </p:attrNameLst>
                                      </p:cBhvr>
                                      <p:tavLst>
                                        <p:tav tm="0">
                                          <p:val>
                                            <p:strVal val="#ppt_x"/>
                                          </p:val>
                                        </p:tav>
                                        <p:tav tm="100000">
                                          <p:val>
                                            <p:strVal val="#ppt_x"/>
                                          </p:val>
                                        </p:tav>
                                      </p:tavLst>
                                    </p:anim>
                                    <p:anim calcmode="lin" valueType="num">
                                      <p:cBhvr>
                                        <p:cTn id="33" dur="1000" fill="hold"/>
                                        <p:tgtEl>
                                          <p:spTgt spid="4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1000"/>
                                        <p:tgtEl>
                                          <p:spTgt spid="50"/>
                                        </p:tgtEl>
                                      </p:cBhvr>
                                    </p:animEffect>
                                    <p:anim calcmode="lin" valueType="num">
                                      <p:cBhvr>
                                        <p:cTn id="37" dur="1000" fill="hold"/>
                                        <p:tgtEl>
                                          <p:spTgt spid="50"/>
                                        </p:tgtEl>
                                        <p:attrNameLst>
                                          <p:attrName>ppt_x</p:attrName>
                                        </p:attrNameLst>
                                      </p:cBhvr>
                                      <p:tavLst>
                                        <p:tav tm="0">
                                          <p:val>
                                            <p:strVal val="#ppt_x"/>
                                          </p:val>
                                        </p:tav>
                                        <p:tav tm="100000">
                                          <p:val>
                                            <p:strVal val="#ppt_x"/>
                                          </p:val>
                                        </p:tav>
                                      </p:tavLst>
                                    </p:anim>
                                    <p:anim calcmode="lin" valueType="num">
                                      <p:cBhvr>
                                        <p:cTn id="38" dur="1000" fill="hold"/>
                                        <p:tgtEl>
                                          <p:spTgt spid="5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9"/>
                                        </p:tgtEl>
                                        <p:attrNameLst>
                                          <p:attrName>style.visibility</p:attrName>
                                        </p:attrNameLst>
                                      </p:cBhvr>
                                      <p:to>
                                        <p:strVal val="visible"/>
                                      </p:to>
                                    </p:set>
                                    <p:animEffect transition="in" filter="fade">
                                      <p:cBhvr>
                                        <p:cTn id="41" dur="1000"/>
                                        <p:tgtEl>
                                          <p:spTgt spid="49"/>
                                        </p:tgtEl>
                                      </p:cBhvr>
                                    </p:animEffect>
                                    <p:anim calcmode="lin" valueType="num">
                                      <p:cBhvr>
                                        <p:cTn id="42" dur="1000" fill="hold"/>
                                        <p:tgtEl>
                                          <p:spTgt spid="49"/>
                                        </p:tgtEl>
                                        <p:attrNameLst>
                                          <p:attrName>ppt_x</p:attrName>
                                        </p:attrNameLst>
                                      </p:cBhvr>
                                      <p:tavLst>
                                        <p:tav tm="0">
                                          <p:val>
                                            <p:strVal val="#ppt_x"/>
                                          </p:val>
                                        </p:tav>
                                        <p:tav tm="100000">
                                          <p:val>
                                            <p:strVal val="#ppt_x"/>
                                          </p:val>
                                        </p:tav>
                                      </p:tavLst>
                                    </p:anim>
                                    <p:anim calcmode="lin" valueType="num">
                                      <p:cBhvr>
                                        <p:cTn id="4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35" grpId="0" animBg="1"/>
      <p:bldP spid="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864284" y="434401"/>
            <a:ext cx="4954251" cy="1043230"/>
          </a:xfrm>
          <a:prstGeom prst="roundRect">
            <a:avLst/>
          </a:prstGeom>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Tốt gỗ hơn tốt nước sơn.</a:t>
            </a:r>
          </a:p>
        </p:txBody>
      </p:sp>
      <p:sp>
        <p:nvSpPr>
          <p:cNvPr id="48" name="Rounded Rectangle 47"/>
          <p:cNvSpPr/>
          <p:nvPr/>
        </p:nvSpPr>
        <p:spPr>
          <a:xfrm>
            <a:off x="1474895" y="3117038"/>
            <a:ext cx="9855916" cy="1027093"/>
          </a:xfrm>
          <a:prstGeom prst="roundRect">
            <a:avLst/>
          </a:prstGeom>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Người thanh tiếng nói cũng thanh</a:t>
            </a:r>
          </a:p>
          <a:p>
            <a:pPr algn="ctr"/>
            <a:r>
              <a:rPr lang="en-US" sz="2800" dirty="0">
                <a:latin typeface="Arial" panose="020B0604020202020204" pitchFamily="34" charset="0"/>
                <a:cs typeface="Arial" panose="020B0604020202020204" pitchFamily="34" charset="0"/>
              </a:rPr>
              <a:t>Chuông kêu khẽ đánh bên thành cũng kêu..</a:t>
            </a:r>
          </a:p>
        </p:txBody>
      </p:sp>
      <p:sp>
        <p:nvSpPr>
          <p:cNvPr id="2" name="TextBox 1"/>
          <p:cNvSpPr txBox="1"/>
          <p:nvPr/>
        </p:nvSpPr>
        <p:spPr>
          <a:xfrm>
            <a:off x="1252358" y="1820281"/>
            <a:ext cx="10422515" cy="954107"/>
          </a:xfrm>
          <a:prstGeom prst="rect">
            <a:avLst/>
          </a:prstGeom>
          <a:noFill/>
          <a:ln>
            <a:solidFill>
              <a:srgbClr val="9BABBE"/>
            </a:solidFill>
          </a:ln>
        </p:spPr>
        <p:txBody>
          <a:bodyPr wrap="square" rtlCol="0">
            <a:spAutoFit/>
          </a:bodyPr>
          <a:lstStyle/>
          <a:p>
            <a:pPr algn="ctr"/>
            <a:r>
              <a:rPr lang="en-US" sz="2800" dirty="0">
                <a:latin typeface="Arial" panose="020B0604020202020204" pitchFamily="34" charset="0"/>
                <a:cs typeface="Arial" panose="020B0604020202020204" pitchFamily="34" charset="0"/>
              </a:rPr>
              <a:t>Đánh giá một con người nên quan tâm đến phẩm chất hơn ngoại hình của họ.</a:t>
            </a:r>
          </a:p>
        </p:txBody>
      </p:sp>
      <p:sp>
        <p:nvSpPr>
          <p:cNvPr id="12" name="TextBox 11"/>
          <p:cNvSpPr txBox="1"/>
          <p:nvPr/>
        </p:nvSpPr>
        <p:spPr>
          <a:xfrm>
            <a:off x="495401" y="4501251"/>
            <a:ext cx="11318956"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800" dirty="0">
                <a:latin typeface="Arial" panose="020B0604020202020204" pitchFamily="34" charset="0"/>
                <a:cs typeface="Arial" panose="020B0604020202020204" pitchFamily="34" charset="0"/>
              </a:rPr>
              <a:t>Mỗi cử chỉ, mỗi hành vi, mỗi việc làm, lời nói ,... Đều bộc lộ phần nào phẩm chất, đạo đức, nhân cách của con người. Theo kinh nghiệm cửa người xưa thì những người có giọng nói thanh thoát, nhẹ nhàng cũng sẽ là những người có nét đẹp tinh tế trong tính cách, tâm hồn.</a:t>
            </a:r>
          </a:p>
        </p:txBody>
      </p:sp>
    </p:spTree>
    <p:extLst>
      <p:ext uri="{BB962C8B-B14F-4D97-AF65-F5344CB8AC3E}">
        <p14:creationId xmlns:p14="http://schemas.microsoft.com/office/powerpoint/2010/main" val="27683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down)">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8" grpId="0" animBg="1"/>
      <p:bldP spid="2" grpId="0" animBg="1"/>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4.xml><?xml version="1.0" encoding="utf-8"?>
<p:tagLst xmlns:a="http://schemas.openxmlformats.org/drawingml/2006/main" xmlns:r="http://schemas.openxmlformats.org/officeDocument/2006/relationships" xmlns:p="http://schemas.openxmlformats.org/presentationml/2006/main">
  <p:tag name="PA" val="v3.0.1"/>
</p:tagLst>
</file>

<file path=ppt/tags/tag5.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Office Theme">
  <a:themeElements>
    <a:clrScheme name="Custom 43">
      <a:dk1>
        <a:sysClr val="windowText" lastClr="000000"/>
      </a:dk1>
      <a:lt1>
        <a:sysClr val="window" lastClr="FFFFFF"/>
      </a:lt1>
      <a:dk2>
        <a:srgbClr val="44546A"/>
      </a:dk2>
      <a:lt2>
        <a:srgbClr val="E7E6E6"/>
      </a:lt2>
      <a:accent1>
        <a:srgbClr val="F09EB7"/>
      </a:accent1>
      <a:accent2>
        <a:srgbClr val="DB4365"/>
      </a:accent2>
      <a:accent3>
        <a:srgbClr val="82BA8B"/>
      </a:accent3>
      <a:accent4>
        <a:srgbClr val="658C63"/>
      </a:accent4>
      <a:accent5>
        <a:srgbClr val="99B9D9"/>
      </a:accent5>
      <a:accent6>
        <a:srgbClr val="005B88"/>
      </a:accent6>
      <a:hlink>
        <a:srgbClr val="0563C1"/>
      </a:hlink>
      <a:folHlink>
        <a:srgbClr val="954F72"/>
      </a:folHlink>
    </a:clrScheme>
    <a:fontScheme name="Custom 11">
      <a:majorFont>
        <a:latin typeface="Athiti SemiBold"/>
        <a:ea typeface=""/>
        <a:cs typeface="Athiti Medium"/>
      </a:majorFont>
      <a:minorFont>
        <a:latin typeface="Athiti"/>
        <a:ea typeface=""/>
        <a:cs typeface="Athit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TotalTime>
  <Words>1209</Words>
  <Application>Microsoft Office PowerPoint</Application>
  <PresentationFormat>Widescreen</PresentationFormat>
  <Paragraphs>140</Paragraphs>
  <Slides>27</Slides>
  <Notes>1</Notes>
  <HiddenSlides>0</HiddenSlides>
  <MMClips>2</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27</vt:i4>
      </vt:variant>
    </vt:vector>
  </HeadingPairs>
  <TitlesOfParts>
    <vt:vector size="48" baseType="lpstr">
      <vt:lpstr>等线</vt:lpstr>
      <vt:lpstr>SVN-Appleberry</vt:lpstr>
      <vt:lpstr>UVN Saigon</vt:lpstr>
      <vt:lpstr>等线 Light</vt:lpstr>
      <vt:lpstr>Times New Roman</vt:lpstr>
      <vt:lpstr>Calibri Light</vt:lpstr>
      <vt:lpstr>Tahoma</vt:lpstr>
      <vt:lpstr>Calibri</vt:lpstr>
      <vt:lpstr>UTM Showcard</vt:lpstr>
      <vt:lpstr>UVN Mang Tre</vt:lpstr>
      <vt:lpstr>Athiti SemiBold</vt:lpstr>
      <vt:lpstr>字魂64号-萌趣软糖体</vt:lpstr>
      <vt:lpstr>Athiti</vt:lpstr>
      <vt:lpstr>Microsoft YaHei</vt:lpstr>
      <vt:lpstr>Arial</vt:lpstr>
      <vt:lpstr>Office Theme</vt:lpstr>
      <vt:lpstr>1_Office Theme</vt:lpstr>
      <vt:lpstr>Office 主题​​</vt:lpstr>
      <vt:lpstr>1_Office 主题​​</vt:lpstr>
      <vt:lpstr>2_Office 主题​​</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Dương Thị Lan Anh</cp:lastModifiedBy>
  <cp:revision>48</cp:revision>
  <dcterms:created xsi:type="dcterms:W3CDTF">2019-06-15T08:38:36Z</dcterms:created>
  <dcterms:modified xsi:type="dcterms:W3CDTF">2023-02-22T16:37:03Z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2023-02-22T16:36:40Z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4fd368e1-1da8-4ab8-be4c-8d8d29c4c9e9</vt:lpwstr>
  </property>
  <property fmtid="{D5CDD505-2E9C-101B-9397-08002B2CF9AE}" pid="8" name="MSIP_Label_defa4170-0d19-0005-0004-bc88714345d2_ContentBits">
    <vt:lpwstr>0</vt:lpwstr>
  </property>
</Properties>
</file>