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2" r:id="rId2"/>
  </p:sldMasterIdLst>
  <p:notesMasterIdLst>
    <p:notesMasterId r:id="rId27"/>
  </p:notesMasterIdLst>
  <p:sldIdLst>
    <p:sldId id="256" r:id="rId3"/>
    <p:sldId id="263" r:id="rId4"/>
    <p:sldId id="262" r:id="rId5"/>
    <p:sldId id="257" r:id="rId6"/>
    <p:sldId id="325" r:id="rId7"/>
    <p:sldId id="326" r:id="rId8"/>
    <p:sldId id="327" r:id="rId9"/>
    <p:sldId id="284" r:id="rId10"/>
    <p:sldId id="324" r:id="rId11"/>
    <p:sldId id="307" r:id="rId12"/>
    <p:sldId id="306" r:id="rId13"/>
    <p:sldId id="309" r:id="rId14"/>
    <p:sldId id="328" r:id="rId15"/>
    <p:sldId id="318" r:id="rId16"/>
    <p:sldId id="319" r:id="rId17"/>
    <p:sldId id="320" r:id="rId18"/>
    <p:sldId id="314" r:id="rId19"/>
    <p:sldId id="315" r:id="rId20"/>
    <p:sldId id="316" r:id="rId21"/>
    <p:sldId id="321" r:id="rId22"/>
    <p:sldId id="322" r:id="rId23"/>
    <p:sldId id="323" r:id="rId24"/>
    <p:sldId id="296" r:id="rId25"/>
    <p:sldId id="331" r:id="rId26"/>
  </p:sldIdLst>
  <p:sldSz cx="12192000" cy="6858000"/>
  <p:notesSz cx="6858000" cy="9144000"/>
  <p:embeddedFontLst>
    <p:embeddedFont>
      <p:font typeface="微软雅黑" panose="020B0503020204020204" pitchFamily="34" charset="-122"/>
      <p:regular r:id="rId28"/>
      <p:bold r:id="rId29"/>
    </p:embeddedFont>
    <p:embeddedFont>
      <p:font typeface="#9Slide03 Arima Madurai Black" panose="020B0604020202020204" charset="0"/>
      <p:bold r:id="rId30"/>
    </p:embeddedFont>
    <p:embeddedFont>
      <p:font typeface="#9Slide07 Altus" panose="020B0604020202020204" charset="0"/>
      <p:regular r:id="rId31"/>
    </p:embeddedFont>
    <p:embeddedFont>
      <p:font typeface="#9Slide07 HoneyCream" panose="020B0604020202020204" charset="0"/>
      <p:regular r:id="rId32"/>
    </p:embeddedFont>
    <p:embeddedFont>
      <p:font typeface="Calibri" panose="020F0502020204030204" pitchFamily="34" charset="0"/>
      <p:regular r:id="rId33"/>
      <p:bold r:id="rId34"/>
      <p:italic r:id="rId35"/>
      <p:boldItalic r:id="rId36"/>
    </p:embeddedFont>
    <p:embeddedFont>
      <p:font typeface="Cambria" panose="02040503050406030204" pitchFamily="18" charset="0"/>
      <p:regular r:id="rId37"/>
      <p:bold r:id="rId38"/>
      <p:italic r:id="rId39"/>
      <p:boldItalic r:id="rId40"/>
    </p:embeddedFont>
    <p:embeddedFont>
      <p:font typeface="KaiTi" panose="02010609060101010101" pitchFamily="49" charset="-122"/>
      <p:regular r:id="rId41"/>
    </p:embeddedFont>
    <p:embeddedFont>
      <p:font typeface="SVN-Newton" panose="02040603050506020204" pitchFamily="18" charset="0"/>
      <p:regular r:id="rId42"/>
    </p:embeddedFont>
    <p:embeddedFont>
      <p:font typeface="UTM Beautiful Caps" panose="02040603050506020204" pitchFamily="18" charset="0"/>
      <p:regular r:id="rId43"/>
    </p:embeddedFont>
    <p:embeddedFont>
      <p:font typeface="UTM Bustamalaka" panose="02040603050506020204" pitchFamily="18" charset="0"/>
      <p:regular r:id="rId44"/>
    </p:embeddedFont>
    <p:embeddedFont>
      <p:font typeface="UTM Flavour" panose="02040603050506020204" pitchFamily="18" charset="0"/>
      <p:regular r:id="rId45"/>
    </p:embeddedFont>
    <p:embeddedFont>
      <p:font typeface="UTM LinotypeZapfino KT" panose="02040603050506020204" pitchFamily="18" charset="0"/>
      <p:regular r:id="rId4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2D66"/>
    <a:srgbClr val="742F26"/>
    <a:srgbClr val="2AAC42"/>
    <a:srgbClr val="17A54F"/>
    <a:srgbClr val="FFDF04"/>
    <a:srgbClr val="FF5D10"/>
    <a:srgbClr val="217875"/>
    <a:srgbClr val="FAAEB0"/>
    <a:srgbClr val="FFA12A"/>
    <a:srgbClr val="FCAC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49" autoAdjust="0"/>
    <p:restoredTop sz="94660"/>
  </p:normalViewPr>
  <p:slideViewPr>
    <p:cSldViewPr snapToGrid="0">
      <p:cViewPr>
        <p:scale>
          <a:sx n="50" d="100"/>
          <a:sy n="50" d="100"/>
        </p:scale>
        <p:origin x="1380" y="54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549DB9-01B8-44D6-B48A-F47B5BB5565C}" type="datetimeFigureOut">
              <a:rPr lang="en-US" smtClean="0"/>
              <a:t>4/4/2023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069753-3801-4901-A418-E098EEFE3543}" type="slidenum">
              <a:rPr lang="en-US" smtClean="0"/>
              <a:t>‹#›</a:t>
            </a:fld>
            <a:endParaRPr lang="en-US"/>
          </a:p>
        </p:txBody>
      </p:sp>
    </p:spTree>
    <p:extLst>
      <p:ext uri="{BB962C8B-B14F-4D97-AF65-F5344CB8AC3E}">
        <p14:creationId xmlns:p14="http://schemas.microsoft.com/office/powerpoint/2010/main" val="2401732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93A803B-0A97-F746-A650-63BA122E0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7000"/>
          <a:stretch/>
        </p:blipFill>
        <p:spPr>
          <a:xfrm>
            <a:off x="22860" y="4892038"/>
            <a:ext cx="11902401" cy="1965961"/>
          </a:xfrm>
          <a:prstGeom prst="rect">
            <a:avLst/>
          </a:prstGeom>
        </p:spPr>
      </p:pic>
      <p:pic>
        <p:nvPicPr>
          <p:cNvPr id="5" name="图片 4">
            <a:extLst>
              <a:ext uri="{FF2B5EF4-FFF2-40B4-BE49-F238E27FC236}">
                <a16:creationId xmlns:a16="http://schemas.microsoft.com/office/drawing/2014/main" id="{7D3E38C0-FCF9-A140-9396-B81E6B4ECB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108"/>
          <a:stretch/>
        </p:blipFill>
        <p:spPr>
          <a:xfrm>
            <a:off x="3261399" y="0"/>
            <a:ext cx="9022041" cy="6858000"/>
          </a:xfrm>
          <a:prstGeom prst="rect">
            <a:avLst/>
          </a:prstGeom>
        </p:spPr>
      </p:pic>
      <p:pic>
        <p:nvPicPr>
          <p:cNvPr id="12" name="图片 11">
            <a:extLst>
              <a:ext uri="{FF2B5EF4-FFF2-40B4-BE49-F238E27FC236}">
                <a16:creationId xmlns:a16="http://schemas.microsoft.com/office/drawing/2014/main" id="{B5B92B45-448A-6A46-9BB2-3361D586A0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71323"/>
          <a:stretch/>
        </p:blipFill>
        <p:spPr>
          <a:xfrm>
            <a:off x="-205739" y="-182880"/>
            <a:ext cx="3017166" cy="6389370"/>
          </a:xfrm>
          <a:prstGeom prst="rect">
            <a:avLst/>
          </a:prstGeom>
        </p:spPr>
      </p:pic>
      <p:pic>
        <p:nvPicPr>
          <p:cNvPr id="7" name="图片 6">
            <a:extLst>
              <a:ext uri="{FF2B5EF4-FFF2-40B4-BE49-F238E27FC236}">
                <a16:creationId xmlns:a16="http://schemas.microsoft.com/office/drawing/2014/main" id="{F09DF7C2-3152-F84C-AD3B-9F62B9E0DC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27667" r="71323" b="9000"/>
          <a:stretch/>
        </p:blipFill>
        <p:spPr>
          <a:xfrm>
            <a:off x="-205740" y="1897380"/>
            <a:ext cx="3238461" cy="4343400"/>
          </a:xfrm>
          <a:prstGeom prst="rect">
            <a:avLst/>
          </a:prstGeom>
        </p:spPr>
      </p:pic>
      <p:pic>
        <p:nvPicPr>
          <p:cNvPr id="9" name="图片 8">
            <a:extLst>
              <a:ext uri="{FF2B5EF4-FFF2-40B4-BE49-F238E27FC236}">
                <a16:creationId xmlns:a16="http://schemas.microsoft.com/office/drawing/2014/main" id="{83D9D354-CE28-4E42-AF0E-575F9E306EE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82881" y="0"/>
            <a:ext cx="2567901" cy="6858000"/>
          </a:xfrm>
          <a:prstGeom prst="rect">
            <a:avLst/>
          </a:prstGeom>
        </p:spPr>
      </p:pic>
      <p:pic>
        <p:nvPicPr>
          <p:cNvPr id="16" name="图片 15">
            <a:extLst>
              <a:ext uri="{FF2B5EF4-FFF2-40B4-BE49-F238E27FC236}">
                <a16:creationId xmlns:a16="http://schemas.microsoft.com/office/drawing/2014/main" id="{D0E970F7-6FCF-1C40-ADF2-D7514CBFC7A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9067839" y="3429000"/>
            <a:ext cx="3238461" cy="3429000"/>
          </a:xfrm>
          <a:prstGeom prst="rect">
            <a:avLst/>
          </a:prstGeom>
        </p:spPr>
      </p:pic>
      <p:pic>
        <p:nvPicPr>
          <p:cNvPr id="22" name="图片 21">
            <a:extLst>
              <a:ext uri="{FF2B5EF4-FFF2-40B4-BE49-F238E27FC236}">
                <a16:creationId xmlns:a16="http://schemas.microsoft.com/office/drawing/2014/main" id="{52724E58-FF42-9E4E-BF08-46909DA3BBF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91539" y="4892040"/>
            <a:ext cx="2141181" cy="1965960"/>
          </a:xfrm>
          <a:prstGeom prst="rect">
            <a:avLst/>
          </a:prstGeom>
        </p:spPr>
      </p:pic>
    </p:spTree>
    <p:extLst>
      <p:ext uri="{BB962C8B-B14F-4D97-AF65-F5344CB8AC3E}">
        <p14:creationId xmlns:p14="http://schemas.microsoft.com/office/powerpoint/2010/main" val="3934353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2D7C82-45BF-42C4-BB03-EB2635A1335D}"/>
              </a:ext>
            </a:extLst>
          </p:cNvPr>
          <p:cNvSpPr>
            <a:spLocks noGrp="1"/>
          </p:cNvSpPr>
          <p:nvPr>
            <p:ph type="title"/>
          </p:nvPr>
        </p:nvSpPr>
        <p:spPr>
          <a:xfrm>
            <a:off x="839788" y="457200"/>
            <a:ext cx="3932237" cy="1600200"/>
          </a:xfrm>
          <a:prstGeom prst="rect">
            <a:avLst/>
          </a:prstGeom>
        </p:spPr>
        <p:txBody>
          <a:bodyPr anchor="b"/>
          <a:lstStyle>
            <a:lvl1pPr>
              <a:defRPr sz="3200"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CF32C3B7-F8B0-40AD-922D-5CA43082E722}"/>
              </a:ext>
            </a:extLst>
          </p:cNvPr>
          <p:cNvSpPr>
            <a:spLocks noGrp="1"/>
          </p:cNvSpPr>
          <p:nvPr>
            <p:ph idx="1"/>
          </p:nvPr>
        </p:nvSpPr>
        <p:spPr>
          <a:xfrm>
            <a:off x="5183188" y="987425"/>
            <a:ext cx="6172200" cy="4873625"/>
          </a:xfrm>
          <a:prstGeom prst="rect">
            <a:avLst/>
          </a:prstGeom>
        </p:spPr>
        <p:txBody>
          <a:bodyPr/>
          <a:lstStyle>
            <a:lvl1pPr>
              <a:defRPr sz="3200" b="0" i="0">
                <a:latin typeface="Alibaba PuHuiTi" pitchFamily="18" charset="-122"/>
                <a:ea typeface="Alibaba PuHuiTi" pitchFamily="18" charset="-122"/>
              </a:defRPr>
            </a:lvl1pPr>
            <a:lvl2pPr>
              <a:defRPr sz="2800" b="0" i="0">
                <a:latin typeface="Alibaba PuHuiTi" pitchFamily="18" charset="-122"/>
                <a:ea typeface="Alibaba PuHuiTi" pitchFamily="18" charset="-122"/>
              </a:defRPr>
            </a:lvl2pPr>
            <a:lvl3pPr>
              <a:defRPr sz="2400" b="0" i="0">
                <a:latin typeface="Alibaba PuHuiTi" pitchFamily="18" charset="-122"/>
                <a:ea typeface="Alibaba PuHuiTi" pitchFamily="18" charset="-122"/>
              </a:defRPr>
            </a:lvl3pPr>
            <a:lvl4pPr>
              <a:defRPr sz="2000" b="0" i="0">
                <a:latin typeface="Alibaba PuHuiTi" pitchFamily="18" charset="-122"/>
                <a:ea typeface="Alibaba PuHuiTi" pitchFamily="18" charset="-122"/>
              </a:defRPr>
            </a:lvl4pPr>
            <a:lvl5pPr>
              <a:defRPr sz="2000" b="0" i="0">
                <a:latin typeface="Alibaba PuHuiTi" pitchFamily="18" charset="-122"/>
                <a:ea typeface="Alibaba PuHuiTi" pitchFamily="18" charset="-122"/>
              </a:defRPr>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文本占位符 3">
            <a:extLst>
              <a:ext uri="{FF2B5EF4-FFF2-40B4-BE49-F238E27FC236}">
                <a16:creationId xmlns:a16="http://schemas.microsoft.com/office/drawing/2014/main" id="{11C1F0BA-51A0-43F5-93C8-AE07CB8ABE5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Alibaba PuHuiTi" pitchFamily="18" charset="-122"/>
                <a:ea typeface="Alibaba PuHuiTi"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531D9D48-BAFB-4EF4-8AEA-D81F19665C62}"/>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6" name="页脚占位符 5">
            <a:extLst>
              <a:ext uri="{FF2B5EF4-FFF2-40B4-BE49-F238E27FC236}">
                <a16:creationId xmlns:a16="http://schemas.microsoft.com/office/drawing/2014/main" id="{619E6E0E-5BDC-45AD-8B75-1CD801F9B064}"/>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BE108B90-A0BB-40B7-8D5D-67DFAD281BD0}"/>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70208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736BAB-AE27-40EC-A8F2-096CEC28981D}"/>
              </a:ext>
            </a:extLst>
          </p:cNvPr>
          <p:cNvSpPr>
            <a:spLocks noGrp="1"/>
          </p:cNvSpPr>
          <p:nvPr>
            <p:ph type="title"/>
          </p:nvPr>
        </p:nvSpPr>
        <p:spPr>
          <a:xfrm>
            <a:off x="839788" y="457200"/>
            <a:ext cx="3932237" cy="1600200"/>
          </a:xfrm>
          <a:prstGeom prst="rect">
            <a:avLst/>
          </a:prstGeom>
        </p:spPr>
        <p:txBody>
          <a:bodyPr anchor="b"/>
          <a:lstStyle>
            <a:lvl1pPr>
              <a:defRPr sz="3200" b="0" i="0">
                <a:latin typeface="Alibaba PuHuiTi" pitchFamily="18" charset="-122"/>
                <a:ea typeface="Alibaba PuHuiTi" pitchFamily="18"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7C623A35-1B60-4FC4-9CAF-E190BA3E435C}"/>
              </a:ext>
            </a:extLst>
          </p:cNvPr>
          <p:cNvSpPr>
            <a:spLocks noGrp="1"/>
          </p:cNvSpPr>
          <p:nvPr>
            <p:ph type="pic" idx="1"/>
          </p:nvPr>
        </p:nvSpPr>
        <p:spPr>
          <a:xfrm>
            <a:off x="5183188" y="987425"/>
            <a:ext cx="6172200" cy="4873625"/>
          </a:xfrm>
          <a:prstGeom prst="rect">
            <a:avLst/>
          </a:prstGeom>
        </p:spPr>
        <p:txBody>
          <a:bodyPr/>
          <a:lstStyle>
            <a:lvl1pPr marL="0" indent="0">
              <a:buNone/>
              <a:defRPr sz="3200" b="0" i="0">
                <a:latin typeface="Alibaba PuHuiTi" pitchFamily="18" charset="-122"/>
                <a:ea typeface="Alibaba PuHuiTi" pitchFamily="18"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04B66B7F-3F31-4FD6-BF1E-69FD6A18DFC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b="0" i="0">
                <a:latin typeface="Alibaba PuHuiTi" pitchFamily="18" charset="-122"/>
                <a:ea typeface="Alibaba PuHuiTi"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28F2739C-5817-465C-BCB8-FD7D39E93072}"/>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6" name="页脚占位符 5">
            <a:extLst>
              <a:ext uri="{FF2B5EF4-FFF2-40B4-BE49-F238E27FC236}">
                <a16:creationId xmlns:a16="http://schemas.microsoft.com/office/drawing/2014/main" id="{E7644EA8-0DA7-4EB9-95D1-CA413158ECBE}"/>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4F21CCCA-3266-4D3C-802E-0720824F5BB8}"/>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836184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81E01D-4FBD-4A60-8631-1DF5DB9F84F4}"/>
              </a:ext>
            </a:extLst>
          </p:cNvPr>
          <p:cNvSpPr>
            <a:spLocks noGrp="1"/>
          </p:cNvSpPr>
          <p:nvPr>
            <p:ph type="title"/>
          </p:nvPr>
        </p:nvSpPr>
        <p:spPr>
          <a:xfrm>
            <a:off x="838200" y="365125"/>
            <a:ext cx="10515600" cy="1325563"/>
          </a:xfrm>
          <a:prstGeom prst="rect">
            <a:avLst/>
          </a:prstGeo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C0CC2518-D43B-46FB-B483-103387665313}"/>
              </a:ext>
            </a:extLst>
          </p:cNvPr>
          <p:cNvSpPr>
            <a:spLocks noGrp="1"/>
          </p:cNvSpPr>
          <p:nvPr>
            <p:ph type="body" orient="vert" idx="1"/>
          </p:nvPr>
        </p:nvSpPr>
        <p:spPr>
          <a:xfrm>
            <a:off x="838200" y="1825625"/>
            <a:ext cx="10515600" cy="4351338"/>
          </a:xfrm>
          <a:prstGeom prst="rect">
            <a:avLst/>
          </a:prstGeom>
        </p:spPr>
        <p:txBody>
          <a:bodyPr vert="eaVert"/>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8ADA9CF7-4EE4-4FFE-B3B5-A3BDE4384D55}"/>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5" name="页脚占位符 4">
            <a:extLst>
              <a:ext uri="{FF2B5EF4-FFF2-40B4-BE49-F238E27FC236}">
                <a16:creationId xmlns:a16="http://schemas.microsoft.com/office/drawing/2014/main" id="{F456ECCF-8082-496F-AD53-3AD9EF886664}"/>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1DA18224-ED6E-4BEC-A274-D395EE082B58}"/>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821555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18E743E-6B14-4812-919D-5E7ADBFEE0E7}"/>
              </a:ext>
            </a:extLst>
          </p:cNvPr>
          <p:cNvSpPr>
            <a:spLocks noGrp="1"/>
          </p:cNvSpPr>
          <p:nvPr>
            <p:ph type="title" orient="vert"/>
          </p:nvPr>
        </p:nvSpPr>
        <p:spPr>
          <a:xfrm>
            <a:off x="8724900" y="365125"/>
            <a:ext cx="2628900" cy="5811838"/>
          </a:xfrm>
          <a:prstGeom prst="rect">
            <a:avLst/>
          </a:prstGeom>
        </p:spPr>
        <p:txBody>
          <a:bodyPr vert="eaVert"/>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86679F42-7C53-476C-A5A1-B19629551D8F}"/>
              </a:ext>
            </a:extLst>
          </p:cNvPr>
          <p:cNvSpPr>
            <a:spLocks noGrp="1"/>
          </p:cNvSpPr>
          <p:nvPr>
            <p:ph type="body" orient="vert" idx="1"/>
          </p:nvPr>
        </p:nvSpPr>
        <p:spPr>
          <a:xfrm>
            <a:off x="838200" y="365125"/>
            <a:ext cx="7734300" cy="5811838"/>
          </a:xfrm>
          <a:prstGeom prst="rect">
            <a:avLst/>
          </a:prstGeom>
        </p:spPr>
        <p:txBody>
          <a:bodyPr vert="eaVert"/>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5B137755-32BB-424F-BC96-080069C4EDE1}"/>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5" name="页脚占位符 4">
            <a:extLst>
              <a:ext uri="{FF2B5EF4-FFF2-40B4-BE49-F238E27FC236}">
                <a16:creationId xmlns:a16="http://schemas.microsoft.com/office/drawing/2014/main" id="{943CEF99-409C-42D3-9492-C4C204205860}"/>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33A52D60-EB74-42F7-96D8-5F5248C5D2EC}"/>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4007332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229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674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2023/4/4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913482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2023/4/4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812597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97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12" name="图片 11">
            <a:extLst>
              <a:ext uri="{FF2B5EF4-FFF2-40B4-BE49-F238E27FC236}">
                <a16:creationId xmlns:a16="http://schemas.microsoft.com/office/drawing/2014/main" id="{45AFE1EF-5F81-534D-818D-D6AD354A18A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6" name="图片 5">
            <a:extLst>
              <a:ext uri="{FF2B5EF4-FFF2-40B4-BE49-F238E27FC236}">
                <a16:creationId xmlns:a16="http://schemas.microsoft.com/office/drawing/2014/main" id="{7DC08072-655D-F44B-A424-E1A7848236EC}"/>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5" name="图片 14">
            <a:extLst>
              <a:ext uri="{FF2B5EF4-FFF2-40B4-BE49-F238E27FC236}">
                <a16:creationId xmlns:a16="http://schemas.microsoft.com/office/drawing/2014/main" id="{958AB104-0F35-A640-A0BC-47E02437E62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22" name="图片 21">
            <a:extLst>
              <a:ext uri="{FF2B5EF4-FFF2-40B4-BE49-F238E27FC236}">
                <a16:creationId xmlns:a16="http://schemas.microsoft.com/office/drawing/2014/main" id="{ECCD47F6-A2EC-BA4D-9D34-B8C63F9AF82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23" name="图形 22" descr="森林场景">
            <a:extLst>
              <a:ext uri="{FF2B5EF4-FFF2-40B4-BE49-F238E27FC236}">
                <a16:creationId xmlns:a16="http://schemas.microsoft.com/office/drawing/2014/main" id="{361C764B-32E9-5A43-AD80-354DCC920F4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Tree>
    <p:extLst>
      <p:ext uri="{BB962C8B-B14F-4D97-AF65-F5344CB8AC3E}">
        <p14:creationId xmlns:p14="http://schemas.microsoft.com/office/powerpoint/2010/main" val="3724777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573F4B-476D-4BFF-81E1-2913B6B14315}"/>
              </a:ext>
            </a:extLst>
          </p:cNvPr>
          <p:cNvSpPr>
            <a:spLocks noGrp="1"/>
          </p:cNvSpPr>
          <p:nvPr>
            <p:ph type="title"/>
          </p:nvPr>
        </p:nvSpPr>
        <p:spPr>
          <a:xfrm>
            <a:off x="838200" y="365125"/>
            <a:ext cx="10515600" cy="1325563"/>
          </a:xfrm>
          <a:prstGeom prst="rect">
            <a:avLst/>
          </a:prstGeo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4659F8AD-BFC6-4753-A5E0-99AADCD6458F}"/>
              </a:ext>
            </a:extLst>
          </p:cNvPr>
          <p:cNvSpPr>
            <a:spLocks noGrp="1"/>
          </p:cNvSpPr>
          <p:nvPr>
            <p:ph idx="1"/>
          </p:nvPr>
        </p:nvSpPr>
        <p:spPr>
          <a:xfrm>
            <a:off x="838200" y="1825625"/>
            <a:ext cx="10515600" cy="435133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C6B3DDEB-211D-45C0-B013-D7422776E94E}"/>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5" name="页脚占位符 4">
            <a:extLst>
              <a:ext uri="{FF2B5EF4-FFF2-40B4-BE49-F238E27FC236}">
                <a16:creationId xmlns:a16="http://schemas.microsoft.com/office/drawing/2014/main" id="{4D4CAD85-F988-49FE-B2DF-36DF795433F5}"/>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08CC41DA-4295-4104-8D49-01F05A1F47D4}"/>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496756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F41C99-B9AC-4C20-983D-A87BAD9FC504}"/>
              </a:ext>
            </a:extLst>
          </p:cNvPr>
          <p:cNvSpPr>
            <a:spLocks noGrp="1"/>
          </p:cNvSpPr>
          <p:nvPr>
            <p:ph type="title"/>
          </p:nvPr>
        </p:nvSpPr>
        <p:spPr>
          <a:xfrm>
            <a:off x="831850" y="1709738"/>
            <a:ext cx="10515600" cy="2852737"/>
          </a:xfrm>
          <a:prstGeom prst="rect">
            <a:avLst/>
          </a:prstGeom>
        </p:spPr>
        <p:txBody>
          <a:bodyPr anchor="b"/>
          <a:lstStyle>
            <a:lvl1pPr>
              <a:defRPr sz="6000"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EB9D56E1-004C-4257-9378-437E7671D669}"/>
              </a:ext>
            </a:extLst>
          </p:cNvPr>
          <p:cNvSpPr>
            <a:spLocks noGrp="1"/>
          </p:cNvSpPr>
          <p:nvPr>
            <p:ph type="body" idx="1"/>
          </p:nvPr>
        </p:nvSpPr>
        <p:spPr>
          <a:xfrm>
            <a:off x="831850" y="4589463"/>
            <a:ext cx="10515600" cy="1500187"/>
          </a:xfrm>
          <a:prstGeom prst="rect">
            <a:avLst/>
          </a:prstGeom>
        </p:spPr>
        <p:txBody>
          <a:bodyPr/>
          <a:lstStyle>
            <a:lvl1pPr marL="0" indent="0">
              <a:buNone/>
              <a:defRPr sz="2400" b="0" i="0">
                <a:solidFill>
                  <a:schemeClr val="tx1">
                    <a:tint val="75000"/>
                  </a:schemeClr>
                </a:solidFill>
                <a:latin typeface="Alibaba PuHuiTi" pitchFamily="18" charset="-122"/>
                <a:ea typeface="Alibaba PuHuiTi" pitchFamily="18"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a:extLst>
              <a:ext uri="{FF2B5EF4-FFF2-40B4-BE49-F238E27FC236}">
                <a16:creationId xmlns:a16="http://schemas.microsoft.com/office/drawing/2014/main" id="{E069AB6B-EECF-455B-9FFA-768A4B6D3A50}"/>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5" name="页脚占位符 4">
            <a:extLst>
              <a:ext uri="{FF2B5EF4-FFF2-40B4-BE49-F238E27FC236}">
                <a16:creationId xmlns:a16="http://schemas.microsoft.com/office/drawing/2014/main" id="{99CE22D4-6ADE-41C5-9B14-1C2FBB280C26}"/>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6E32184D-9BFF-4992-8D90-61D6E07C9E86}"/>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3649602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CD9B9-8D70-4F32-8BCF-A6D6E6F91BA0}"/>
              </a:ext>
            </a:extLst>
          </p:cNvPr>
          <p:cNvSpPr>
            <a:spLocks noGrp="1"/>
          </p:cNvSpPr>
          <p:nvPr>
            <p:ph type="title"/>
          </p:nvPr>
        </p:nvSpPr>
        <p:spPr>
          <a:xfrm>
            <a:off x="838200" y="365125"/>
            <a:ext cx="10515600" cy="1325563"/>
          </a:xfrm>
          <a:prstGeom prst="rect">
            <a:avLst/>
          </a:prstGeo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059CB31-FAB9-4797-9F87-08662457A044}"/>
              </a:ext>
            </a:extLst>
          </p:cNvPr>
          <p:cNvSpPr>
            <a:spLocks noGrp="1"/>
          </p:cNvSpPr>
          <p:nvPr>
            <p:ph sz="half" idx="1"/>
          </p:nvPr>
        </p:nvSpPr>
        <p:spPr>
          <a:xfrm>
            <a:off x="838200" y="1825625"/>
            <a:ext cx="5181600" cy="435133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内容占位符 3">
            <a:extLst>
              <a:ext uri="{FF2B5EF4-FFF2-40B4-BE49-F238E27FC236}">
                <a16:creationId xmlns:a16="http://schemas.microsoft.com/office/drawing/2014/main" id="{4D7E2A11-6BBC-49F0-B07C-E0E154DDA80A}"/>
              </a:ext>
            </a:extLst>
          </p:cNvPr>
          <p:cNvSpPr>
            <a:spLocks noGrp="1"/>
          </p:cNvSpPr>
          <p:nvPr>
            <p:ph sz="half" idx="2"/>
          </p:nvPr>
        </p:nvSpPr>
        <p:spPr>
          <a:xfrm>
            <a:off x="6172200" y="1825625"/>
            <a:ext cx="5181600" cy="435133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4">
            <a:extLst>
              <a:ext uri="{FF2B5EF4-FFF2-40B4-BE49-F238E27FC236}">
                <a16:creationId xmlns:a16="http://schemas.microsoft.com/office/drawing/2014/main" id="{411E7575-A71B-4911-989F-EE91732F1C9E}"/>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6" name="页脚占位符 5">
            <a:extLst>
              <a:ext uri="{FF2B5EF4-FFF2-40B4-BE49-F238E27FC236}">
                <a16:creationId xmlns:a16="http://schemas.microsoft.com/office/drawing/2014/main" id="{85E05285-3348-4A85-B637-47FA09A7D795}"/>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2DA02FEB-D2EC-4808-8DCC-3AA966D3CC1B}"/>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437856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60E08-EC5B-40D6-BEB8-B47E43D63385}"/>
              </a:ext>
            </a:extLst>
          </p:cNvPr>
          <p:cNvSpPr>
            <a:spLocks noGrp="1"/>
          </p:cNvSpPr>
          <p:nvPr>
            <p:ph type="title"/>
          </p:nvPr>
        </p:nvSpPr>
        <p:spPr>
          <a:xfrm>
            <a:off x="839788" y="365125"/>
            <a:ext cx="10515600" cy="1325563"/>
          </a:xfrm>
          <a:prstGeom prst="rect">
            <a:avLst/>
          </a:prstGeo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21E0DB61-8D2C-4FC6-A741-C2DA3127629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5C5BF652-0606-49BF-ADBC-AE084BA35DE5}"/>
              </a:ext>
            </a:extLst>
          </p:cNvPr>
          <p:cNvSpPr>
            <a:spLocks noGrp="1"/>
          </p:cNvSpPr>
          <p:nvPr>
            <p:ph sz="half" idx="2"/>
          </p:nvPr>
        </p:nvSpPr>
        <p:spPr>
          <a:xfrm>
            <a:off x="839788" y="2505075"/>
            <a:ext cx="5157787" cy="368458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5501F980-0F66-4E50-8B4C-807A37CD11C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9026C062-EE44-4449-902D-C99D775D3E83}"/>
              </a:ext>
            </a:extLst>
          </p:cNvPr>
          <p:cNvSpPr>
            <a:spLocks noGrp="1"/>
          </p:cNvSpPr>
          <p:nvPr>
            <p:ph sz="quarter" idx="4"/>
          </p:nvPr>
        </p:nvSpPr>
        <p:spPr>
          <a:xfrm>
            <a:off x="6172200" y="2505075"/>
            <a:ext cx="5183188" cy="368458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0A3B2839-3D39-4AD2-AA5B-D47B45460A84}"/>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8" name="页脚占位符 7">
            <a:extLst>
              <a:ext uri="{FF2B5EF4-FFF2-40B4-BE49-F238E27FC236}">
                <a16:creationId xmlns:a16="http://schemas.microsoft.com/office/drawing/2014/main" id="{E0330BB1-B6FA-46E9-9B86-F674165022DB}"/>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16413A95-FCF6-4294-B389-1001877ED47C}"/>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3202145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60E08-EC5B-40D6-BEB8-B47E43D63385}"/>
              </a:ext>
            </a:extLst>
          </p:cNvPr>
          <p:cNvSpPr>
            <a:spLocks noGrp="1"/>
          </p:cNvSpPr>
          <p:nvPr>
            <p:ph type="title"/>
          </p:nvPr>
        </p:nvSpPr>
        <p:spPr>
          <a:xfrm>
            <a:off x="839788" y="365125"/>
            <a:ext cx="10515600" cy="1325563"/>
          </a:xfrm>
          <a:prstGeom prst="rect">
            <a:avLst/>
          </a:prstGeo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21E0DB61-8D2C-4FC6-A741-C2DA3127629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5C5BF652-0606-49BF-ADBC-AE084BA35DE5}"/>
              </a:ext>
            </a:extLst>
          </p:cNvPr>
          <p:cNvSpPr>
            <a:spLocks noGrp="1"/>
          </p:cNvSpPr>
          <p:nvPr>
            <p:ph sz="half" idx="2"/>
          </p:nvPr>
        </p:nvSpPr>
        <p:spPr>
          <a:xfrm>
            <a:off x="839788" y="2505075"/>
            <a:ext cx="5157787" cy="368458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5501F980-0F66-4E50-8B4C-807A37CD11C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9026C062-EE44-4449-902D-C99D775D3E83}"/>
              </a:ext>
            </a:extLst>
          </p:cNvPr>
          <p:cNvSpPr>
            <a:spLocks noGrp="1"/>
          </p:cNvSpPr>
          <p:nvPr>
            <p:ph sz="quarter" idx="4"/>
          </p:nvPr>
        </p:nvSpPr>
        <p:spPr>
          <a:xfrm>
            <a:off x="6172200" y="2505075"/>
            <a:ext cx="5183188" cy="3684588"/>
          </a:xfrm>
          <a:prstGeom prst="rect">
            <a:avLst/>
          </a:prstGeo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0A3B2839-3D39-4AD2-AA5B-D47B45460A84}"/>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8" name="页脚占位符 7">
            <a:extLst>
              <a:ext uri="{FF2B5EF4-FFF2-40B4-BE49-F238E27FC236}">
                <a16:creationId xmlns:a16="http://schemas.microsoft.com/office/drawing/2014/main" id="{E0330BB1-B6FA-46E9-9B86-F674165022DB}"/>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16413A95-FCF6-4294-B389-1001877ED47C}"/>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
        <p:nvSpPr>
          <p:cNvPr id="11" name="TextBox 10"/>
          <p:cNvSpPr txBox="1"/>
          <p:nvPr userDrawn="1"/>
        </p:nvSpPr>
        <p:spPr>
          <a:xfrm>
            <a:off x="1475443" y="6733102"/>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2442953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B82EEE-87E8-4E6E-BCDA-CE4F0ED74AA5}"/>
              </a:ext>
            </a:extLst>
          </p:cNvPr>
          <p:cNvSpPr>
            <a:spLocks noGrp="1"/>
          </p:cNvSpPr>
          <p:nvPr>
            <p:ph type="title"/>
          </p:nvPr>
        </p:nvSpPr>
        <p:spPr>
          <a:xfrm>
            <a:off x="838200" y="365125"/>
            <a:ext cx="10515600" cy="1325563"/>
          </a:xfrm>
          <a:prstGeom prst="rect">
            <a:avLst/>
          </a:prstGeo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19BB196D-E7D7-49A3-8462-956EFD807771}"/>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4" name="页脚占位符 3">
            <a:extLst>
              <a:ext uri="{FF2B5EF4-FFF2-40B4-BE49-F238E27FC236}">
                <a16:creationId xmlns:a16="http://schemas.microsoft.com/office/drawing/2014/main" id="{29C208EA-E8E7-43DC-A4BC-9C53B2699301}"/>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5" name="灯片编号占位符 4">
            <a:extLst>
              <a:ext uri="{FF2B5EF4-FFF2-40B4-BE49-F238E27FC236}">
                <a16:creationId xmlns:a16="http://schemas.microsoft.com/office/drawing/2014/main" id="{85C5EDCD-39C0-4F7A-9E19-B57F3083AF1C}"/>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436684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0C23D66-D83F-4014-A8B4-8DCD9997A4E3}"/>
              </a:ext>
            </a:extLst>
          </p:cNvPr>
          <p:cNvSpPr>
            <a:spLocks noGrp="1"/>
          </p:cNvSpPr>
          <p:nvPr>
            <p:ph type="dt" sz="half" idx="10"/>
          </p:nvPr>
        </p:nvSpPr>
        <p:spPr>
          <a:xfrm>
            <a:off x="838200" y="6356350"/>
            <a:ext cx="2743200" cy="365125"/>
          </a:xfrm>
          <a:prstGeom prst="rect">
            <a:avLst/>
          </a:prstGeom>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2023/4/4</a:t>
            </a:fld>
            <a:endParaRPr lang="zh-CN" altLang="en-US" dirty="0"/>
          </a:p>
        </p:txBody>
      </p:sp>
      <p:sp>
        <p:nvSpPr>
          <p:cNvPr id="3" name="页脚占位符 2">
            <a:extLst>
              <a:ext uri="{FF2B5EF4-FFF2-40B4-BE49-F238E27FC236}">
                <a16:creationId xmlns:a16="http://schemas.microsoft.com/office/drawing/2014/main" id="{120EA144-D34E-4A77-AB3B-6805BB0B0577}"/>
              </a:ext>
            </a:extLst>
          </p:cNvPr>
          <p:cNvSpPr>
            <a:spLocks noGrp="1"/>
          </p:cNvSpPr>
          <p:nvPr>
            <p:ph type="ftr" sz="quarter" idx="11"/>
          </p:nvPr>
        </p:nvSpPr>
        <p:spPr>
          <a:xfrm>
            <a:off x="4038600" y="6356350"/>
            <a:ext cx="4114800" cy="365125"/>
          </a:xfrm>
          <a:prstGeom prst="rect">
            <a:avLst/>
          </a:prstGeom>
        </p:spPr>
        <p:txBody>
          <a:bodyPr/>
          <a:lstStyle>
            <a:lvl1pPr>
              <a:defRPr b="0" i="0">
                <a:latin typeface="Alibaba PuHuiTi" pitchFamily="18" charset="-122"/>
                <a:ea typeface="Alibaba PuHuiTi" pitchFamily="18" charset="-122"/>
              </a:defRPr>
            </a:lvl1pPr>
          </a:lstStyle>
          <a:p>
            <a:endParaRPr lang="zh-CN" altLang="en-US" dirty="0"/>
          </a:p>
        </p:txBody>
      </p:sp>
      <p:sp>
        <p:nvSpPr>
          <p:cNvPr id="4" name="灯片编号占位符 3">
            <a:extLst>
              <a:ext uri="{FF2B5EF4-FFF2-40B4-BE49-F238E27FC236}">
                <a16:creationId xmlns:a16="http://schemas.microsoft.com/office/drawing/2014/main" id="{E4286206-A366-4124-853A-FEC7F13A2466}"/>
              </a:ext>
            </a:extLst>
          </p:cNvPr>
          <p:cNvSpPr>
            <a:spLocks noGrp="1"/>
          </p:cNvSpPr>
          <p:nvPr>
            <p:ph type="sldNum" sz="quarter" idx="12"/>
          </p:nvPr>
        </p:nvSpPr>
        <p:spPr>
          <a:xfrm>
            <a:off x="8610600" y="6356350"/>
            <a:ext cx="2743200" cy="365125"/>
          </a:xfrm>
          <a:prstGeom prst="rect">
            <a:avLst/>
          </a:prstGeom>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297483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hyperlink" Target="https://www.facebook.com/groups/629898828017053" TargetMode="Externa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11612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61" r:id="rId7"/>
    <p:sldLayoutId id="2147483654" r:id="rId8"/>
    <p:sldLayoutId id="2147483655" r:id="rId9"/>
    <p:sldLayoutId id="2147483656" r:id="rId10"/>
    <p:sldLayoutId id="2147483657" r:id="rId11"/>
    <p:sldLayoutId id="2147483658" r:id="rId12"/>
    <p:sldLayoutId id="2147483659" r:id="rId13"/>
    <p:sldLayoutId id="2147483668" r:id="rId14"/>
    <p:sldLayoutId id="2147483669" r:id="rId15"/>
  </p:sldLayoutIdLst>
  <p:txStyles>
    <p:titleStyle>
      <a:lvl1pPr algn="l" defTabSz="914400" rtl="0" eaLnBrk="1" latinLnBrk="0" hangingPunct="1">
        <a:lnSpc>
          <a:spcPct val="90000"/>
        </a:lnSpc>
        <a:spcBef>
          <a:spcPct val="0"/>
        </a:spcBef>
        <a:buNone/>
        <a:defRPr sz="4400" b="0" i="0" kern="1200">
          <a:solidFill>
            <a:schemeClr val="tx1"/>
          </a:solidFill>
          <a:latin typeface="Alibaba PuHuiTi" pitchFamily="18" charset="-122"/>
          <a:ea typeface="Alibaba PuHuiTi"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libaba PuHuiTi" pitchFamily="18" charset="-122"/>
          <a:ea typeface="Alibaba PuHuiTi"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libaba PuHuiTi" pitchFamily="18" charset="-122"/>
          <a:ea typeface="Alibaba PuHuiTi"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libaba PuHuiTi" pitchFamily="18" charset="-122"/>
          <a:ea typeface="Alibaba PuHuiTi"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libaba PuHuiTi" pitchFamily="18" charset="-122"/>
          <a:ea typeface="Alibaba PuHuiTi"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libaba PuHuiTi" pitchFamily="18" charset="-122"/>
          <a:ea typeface="Alibaba PuHuiTi"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E5F8D9B-29AB-4C03-8968-5F1AE267A3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4E75C-C5B5-4049-A3ED-75B562626829}" type="datetimeFigureOut">
              <a:rPr lang="en-US" smtClean="0"/>
              <a:t>4/4/2023</a:t>
            </a:fld>
            <a:endParaRPr lang="en-US"/>
          </a:p>
        </p:txBody>
      </p:sp>
      <p:sp>
        <p:nvSpPr>
          <p:cNvPr id="5" name="Footer Placeholder 4">
            <a:extLst>
              <a:ext uri="{FF2B5EF4-FFF2-40B4-BE49-F238E27FC236}">
                <a16:creationId xmlns:a16="http://schemas.microsoft.com/office/drawing/2014/main" id="{99DC0C06-7809-44A5-86B5-452F9B52C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4C3B26-B296-4E8B-A1BB-38CC7729AC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C2989-E78E-455D-9341-E1896921A97C}" type="slidenum">
              <a:rPr lang="en-US" smtClean="0"/>
              <a:t>‹#›</a:t>
            </a:fld>
            <a:endParaRPr 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a:latin typeface="Times New Roman" panose="02020603050405020304" pitchFamily="18" charset="0"/>
                <a:cs typeface="Times New Roman" panose="02020603050405020304" pitchFamily="18" charset="0"/>
              </a:rPr>
              <a:t>Mời truy cập: </a:t>
            </a:r>
            <a:r>
              <a:rPr lang="en-US" dirty="0">
                <a:solidFill>
                  <a:srgbClr val="FF0066"/>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6">
                    <a:lumMod val="50000"/>
                  </a:schemeClr>
                </a:solidFill>
                <a:latin typeface="#9Slide07 Altus" pitchFamily="2" charset="0"/>
              </a:rPr>
              <a:t>By:.......................</a:t>
            </a:r>
            <a:endParaRPr lang="en-US" sz="3200" b="0" dirty="0">
              <a:solidFill>
                <a:schemeClr val="accent6">
                  <a:lumMod val="50000"/>
                </a:schemeClr>
              </a:solidFill>
              <a:latin typeface="#9Slide07 Altus" pitchFamily="2" charset="0"/>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261864309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7.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16.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22.gif"/></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a:extLst>
              <a:ext uri="{FF2B5EF4-FFF2-40B4-BE49-F238E27FC236}">
                <a16:creationId xmlns:a16="http://schemas.microsoft.com/office/drawing/2014/main" id="{9C118409-144F-3E40-9EC8-2401176FD5FB}"/>
              </a:ext>
            </a:extLst>
          </p:cNvPr>
          <p:cNvSpPr/>
          <p:nvPr/>
        </p:nvSpPr>
        <p:spPr>
          <a:xfrm>
            <a:off x="7186885" y="-1487962"/>
            <a:ext cx="2090061" cy="634292"/>
          </a:xfrm>
          <a:prstGeom prst="roundRect">
            <a:avLst/>
          </a:prstGeom>
          <a:solidFill>
            <a:srgbClr val="17A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10" name="文本框 9">
            <a:extLst>
              <a:ext uri="{FF2B5EF4-FFF2-40B4-BE49-F238E27FC236}">
                <a16:creationId xmlns:a16="http://schemas.microsoft.com/office/drawing/2014/main" id="{D8FAA4B2-A78C-E144-9F49-C823AAE63955}"/>
              </a:ext>
            </a:extLst>
          </p:cNvPr>
          <p:cNvSpPr txBox="1"/>
          <p:nvPr/>
        </p:nvSpPr>
        <p:spPr>
          <a:xfrm>
            <a:off x="5607149" y="1482228"/>
            <a:ext cx="1229826" cy="461665"/>
          </a:xfrm>
          <a:prstGeom prst="rect">
            <a:avLst/>
          </a:prstGeom>
          <a:noFill/>
        </p:spPr>
        <p:txBody>
          <a:bodyPr wrap="square" rtlCol="0">
            <a:spAutoFit/>
          </a:bodyPr>
          <a:lstStyle/>
          <a:p>
            <a:pPr algn="dist"/>
            <a:r>
              <a:rPr kumimoji="1" lang="en-US" altLang="zh-CN" sz="2400" dirty="0">
                <a:solidFill>
                  <a:schemeClr val="bg1"/>
                </a:solidFill>
                <a:cs typeface="+mn-ea"/>
                <a:sym typeface="+mn-lt"/>
              </a:rPr>
              <a:t>LOGO</a:t>
            </a:r>
            <a:endParaRPr kumimoji="1" lang="zh-CN" altLang="en-US" sz="2400" dirty="0">
              <a:solidFill>
                <a:schemeClr val="bg1"/>
              </a:solidFill>
              <a:cs typeface="+mn-ea"/>
              <a:sym typeface="+mn-lt"/>
            </a:endParaRPr>
          </a:p>
        </p:txBody>
      </p:sp>
      <p:sp>
        <p:nvSpPr>
          <p:cNvPr id="2" name="Rectangle 1"/>
          <p:cNvSpPr/>
          <p:nvPr/>
        </p:nvSpPr>
        <p:spPr>
          <a:xfrm>
            <a:off x="1584035" y="1921938"/>
            <a:ext cx="9744975" cy="2308324"/>
          </a:xfrm>
          <a:prstGeom prst="rect">
            <a:avLst/>
          </a:prstGeom>
          <a:noFill/>
        </p:spPr>
        <p:txBody>
          <a:bodyPr wrap="none" lIns="91440" tIns="45720" rIns="91440" bIns="45720">
            <a:spAutoFit/>
          </a:bodyPr>
          <a:lstStyle/>
          <a:p>
            <a:pPr algn="ctr"/>
            <a:r>
              <a:rPr lang="en-US" sz="7200" b="1" dirty="0">
                <a:ln w="9525">
                  <a:noFill/>
                  <a:prstDash val="solid"/>
                </a:ln>
                <a:solidFill>
                  <a:schemeClr val="tx2">
                    <a:lumMod val="75000"/>
                  </a:schemeClr>
                </a:solidFill>
                <a:effectLst>
                  <a:outerShdw blurRad="12700" dist="38100" dir="2700000" algn="tl" rotWithShape="0">
                    <a:schemeClr val="accent5">
                      <a:lumMod val="60000"/>
                      <a:lumOff val="40000"/>
                    </a:schemeClr>
                  </a:outerShdw>
                </a:effectLst>
                <a:latin typeface="UTM Flavour" panose="02040603050506020204" pitchFamily="18" charset="0"/>
              </a:rPr>
              <a:t>Giữ</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00B050"/>
                </a:solidFill>
                <a:effectLst>
                  <a:outerShdw blurRad="12700" dist="38100" dir="2700000" algn="tl" rotWithShape="0">
                    <a:schemeClr val="accent5">
                      <a:lumMod val="60000"/>
                      <a:lumOff val="40000"/>
                    </a:schemeClr>
                  </a:outerShdw>
                </a:effectLst>
                <a:latin typeface="UTM Flavour" panose="02040603050506020204" pitchFamily="18" charset="0"/>
              </a:rPr>
              <a:t>phép</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FAAEB0"/>
                </a:solidFill>
                <a:effectLst>
                  <a:outerShdw blurRad="12700" dist="38100" dir="2700000" algn="tl" rotWithShape="0">
                    <a:schemeClr val="accent5">
                      <a:lumMod val="60000"/>
                      <a:lumOff val="40000"/>
                    </a:schemeClr>
                  </a:outerShdw>
                </a:effectLst>
                <a:latin typeface="UTM Flavour" panose="02040603050506020204" pitchFamily="18" charset="0"/>
              </a:rPr>
              <a:t>lịch</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sự </a:t>
            </a:r>
          </a:p>
          <a:p>
            <a:pPr algn="ctr"/>
            <a:r>
              <a:rPr lang="en-US" sz="7200" b="1" cap="none" spc="0" dirty="0">
                <a:ln w="9525">
                  <a:noFill/>
                  <a:prstDash val="solid"/>
                </a:ln>
                <a:solidFill>
                  <a:srgbClr val="FF5D10"/>
                </a:solidFill>
                <a:effectLst>
                  <a:outerShdw blurRad="12700" dist="38100" dir="2700000" algn="tl" rotWithShape="0">
                    <a:schemeClr val="accent5">
                      <a:lumMod val="60000"/>
                      <a:lumOff val="40000"/>
                    </a:schemeClr>
                  </a:outerShdw>
                </a:effectLst>
                <a:latin typeface="UTM Flavour" panose="02040603050506020204" pitchFamily="18" charset="0"/>
              </a:rPr>
              <a:t>khi</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742F26"/>
                </a:solidFill>
                <a:effectLst>
                  <a:outerShdw blurRad="12700" dist="38100" dir="2700000" algn="tl" rotWithShape="0">
                    <a:schemeClr val="accent5">
                      <a:lumMod val="60000"/>
                      <a:lumOff val="40000"/>
                    </a:schemeClr>
                  </a:outerShdw>
                </a:effectLst>
                <a:latin typeface="UTM Flavour" panose="02040603050506020204" pitchFamily="18" charset="0"/>
              </a:rPr>
              <a:t>bày</a:t>
            </a:r>
            <a:r>
              <a:rPr lang="en-US" sz="7200" b="1" cap="none" spc="0" dirty="0">
                <a:ln w="9525">
                  <a:noFill/>
                  <a:prstDash val="solid"/>
                </a:ln>
                <a:solidFill>
                  <a:srgbClr val="FFC000"/>
                </a:solidFill>
                <a:effectLst>
                  <a:outerShdw blurRad="12700" dist="38100" dir="2700000" algn="tl" rotWithShape="0">
                    <a:schemeClr val="accent5">
                      <a:lumMod val="60000"/>
                      <a:lumOff val="40000"/>
                    </a:schemeClr>
                  </a:outerShdw>
                </a:effectLst>
                <a:latin typeface="UTM Flavour" panose="02040603050506020204" pitchFamily="18" charset="0"/>
              </a:rPr>
              <a:t> tỏ </a:t>
            </a:r>
            <a:r>
              <a:rPr lang="en-US" sz="7200" b="1" cap="none" spc="0" dirty="0">
                <a:ln w="9525">
                  <a:noFill/>
                  <a:prstDash val="solid"/>
                </a:ln>
                <a:solidFill>
                  <a:srgbClr val="7030A0"/>
                </a:solidFill>
                <a:effectLst>
                  <a:outerShdw blurRad="12700" dist="38100" dir="2700000" algn="tl" rotWithShape="0">
                    <a:schemeClr val="accent5">
                      <a:lumMod val="60000"/>
                      <a:lumOff val="40000"/>
                    </a:schemeClr>
                  </a:outerShdw>
                </a:effectLst>
                <a:latin typeface="UTM Flavour" panose="02040603050506020204" pitchFamily="18" charset="0"/>
              </a:rPr>
              <a:t>yêu</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00B050"/>
                </a:solidFill>
                <a:effectLst>
                  <a:outerShdw blurRad="12700" dist="38100" dir="2700000" algn="tl" rotWithShape="0">
                    <a:schemeClr val="accent5">
                      <a:lumMod val="60000"/>
                      <a:lumOff val="40000"/>
                    </a:schemeClr>
                  </a:outerShdw>
                </a:effectLst>
                <a:latin typeface="UTM Flavour" panose="02040603050506020204" pitchFamily="18" charset="0"/>
              </a:rPr>
              <a:t>cầu</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FFC000"/>
                </a:solidFill>
                <a:effectLst>
                  <a:outerShdw blurRad="12700" dist="38100" dir="2700000" algn="tl" rotWithShape="0">
                    <a:schemeClr val="accent5">
                      <a:lumMod val="60000"/>
                      <a:lumOff val="40000"/>
                    </a:schemeClr>
                  </a:outerShdw>
                </a:effectLst>
                <a:latin typeface="UTM Flavour" panose="02040603050506020204" pitchFamily="18" charset="0"/>
              </a:rPr>
              <a:t>đề </a:t>
            </a:r>
            <a:r>
              <a:rPr lang="en-US" sz="7200" b="1" cap="none" spc="0" dirty="0">
                <a:ln w="9525">
                  <a:noFill/>
                  <a:prstDash val="solid"/>
                </a:ln>
                <a:solidFill>
                  <a:srgbClr val="0070C0"/>
                </a:solidFill>
                <a:effectLst>
                  <a:outerShdw blurRad="12700" dist="38100" dir="2700000" algn="tl" rotWithShape="0">
                    <a:schemeClr val="accent5">
                      <a:lumMod val="60000"/>
                      <a:lumOff val="40000"/>
                    </a:schemeClr>
                  </a:outerShdw>
                </a:effectLst>
                <a:latin typeface="UTM Flavour" panose="02040603050506020204" pitchFamily="18" charset="0"/>
              </a:rPr>
              <a:t>nghị</a:t>
            </a:r>
          </a:p>
        </p:txBody>
      </p:sp>
      <p:pic>
        <p:nvPicPr>
          <p:cNvPr id="15" name="图片 41">
            <a:extLst>
              <a:ext uri="{FF2B5EF4-FFF2-40B4-BE49-F238E27FC236}">
                <a16:creationId xmlns:a16="http://schemas.microsoft.com/office/drawing/2014/main" id="{755989F6-FBC3-3F40-9899-65B101C553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830" r="-1652"/>
          <a:stretch/>
        </p:blipFill>
        <p:spPr>
          <a:xfrm>
            <a:off x="236921" y="4089870"/>
            <a:ext cx="4809324" cy="3454088"/>
          </a:xfrm>
          <a:prstGeom prst="rect">
            <a:avLst/>
          </a:prstGeom>
        </p:spPr>
      </p:pic>
      <p:sp>
        <p:nvSpPr>
          <p:cNvPr id="3" name="Rectangle 2"/>
          <p:cNvSpPr/>
          <p:nvPr/>
        </p:nvSpPr>
        <p:spPr>
          <a:xfrm>
            <a:off x="1177867" y="651414"/>
            <a:ext cx="5409494" cy="1569660"/>
          </a:xfrm>
          <a:prstGeom prst="rect">
            <a:avLst/>
          </a:prstGeom>
          <a:noFill/>
        </p:spPr>
        <p:txBody>
          <a:bodyPr wrap="none" lIns="91440" tIns="45720" rIns="91440" bIns="45720">
            <a:spAutoFit/>
          </a:bodyPr>
          <a:lstStyle/>
          <a:p>
            <a:pPr algn="ctr"/>
            <a:r>
              <a:rPr lang="en-US" sz="9600" b="1" cap="none" spc="0" dirty="0">
                <a:ln w="12700" cmpd="sng">
                  <a:solidFill>
                    <a:schemeClr val="accent4"/>
                  </a:solidFill>
                  <a:prstDash val="solid"/>
                </a:ln>
                <a:solidFill>
                  <a:srgbClr val="CD2D66"/>
                </a:solidFill>
                <a:effectLst>
                  <a:glow rad="101600">
                    <a:schemeClr val="accent4">
                      <a:satMod val="175000"/>
                      <a:alpha val="40000"/>
                    </a:schemeClr>
                  </a:glow>
                </a:effectLst>
                <a:latin typeface="UTM LinotypeZapfino KT" panose="02040603050506020204" pitchFamily="18" charset="0"/>
              </a:rPr>
              <a:t>Luyện từ và câu</a:t>
            </a:r>
          </a:p>
        </p:txBody>
      </p:sp>
    </p:spTree>
    <p:extLst>
      <p:ext uri="{BB962C8B-B14F-4D97-AF65-F5344CB8AC3E}">
        <p14:creationId xmlns:p14="http://schemas.microsoft.com/office/powerpoint/2010/main" val="8551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046038" y="1197196"/>
            <a:ext cx="10275570" cy="646331"/>
          </a:xfrm>
          <a:prstGeom prst="rect">
            <a:avLst/>
          </a:prstGeom>
        </p:spPr>
        <p:txBody>
          <a:bodyPr wrap="none">
            <a:spAutoFit/>
          </a:bodyPr>
          <a:lstStyle/>
          <a:p>
            <a:r>
              <a:rPr lang="en-US" altLang="en-US" sz="3600" b="1" dirty="0">
                <a:solidFill>
                  <a:srgbClr val="002060"/>
                </a:solidFill>
                <a:latin typeface="UTM Flavour" panose="02040603050506020204" pitchFamily="18" charset="0"/>
                <a:cs typeface="Times New Roman" pitchFamily="18" charset="0"/>
              </a:rPr>
              <a:t>Tại sao phải giữ phép lịch sự khi bày tỏ yêu cầu, đề nghị?</a:t>
            </a:r>
            <a:endParaRPr lang="en-US" sz="3600" b="1" dirty="0">
              <a:solidFill>
                <a:srgbClr val="002060"/>
              </a:solidFill>
              <a:latin typeface="UTM Flavour" panose="02040603050506020204" pitchFamily="18" charset="0"/>
            </a:endParaRPr>
          </a:p>
        </p:txBody>
      </p:sp>
      <p:sp>
        <p:nvSpPr>
          <p:cNvPr id="13" name="Rectangle 12"/>
          <p:cNvSpPr/>
          <p:nvPr/>
        </p:nvSpPr>
        <p:spPr>
          <a:xfrm>
            <a:off x="2051931" y="3853205"/>
            <a:ext cx="6216766" cy="584775"/>
          </a:xfrm>
          <a:prstGeom prst="rect">
            <a:avLst/>
          </a:prstGeom>
        </p:spPr>
        <p:txBody>
          <a:bodyPr wrap="none">
            <a:spAutoFit/>
          </a:bodyPr>
          <a:lstStyle/>
          <a:p>
            <a:r>
              <a:rPr lang="en-US" alt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rPr>
              <a:t>Khiến người khác tôn trọng mình</a:t>
            </a:r>
            <a:endParaRPr 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endParaRPr>
          </a:p>
        </p:txBody>
      </p:sp>
      <p:sp>
        <p:nvSpPr>
          <p:cNvPr id="14" name="Rectangle 13"/>
          <p:cNvSpPr/>
          <p:nvPr/>
        </p:nvSpPr>
        <p:spPr>
          <a:xfrm>
            <a:off x="2051931" y="3009316"/>
            <a:ext cx="6221575" cy="584775"/>
          </a:xfrm>
          <a:prstGeom prst="rect">
            <a:avLst/>
          </a:prstGeom>
        </p:spPr>
        <p:txBody>
          <a:bodyPr wrap="none">
            <a:spAutoFit/>
          </a:bodyPr>
          <a:lstStyle/>
          <a:p>
            <a:r>
              <a:rPr 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rPr>
              <a:t>Thể hiện sự tôn trọng người khác</a:t>
            </a:r>
          </a:p>
        </p:txBody>
      </p:sp>
      <p:sp>
        <p:nvSpPr>
          <p:cNvPr id="15" name="Rectangle 14"/>
          <p:cNvSpPr/>
          <p:nvPr/>
        </p:nvSpPr>
        <p:spPr>
          <a:xfrm>
            <a:off x="2051931" y="2223074"/>
            <a:ext cx="9772227" cy="584775"/>
          </a:xfrm>
          <a:prstGeom prst="rect">
            <a:avLst/>
          </a:prstGeom>
        </p:spPr>
        <p:txBody>
          <a:bodyPr wrap="none">
            <a:spAutoFit/>
          </a:bodyPr>
          <a:lstStyle/>
          <a:p>
            <a:r>
              <a:rPr lang="en-US" sz="3200" b="1" dirty="0">
                <a:solidFill>
                  <a:schemeClr val="accent6">
                    <a:lumMod val="50000"/>
                  </a:schemeClr>
                </a:solidFill>
                <a:latin typeface="#9Slide03 Arima Madurai Black" panose="00000A00000000000000" pitchFamily="2" charset="0"/>
                <a:cs typeface="#9Slide03 Arima Madurai Black" panose="00000A00000000000000" pitchFamily="2" charset="0"/>
              </a:rPr>
              <a:t>Làm người nghe hài lòng, vui vẻ, sẵn sàng giúp mình</a:t>
            </a:r>
          </a:p>
        </p:txBody>
      </p:sp>
      <p:sp>
        <p:nvSpPr>
          <p:cNvPr id="16" name="Rectangle 15"/>
          <p:cNvSpPr/>
          <p:nvPr/>
        </p:nvSpPr>
        <p:spPr>
          <a:xfrm>
            <a:off x="1215956" y="4807804"/>
            <a:ext cx="10105652" cy="923330"/>
          </a:xfrm>
          <a:prstGeom prst="rect">
            <a:avLst/>
          </a:prstGeom>
          <a:noFill/>
        </p:spPr>
        <p:txBody>
          <a:bodyPr wrap="none" lIns="91440" tIns="45720" rIns="91440" bIns="45720">
            <a:spAutoFit/>
          </a:bodyPr>
          <a:lstStyle/>
          <a:p>
            <a:pPr algn="ctr"/>
            <a:r>
              <a:rPr lang="en-US" sz="5400" b="1" cap="none" spc="0" dirty="0">
                <a:ln w="22225">
                  <a:noFill/>
                  <a:prstDash val="solid"/>
                </a:ln>
                <a:solidFill>
                  <a:srgbClr val="217875"/>
                </a:solidFill>
                <a:effectLst>
                  <a:glow rad="139700">
                    <a:schemeClr val="accent4">
                      <a:satMod val="175000"/>
                      <a:alpha val="40000"/>
                    </a:schemeClr>
                  </a:glow>
                </a:effectLst>
                <a:latin typeface="UTM Bustamalaka" panose="02040603050506020204" pitchFamily="18" charset="0"/>
              </a:rPr>
              <a:t>Khi nêu yêu cầu, đề nghị, phải giữ phép lịch sự</a:t>
            </a:r>
          </a:p>
        </p:txBody>
      </p:sp>
      <p:pic>
        <p:nvPicPr>
          <p:cNvPr id="2050" name="Picture 2" descr="Ánh Nắng Mặt Trời Hình ảnh | Định dạng hình ảnh PNG 400225768|  vn.lovepik.com"/>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04989" y="1975816"/>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Ánh Nắng Mặt Trời Hình ảnh | Định dạng hình ảnh PNG 400225768|  vn.lovepik.com"/>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04990" y="2807849"/>
            <a:ext cx="1063463" cy="9039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Ánh Nắng Mặt Trời Hình ảnh | Định dạng hình ảnh PNG 400225768|  vn.lovepik.com"/>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204990" y="3693620"/>
            <a:ext cx="1063463" cy="90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67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left)">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80">
                                          <p:stCondLst>
                                            <p:cond delay="0"/>
                                          </p:stCondLst>
                                        </p:cTn>
                                        <p:tgtEl>
                                          <p:spTgt spid="16"/>
                                        </p:tgtEl>
                                      </p:cBhvr>
                                    </p:animEffect>
                                    <p:anim calcmode="lin" valueType="num">
                                      <p:cBhvr>
                                        <p:cTn id="4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8" dur="26">
                                          <p:stCondLst>
                                            <p:cond delay="650"/>
                                          </p:stCondLst>
                                        </p:cTn>
                                        <p:tgtEl>
                                          <p:spTgt spid="16"/>
                                        </p:tgtEl>
                                      </p:cBhvr>
                                      <p:to x="100000" y="60000"/>
                                    </p:animScale>
                                    <p:animScale>
                                      <p:cBhvr>
                                        <p:cTn id="49" dur="166" decel="50000">
                                          <p:stCondLst>
                                            <p:cond delay="676"/>
                                          </p:stCondLst>
                                        </p:cTn>
                                        <p:tgtEl>
                                          <p:spTgt spid="16"/>
                                        </p:tgtEl>
                                      </p:cBhvr>
                                      <p:to x="100000" y="100000"/>
                                    </p:animScale>
                                    <p:animScale>
                                      <p:cBhvr>
                                        <p:cTn id="50" dur="26">
                                          <p:stCondLst>
                                            <p:cond delay="1312"/>
                                          </p:stCondLst>
                                        </p:cTn>
                                        <p:tgtEl>
                                          <p:spTgt spid="16"/>
                                        </p:tgtEl>
                                      </p:cBhvr>
                                      <p:to x="100000" y="80000"/>
                                    </p:animScale>
                                    <p:animScale>
                                      <p:cBhvr>
                                        <p:cTn id="51" dur="166" decel="50000">
                                          <p:stCondLst>
                                            <p:cond delay="1338"/>
                                          </p:stCondLst>
                                        </p:cTn>
                                        <p:tgtEl>
                                          <p:spTgt spid="16"/>
                                        </p:tgtEl>
                                      </p:cBhvr>
                                      <p:to x="100000" y="100000"/>
                                    </p:animScale>
                                    <p:animScale>
                                      <p:cBhvr>
                                        <p:cTn id="52" dur="26">
                                          <p:stCondLst>
                                            <p:cond delay="1642"/>
                                          </p:stCondLst>
                                        </p:cTn>
                                        <p:tgtEl>
                                          <p:spTgt spid="16"/>
                                        </p:tgtEl>
                                      </p:cBhvr>
                                      <p:to x="100000" y="90000"/>
                                    </p:animScale>
                                    <p:animScale>
                                      <p:cBhvr>
                                        <p:cTn id="53" dur="166" decel="50000">
                                          <p:stCondLst>
                                            <p:cond delay="1668"/>
                                          </p:stCondLst>
                                        </p:cTn>
                                        <p:tgtEl>
                                          <p:spTgt spid="16"/>
                                        </p:tgtEl>
                                      </p:cBhvr>
                                      <p:to x="100000" y="100000"/>
                                    </p:animScale>
                                    <p:animScale>
                                      <p:cBhvr>
                                        <p:cTn id="54" dur="26">
                                          <p:stCondLst>
                                            <p:cond delay="1808"/>
                                          </p:stCondLst>
                                        </p:cTn>
                                        <p:tgtEl>
                                          <p:spTgt spid="16"/>
                                        </p:tgtEl>
                                      </p:cBhvr>
                                      <p:to x="100000" y="95000"/>
                                    </p:animScale>
                                    <p:animScale>
                                      <p:cBhvr>
                                        <p:cTn id="55"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A-矩形 15">
            <a:extLst>
              <a:ext uri="{FF2B5EF4-FFF2-40B4-BE49-F238E27FC236}">
                <a16:creationId xmlns:a16="http://schemas.microsoft.com/office/drawing/2014/main" id="{AD5F946A-210B-9444-A6BA-007E8A65986E}"/>
              </a:ext>
            </a:extLst>
          </p:cNvPr>
          <p:cNvSpPr/>
          <p:nvPr/>
        </p:nvSpPr>
        <p:spPr>
          <a:xfrm>
            <a:off x="1342849" y="813356"/>
            <a:ext cx="10172700" cy="2088237"/>
          </a:xfrm>
          <a:prstGeom prst="rect">
            <a:avLst/>
          </a:prstGeom>
          <a:noFill/>
          <a:ln w="19050">
            <a:solidFill>
              <a:srgbClr val="17A5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5" name="PA-矩形 16">
            <a:extLst>
              <a:ext uri="{FF2B5EF4-FFF2-40B4-BE49-F238E27FC236}">
                <a16:creationId xmlns:a16="http://schemas.microsoft.com/office/drawing/2014/main" id="{93428A11-0E13-E04C-9D7D-338DFBF1D2A6}"/>
              </a:ext>
            </a:extLst>
          </p:cNvPr>
          <p:cNvSpPr/>
          <p:nvPr/>
        </p:nvSpPr>
        <p:spPr>
          <a:xfrm>
            <a:off x="667798" y="3161070"/>
            <a:ext cx="10776686" cy="2955250"/>
          </a:xfrm>
          <a:prstGeom prst="rect">
            <a:avLst/>
          </a:prstGeom>
          <a:noFill/>
          <a:ln w="19050">
            <a:solidFill>
              <a:srgbClr val="2178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6" name="PA-直角三角形 17">
            <a:extLst>
              <a:ext uri="{FF2B5EF4-FFF2-40B4-BE49-F238E27FC236}">
                <a16:creationId xmlns:a16="http://schemas.microsoft.com/office/drawing/2014/main" id="{B2014157-27B4-EB4A-8E2E-5E888163A97C}"/>
              </a:ext>
            </a:extLst>
          </p:cNvPr>
          <p:cNvSpPr/>
          <p:nvPr/>
        </p:nvSpPr>
        <p:spPr>
          <a:xfrm flipV="1">
            <a:off x="1342849" y="813356"/>
            <a:ext cx="322580" cy="252095"/>
          </a:xfrm>
          <a:prstGeom prst="rtTriangle">
            <a:avLst/>
          </a:prstGeom>
          <a:solidFill>
            <a:srgbClr val="17A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7" name="PA-直角三角形 18">
            <a:extLst>
              <a:ext uri="{FF2B5EF4-FFF2-40B4-BE49-F238E27FC236}">
                <a16:creationId xmlns:a16="http://schemas.microsoft.com/office/drawing/2014/main" id="{A5C70048-860D-4443-B65D-EEAA58ADDC0B}"/>
              </a:ext>
            </a:extLst>
          </p:cNvPr>
          <p:cNvSpPr/>
          <p:nvPr/>
        </p:nvSpPr>
        <p:spPr>
          <a:xfrm flipV="1">
            <a:off x="667798" y="3174266"/>
            <a:ext cx="322580" cy="252095"/>
          </a:xfrm>
          <a:prstGeom prst="rtTriangle">
            <a:avLst/>
          </a:prstGeom>
          <a:solidFill>
            <a:srgbClr val="217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8" name="PA-直角三角形 19">
            <a:extLst>
              <a:ext uri="{FF2B5EF4-FFF2-40B4-BE49-F238E27FC236}">
                <a16:creationId xmlns:a16="http://schemas.microsoft.com/office/drawing/2014/main" id="{B1DC1334-D2D7-2342-9D2A-E09B6B295B6D}"/>
              </a:ext>
            </a:extLst>
          </p:cNvPr>
          <p:cNvSpPr/>
          <p:nvPr/>
        </p:nvSpPr>
        <p:spPr>
          <a:xfrm flipH="1">
            <a:off x="11192969" y="2351910"/>
            <a:ext cx="322580" cy="252095"/>
          </a:xfrm>
          <a:prstGeom prst="rtTriangle">
            <a:avLst/>
          </a:prstGeom>
          <a:solidFill>
            <a:srgbClr val="17A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29" name="PA-直角三角形 20">
            <a:extLst>
              <a:ext uri="{FF2B5EF4-FFF2-40B4-BE49-F238E27FC236}">
                <a16:creationId xmlns:a16="http://schemas.microsoft.com/office/drawing/2014/main" id="{3B958C1F-78E9-DF41-9136-2E04DD42657F}"/>
              </a:ext>
            </a:extLst>
          </p:cNvPr>
          <p:cNvSpPr/>
          <p:nvPr/>
        </p:nvSpPr>
        <p:spPr>
          <a:xfrm flipH="1">
            <a:off x="11121904" y="4140337"/>
            <a:ext cx="322580" cy="252095"/>
          </a:xfrm>
          <a:prstGeom prst="rtTriangle">
            <a:avLst/>
          </a:prstGeom>
          <a:solidFill>
            <a:srgbClr val="217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zh-CN" altLang="en-US" sz="3200" dirty="0">
              <a:latin typeface="#9Slide03 Arima Madurai Black" panose="00000A00000000000000" pitchFamily="2" charset="0"/>
              <a:cs typeface="#9Slide03 Arima Madurai Black" panose="00000A00000000000000" pitchFamily="2" charset="0"/>
              <a:sym typeface="+mn-lt"/>
            </a:endParaRPr>
          </a:p>
        </p:txBody>
      </p:sp>
      <p:sp>
        <p:nvSpPr>
          <p:cNvPr id="30" name="Title 20">
            <a:extLst>
              <a:ext uri="{FF2B5EF4-FFF2-40B4-BE49-F238E27FC236}">
                <a16:creationId xmlns:a16="http://schemas.microsoft.com/office/drawing/2014/main" id="{5ED1279A-7C1D-DD4D-A75D-596A255CD05B}"/>
              </a:ext>
            </a:extLst>
          </p:cNvPr>
          <p:cNvSpPr txBox="1"/>
          <p:nvPr/>
        </p:nvSpPr>
        <p:spPr>
          <a:xfrm>
            <a:off x="1413573" y="964015"/>
            <a:ext cx="9845296" cy="615525"/>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200" b="1" dirty="0">
                <a:solidFill>
                  <a:srgbClr val="002060"/>
                </a:solidFill>
                <a:latin typeface="#9Slide03 Arima Madurai Black" panose="00000A00000000000000" pitchFamily="2" charset="0"/>
                <a:cs typeface="#9Slide03 Arima Madurai Black" panose="00000A00000000000000" pitchFamily="2" charset="0"/>
              </a:rPr>
              <a:t>Theo em, như thế nào là lịch sự khi yêu cầu, đề nghị?</a:t>
            </a:r>
          </a:p>
        </p:txBody>
      </p:sp>
      <p:sp>
        <p:nvSpPr>
          <p:cNvPr id="31" name="Title 20">
            <a:extLst>
              <a:ext uri="{FF2B5EF4-FFF2-40B4-BE49-F238E27FC236}">
                <a16:creationId xmlns:a16="http://schemas.microsoft.com/office/drawing/2014/main" id="{718114E3-0F90-B74A-9563-7AF5DB182B34}"/>
              </a:ext>
            </a:extLst>
          </p:cNvPr>
          <p:cNvSpPr txBox="1"/>
          <p:nvPr/>
        </p:nvSpPr>
        <p:spPr>
          <a:xfrm>
            <a:off x="589280" y="3181673"/>
            <a:ext cx="11176000" cy="615525"/>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200" b="1" dirty="0">
                <a:solidFill>
                  <a:srgbClr val="002060"/>
                </a:solidFill>
                <a:latin typeface="#9Slide03 Arima Madurai Black" panose="00000A00000000000000" pitchFamily="2" charset="0"/>
                <a:cs typeface="#9Slide03 Arima Madurai Black" panose="00000A00000000000000" pitchFamily="2" charset="0"/>
              </a:rPr>
              <a:t>Làm thế nào để lời yêu cầu, đề nghị được lịch sự?</a:t>
            </a:r>
          </a:p>
        </p:txBody>
      </p:sp>
      <p:sp>
        <p:nvSpPr>
          <p:cNvPr id="11" name="Title 20">
            <a:extLst>
              <a:ext uri="{FF2B5EF4-FFF2-40B4-BE49-F238E27FC236}">
                <a16:creationId xmlns:a16="http://schemas.microsoft.com/office/drawing/2014/main" id="{5ED1279A-7C1D-DD4D-A75D-596A255CD05B}"/>
              </a:ext>
            </a:extLst>
          </p:cNvPr>
          <p:cNvSpPr txBox="1"/>
          <p:nvPr/>
        </p:nvSpPr>
        <p:spPr>
          <a:xfrm>
            <a:off x="2050753" y="1811165"/>
            <a:ext cx="9071151" cy="984857"/>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7030A0"/>
                </a:solidFill>
                <a:latin typeface="#9Slide03 Arima Madurai Black" panose="00000A00000000000000" pitchFamily="2" charset="0"/>
                <a:cs typeface="#9Slide03 Arima Madurai Black" panose="00000A00000000000000" pitchFamily="2" charset="0"/>
              </a:rPr>
              <a:t>Lời yêu cầu, đề nghị có cách xưng hô, thái độ phù hợp giữa người nói và người nghe.</a:t>
            </a:r>
          </a:p>
        </p:txBody>
      </p:sp>
      <p:sp>
        <p:nvSpPr>
          <p:cNvPr id="12" name="Title 20">
            <a:extLst>
              <a:ext uri="{FF2B5EF4-FFF2-40B4-BE49-F238E27FC236}">
                <a16:creationId xmlns:a16="http://schemas.microsoft.com/office/drawing/2014/main" id="{718114E3-0F90-B74A-9563-7AF5DB182B34}"/>
              </a:ext>
            </a:extLst>
          </p:cNvPr>
          <p:cNvSpPr txBox="1"/>
          <p:nvPr/>
        </p:nvSpPr>
        <p:spPr>
          <a:xfrm>
            <a:off x="162560" y="3682539"/>
            <a:ext cx="11978640" cy="984857"/>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7030A0"/>
                </a:solidFill>
                <a:latin typeface="#9Slide03 Arima Madurai Black" panose="00000A00000000000000" pitchFamily="2" charset="0"/>
                <a:cs typeface="#9Slide03 Arima Madurai Black" panose="00000A00000000000000" pitchFamily="2" charset="0"/>
              </a:rPr>
              <a:t>Có thể thêm vào trước hoặc sau động từ </a:t>
            </a:r>
            <a:r>
              <a:rPr lang="en-US" sz="2800">
                <a:solidFill>
                  <a:srgbClr val="7030A0"/>
                </a:solidFill>
                <a:latin typeface="#9Slide03 Arima Madurai Black" panose="00000A00000000000000" pitchFamily="2" charset="0"/>
                <a:cs typeface="#9Slide03 Arima Madurai Black" panose="00000A00000000000000" pitchFamily="2" charset="0"/>
              </a:rPr>
              <a:t>các từ</a:t>
            </a:r>
          </a:p>
          <a:p>
            <a:r>
              <a:rPr lang="en-US" sz="2800" b="1" i="1">
                <a:solidFill>
                  <a:srgbClr val="FF0000"/>
                </a:solidFill>
                <a:latin typeface="#9Slide03 Arima Madurai Black" panose="00000A00000000000000" pitchFamily="2" charset="0"/>
                <a:cs typeface="#9Slide03 Arima Madurai Black" panose="00000A00000000000000" pitchFamily="2" charset="0"/>
              </a:rPr>
              <a:t>làm </a:t>
            </a:r>
            <a:r>
              <a:rPr lang="en-US" sz="2800" b="1" i="1" dirty="0">
                <a:solidFill>
                  <a:srgbClr val="FF0000"/>
                </a:solidFill>
                <a:latin typeface="#9Slide03 Arima Madurai Black" panose="00000A00000000000000" pitchFamily="2" charset="0"/>
                <a:cs typeface="#9Slide03 Arima Madurai Black" panose="00000A00000000000000" pitchFamily="2" charset="0"/>
              </a:rPr>
              <a:t>ơn, giúp, giùm,...</a:t>
            </a:r>
          </a:p>
        </p:txBody>
      </p:sp>
      <p:sp>
        <p:nvSpPr>
          <p:cNvPr id="13" name="Title 20">
            <a:extLst>
              <a:ext uri="{FF2B5EF4-FFF2-40B4-BE49-F238E27FC236}">
                <a16:creationId xmlns:a16="http://schemas.microsoft.com/office/drawing/2014/main" id="{718114E3-0F90-B74A-9563-7AF5DB182B34}"/>
              </a:ext>
            </a:extLst>
          </p:cNvPr>
          <p:cNvSpPr txBox="1"/>
          <p:nvPr/>
        </p:nvSpPr>
        <p:spPr>
          <a:xfrm>
            <a:off x="1665429" y="4473687"/>
            <a:ext cx="8720042" cy="553970"/>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7030A0"/>
                </a:solidFill>
                <a:latin typeface="#9Slide03 Arima Madurai Black" panose="00000A00000000000000" pitchFamily="2" charset="0"/>
                <a:cs typeface="#9Slide03 Arima Madurai Black" panose="00000A00000000000000" pitchFamily="2" charset="0"/>
              </a:rPr>
              <a:t>Có thể sử </a:t>
            </a:r>
            <a:r>
              <a:rPr lang="en-US" sz="2800">
                <a:solidFill>
                  <a:srgbClr val="7030A0"/>
                </a:solidFill>
                <a:latin typeface="#9Slide03 Arima Madurai Black" panose="00000A00000000000000" pitchFamily="2" charset="0"/>
                <a:cs typeface="#9Slide03 Arima Madurai Black" panose="00000A00000000000000" pitchFamily="2" charset="0"/>
              </a:rPr>
              <a:t>dụng câu hỏi </a:t>
            </a:r>
            <a:r>
              <a:rPr lang="en-US" sz="2800" dirty="0">
                <a:solidFill>
                  <a:srgbClr val="7030A0"/>
                </a:solidFill>
                <a:latin typeface="#9Slide03 Arima Madurai Black" panose="00000A00000000000000" pitchFamily="2" charset="0"/>
                <a:cs typeface="#9Slide03 Arima Madurai Black" panose="00000A00000000000000" pitchFamily="2" charset="0"/>
              </a:rPr>
              <a:t>để bày tỏ yêu cầu, đề nghị.</a:t>
            </a:r>
          </a:p>
        </p:txBody>
      </p:sp>
      <p:sp>
        <p:nvSpPr>
          <p:cNvPr id="14" name="Title 20">
            <a:extLst>
              <a:ext uri="{FF2B5EF4-FFF2-40B4-BE49-F238E27FC236}">
                <a16:creationId xmlns:a16="http://schemas.microsoft.com/office/drawing/2014/main" id="{718114E3-0F90-B74A-9563-7AF5DB182B34}"/>
              </a:ext>
            </a:extLst>
          </p:cNvPr>
          <p:cNvSpPr txBox="1"/>
          <p:nvPr/>
        </p:nvSpPr>
        <p:spPr>
          <a:xfrm>
            <a:off x="2117889" y="5157395"/>
            <a:ext cx="8118781" cy="984857"/>
          </a:xfrm>
          <a:prstGeom prst="rect">
            <a:avLst/>
          </a:prstGeom>
        </p:spPr>
        <p:txBody>
          <a:bodyPr vert="horz" wrap="square" lIns="121893" tIns="60946" rIns="121893" bIns="60946" rtlCol="0" anchor="t">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2800" dirty="0">
                <a:solidFill>
                  <a:srgbClr val="CD2D66"/>
                </a:solidFill>
                <a:latin typeface="#9Slide03 Arima Madurai Black" panose="00000A00000000000000" pitchFamily="2" charset="0"/>
                <a:cs typeface="#9Slide03 Arima Madurai Black" panose="00000A00000000000000" pitchFamily="2" charset="0"/>
              </a:rPr>
              <a:t>VD: Bác Hai ơi, bác có thể bơm giúp cháu cái bánh trước được không ạ?</a:t>
            </a:r>
          </a:p>
        </p:txBody>
      </p:sp>
      <p:pic>
        <p:nvPicPr>
          <p:cNvPr id="3074" name="Picture 2" descr="Hoa Hình ảnh PNG | Vector và các tập tin PSD | Tải về miễn phí trên Pngtree"/>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0" b="90000" l="0" r="99722"/>
                    </a14:imgEffect>
                  </a14:imgLayer>
                </a14:imgProps>
              </a:ext>
              <a:ext uri="{28A0092B-C50C-407E-A947-70E740481C1C}">
                <a14:useLocalDpi xmlns:a14="http://schemas.microsoft.com/office/drawing/2010/main" val="0"/>
              </a:ext>
            </a:extLst>
          </a:blip>
          <a:srcRect/>
          <a:stretch>
            <a:fillRect/>
          </a:stretch>
        </p:blipFill>
        <p:spPr bwMode="auto">
          <a:xfrm>
            <a:off x="1364613" y="1560358"/>
            <a:ext cx="931390" cy="9313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oa Hình ảnh PNG | Vector và các tập tin PSD | Tải về miễn phí trên Pngtree"/>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0" b="90000" l="0" r="99722"/>
                    </a14:imgEffect>
                  </a14:imgLayer>
                </a14:imgProps>
              </a:ext>
              <a:ext uri="{28A0092B-C50C-407E-A947-70E740481C1C}">
                <a14:useLocalDpi xmlns:a14="http://schemas.microsoft.com/office/drawing/2010/main" val="0"/>
              </a:ext>
            </a:extLst>
          </a:blip>
          <a:srcRect/>
          <a:stretch>
            <a:fillRect/>
          </a:stretch>
        </p:blipFill>
        <p:spPr bwMode="auto">
          <a:xfrm>
            <a:off x="1734591" y="3644923"/>
            <a:ext cx="766595" cy="76659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oa Hình ảnh PNG | Vector và các tập tin PSD | Tải về miễn phí trên Pngtree"/>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0" b="90000" l="0" r="99722"/>
                    </a14:imgEffect>
                  </a14:imgLayer>
                </a14:imgProps>
              </a:ext>
              <a:ext uri="{28A0092B-C50C-407E-A947-70E740481C1C}">
                <a14:useLocalDpi xmlns:a14="http://schemas.microsoft.com/office/drawing/2010/main" val="0"/>
              </a:ext>
            </a:extLst>
          </a:blip>
          <a:srcRect/>
          <a:stretch>
            <a:fillRect/>
          </a:stretch>
        </p:blipFill>
        <p:spPr bwMode="auto">
          <a:xfrm>
            <a:off x="1253283" y="4377784"/>
            <a:ext cx="745775" cy="74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042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left)">
                                      <p:cBhvr>
                                        <p:cTn id="12" dur="500"/>
                                        <p:tgtEl>
                                          <p:spTgt spid="307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1"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5198" y="2952348"/>
            <a:ext cx="4413042" cy="3028822"/>
            <a:chOff x="555198" y="2952348"/>
            <a:chExt cx="4413042" cy="3028822"/>
          </a:xfrm>
        </p:grpSpPr>
        <p:pic>
          <p:nvPicPr>
            <p:cNvPr id="2050" name="Picture 2" descr="Hình ảnh Văn Bản Sơn Màu Hồng, Hồng, Dấu Ngoặc Kép, Bảng Báo Giá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6406" y1="16094" x2="16406" y2="16094"/>
                          <a14:foregroundMark x1="31094" y1="20000" x2="31094" y2="20000"/>
                          <a14:foregroundMark x1="41563" y1="15000" x2="41563" y2="15000"/>
                          <a14:foregroundMark x1="68281" y1="17500" x2="68281" y2="17500"/>
                          <a14:foregroundMark x1="94375" y1="47969" x2="94375" y2="47969"/>
                          <a14:foregroundMark x1="92656" y1="83594" x2="92656" y2="83594"/>
                          <a14:foregroundMark x1="82188" y1="81563" x2="82188" y2="81563"/>
                          <a14:foregroundMark x1="72969" y1="80469" x2="72969" y2="80469"/>
                          <a14:foregroundMark x1="3594" y1="47188" x2="3594" y2="47188"/>
                          <a14:foregroundMark x1="3906" y1="34063" x2="3906" y2="34063"/>
                          <a14:foregroundMark x1="5000" y1="32188" x2="5000" y2="50781"/>
                          <a14:foregroundMark x1="6563" y1="16094" x2="6563" y2="16094"/>
                          <a14:foregroundMark x1="5000" y1="20469" x2="5000" y2="20469"/>
                          <a14:foregroundMark x1="5469" y1="17656" x2="5469" y2="17656"/>
                          <a14:foregroundMark x1="7969" y1="17188" x2="7969" y2="17188"/>
                          <a14:foregroundMark x1="14375" y1="17188" x2="14375" y2="17188"/>
                          <a14:foregroundMark x1="31406" y1="20000" x2="31406" y2="20000"/>
                          <a14:foregroundMark x1="64063" y1="16563" x2="64063" y2="16563"/>
                          <a14:foregroundMark x1="5781" y1="63750" x2="5781" y2="63750"/>
                        </a14:backgroundRemoval>
                      </a14:imgEffect>
                    </a14:imgLayer>
                  </a14:imgProps>
                </a:ext>
                <a:ext uri="{28A0092B-C50C-407E-A947-70E740481C1C}">
                  <a14:useLocalDpi xmlns:a14="http://schemas.microsoft.com/office/drawing/2010/main" val="0"/>
                </a:ext>
              </a:extLst>
            </a:blip>
            <a:srcRect/>
            <a:stretch>
              <a:fillRect/>
            </a:stretch>
          </p:blipFill>
          <p:spPr bwMode="auto">
            <a:xfrm>
              <a:off x="555198" y="2952348"/>
              <a:ext cx="4413042" cy="302882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05005" y="3668512"/>
              <a:ext cx="3756833" cy="1384995"/>
            </a:xfrm>
            <a:prstGeom prst="rect">
              <a:avLst/>
            </a:prstGeom>
            <a:noFill/>
          </p:spPr>
          <p:txBody>
            <a:bodyPr wrap="square" rtlCol="0">
              <a:spAutoFit/>
            </a:bodyPr>
            <a:lstStyle/>
            <a:p>
              <a:pPr algn="just"/>
              <a:r>
                <a:rPr lang="en-US" sz="2800" dirty="0">
                  <a:solidFill>
                    <a:schemeClr val="accent6">
                      <a:lumMod val="50000"/>
                    </a:schemeClr>
                  </a:solidFill>
                </a:rPr>
                <a:t>1. </a:t>
              </a:r>
              <a:r>
                <a:rPr lang="en-US" sz="2800" dirty="0">
                  <a:solidFill>
                    <a:schemeClr val="accent6">
                      <a:lumMod val="50000"/>
                    </a:schemeClr>
                  </a:solidFill>
                  <a:latin typeface="Times New Roman" pitchFamily="18" charset="0"/>
                  <a:cs typeface="Times New Roman" pitchFamily="18" charset="0"/>
                </a:rPr>
                <a:t>Khi nêu yêu cầu, đề nghị, ta phải giữ phép lịch sự.</a:t>
              </a:r>
            </a:p>
          </p:txBody>
        </p:sp>
      </p:grpSp>
      <p:grpSp>
        <p:nvGrpSpPr>
          <p:cNvPr id="3" name="Group 2"/>
          <p:cNvGrpSpPr/>
          <p:nvPr/>
        </p:nvGrpSpPr>
        <p:grpSpPr>
          <a:xfrm>
            <a:off x="2854959" y="0"/>
            <a:ext cx="6126481" cy="3828422"/>
            <a:chOff x="2854959" y="0"/>
            <a:chExt cx="6126481" cy="3828422"/>
          </a:xfrm>
        </p:grpSpPr>
        <p:pic>
          <p:nvPicPr>
            <p:cNvPr id="8" name="Picture 2" descr="Hình ảnh Văn Bản Sơn Màu Hồng, Hồng, Dấu Ngoặc Kép, Bảng Báo Giá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6406" y1="16094" x2="16406" y2="16094"/>
                          <a14:foregroundMark x1="31094" y1="20000" x2="31094" y2="20000"/>
                          <a14:foregroundMark x1="41563" y1="15000" x2="41563" y2="15000"/>
                          <a14:foregroundMark x1="68281" y1="17500" x2="68281" y2="17500"/>
                          <a14:foregroundMark x1="94375" y1="47969" x2="94375" y2="47969"/>
                          <a14:foregroundMark x1="92656" y1="83594" x2="92656" y2="83594"/>
                          <a14:foregroundMark x1="82188" y1="81563" x2="82188" y2="81563"/>
                          <a14:foregroundMark x1="72969" y1="80469" x2="72969" y2="80469"/>
                          <a14:foregroundMark x1="3594" y1="47188" x2="3594" y2="47188"/>
                          <a14:foregroundMark x1="3906" y1="34063" x2="3906" y2="34063"/>
                          <a14:foregroundMark x1="5000" y1="32188" x2="5000" y2="50781"/>
                          <a14:foregroundMark x1="6563" y1="16094" x2="6563" y2="16094"/>
                          <a14:foregroundMark x1="5000" y1="20469" x2="5000" y2="20469"/>
                          <a14:foregroundMark x1="5469" y1="17656" x2="5469" y2="17656"/>
                          <a14:foregroundMark x1="7969" y1="17188" x2="7969" y2="17188"/>
                          <a14:foregroundMark x1="14375" y1="17188" x2="14375" y2="17188"/>
                          <a14:foregroundMark x1="31406" y1="20000" x2="31406" y2="20000"/>
                          <a14:foregroundMark x1="64063" y1="16563" x2="64063" y2="16563"/>
                          <a14:foregroundMark x1="5781" y1="63750" x2="5781" y2="63750"/>
                        </a14:backgroundRemoval>
                      </a14:imgEffect>
                    </a14:imgLayer>
                  </a14:imgProps>
                </a:ext>
                <a:ext uri="{28A0092B-C50C-407E-A947-70E740481C1C}">
                  <a14:useLocalDpi xmlns:a14="http://schemas.microsoft.com/office/drawing/2010/main" val="0"/>
                </a:ext>
              </a:extLst>
            </a:blip>
            <a:srcRect/>
            <a:stretch>
              <a:fillRect/>
            </a:stretch>
          </p:blipFill>
          <p:spPr bwMode="auto">
            <a:xfrm>
              <a:off x="2854959" y="0"/>
              <a:ext cx="6126481" cy="382842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515891" y="893611"/>
              <a:ext cx="4850764" cy="2246769"/>
            </a:xfrm>
            <a:prstGeom prst="rect">
              <a:avLst/>
            </a:prstGeom>
          </p:spPr>
          <p:txBody>
            <a:bodyPr wrap="square">
              <a:spAutoFit/>
            </a:bodyPr>
            <a:lstStyle/>
            <a:p>
              <a:pPr algn="just"/>
              <a:r>
                <a:rPr lang="en-US" sz="2800" dirty="0">
                  <a:solidFill>
                    <a:schemeClr val="accent6">
                      <a:lumMod val="50000"/>
                    </a:schemeClr>
                  </a:solidFill>
                  <a:latin typeface="Times New Roman" pitchFamily="18" charset="0"/>
                  <a:cs typeface="Times New Roman" pitchFamily="18" charset="0"/>
                </a:rPr>
                <a:t>2. Muốn cho lời đề nghị được lịch sự, cần có cách xưng hô </a:t>
              </a:r>
              <a:r>
                <a:rPr lang="vi-VN" sz="2800" dirty="0">
                  <a:solidFill>
                    <a:schemeClr val="accent6">
                      <a:lumMod val="50000"/>
                    </a:schemeClr>
                  </a:solidFill>
                  <a:latin typeface="Times New Roman" pitchFamily="18" charset="0"/>
                  <a:cs typeface="Times New Roman" pitchFamily="18" charset="0"/>
                </a:rPr>
                <a:t>ch</a:t>
              </a:r>
              <a:r>
                <a:rPr lang="en-US" sz="2800" dirty="0">
                  <a:solidFill>
                    <a:schemeClr val="accent6">
                      <a:lumMod val="50000"/>
                    </a:schemeClr>
                  </a:solidFill>
                  <a:latin typeface="Times New Roman" pitchFamily="18" charset="0"/>
                  <a:cs typeface="Times New Roman" pitchFamily="18" charset="0"/>
                </a:rPr>
                <a:t>o phù hợp và thêm vào trước hoặc sau động từ các từ </a:t>
              </a:r>
              <a:r>
                <a:rPr lang="en-US" sz="2800" b="1" dirty="0">
                  <a:solidFill>
                    <a:schemeClr val="accent6">
                      <a:lumMod val="50000"/>
                    </a:schemeClr>
                  </a:solidFill>
                  <a:latin typeface="Times New Roman" pitchFamily="18" charset="0"/>
                  <a:cs typeface="Times New Roman" pitchFamily="18" charset="0"/>
                </a:rPr>
                <a:t>giúp, giùm, làm ơn,…</a:t>
              </a:r>
            </a:p>
          </p:txBody>
        </p:sp>
      </p:grpSp>
      <p:grpSp>
        <p:nvGrpSpPr>
          <p:cNvPr id="4" name="Group 3"/>
          <p:cNvGrpSpPr/>
          <p:nvPr/>
        </p:nvGrpSpPr>
        <p:grpSpPr>
          <a:xfrm>
            <a:off x="7481357" y="3049719"/>
            <a:ext cx="4419602" cy="3099065"/>
            <a:chOff x="7481357" y="3049719"/>
            <a:chExt cx="4419602" cy="3099065"/>
          </a:xfrm>
        </p:grpSpPr>
        <p:pic>
          <p:nvPicPr>
            <p:cNvPr id="9" name="Picture 2" descr="Hình ảnh Văn Bản Sơn Màu Hồng, Hồng, Dấu Ngoặc Kép, Bảng Báo Giá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16406" y1="16094" x2="16406" y2="16094"/>
                          <a14:foregroundMark x1="31094" y1="20000" x2="31094" y2="20000"/>
                          <a14:foregroundMark x1="41563" y1="15000" x2="41563" y2="15000"/>
                          <a14:foregroundMark x1="68281" y1="17500" x2="68281" y2="17500"/>
                          <a14:foregroundMark x1="94375" y1="47969" x2="94375" y2="47969"/>
                          <a14:foregroundMark x1="92656" y1="83594" x2="92656" y2="83594"/>
                          <a14:foregroundMark x1="82188" y1="81563" x2="82188" y2="81563"/>
                          <a14:foregroundMark x1="72969" y1="80469" x2="72969" y2="80469"/>
                          <a14:foregroundMark x1="3594" y1="47188" x2="3594" y2="47188"/>
                          <a14:foregroundMark x1="3906" y1="34063" x2="3906" y2="34063"/>
                          <a14:foregroundMark x1="5000" y1="32188" x2="5000" y2="50781"/>
                          <a14:foregroundMark x1="6563" y1="16094" x2="6563" y2="16094"/>
                          <a14:foregroundMark x1="5000" y1="20469" x2="5000" y2="20469"/>
                          <a14:foregroundMark x1="5469" y1="17656" x2="5469" y2="17656"/>
                          <a14:foregroundMark x1="7969" y1="17188" x2="7969" y2="17188"/>
                          <a14:foregroundMark x1="14375" y1="17188" x2="14375" y2="17188"/>
                          <a14:foregroundMark x1="31406" y1="20000" x2="31406" y2="20000"/>
                          <a14:foregroundMark x1="64063" y1="16563" x2="64063" y2="16563"/>
                          <a14:foregroundMark x1="5781" y1="63750" x2="5781" y2="63750"/>
                        </a14:backgroundRemoval>
                      </a14:imgEffect>
                    </a14:imgLayer>
                  </a14:imgProps>
                </a:ext>
                <a:ext uri="{28A0092B-C50C-407E-A947-70E740481C1C}">
                  <a14:useLocalDpi xmlns:a14="http://schemas.microsoft.com/office/drawing/2010/main" val="0"/>
                </a:ext>
              </a:extLst>
            </a:blip>
            <a:srcRect/>
            <a:stretch>
              <a:fillRect/>
            </a:stretch>
          </p:blipFill>
          <p:spPr bwMode="auto">
            <a:xfrm>
              <a:off x="7481357" y="3049719"/>
              <a:ext cx="4419602" cy="30990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51124" y="3911493"/>
              <a:ext cx="3217333" cy="1384995"/>
            </a:xfrm>
            <a:prstGeom prst="rect">
              <a:avLst/>
            </a:prstGeom>
            <a:noFill/>
          </p:spPr>
          <p:txBody>
            <a:bodyPr wrap="square" rtlCol="0">
              <a:spAutoFit/>
            </a:bodyPr>
            <a:lstStyle/>
            <a:p>
              <a:pPr algn="just"/>
              <a:r>
                <a:rPr lang="en-US" sz="2800" dirty="0">
                  <a:solidFill>
                    <a:schemeClr val="accent6">
                      <a:lumMod val="50000"/>
                    </a:schemeClr>
                  </a:solidFill>
                  <a:latin typeface="Times New Roman" panose="02020603050405020304" pitchFamily="18" charset="0"/>
                  <a:cs typeface="Times New Roman" panose="02020603050405020304" pitchFamily="18" charset="0"/>
                </a:rPr>
                <a:t>3. Có thể dụng câu hỏi để nêu yêu cầu, đề nghị.</a:t>
              </a:r>
            </a:p>
          </p:txBody>
        </p:sp>
      </p:grpSp>
      <p:sp>
        <p:nvSpPr>
          <p:cNvPr id="11" name="Rectangle 10"/>
          <p:cNvSpPr/>
          <p:nvPr/>
        </p:nvSpPr>
        <p:spPr>
          <a:xfrm>
            <a:off x="8637797" y="729357"/>
            <a:ext cx="2856871"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Flavour" panose="02040603050506020204" pitchFamily="18" charset="0"/>
              </a:rPr>
              <a:t>GHI NHỚ</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Flavour" panose="02040603050506020204" pitchFamily="18" charset="0"/>
            </a:endParaRPr>
          </a:p>
        </p:txBody>
      </p:sp>
      <p:pic>
        <p:nvPicPr>
          <p:cNvPr id="13" name="Picture 2" descr="Tách nền Cậu bé đọc sách - Free.Vector6.com"/>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9910" r="99459"/>
                    </a14:imgEffect>
                  </a14:imgLayer>
                </a14:imgProps>
              </a:ext>
              <a:ext uri="{28A0092B-C50C-407E-A947-70E740481C1C}">
                <a14:useLocalDpi xmlns:a14="http://schemas.microsoft.com/office/drawing/2010/main" val="0"/>
              </a:ext>
            </a:extLst>
          </a:blip>
          <a:srcRect/>
          <a:stretch>
            <a:fillRect/>
          </a:stretch>
        </p:blipFill>
        <p:spPr bwMode="auto">
          <a:xfrm>
            <a:off x="4784751" y="3293787"/>
            <a:ext cx="2959247" cy="3049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05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4202" y="2173859"/>
            <a:ext cx="5740674" cy="1938992"/>
          </a:xfrm>
          <a:prstGeom prst="rect">
            <a:avLst/>
          </a:prstGeom>
          <a:noFill/>
        </p:spPr>
        <p:txBody>
          <a:bodyPr wrap="none" lIns="91440" tIns="45720" rIns="91440" bIns="45720">
            <a:spAutoFit/>
          </a:bodyPr>
          <a:lstStyle/>
          <a:p>
            <a:pPr algn="ctr"/>
            <a:r>
              <a:rPr lang="en-US" sz="120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Vận dụng</a:t>
            </a:r>
          </a:p>
        </p:txBody>
      </p:sp>
      <p:pic>
        <p:nvPicPr>
          <p:cNvPr id="3" name="图片 26">
            <a:extLst>
              <a:ext uri="{FF2B5EF4-FFF2-40B4-BE49-F238E27FC236}">
                <a16:creationId xmlns:a16="http://schemas.microsoft.com/office/drawing/2014/main" id="{D2F2ACDF-06F0-5F4B-95FE-20BC4159C1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78592" y="341105"/>
            <a:ext cx="7529079" cy="6516895"/>
          </a:xfrm>
          <a:prstGeom prst="rect">
            <a:avLst/>
          </a:prstGeom>
        </p:spPr>
      </p:pic>
    </p:spTree>
    <p:extLst>
      <p:ext uri="{BB962C8B-B14F-4D97-AF65-F5344CB8AC3E}">
        <p14:creationId xmlns:p14="http://schemas.microsoft.com/office/powerpoint/2010/main" val="888625172"/>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a14="http://schemas.microsoft.com/office/drawing/2010/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705249" y="1530477"/>
            <a:ext cx="3342831" cy="1754326"/>
          </a:xfrm>
          <a:prstGeom prst="rect">
            <a:avLst/>
          </a:prstGeom>
          <a:noFill/>
        </p:spPr>
        <p:txBody>
          <a:bodyPr wrap="square" lIns="91440" tIns="45720" rIns="91440" bIns="45720">
            <a:spAutoFit/>
          </a:bodyPr>
          <a:lstStyle/>
          <a:p>
            <a:pPr algn="ctr"/>
            <a:r>
              <a:rPr lang="en-US" sz="5400" b="1" cap="none" spc="0" dirty="0">
                <a:ln w="22225">
                  <a:solidFill>
                    <a:schemeClr val="accent2"/>
                  </a:solidFill>
                  <a:prstDash val="solid"/>
                </a:ln>
                <a:solidFill>
                  <a:schemeClr val="accent2">
                    <a:lumMod val="60000"/>
                    <a:lumOff val="40000"/>
                  </a:schemeClr>
                </a:solidFill>
                <a:effectLst/>
                <a:latin typeface="Cambria" panose="02040503050406030204" pitchFamily="18" charset="0"/>
                <a:ea typeface="Cambria" panose="02040503050406030204" pitchFamily="18" charset="0"/>
              </a:rPr>
              <a:t>Bài 1:</a:t>
            </a:r>
          </a:p>
          <a:p>
            <a:pPr algn="ctr"/>
            <a:endParaRPr lang="en-US" sz="5400" b="1" cap="none" spc="0" dirty="0">
              <a:ln w="22225">
                <a:solidFill>
                  <a:schemeClr val="accent2"/>
                </a:solidFill>
                <a:prstDash val="solid"/>
              </a:ln>
              <a:solidFill>
                <a:schemeClr val="accent2">
                  <a:lumMod val="40000"/>
                  <a:lumOff val="60000"/>
                </a:schemeClr>
              </a:solidFill>
              <a:effectLst/>
              <a:latin typeface="Cambria" panose="02040503050406030204" pitchFamily="18" charset="0"/>
              <a:ea typeface="Cambria" panose="02040503050406030204" pitchFamily="18" charset="0"/>
            </a:endParaRPr>
          </a:p>
        </p:txBody>
      </p:sp>
      <p:sp>
        <p:nvSpPr>
          <p:cNvPr id="3" name="Rectangle 2"/>
          <p:cNvSpPr/>
          <p:nvPr/>
        </p:nvSpPr>
        <p:spPr>
          <a:xfrm>
            <a:off x="374261" y="2380130"/>
            <a:ext cx="11443478" cy="1446550"/>
          </a:xfrm>
          <a:prstGeom prst="rect">
            <a:avLst/>
          </a:prstGeom>
          <a:noFill/>
        </p:spPr>
        <p:txBody>
          <a:bodyPr wrap="square" lIns="91440" tIns="45720" rIns="91440" bIns="45720">
            <a:spAutoFit/>
          </a:bodyPr>
          <a:lstStyle/>
          <a:p>
            <a:pPr algn="ctr"/>
            <a:r>
              <a:rPr lang="en-US" sz="4400" b="0" cap="none" spc="0" dirty="0">
                <a:ln w="0"/>
                <a:solidFill>
                  <a:schemeClr val="accent6">
                    <a:lumMod val="50000"/>
                  </a:schemeClr>
                </a:solidFill>
                <a:effectLst>
                  <a:glow rad="139700">
                    <a:schemeClr val="accent4">
                      <a:satMod val="175000"/>
                      <a:alpha val="40000"/>
                    </a:schemeClr>
                  </a:glow>
                  <a:reflection blurRad="6350" stA="53000" endA="300" endPos="35500" dir="5400000" sy="-90000" algn="bl" rotWithShape="0"/>
                </a:effectLst>
                <a:latin typeface="Cambria" panose="02040503050406030204" pitchFamily="18" charset="0"/>
                <a:ea typeface="Cambria" panose="02040503050406030204" pitchFamily="18" charset="0"/>
              </a:rPr>
              <a:t>Chọn câu trả lời đúng hoặc </a:t>
            </a:r>
            <a:r>
              <a:rPr lang="en-US" sz="4400" b="0" cap="none" spc="0">
                <a:ln w="0"/>
                <a:solidFill>
                  <a:schemeClr val="accent6">
                    <a:lumMod val="50000"/>
                  </a:schemeClr>
                </a:solidFill>
                <a:effectLst>
                  <a:glow rad="139700">
                    <a:schemeClr val="accent4">
                      <a:satMod val="175000"/>
                      <a:alpha val="40000"/>
                    </a:schemeClr>
                  </a:glow>
                  <a:reflection blurRad="6350" stA="53000" endA="300" endPos="35500" dir="5400000" sy="-90000" algn="bl" rotWithShape="0"/>
                </a:effectLst>
                <a:latin typeface="Cambria" panose="02040503050406030204" pitchFamily="18" charset="0"/>
                <a:ea typeface="Cambria" panose="02040503050406030204" pitchFamily="18" charset="0"/>
              </a:rPr>
              <a:t>thực hiện</a:t>
            </a:r>
          </a:p>
          <a:p>
            <a:pPr algn="ctr"/>
            <a:r>
              <a:rPr lang="en-US" sz="4400" b="0" cap="none" spc="0">
                <a:ln w="0"/>
                <a:solidFill>
                  <a:schemeClr val="accent6">
                    <a:lumMod val="50000"/>
                  </a:schemeClr>
                </a:solidFill>
                <a:effectLst>
                  <a:glow rad="139700">
                    <a:schemeClr val="accent4">
                      <a:satMod val="175000"/>
                      <a:alpha val="40000"/>
                    </a:schemeClr>
                  </a:glow>
                  <a:reflection blurRad="6350" stA="53000" endA="300" endPos="35500" dir="5400000" sy="-90000" algn="bl" rotWithShape="0"/>
                </a:effectLst>
                <a:latin typeface="Cambria" panose="02040503050406030204" pitchFamily="18" charset="0"/>
                <a:ea typeface="Cambria" panose="02040503050406030204" pitchFamily="18" charset="0"/>
              </a:rPr>
              <a:t> </a:t>
            </a:r>
            <a:r>
              <a:rPr lang="en-US" sz="4400" b="0" cap="none" spc="0" dirty="0">
                <a:ln w="0"/>
                <a:solidFill>
                  <a:schemeClr val="accent6">
                    <a:lumMod val="50000"/>
                  </a:schemeClr>
                </a:solidFill>
                <a:effectLst>
                  <a:glow rad="139700">
                    <a:schemeClr val="accent4">
                      <a:satMod val="175000"/>
                      <a:alpha val="40000"/>
                    </a:schemeClr>
                  </a:glow>
                  <a:reflection blurRad="6350" stA="53000" endA="300" endPos="35500" dir="5400000" sy="-90000" algn="bl" rotWithShape="0"/>
                </a:effectLst>
                <a:latin typeface="Cambria" panose="02040503050406030204" pitchFamily="18" charset="0"/>
                <a:ea typeface="Cambria" panose="02040503050406030204" pitchFamily="18" charset="0"/>
              </a:rPr>
              <a:t>theo yêu cầu:</a:t>
            </a:r>
          </a:p>
        </p:txBody>
      </p:sp>
      <p:pic>
        <p:nvPicPr>
          <p:cNvPr id="5" name="Picture 2" descr="Tách nền Cậu bé đọc sách - Free.Vector6.com">
            <a:extLst>
              <a:ext uri="{FF2B5EF4-FFF2-40B4-BE49-F238E27FC236}">
                <a16:creationId xmlns:a16="http://schemas.microsoft.com/office/drawing/2014/main" id="{FCC930D5-D54A-473B-A246-CE273FD6B4E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9910" r="99459"/>
                    </a14:imgEffect>
                  </a14:imgLayer>
                </a14:imgProps>
              </a:ext>
              <a:ext uri="{28A0092B-C50C-407E-A947-70E740481C1C}">
                <a14:useLocalDpi xmlns:a14="http://schemas.microsoft.com/office/drawing/2010/main" val="0"/>
              </a:ext>
            </a:extLst>
          </a:blip>
          <a:srcRect/>
          <a:stretch>
            <a:fillRect/>
          </a:stretch>
        </p:blipFill>
        <p:spPr bwMode="auto">
          <a:xfrm>
            <a:off x="-251012" y="2764550"/>
            <a:ext cx="4299092" cy="4430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37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nvSpPr>
        <p:spPr bwMode="auto">
          <a:xfrm>
            <a:off x="1169723" y="677714"/>
            <a:ext cx="1038909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en-US" sz="4000" b="1" i="1" dirty="0">
                <a:solidFill>
                  <a:schemeClr val="accent1">
                    <a:lumMod val="50000"/>
                  </a:schemeClr>
                </a:solidFill>
                <a:latin typeface="Times New Roman" pitchFamily="18" charset="0"/>
                <a:cs typeface="Times New Roman" pitchFamily="18" charset="0"/>
              </a:rPr>
              <a:t>Bài 1: </a:t>
            </a:r>
            <a:r>
              <a:rPr lang="vi-VN" altLang="en-US" sz="4000" b="1" i="1" dirty="0">
                <a:solidFill>
                  <a:srgbClr val="FF5D10"/>
                </a:solidFill>
                <a:latin typeface="Times New Roman" pitchFamily="18" charset="0"/>
                <a:cs typeface="Times New Roman" pitchFamily="18" charset="0"/>
              </a:rPr>
              <a:t>Khi muốn mượn bạn cái bút, em có thể</a:t>
            </a:r>
            <a:r>
              <a:rPr lang="en-US" altLang="en-US" sz="4000" b="1" i="1" dirty="0">
                <a:solidFill>
                  <a:srgbClr val="FF5D10"/>
                </a:solidFill>
                <a:latin typeface="Times New Roman" pitchFamily="18" charset="0"/>
                <a:cs typeface="Times New Roman" pitchFamily="18" charset="0"/>
              </a:rPr>
              <a:t> </a:t>
            </a:r>
          </a:p>
          <a:p>
            <a:pPr>
              <a:buNone/>
            </a:pPr>
            <a:r>
              <a:rPr lang="vi-VN" altLang="en-US" sz="4000" b="1" i="1" dirty="0">
                <a:solidFill>
                  <a:srgbClr val="FF5D10"/>
                </a:solidFill>
                <a:latin typeface="Times New Roman" pitchFamily="18" charset="0"/>
                <a:cs typeface="Times New Roman" pitchFamily="18" charset="0"/>
              </a:rPr>
              <a:t>chọn những cách nói nào ?</a:t>
            </a:r>
            <a:endParaRPr lang="zh-CN" altLang="en-US" sz="4000" dirty="0">
              <a:solidFill>
                <a:srgbClr val="FF5D10"/>
              </a:solidFill>
              <a:latin typeface="Times New Roman" pitchFamily="18" charset="0"/>
              <a:ea typeface="方正稚艺简体" panose="03000509000000000000" pitchFamily="65" charset="-122"/>
              <a:cs typeface="Times New Roman" pitchFamily="18" charset="0"/>
            </a:endParaRPr>
          </a:p>
        </p:txBody>
      </p:sp>
      <p:sp>
        <p:nvSpPr>
          <p:cNvPr id="3" name="Text Box 5"/>
          <p:cNvSpPr txBox="1">
            <a:spLocks noChangeArrowheads="1"/>
          </p:cNvSpPr>
          <p:nvPr/>
        </p:nvSpPr>
        <p:spPr bwMode="auto">
          <a:xfrm>
            <a:off x="1179910" y="2581679"/>
            <a:ext cx="5892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altLang="en-US" sz="3200" b="1" dirty="0">
                <a:solidFill>
                  <a:schemeClr val="accent6">
                    <a:lumMod val="75000"/>
                  </a:schemeClr>
                </a:solidFill>
                <a:latin typeface="Times New Roman" pitchFamily="18" charset="0"/>
                <a:cs typeface="Times New Roman" pitchFamily="18" charset="0"/>
              </a:rPr>
              <a:t>A.</a:t>
            </a:r>
            <a:r>
              <a:rPr lang="vi-VN" altLang="en-US" sz="3200" b="1" dirty="0">
                <a:solidFill>
                  <a:schemeClr val="accent6">
                    <a:lumMod val="75000"/>
                  </a:schemeClr>
                </a:solidFill>
                <a:latin typeface="Times New Roman" pitchFamily="18" charset="0"/>
                <a:cs typeface="Times New Roman" pitchFamily="18" charset="0"/>
              </a:rPr>
              <a:t>  Cho mượn cái bút !</a:t>
            </a:r>
          </a:p>
        </p:txBody>
      </p:sp>
      <p:sp>
        <p:nvSpPr>
          <p:cNvPr id="4" name="Text Box 6"/>
          <p:cNvSpPr txBox="1">
            <a:spLocks noChangeArrowheads="1"/>
          </p:cNvSpPr>
          <p:nvPr/>
        </p:nvSpPr>
        <p:spPr bwMode="auto">
          <a:xfrm>
            <a:off x="1169723" y="3491643"/>
            <a:ext cx="782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altLang="en-US" sz="3200" b="1" dirty="0">
                <a:solidFill>
                  <a:srgbClr val="CD2D66"/>
                </a:solidFill>
                <a:latin typeface="Times New Roman" pitchFamily="18" charset="0"/>
                <a:cs typeface="Times New Roman" pitchFamily="18" charset="0"/>
              </a:rPr>
              <a:t>B.</a:t>
            </a:r>
            <a:r>
              <a:rPr lang="vi-VN" altLang="en-US" sz="3200" b="1" dirty="0">
                <a:solidFill>
                  <a:srgbClr val="CD2D66"/>
                </a:solidFill>
                <a:latin typeface="Times New Roman" pitchFamily="18" charset="0"/>
                <a:cs typeface="Times New Roman" pitchFamily="18" charset="0"/>
              </a:rPr>
              <a:t>  Lan ơi, cho tớ mượn cái bút ! </a:t>
            </a:r>
          </a:p>
        </p:txBody>
      </p:sp>
      <p:sp>
        <p:nvSpPr>
          <p:cNvPr id="5" name="Text Box 7"/>
          <p:cNvSpPr txBox="1">
            <a:spLocks noChangeArrowheads="1"/>
          </p:cNvSpPr>
          <p:nvPr/>
        </p:nvSpPr>
        <p:spPr bwMode="auto">
          <a:xfrm>
            <a:off x="1223398" y="4451749"/>
            <a:ext cx="1161729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altLang="en-US" sz="3200" b="1" dirty="0">
                <a:solidFill>
                  <a:srgbClr val="7030A0"/>
                </a:solidFill>
                <a:latin typeface="Times New Roman" pitchFamily="18" charset="0"/>
                <a:cs typeface="Times New Roman" pitchFamily="18" charset="0"/>
              </a:rPr>
              <a:t>C.</a:t>
            </a:r>
            <a:r>
              <a:rPr lang="vi-VN" altLang="en-US" sz="3200" b="1" dirty="0">
                <a:solidFill>
                  <a:srgbClr val="7030A0"/>
                </a:solidFill>
                <a:latin typeface="Times New Roman" pitchFamily="18" charset="0"/>
                <a:cs typeface="Times New Roman" pitchFamily="18" charset="0"/>
              </a:rPr>
              <a:t>  Lan ơi, cậu có thể cho tớ mượn</a:t>
            </a:r>
            <a:r>
              <a:rPr lang="en-US" altLang="en-US" sz="3200" b="1" dirty="0">
                <a:solidFill>
                  <a:srgbClr val="7030A0"/>
                </a:solidFill>
                <a:latin typeface="Times New Roman" pitchFamily="18" charset="0"/>
                <a:cs typeface="Times New Roman" pitchFamily="18" charset="0"/>
              </a:rPr>
              <a:t> </a:t>
            </a:r>
            <a:r>
              <a:rPr lang="vi-VN" altLang="en-US" sz="3200" b="1" dirty="0">
                <a:solidFill>
                  <a:srgbClr val="7030A0"/>
                </a:solidFill>
                <a:latin typeface="Times New Roman" pitchFamily="18" charset="0"/>
                <a:cs typeface="Times New Roman" pitchFamily="18" charset="0"/>
              </a:rPr>
              <a:t>cái bút được không ?</a:t>
            </a:r>
          </a:p>
        </p:txBody>
      </p:sp>
      <p:pic>
        <p:nvPicPr>
          <p:cNvPr id="6" name="Content Placeholder 3"/>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4149" t="48875" r="50213"/>
          <a:stretch/>
        </p:blipFill>
        <p:spPr>
          <a:xfrm rot="20998444">
            <a:off x="7924800" y="1932954"/>
            <a:ext cx="3219247" cy="20836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386401">
            <a:off x="391996" y="3383901"/>
            <a:ext cx="880533" cy="880533"/>
          </a:xfrm>
          <a:prstGeom prst="rect">
            <a:avLst/>
          </a:prstGeom>
        </p:spPr>
      </p:pic>
      <p:pic>
        <p:nvPicPr>
          <p:cNvPr id="8" name="Picture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386401">
            <a:off x="391995" y="4377035"/>
            <a:ext cx="880533" cy="880533"/>
          </a:xfrm>
          <a:prstGeom prst="rect">
            <a:avLst/>
          </a:prstGeom>
        </p:spPr>
      </p:pic>
    </p:spTree>
    <p:extLst>
      <p:ext uri="{BB962C8B-B14F-4D97-AF65-F5344CB8AC3E}">
        <p14:creationId xmlns:p14="http://schemas.microsoft.com/office/powerpoint/2010/main" val="141416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31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
                                        </p:tgtEl>
                                      </p:cBhvr>
                                    </p:animEffect>
                                    <p:animScale>
                                      <p:cBhvr>
                                        <p:cTn id="15" dur="250" autoRev="1" fill="hold"/>
                                        <p:tgtEl>
                                          <p:spTgt spid="2"/>
                                        </p:tgtEl>
                                      </p:cBhvr>
                                      <p:by x="105000" y="105000"/>
                                    </p:animScale>
                                  </p:childTnLst>
                                </p:cTn>
                              </p:par>
                              <p:par>
                                <p:cTn id="16" presetID="47"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par>
                                <p:cTn id="26" presetID="47"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59"/>
          <p:cNvSpPr>
            <a:spLocks noChangeArrowheads="1"/>
          </p:cNvSpPr>
          <p:nvPr/>
        </p:nvSpPr>
        <p:spPr bwMode="auto">
          <a:xfrm>
            <a:off x="-898980" y="937369"/>
            <a:ext cx="13874011" cy="142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spcBef>
                <a:spcPts val="800"/>
              </a:spcBef>
              <a:buNone/>
            </a:pPr>
            <a:r>
              <a:rPr lang="en-US" altLang="en-US" sz="4000" b="1" dirty="0">
                <a:solidFill>
                  <a:schemeClr val="accent1">
                    <a:lumMod val="50000"/>
                  </a:schemeClr>
                </a:solidFill>
                <a:latin typeface="#9Slide03 Arima Madurai Black" panose="00000A00000000000000" pitchFamily="2" charset="0"/>
                <a:cs typeface="#9Slide03 Arima Madurai Black" panose="00000A00000000000000" pitchFamily="2" charset="0"/>
              </a:rPr>
              <a:t>  Bài 2: </a:t>
            </a:r>
            <a:r>
              <a:rPr lang="vi-VN" altLang="en-US" sz="4000" b="1" dirty="0">
                <a:solidFill>
                  <a:srgbClr val="7030A0"/>
                </a:solidFill>
                <a:latin typeface="#9Slide03 Arima Madurai Black" panose="00000A00000000000000" pitchFamily="2" charset="0"/>
                <a:cs typeface="#9Slide03 Arima Madurai Black" panose="00000A00000000000000" pitchFamily="2" charset="0"/>
              </a:rPr>
              <a:t>Khi muốn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hỏi</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giờ</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một</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người</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lớn</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tuổi</a:t>
            </a:r>
            <a:r>
              <a:rPr lang="vi-VN"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p>
          <a:p>
            <a:pPr algn="ctr">
              <a:spcBef>
                <a:spcPts val="800"/>
              </a:spcBef>
              <a:buNone/>
            </a:pPr>
            <a:r>
              <a:rPr lang="vi-VN" altLang="en-US" sz="4000" b="1" dirty="0">
                <a:solidFill>
                  <a:srgbClr val="7030A0"/>
                </a:solidFill>
                <a:latin typeface="#9Slide03 Arima Madurai Black" panose="00000A00000000000000" pitchFamily="2" charset="0"/>
                <a:cs typeface="#9Slide03 Arima Madurai Black" panose="00000A00000000000000" pitchFamily="2" charset="0"/>
              </a:rPr>
              <a:t>em có thể</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en-US" altLang="en-US" sz="4000" b="1" dirty="0" err="1">
                <a:solidFill>
                  <a:srgbClr val="7030A0"/>
                </a:solidFill>
                <a:latin typeface="#9Slide03 Arima Madurai Black" panose="00000A00000000000000" pitchFamily="2" charset="0"/>
                <a:cs typeface="#9Slide03 Arima Madurai Black" panose="00000A00000000000000" pitchFamily="2" charset="0"/>
              </a:rPr>
              <a:t>chọn</a:t>
            </a:r>
            <a:r>
              <a:rPr lang="vi-VN" altLang="en-US" sz="4000" b="1" dirty="0">
                <a:solidFill>
                  <a:srgbClr val="7030A0"/>
                </a:solidFill>
                <a:latin typeface="#9Slide03 Arima Madurai Black" panose="00000A00000000000000" pitchFamily="2" charset="0"/>
                <a:cs typeface="#9Slide03 Arima Madurai Black" panose="00000A00000000000000" pitchFamily="2" charset="0"/>
              </a:rPr>
              <a:t> những</a:t>
            </a:r>
            <a:r>
              <a:rPr lang="en-US" altLang="en-US" sz="4000" b="1" dirty="0">
                <a:solidFill>
                  <a:srgbClr val="7030A0"/>
                </a:solidFill>
                <a:latin typeface="#9Slide03 Arima Madurai Black" panose="00000A00000000000000" pitchFamily="2" charset="0"/>
                <a:cs typeface="#9Slide03 Arima Madurai Black" panose="00000A00000000000000" pitchFamily="2" charset="0"/>
              </a:rPr>
              <a:t> </a:t>
            </a:r>
            <a:r>
              <a:rPr lang="vi-VN" altLang="en-US" sz="4000" b="1" dirty="0">
                <a:solidFill>
                  <a:srgbClr val="7030A0"/>
                </a:solidFill>
                <a:latin typeface="#9Slide03 Arima Madurai Black" panose="00000A00000000000000" pitchFamily="2" charset="0"/>
                <a:cs typeface="#9Slide03 Arima Madurai Black" panose="00000A00000000000000" pitchFamily="2" charset="0"/>
              </a:rPr>
              <a:t>cách nói nào ?</a:t>
            </a:r>
          </a:p>
        </p:txBody>
      </p:sp>
      <p:sp>
        <p:nvSpPr>
          <p:cNvPr id="3" name="Text Box 6"/>
          <p:cNvSpPr txBox="1">
            <a:spLocks noChangeArrowheads="1"/>
          </p:cNvSpPr>
          <p:nvPr/>
        </p:nvSpPr>
        <p:spPr bwMode="auto">
          <a:xfrm>
            <a:off x="1110426" y="3496457"/>
            <a:ext cx="7823200"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en-US" altLang="en-US" sz="3733" b="1" dirty="0">
                <a:solidFill>
                  <a:srgbClr val="CD2D66"/>
                </a:solidFill>
                <a:latin typeface="Times New Roman" pitchFamily="18" charset="0"/>
                <a:cs typeface="Times New Roman" pitchFamily="18" charset="0"/>
              </a:rPr>
              <a:t>B.</a:t>
            </a:r>
            <a:r>
              <a:rPr lang="vi-VN" altLang="en-US" sz="3733" b="1" dirty="0">
                <a:solidFill>
                  <a:srgbClr val="CD2D66"/>
                </a:solidFill>
                <a:latin typeface="Times New Roman" pitchFamily="18" charset="0"/>
                <a:cs typeface="Times New Roman" pitchFamily="18" charset="0"/>
              </a:rPr>
              <a:t> </a:t>
            </a:r>
            <a:r>
              <a:rPr lang="en-US" altLang="en-US" sz="3733" b="1" dirty="0">
                <a:solidFill>
                  <a:srgbClr val="CD2D66"/>
                </a:solidFill>
                <a:latin typeface="Times New Roman" pitchFamily="18" charset="0"/>
                <a:cs typeface="Times New Roman" pitchFamily="18" charset="0"/>
              </a:rPr>
              <a:t> Bác ơi, mấy giờ rồi?</a:t>
            </a:r>
            <a:endParaRPr lang="vi-VN" altLang="en-US" sz="3733" b="1" dirty="0">
              <a:solidFill>
                <a:srgbClr val="CD2D66"/>
              </a:solidFill>
              <a:latin typeface="Times New Roman" pitchFamily="18" charset="0"/>
              <a:cs typeface="Times New Roman" pitchFamily="18" charset="0"/>
            </a:endParaRPr>
          </a:p>
        </p:txBody>
      </p:sp>
      <p:sp>
        <p:nvSpPr>
          <p:cNvPr id="4" name="Text Box 7"/>
          <p:cNvSpPr txBox="1">
            <a:spLocks noChangeArrowheads="1"/>
          </p:cNvSpPr>
          <p:nvPr/>
        </p:nvSpPr>
        <p:spPr bwMode="auto">
          <a:xfrm>
            <a:off x="1110426" y="4222077"/>
            <a:ext cx="11617291"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spcBef>
                <a:spcPct val="50000"/>
              </a:spcBef>
            </a:pPr>
            <a:r>
              <a:rPr lang="en-US" altLang="en-US" sz="3733" b="1" dirty="0">
                <a:solidFill>
                  <a:schemeClr val="accent2"/>
                </a:solidFill>
                <a:latin typeface="Times New Roman" pitchFamily="18" charset="0"/>
                <a:cs typeface="Times New Roman" pitchFamily="18" charset="0"/>
              </a:rPr>
              <a:t>C.</a:t>
            </a:r>
            <a:r>
              <a:rPr lang="vi-VN" altLang="en-US" sz="3733" b="1" dirty="0">
                <a:solidFill>
                  <a:schemeClr val="accent2"/>
                </a:solidFill>
                <a:latin typeface="Times New Roman" pitchFamily="18" charset="0"/>
                <a:cs typeface="Times New Roman" pitchFamily="18" charset="0"/>
              </a:rPr>
              <a:t> </a:t>
            </a:r>
            <a:r>
              <a:rPr lang="en-US" altLang="en-US" sz="3733" b="1" dirty="0">
                <a:solidFill>
                  <a:schemeClr val="accent2"/>
                </a:solidFill>
                <a:latin typeface="Times New Roman" pitchFamily="18" charset="0"/>
                <a:cs typeface="Times New Roman" pitchFamily="18" charset="0"/>
              </a:rPr>
              <a:t>  Bác ơi, làm ơn cho cháu biết mấy giờ rồi!</a:t>
            </a:r>
            <a:endParaRPr lang="vi-VN" altLang="en-US" sz="3733" b="1" dirty="0">
              <a:solidFill>
                <a:schemeClr val="accent2"/>
              </a:solidFill>
              <a:latin typeface="Times New Roman" pitchFamily="18" charset="0"/>
              <a:cs typeface="Times New Roman" pitchFamily="18" charset="0"/>
            </a:endParaRPr>
          </a:p>
        </p:txBody>
      </p:sp>
      <p:sp>
        <p:nvSpPr>
          <p:cNvPr id="5" name="Text Box 5"/>
          <p:cNvSpPr txBox="1">
            <a:spLocks noChangeArrowheads="1"/>
          </p:cNvSpPr>
          <p:nvPr/>
        </p:nvSpPr>
        <p:spPr bwMode="auto">
          <a:xfrm>
            <a:off x="1110426" y="2767177"/>
            <a:ext cx="5892800"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altLang="en-US" sz="3733" b="1" dirty="0">
                <a:solidFill>
                  <a:srgbClr val="17A54F"/>
                </a:solidFill>
                <a:latin typeface="Times New Roman" pitchFamily="18" charset="0"/>
                <a:cs typeface="Times New Roman" pitchFamily="18" charset="0"/>
              </a:rPr>
              <a:t>A.</a:t>
            </a:r>
            <a:r>
              <a:rPr lang="vi-VN" altLang="en-US" sz="3733" b="1" dirty="0">
                <a:solidFill>
                  <a:srgbClr val="17A54F"/>
                </a:solidFill>
                <a:latin typeface="Times New Roman" pitchFamily="18" charset="0"/>
                <a:cs typeface="Times New Roman" pitchFamily="18" charset="0"/>
              </a:rPr>
              <a:t>  </a:t>
            </a:r>
            <a:r>
              <a:rPr lang="en-US" altLang="en-US" sz="3733" b="1" dirty="0" err="1">
                <a:solidFill>
                  <a:srgbClr val="17A54F"/>
                </a:solidFill>
                <a:latin typeface="Times New Roman" pitchFamily="18" charset="0"/>
                <a:cs typeface="Times New Roman" pitchFamily="18" charset="0"/>
              </a:rPr>
              <a:t>Mấy</a:t>
            </a:r>
            <a:r>
              <a:rPr lang="en-US" altLang="en-US" sz="3733" b="1" dirty="0">
                <a:solidFill>
                  <a:srgbClr val="17A54F"/>
                </a:solidFill>
                <a:latin typeface="Times New Roman" pitchFamily="18" charset="0"/>
                <a:cs typeface="Times New Roman" pitchFamily="18" charset="0"/>
              </a:rPr>
              <a:t> </a:t>
            </a:r>
            <a:r>
              <a:rPr lang="en-US" altLang="en-US" sz="3733" b="1" dirty="0" err="1">
                <a:solidFill>
                  <a:srgbClr val="17A54F"/>
                </a:solidFill>
                <a:latin typeface="Times New Roman" pitchFamily="18" charset="0"/>
                <a:cs typeface="Times New Roman" pitchFamily="18" charset="0"/>
              </a:rPr>
              <a:t>giờ</a:t>
            </a:r>
            <a:r>
              <a:rPr lang="en-US" altLang="en-US" sz="3733" b="1" dirty="0">
                <a:solidFill>
                  <a:srgbClr val="17A54F"/>
                </a:solidFill>
                <a:latin typeface="Times New Roman" pitchFamily="18" charset="0"/>
                <a:cs typeface="Times New Roman" pitchFamily="18" charset="0"/>
              </a:rPr>
              <a:t> </a:t>
            </a:r>
            <a:r>
              <a:rPr lang="en-US" altLang="en-US" sz="3733" b="1" dirty="0" err="1">
                <a:solidFill>
                  <a:srgbClr val="17A54F"/>
                </a:solidFill>
                <a:latin typeface="Times New Roman" pitchFamily="18" charset="0"/>
                <a:cs typeface="Times New Roman" pitchFamily="18" charset="0"/>
              </a:rPr>
              <a:t>rồi</a:t>
            </a:r>
            <a:r>
              <a:rPr lang="en-US" altLang="en-US" sz="3733" b="1" dirty="0">
                <a:solidFill>
                  <a:srgbClr val="17A54F"/>
                </a:solidFill>
                <a:latin typeface="Times New Roman" pitchFamily="18" charset="0"/>
                <a:cs typeface="Times New Roman" pitchFamily="18" charset="0"/>
              </a:rPr>
              <a:t>?</a:t>
            </a:r>
            <a:endParaRPr lang="vi-VN" altLang="en-US" sz="3733" b="1" dirty="0">
              <a:solidFill>
                <a:srgbClr val="17A54F"/>
              </a:solidFill>
              <a:latin typeface="Times New Roman" pitchFamily="18" charset="0"/>
              <a:cs typeface="Times New Roman" pitchFamily="18" charset="0"/>
            </a:endParaRPr>
          </a:p>
        </p:txBody>
      </p:sp>
      <p:sp>
        <p:nvSpPr>
          <p:cNvPr id="6" name="Text Box 7"/>
          <p:cNvSpPr txBox="1">
            <a:spLocks noChangeArrowheads="1"/>
          </p:cNvSpPr>
          <p:nvPr/>
        </p:nvSpPr>
        <p:spPr bwMode="auto">
          <a:xfrm>
            <a:off x="1110426" y="4947697"/>
            <a:ext cx="9855200"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en-US" altLang="en-US" sz="3733" b="1" dirty="0">
                <a:solidFill>
                  <a:schemeClr val="accent1">
                    <a:lumMod val="75000"/>
                  </a:schemeClr>
                </a:solidFill>
                <a:latin typeface="Times New Roman" pitchFamily="18" charset="0"/>
                <a:cs typeface="Times New Roman" pitchFamily="18" charset="0"/>
              </a:rPr>
              <a:t>D.</a:t>
            </a:r>
            <a:r>
              <a:rPr lang="vi-VN"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Bác</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ơi</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bác</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xem</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giúp</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cháu</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mấy</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giờ</a:t>
            </a:r>
            <a:r>
              <a:rPr lang="en-US" altLang="en-US" sz="3733" b="1" dirty="0">
                <a:solidFill>
                  <a:schemeClr val="accent1">
                    <a:lumMod val="75000"/>
                  </a:schemeClr>
                </a:solidFill>
                <a:latin typeface="Times New Roman" pitchFamily="18" charset="0"/>
                <a:cs typeface="Times New Roman" pitchFamily="18" charset="0"/>
              </a:rPr>
              <a:t> </a:t>
            </a:r>
            <a:r>
              <a:rPr lang="en-US" altLang="en-US" sz="3733" b="1" dirty="0" err="1">
                <a:solidFill>
                  <a:schemeClr val="accent1">
                    <a:lumMod val="75000"/>
                  </a:schemeClr>
                </a:solidFill>
                <a:latin typeface="Times New Roman" pitchFamily="18" charset="0"/>
                <a:cs typeface="Times New Roman" pitchFamily="18" charset="0"/>
              </a:rPr>
              <a:t>rồi</a:t>
            </a:r>
            <a:r>
              <a:rPr lang="en-US" altLang="en-US" sz="3733" b="1" dirty="0">
                <a:solidFill>
                  <a:schemeClr val="accent1">
                    <a:lumMod val="75000"/>
                  </a:schemeClr>
                </a:solidFill>
                <a:latin typeface="Times New Roman" pitchFamily="18" charset="0"/>
                <a:cs typeface="Times New Roman" pitchFamily="18" charset="0"/>
              </a:rPr>
              <a:t> ạ!</a:t>
            </a:r>
            <a:endParaRPr lang="vi-VN" altLang="en-US" sz="3733" b="1" dirty="0">
              <a:solidFill>
                <a:schemeClr val="accent1">
                  <a:lumMod val="75000"/>
                </a:schemeClr>
              </a:solidFill>
              <a:latin typeface="Times New Roman" pitchFamily="18" charset="0"/>
              <a:cs typeface="Times New Roman" pitchFamily="18" charset="0"/>
            </a:endParaRPr>
          </a:p>
        </p:txBody>
      </p:sp>
      <p:pic>
        <p:nvPicPr>
          <p:cNvPr id="7" name="Picture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386401">
            <a:off x="316123" y="3275120"/>
            <a:ext cx="880533" cy="880533"/>
          </a:xfrm>
          <a:prstGeom prst="rect">
            <a:avLst/>
          </a:prstGeom>
        </p:spPr>
      </p:pic>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386401">
            <a:off x="316123" y="4115204"/>
            <a:ext cx="880533" cy="880533"/>
          </a:xfrm>
          <a:prstGeom prst="rect">
            <a:avLst/>
          </a:prstGeom>
        </p:spPr>
      </p:pic>
      <p:pic>
        <p:nvPicPr>
          <p:cNvPr id="9" name="Picture 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386401">
            <a:off x="316124" y="4885087"/>
            <a:ext cx="880533" cy="880533"/>
          </a:xfrm>
          <a:prstGeom prst="rect">
            <a:avLst/>
          </a:prstGeom>
        </p:spPr>
      </p:pic>
    </p:spTree>
    <p:extLst>
      <p:ext uri="{BB962C8B-B14F-4D97-AF65-F5344CB8AC3E}">
        <p14:creationId xmlns:p14="http://schemas.microsoft.com/office/powerpoint/2010/main" val="1680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fltVal val="0"/>
                                          </p:val>
                                        </p:tav>
                                        <p:tav tm="100000">
                                          <p:val>
                                            <p:strVal val="#ppt_w"/>
                                          </p:val>
                                        </p:tav>
                                      </p:tavLst>
                                    </p:anim>
                                    <p:anim calcmode="lin" valueType="num">
                                      <p:cBhvr>
                                        <p:cTn id="39" dur="1000" fill="hold"/>
                                        <p:tgtEl>
                                          <p:spTgt spid="7"/>
                                        </p:tgtEl>
                                        <p:attrNameLst>
                                          <p:attrName>ppt_h</p:attrName>
                                        </p:attrNameLst>
                                      </p:cBhvr>
                                      <p:tavLst>
                                        <p:tav tm="0">
                                          <p:val>
                                            <p:fltVal val="0"/>
                                          </p:val>
                                        </p:tav>
                                        <p:tav tm="100000">
                                          <p:val>
                                            <p:strVal val="#ppt_h"/>
                                          </p:val>
                                        </p:tav>
                                      </p:tavLst>
                                    </p:anim>
                                    <p:anim calcmode="lin" valueType="num">
                                      <p:cBhvr>
                                        <p:cTn id="40" dur="1000" fill="hold"/>
                                        <p:tgtEl>
                                          <p:spTgt spid="7"/>
                                        </p:tgtEl>
                                        <p:attrNameLst>
                                          <p:attrName>style.rotation</p:attrName>
                                        </p:attrNameLst>
                                      </p:cBhvr>
                                      <p:tavLst>
                                        <p:tav tm="0">
                                          <p:val>
                                            <p:fltVal val="90"/>
                                          </p:val>
                                        </p:tav>
                                        <p:tav tm="100000">
                                          <p:val>
                                            <p:fltVal val="0"/>
                                          </p:val>
                                        </p:tav>
                                      </p:tavLst>
                                    </p:anim>
                                    <p:animEffect transition="in" filter="fade">
                                      <p:cBhvr>
                                        <p:cTn id="41" dur="1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1000" fill="hold"/>
                                        <p:tgtEl>
                                          <p:spTgt spid="8"/>
                                        </p:tgtEl>
                                        <p:attrNameLst>
                                          <p:attrName>ppt_w</p:attrName>
                                        </p:attrNameLst>
                                      </p:cBhvr>
                                      <p:tavLst>
                                        <p:tav tm="0">
                                          <p:val>
                                            <p:fltVal val="0"/>
                                          </p:val>
                                        </p:tav>
                                        <p:tav tm="100000">
                                          <p:val>
                                            <p:strVal val="#ppt_w"/>
                                          </p:val>
                                        </p:tav>
                                      </p:tavLst>
                                    </p:anim>
                                    <p:anim calcmode="lin" valueType="num">
                                      <p:cBhvr>
                                        <p:cTn id="47" dur="1000" fill="hold"/>
                                        <p:tgtEl>
                                          <p:spTgt spid="8"/>
                                        </p:tgtEl>
                                        <p:attrNameLst>
                                          <p:attrName>ppt_h</p:attrName>
                                        </p:attrNameLst>
                                      </p:cBhvr>
                                      <p:tavLst>
                                        <p:tav tm="0">
                                          <p:val>
                                            <p:fltVal val="0"/>
                                          </p:val>
                                        </p:tav>
                                        <p:tav tm="100000">
                                          <p:val>
                                            <p:strVal val="#ppt_h"/>
                                          </p:val>
                                        </p:tav>
                                      </p:tavLst>
                                    </p:anim>
                                    <p:anim calcmode="lin" valueType="num">
                                      <p:cBhvr>
                                        <p:cTn id="48" dur="1000" fill="hold"/>
                                        <p:tgtEl>
                                          <p:spTgt spid="8"/>
                                        </p:tgtEl>
                                        <p:attrNameLst>
                                          <p:attrName>style.rotation</p:attrName>
                                        </p:attrNameLst>
                                      </p:cBhvr>
                                      <p:tavLst>
                                        <p:tav tm="0">
                                          <p:val>
                                            <p:fltVal val="90"/>
                                          </p:val>
                                        </p:tav>
                                        <p:tav tm="100000">
                                          <p:val>
                                            <p:fltVal val="0"/>
                                          </p:val>
                                        </p:tav>
                                      </p:tavLst>
                                    </p:anim>
                                    <p:animEffect transition="in" filter="fade">
                                      <p:cBhvr>
                                        <p:cTn id="49" dur="10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p:cTn id="54" dur="1000" fill="hold"/>
                                        <p:tgtEl>
                                          <p:spTgt spid="9"/>
                                        </p:tgtEl>
                                        <p:attrNameLst>
                                          <p:attrName>ppt_w</p:attrName>
                                        </p:attrNameLst>
                                      </p:cBhvr>
                                      <p:tavLst>
                                        <p:tav tm="0">
                                          <p:val>
                                            <p:fltVal val="0"/>
                                          </p:val>
                                        </p:tav>
                                        <p:tav tm="100000">
                                          <p:val>
                                            <p:strVal val="#ppt_w"/>
                                          </p:val>
                                        </p:tav>
                                      </p:tavLst>
                                    </p:anim>
                                    <p:anim calcmode="lin" valueType="num">
                                      <p:cBhvr>
                                        <p:cTn id="55" dur="1000" fill="hold"/>
                                        <p:tgtEl>
                                          <p:spTgt spid="9"/>
                                        </p:tgtEl>
                                        <p:attrNameLst>
                                          <p:attrName>ppt_h</p:attrName>
                                        </p:attrNameLst>
                                      </p:cBhvr>
                                      <p:tavLst>
                                        <p:tav tm="0">
                                          <p:val>
                                            <p:fltVal val="0"/>
                                          </p:val>
                                        </p:tav>
                                        <p:tav tm="100000">
                                          <p:val>
                                            <p:strVal val="#ppt_h"/>
                                          </p:val>
                                        </p:tav>
                                      </p:tavLst>
                                    </p:anim>
                                    <p:anim calcmode="lin" valueType="num">
                                      <p:cBhvr>
                                        <p:cTn id="56" dur="1000" fill="hold"/>
                                        <p:tgtEl>
                                          <p:spTgt spid="9"/>
                                        </p:tgtEl>
                                        <p:attrNameLst>
                                          <p:attrName>style.rotation</p:attrName>
                                        </p:attrNameLst>
                                      </p:cBhvr>
                                      <p:tavLst>
                                        <p:tav tm="0">
                                          <p:val>
                                            <p:fltVal val="90"/>
                                          </p:val>
                                        </p:tav>
                                        <p:tav tm="100000">
                                          <p:val>
                                            <p:fltVal val="0"/>
                                          </p:val>
                                        </p:tav>
                                      </p:tavLst>
                                    </p:anim>
                                    <p:animEffect transition="in" filter="fade">
                                      <p:cBhvr>
                                        <p:cTn id="5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1000"/>
          </a:stretch>
        </a:blipFill>
        <a:effectLst/>
      </p:bgPr>
    </p:bg>
    <p:spTree>
      <p:nvGrpSpPr>
        <p:cNvPr id="1" name=""/>
        <p:cNvGrpSpPr/>
        <p:nvPr/>
      </p:nvGrpSpPr>
      <p:grpSpPr>
        <a:xfrm>
          <a:off x="0" y="0"/>
          <a:ext cx="0" cy="0"/>
          <a:chOff x="0" y="0"/>
          <a:chExt cx="0" cy="0"/>
        </a:xfrm>
      </p:grpSpPr>
      <p:sp>
        <p:nvSpPr>
          <p:cNvPr id="4" name="Rectangle 3"/>
          <p:cNvSpPr/>
          <p:nvPr/>
        </p:nvSpPr>
        <p:spPr>
          <a:xfrm>
            <a:off x="98157" y="1355040"/>
            <a:ext cx="11995686" cy="1015663"/>
          </a:xfrm>
          <a:prstGeom prst="rect">
            <a:avLst/>
          </a:prstGeom>
        </p:spPr>
        <p:txBody>
          <a:bodyPr wrap="square">
            <a:spAutoFit/>
          </a:bodyPr>
          <a:lstStyle/>
          <a:p>
            <a:pPr algn="ctr">
              <a:spcBef>
                <a:spcPct val="50000"/>
              </a:spcBef>
              <a:buNone/>
            </a:pPr>
            <a:r>
              <a:rPr lang="en-US" altLang="zh-CN" sz="3000" b="1" dirty="0" err="1">
                <a:solidFill>
                  <a:srgbClr val="CD2D66"/>
                </a:solidFill>
                <a:latin typeface="Cambria" panose="02040503050406030204" pitchFamily="18" charset="0"/>
                <a:ea typeface="Cambria" panose="02040503050406030204" pitchFamily="18" charset="0"/>
                <a:cs typeface="Times New Roman" pitchFamily="18" charset="0"/>
              </a:rPr>
              <a:t>Bài</a:t>
            </a:r>
            <a:r>
              <a:rPr lang="en-US" altLang="zh-CN" sz="3000" b="1" dirty="0">
                <a:solidFill>
                  <a:srgbClr val="CD2D66"/>
                </a:solidFill>
                <a:latin typeface="Cambria" panose="02040503050406030204" pitchFamily="18" charset="0"/>
                <a:ea typeface="Cambria" panose="02040503050406030204" pitchFamily="18" charset="0"/>
                <a:cs typeface="Times New Roman" pitchFamily="18" charset="0"/>
              </a:rPr>
              <a:t> 3 </a:t>
            </a:r>
            <a:r>
              <a:rPr lang="en-US" sz="3000" b="1" dirty="0">
                <a:solidFill>
                  <a:srgbClr val="CD2D66"/>
                </a:solidFill>
                <a:latin typeface="Cambria" panose="02040503050406030204" pitchFamily="18" charset="0"/>
                <a:ea typeface="Cambria" panose="02040503050406030204" pitchFamily="18" charset="0"/>
              </a:rPr>
              <a:t>. </a:t>
            </a:r>
            <a:r>
              <a:rPr lang="vi-VN" altLang="en-US" sz="3000" b="1" dirty="0">
                <a:solidFill>
                  <a:srgbClr val="CD2D66"/>
                </a:solidFill>
                <a:latin typeface="Cambria" panose="02040503050406030204" pitchFamily="18" charset="0"/>
                <a:ea typeface="Cambria" panose="02040503050406030204" pitchFamily="18" charset="0"/>
                <a:cs typeface="Times New Roman" pitchFamily="18" charset="0"/>
              </a:rPr>
              <a:t>So sánh từng cặp câu khiến dưới đây về tính lịch sự. Hãy cho biết vì sao những câu ấy giữ hoặc không giữ được phép lịch sự.</a:t>
            </a:r>
          </a:p>
        </p:txBody>
      </p:sp>
      <p:sp>
        <p:nvSpPr>
          <p:cNvPr id="16" name="Text Box 4"/>
          <p:cNvSpPr txBox="1">
            <a:spLocks noChangeArrowheads="1"/>
          </p:cNvSpPr>
          <p:nvPr/>
        </p:nvSpPr>
        <p:spPr bwMode="auto">
          <a:xfrm>
            <a:off x="98157" y="2546517"/>
            <a:ext cx="5432841" cy="1169551"/>
          </a:xfrm>
          <a:prstGeom prst="rect">
            <a:avLst/>
          </a:prstGeom>
          <a:solidFill>
            <a:schemeClr val="accent4">
              <a:lumMod val="60000"/>
              <a:lumOff val="40000"/>
              <a:alpha val="19000"/>
            </a:schemeClr>
          </a:solidFill>
          <a:ln w="28575">
            <a:solidFill>
              <a:schemeClr val="accent2"/>
            </a:solidFill>
            <a:prstDash val="lgDash"/>
          </a:ln>
        </p:spPr>
        <p:style>
          <a:lnRef idx="2">
            <a:schemeClr val="accent5"/>
          </a:lnRef>
          <a:fillRef idx="1">
            <a:schemeClr val="lt1"/>
          </a:fillRef>
          <a:effectRef idx="0">
            <a:schemeClr val="accent5"/>
          </a:effectRef>
          <a:fontRef idx="minor">
            <a:schemeClr val="dk1"/>
          </a:fontRef>
        </p:style>
        <p:txBody>
          <a:bodyPr wrap="square">
            <a:spAutoFit/>
          </a:bodyPr>
          <a:lstStyle>
            <a:lvl1pPr marL="342900" indent="-342900">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vi-VN" altLang="en-US" sz="2800" b="1" dirty="0">
                <a:latin typeface="Times New Roman" pitchFamily="18" charset="0"/>
                <a:cs typeface="Times New Roman" pitchFamily="18" charset="0"/>
              </a:rPr>
              <a:t>a, - Lan ơi, cho tớ về với !</a:t>
            </a:r>
          </a:p>
          <a:p>
            <a:pPr eaLnBrk="1" hangingPunct="1">
              <a:spcBef>
                <a:spcPct val="50000"/>
              </a:spcBef>
            </a:pPr>
            <a:r>
              <a:rPr lang="vi-VN" altLang="en-US" sz="2800" b="1" dirty="0">
                <a:latin typeface="Times New Roman" pitchFamily="18" charset="0"/>
                <a:cs typeface="Times New Roman" pitchFamily="18" charset="0"/>
              </a:rPr>
              <a:t>   	- Cho đi nhờ một cái !</a:t>
            </a:r>
          </a:p>
        </p:txBody>
      </p:sp>
      <p:sp>
        <p:nvSpPr>
          <p:cNvPr id="17" name="Text Box 5"/>
          <p:cNvSpPr txBox="1">
            <a:spLocks noChangeArrowheads="1"/>
          </p:cNvSpPr>
          <p:nvPr/>
        </p:nvSpPr>
        <p:spPr bwMode="auto">
          <a:xfrm>
            <a:off x="98157" y="4011913"/>
            <a:ext cx="5603396" cy="1169551"/>
          </a:xfrm>
          <a:prstGeom prst="rect">
            <a:avLst/>
          </a:prstGeom>
          <a:solidFill>
            <a:schemeClr val="accent4">
              <a:lumMod val="60000"/>
              <a:lumOff val="40000"/>
              <a:alpha val="19000"/>
            </a:schemeClr>
          </a:solidFill>
          <a:ln w="28575">
            <a:prstDash val="lgDash"/>
          </a:ln>
        </p:spPr>
        <p:style>
          <a:lnRef idx="2">
            <a:schemeClr val="accent6"/>
          </a:lnRef>
          <a:fillRef idx="1">
            <a:schemeClr val="lt1"/>
          </a:fillRef>
          <a:effectRef idx="0">
            <a:schemeClr val="accent6"/>
          </a:effectRef>
          <a:fontRef idx="minor">
            <a:schemeClr val="dk1"/>
          </a:fontRef>
        </p:style>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vi-VN" altLang="en-US" sz="2800" b="1" dirty="0">
                <a:latin typeface="Times New Roman" pitchFamily="18" charset="0"/>
                <a:cs typeface="Times New Roman" pitchFamily="18" charset="0"/>
              </a:rPr>
              <a:t>b,</a:t>
            </a:r>
            <a:r>
              <a:rPr lang="en-US" altLang="en-US" sz="2800" b="1" dirty="0">
                <a:latin typeface="Times New Roman" pitchFamily="18" charset="0"/>
                <a:cs typeface="Times New Roman" pitchFamily="18" charset="0"/>
              </a:rPr>
              <a:t> </a:t>
            </a:r>
            <a:r>
              <a:rPr lang="vi-VN" altLang="en-US" sz="2800" b="1" dirty="0">
                <a:latin typeface="Times New Roman" pitchFamily="18" charset="0"/>
                <a:cs typeface="Times New Roman" pitchFamily="18" charset="0"/>
              </a:rPr>
              <a:t>- Chiều nay, chị đón em nhé !</a:t>
            </a:r>
          </a:p>
          <a:p>
            <a:pPr eaLnBrk="1" hangingPunct="1">
              <a:spcBef>
                <a:spcPct val="50000"/>
              </a:spcBef>
            </a:pPr>
            <a:r>
              <a:rPr lang="vi-VN" altLang="en-US" sz="2800" b="1" dirty="0">
                <a:latin typeface="Times New Roman" pitchFamily="18" charset="0"/>
                <a:cs typeface="Times New Roman" pitchFamily="18" charset="0"/>
              </a:rPr>
              <a:t>  - Chiều nay, chị phải đón em đấy !</a:t>
            </a:r>
          </a:p>
        </p:txBody>
      </p:sp>
      <p:sp>
        <p:nvSpPr>
          <p:cNvPr id="18" name="Text Box 6"/>
          <p:cNvSpPr txBox="1">
            <a:spLocks noChangeArrowheads="1"/>
          </p:cNvSpPr>
          <p:nvPr/>
        </p:nvSpPr>
        <p:spPr bwMode="auto">
          <a:xfrm>
            <a:off x="5701553" y="2421677"/>
            <a:ext cx="6426978" cy="1169551"/>
          </a:xfrm>
          <a:prstGeom prst="rect">
            <a:avLst/>
          </a:prstGeom>
          <a:solidFill>
            <a:schemeClr val="accent4">
              <a:lumMod val="60000"/>
              <a:lumOff val="40000"/>
              <a:alpha val="19000"/>
            </a:schemeClr>
          </a:solidFill>
          <a:ln w="28575">
            <a:prstDash val="lgDash"/>
          </a:ln>
        </p:spPr>
        <p:style>
          <a:lnRef idx="2">
            <a:schemeClr val="accent5"/>
          </a:lnRef>
          <a:fillRef idx="1">
            <a:schemeClr val="lt1"/>
          </a:fillRef>
          <a:effectRef idx="0">
            <a:schemeClr val="accent5"/>
          </a:effectRef>
          <a:fontRef idx="minor">
            <a:schemeClr val="dk1"/>
          </a:fontRef>
        </p:style>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vi-VN" altLang="en-US" sz="2800" b="1" dirty="0">
                <a:latin typeface="Times New Roman" pitchFamily="18" charset="0"/>
                <a:cs typeface="Times New Roman" pitchFamily="18" charset="0"/>
              </a:rPr>
              <a:t>c, - Đừng có mà nói như thế !</a:t>
            </a:r>
          </a:p>
          <a:p>
            <a:pPr eaLnBrk="1" hangingPunct="1">
              <a:spcBef>
                <a:spcPct val="50000"/>
              </a:spcBef>
            </a:pPr>
            <a:r>
              <a:rPr lang="vi-VN" altLang="en-US" sz="2800" b="1" dirty="0">
                <a:latin typeface="Times New Roman" pitchFamily="18" charset="0"/>
                <a:cs typeface="Times New Roman" pitchFamily="18" charset="0"/>
              </a:rPr>
              <a:t>    - Theo tớ, cậu không nên nói như thế !</a:t>
            </a:r>
          </a:p>
        </p:txBody>
      </p:sp>
      <p:sp>
        <p:nvSpPr>
          <p:cNvPr id="19" name="Text Box 7"/>
          <p:cNvSpPr txBox="1">
            <a:spLocks noChangeArrowheads="1"/>
          </p:cNvSpPr>
          <p:nvPr/>
        </p:nvSpPr>
        <p:spPr bwMode="auto">
          <a:xfrm>
            <a:off x="5845171" y="3737453"/>
            <a:ext cx="6248672" cy="1169551"/>
          </a:xfrm>
          <a:prstGeom prst="rect">
            <a:avLst/>
          </a:prstGeom>
          <a:solidFill>
            <a:schemeClr val="accent4">
              <a:lumMod val="60000"/>
              <a:lumOff val="40000"/>
              <a:alpha val="19000"/>
            </a:schemeClr>
          </a:solidFill>
          <a:ln w="28575">
            <a:prstDash val="lgDash"/>
          </a:ln>
        </p:spPr>
        <p:style>
          <a:lnRef idx="2">
            <a:schemeClr val="accent4"/>
          </a:lnRef>
          <a:fillRef idx="1">
            <a:schemeClr val="lt1"/>
          </a:fillRef>
          <a:effectRef idx="0">
            <a:schemeClr val="accent4"/>
          </a:effectRef>
          <a:fontRef idx="minor">
            <a:schemeClr val="dk1"/>
          </a:fontRef>
        </p:style>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vi-VN" altLang="en-US" sz="2800" b="1" dirty="0">
                <a:latin typeface="Times New Roman" pitchFamily="18" charset="0"/>
                <a:cs typeface="Times New Roman" pitchFamily="18" charset="0"/>
              </a:rPr>
              <a:t>d, - Mở hộ cháu cái cửa !</a:t>
            </a:r>
          </a:p>
          <a:p>
            <a:pPr eaLnBrk="1" hangingPunct="1">
              <a:spcBef>
                <a:spcPct val="50000"/>
              </a:spcBef>
            </a:pPr>
            <a:r>
              <a:rPr lang="vi-VN" altLang="en-US" sz="2800" b="1" dirty="0">
                <a:latin typeface="Times New Roman" pitchFamily="18" charset="0"/>
                <a:cs typeface="Times New Roman" pitchFamily="18" charset="0"/>
              </a:rPr>
              <a:t>    - Bác mở giúp cháu cái cửa này với !</a:t>
            </a:r>
          </a:p>
        </p:txBody>
      </p:sp>
    </p:spTree>
    <p:extLst>
      <p:ext uri="{BB962C8B-B14F-4D97-AF65-F5344CB8AC3E}">
        <p14:creationId xmlns:p14="http://schemas.microsoft.com/office/powerpoint/2010/main" val="1661571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500"/>
                                        <p:tgtEl>
                                          <p:spTgt spid="1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animBg="1"/>
      <p:bldP spid="17" grpId="0" animBg="1"/>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81079379"/>
              </p:ext>
            </p:extLst>
          </p:nvPr>
        </p:nvGraphicFramePr>
        <p:xfrm>
          <a:off x="1076917" y="2701930"/>
          <a:ext cx="10038165" cy="3064816"/>
        </p:xfrm>
        <a:graphic>
          <a:graphicData uri="http://schemas.openxmlformats.org/drawingml/2006/table">
            <a:tbl>
              <a:tblPr firstRow="1" bandRow="1">
                <a:tableStyleId>{93296810-A885-4BE3-A3E7-6D5BEEA58F35}</a:tableStyleId>
              </a:tblPr>
              <a:tblGrid>
                <a:gridCol w="1682976">
                  <a:extLst>
                    <a:ext uri="{9D8B030D-6E8A-4147-A177-3AD203B41FA5}">
                      <a16:colId xmlns:a16="http://schemas.microsoft.com/office/drawing/2014/main" val="20002"/>
                    </a:ext>
                  </a:extLst>
                </a:gridCol>
                <a:gridCol w="4369777">
                  <a:extLst>
                    <a:ext uri="{9D8B030D-6E8A-4147-A177-3AD203B41FA5}">
                      <a16:colId xmlns:a16="http://schemas.microsoft.com/office/drawing/2014/main" val="20000"/>
                    </a:ext>
                  </a:extLst>
                </a:gridCol>
                <a:gridCol w="3985412">
                  <a:extLst>
                    <a:ext uri="{9D8B030D-6E8A-4147-A177-3AD203B41FA5}">
                      <a16:colId xmlns:a16="http://schemas.microsoft.com/office/drawing/2014/main" val="20001"/>
                    </a:ext>
                  </a:extLst>
                </a:gridCol>
              </a:tblGrid>
              <a:tr h="647512">
                <a:tc>
                  <a:txBody>
                    <a:bodyPr/>
                    <a:lstStyle/>
                    <a:p>
                      <a:pPr algn="ctr"/>
                      <a:r>
                        <a:rPr lang="en-US" sz="2700" dirty="0" err="1">
                          <a:solidFill>
                            <a:schemeClr val="accent6">
                              <a:lumMod val="50000"/>
                            </a:schemeClr>
                          </a:solidFill>
                          <a:latin typeface="#9Slide03 Arima Madurai Black" panose="00000A00000000000000" pitchFamily="2" charset="0"/>
                          <a:cs typeface="#9Slide03 Arima Madurai Black" panose="00000A00000000000000" pitchFamily="2" charset="0"/>
                        </a:rPr>
                        <a:t>Câu</a:t>
                      </a:r>
                      <a:endParaRPr lang="en-US" sz="2700" dirty="0">
                        <a:solidFill>
                          <a:schemeClr val="accent6">
                            <a:lumMod val="50000"/>
                          </a:schemeClr>
                        </a:solidFill>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alpha val="76000"/>
                      </a:schemeClr>
                    </a:solidFill>
                  </a:tcPr>
                </a:tc>
                <a:tc>
                  <a:txBody>
                    <a:bodyPr/>
                    <a:lstStyle/>
                    <a:p>
                      <a:pPr algn="ctr"/>
                      <a:r>
                        <a:rPr lang="en-US" sz="2700" dirty="0" err="1">
                          <a:solidFill>
                            <a:schemeClr val="accent6">
                              <a:lumMod val="50000"/>
                            </a:schemeClr>
                          </a:solidFill>
                          <a:latin typeface="#9Slide03 Arima Madurai Black" panose="00000A00000000000000" pitchFamily="2" charset="0"/>
                          <a:cs typeface="#9Slide03 Arima Madurai Black" panose="00000A00000000000000" pitchFamily="2" charset="0"/>
                        </a:rPr>
                        <a:t>Lịch</a:t>
                      </a:r>
                      <a:r>
                        <a:rPr lang="en-US" sz="2700" baseline="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2700" baseline="0" dirty="0" err="1">
                          <a:solidFill>
                            <a:schemeClr val="accent6">
                              <a:lumMod val="50000"/>
                            </a:schemeClr>
                          </a:solidFill>
                          <a:latin typeface="#9Slide03 Arima Madurai Black" panose="00000A00000000000000" pitchFamily="2" charset="0"/>
                          <a:cs typeface="#9Slide03 Arima Madurai Black" panose="00000A00000000000000" pitchFamily="2" charset="0"/>
                        </a:rPr>
                        <a:t>sự</a:t>
                      </a:r>
                      <a:endParaRPr lang="en-US" sz="2700" dirty="0">
                        <a:solidFill>
                          <a:schemeClr val="accent6">
                            <a:lumMod val="50000"/>
                          </a:schemeClr>
                        </a:solidFill>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alpha val="76000"/>
                      </a:schemeClr>
                    </a:solidFill>
                  </a:tcPr>
                </a:tc>
                <a:tc>
                  <a:txBody>
                    <a:bodyPr/>
                    <a:lstStyle/>
                    <a:p>
                      <a:pPr algn="ctr"/>
                      <a:r>
                        <a:rPr lang="en-US" sz="2700" dirty="0" err="1">
                          <a:solidFill>
                            <a:schemeClr val="accent6">
                              <a:lumMod val="50000"/>
                            </a:schemeClr>
                          </a:solidFill>
                          <a:latin typeface="#9Slide03 Arima Madurai Black" panose="00000A00000000000000" pitchFamily="2" charset="0"/>
                          <a:cs typeface="#9Slide03 Arima Madurai Black" panose="00000A00000000000000" pitchFamily="2" charset="0"/>
                        </a:rPr>
                        <a:t>Không</a:t>
                      </a:r>
                      <a:r>
                        <a:rPr lang="en-US" sz="2700" baseline="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2700" baseline="0" dirty="0" err="1">
                          <a:solidFill>
                            <a:schemeClr val="accent6">
                              <a:lumMod val="50000"/>
                            </a:schemeClr>
                          </a:solidFill>
                          <a:latin typeface="#9Slide03 Arima Madurai Black" panose="00000A00000000000000" pitchFamily="2" charset="0"/>
                          <a:cs typeface="#9Slide03 Arima Madurai Black" panose="00000A00000000000000" pitchFamily="2" charset="0"/>
                        </a:rPr>
                        <a:t>lịch</a:t>
                      </a:r>
                      <a:r>
                        <a:rPr lang="en-US" sz="2700" baseline="0" dirty="0">
                          <a:solidFill>
                            <a:schemeClr val="accent6">
                              <a:lumMod val="50000"/>
                            </a:schemeClr>
                          </a:solidFill>
                          <a:latin typeface="#9Slide03 Arima Madurai Black" panose="00000A00000000000000" pitchFamily="2" charset="0"/>
                          <a:cs typeface="#9Slide03 Arima Madurai Black" panose="00000A00000000000000" pitchFamily="2" charset="0"/>
                        </a:rPr>
                        <a:t> </a:t>
                      </a:r>
                      <a:r>
                        <a:rPr lang="en-US" sz="2700" baseline="0" dirty="0" err="1">
                          <a:solidFill>
                            <a:schemeClr val="accent6">
                              <a:lumMod val="50000"/>
                            </a:schemeClr>
                          </a:solidFill>
                          <a:latin typeface="#9Slide03 Arima Madurai Black" panose="00000A00000000000000" pitchFamily="2" charset="0"/>
                          <a:cs typeface="#9Slide03 Arima Madurai Black" panose="00000A00000000000000" pitchFamily="2" charset="0"/>
                        </a:rPr>
                        <a:t>sự</a:t>
                      </a:r>
                      <a:endParaRPr lang="en-US" sz="2700" dirty="0">
                        <a:solidFill>
                          <a:schemeClr val="accent6">
                            <a:lumMod val="50000"/>
                          </a:schemeClr>
                        </a:solidFill>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alpha val="76000"/>
                      </a:schemeClr>
                    </a:solidFill>
                  </a:tcPr>
                </a:tc>
                <a:extLst>
                  <a:ext uri="{0D108BD9-81ED-4DB2-BD59-A6C34878D82A}">
                    <a16:rowId xmlns:a16="http://schemas.microsoft.com/office/drawing/2014/main" val="10000"/>
                  </a:ext>
                </a:extLst>
              </a:tr>
              <a:tr h="604326">
                <a:tc>
                  <a:txBody>
                    <a:bodyPr/>
                    <a:lstStyle/>
                    <a:p>
                      <a:pPr algn="ctr"/>
                      <a:r>
                        <a:rPr lang="en-US" sz="2700" dirty="0">
                          <a:latin typeface="#9Slide03 Arima Madurai Black" panose="00000A00000000000000" pitchFamily="2" charset="0"/>
                          <a:cs typeface="#9Slide03 Arima Madurai Black" panose="00000A00000000000000" pitchFamily="2" charset="0"/>
                        </a:rPr>
                        <a:t>a</a:t>
                      </a:r>
                    </a:p>
                  </a:txBody>
                  <a:tcPr marL="121920" marR="121920" marT="60960" marB="60960" anchor="ctr">
                    <a:solidFill>
                      <a:schemeClr val="accent6">
                        <a:tint val="4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4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40000"/>
                        <a:alpha val="76000"/>
                      </a:schemeClr>
                    </a:solidFill>
                  </a:tcPr>
                </a:tc>
                <a:extLst>
                  <a:ext uri="{0D108BD9-81ED-4DB2-BD59-A6C34878D82A}">
                    <a16:rowId xmlns:a16="http://schemas.microsoft.com/office/drawing/2014/main" val="10001"/>
                  </a:ext>
                </a:extLst>
              </a:tr>
              <a:tr h="604326">
                <a:tc>
                  <a:txBody>
                    <a:bodyPr/>
                    <a:lstStyle/>
                    <a:p>
                      <a:pPr algn="ctr"/>
                      <a:r>
                        <a:rPr lang="en-US" sz="2700" dirty="0">
                          <a:latin typeface="#9Slide03 Arima Madurai Black" panose="00000A00000000000000" pitchFamily="2" charset="0"/>
                          <a:cs typeface="#9Slide03 Arima Madurai Black" panose="00000A00000000000000" pitchFamily="2" charset="0"/>
                        </a:rPr>
                        <a:t>b</a:t>
                      </a:r>
                    </a:p>
                  </a:txBody>
                  <a:tcPr marL="121920" marR="121920" marT="60960" marB="60960" anchor="ctr">
                    <a:solidFill>
                      <a:schemeClr val="accent6">
                        <a:tint val="2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2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20000"/>
                        <a:alpha val="76000"/>
                      </a:schemeClr>
                    </a:solidFill>
                  </a:tcPr>
                </a:tc>
                <a:extLst>
                  <a:ext uri="{0D108BD9-81ED-4DB2-BD59-A6C34878D82A}">
                    <a16:rowId xmlns:a16="http://schemas.microsoft.com/office/drawing/2014/main" val="10002"/>
                  </a:ext>
                </a:extLst>
              </a:tr>
              <a:tr h="604326">
                <a:tc>
                  <a:txBody>
                    <a:bodyPr/>
                    <a:lstStyle/>
                    <a:p>
                      <a:pPr algn="ctr"/>
                      <a:r>
                        <a:rPr lang="en-US" sz="2700" dirty="0">
                          <a:latin typeface="#9Slide03 Arima Madurai Black" panose="00000A00000000000000" pitchFamily="2" charset="0"/>
                          <a:cs typeface="#9Slide03 Arima Madurai Black" panose="00000A00000000000000" pitchFamily="2" charset="0"/>
                        </a:rPr>
                        <a:t>c</a:t>
                      </a:r>
                    </a:p>
                  </a:txBody>
                  <a:tcPr marL="121920" marR="121920" marT="60960" marB="60960" anchor="ctr">
                    <a:solidFill>
                      <a:schemeClr val="accent6">
                        <a:tint val="4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4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40000"/>
                        <a:alpha val="76000"/>
                      </a:schemeClr>
                    </a:solidFill>
                  </a:tcPr>
                </a:tc>
                <a:extLst>
                  <a:ext uri="{0D108BD9-81ED-4DB2-BD59-A6C34878D82A}">
                    <a16:rowId xmlns:a16="http://schemas.microsoft.com/office/drawing/2014/main" val="10003"/>
                  </a:ext>
                </a:extLst>
              </a:tr>
              <a:tr h="604326">
                <a:tc>
                  <a:txBody>
                    <a:bodyPr/>
                    <a:lstStyle/>
                    <a:p>
                      <a:pPr algn="ctr"/>
                      <a:r>
                        <a:rPr lang="en-US" sz="2700" dirty="0">
                          <a:latin typeface="#9Slide03 Arima Madurai Black" panose="00000A00000000000000" pitchFamily="2" charset="0"/>
                          <a:cs typeface="#9Slide03 Arima Madurai Black" panose="00000A00000000000000" pitchFamily="2" charset="0"/>
                        </a:rPr>
                        <a:t>d</a:t>
                      </a:r>
                    </a:p>
                  </a:txBody>
                  <a:tcPr marL="121920" marR="121920" marT="60960" marB="60960" anchor="ctr">
                    <a:solidFill>
                      <a:schemeClr val="accent6">
                        <a:tint val="2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20000"/>
                        <a:alpha val="76000"/>
                      </a:schemeClr>
                    </a:solidFill>
                  </a:tcPr>
                </a:tc>
                <a:tc>
                  <a:txBody>
                    <a:bodyPr/>
                    <a:lstStyle/>
                    <a:p>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nchor="ctr">
                    <a:solidFill>
                      <a:schemeClr val="accent6">
                        <a:tint val="20000"/>
                        <a:alpha val="76000"/>
                      </a:schemeClr>
                    </a:solidFill>
                  </a:tcPr>
                </a:tc>
                <a:extLst>
                  <a:ext uri="{0D108BD9-81ED-4DB2-BD59-A6C34878D82A}">
                    <a16:rowId xmlns:a16="http://schemas.microsoft.com/office/drawing/2014/main" val="10004"/>
                  </a:ext>
                </a:extLst>
              </a:tr>
            </a:tbl>
          </a:graphicData>
        </a:graphic>
      </p:graphicFrame>
      <p:sp>
        <p:nvSpPr>
          <p:cNvPr id="3" name="矩形 259"/>
          <p:cNvSpPr>
            <a:spLocks noChangeArrowheads="1"/>
          </p:cNvSpPr>
          <p:nvPr/>
        </p:nvSpPr>
        <p:spPr bwMode="auto">
          <a:xfrm>
            <a:off x="0" y="1519551"/>
            <a:ext cx="1205220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spcBef>
                <a:spcPct val="50000"/>
              </a:spcBef>
              <a:buNone/>
            </a:pPr>
            <a:r>
              <a:rPr lang="en-US" altLang="zh-CN" b="1" dirty="0" err="1">
                <a:solidFill>
                  <a:srgbClr val="002060"/>
                </a:solidFill>
                <a:latin typeface="#9Slide03 Arima Madurai Black" panose="00000A00000000000000" pitchFamily="2" charset="0"/>
                <a:ea typeface="方正稚艺简体" panose="03000509000000000000" pitchFamily="65" charset="-122"/>
                <a:cs typeface="#9Slide03 Arima Madurai Black" panose="00000A00000000000000" pitchFamily="2" charset="0"/>
              </a:rPr>
              <a:t>Bài</a:t>
            </a:r>
            <a:r>
              <a:rPr lang="en-US" altLang="zh-CN" b="1" dirty="0">
                <a:solidFill>
                  <a:srgbClr val="002060"/>
                </a:solidFill>
                <a:latin typeface="#9Slide03 Arima Madurai Black" panose="00000A00000000000000" pitchFamily="2" charset="0"/>
                <a:ea typeface="方正稚艺简体" panose="03000509000000000000" pitchFamily="65" charset="-122"/>
                <a:cs typeface="#9Slide03 Arima Madurai Black" panose="00000A00000000000000" pitchFamily="2" charset="0"/>
              </a:rPr>
              <a:t> 3</a:t>
            </a:r>
            <a:r>
              <a:rPr lang="en-US" altLang="zh-CN" dirty="0">
                <a:solidFill>
                  <a:srgbClr val="002060"/>
                </a:solidFill>
                <a:latin typeface="#9Slide03 Arima Madurai Black" panose="00000A00000000000000" pitchFamily="2" charset="0"/>
                <a:ea typeface="方正稚艺简体" panose="03000509000000000000" pitchFamily="65" charset="-122"/>
                <a:cs typeface="#9Slide03 Arima Madurai Black" panose="00000A00000000000000" pitchFamily="2" charset="0"/>
              </a:rPr>
              <a:t> </a:t>
            </a:r>
            <a:r>
              <a:rPr lang="en-US" b="1" dirty="0">
                <a:solidFill>
                  <a:srgbClr val="002060"/>
                </a:solidFill>
                <a:latin typeface="#9Slide03 Arima Madurai Black" panose="00000A00000000000000" pitchFamily="2" charset="0"/>
                <a:cs typeface="#9Slide03 Arima Madurai Black" panose="00000A00000000000000" pitchFamily="2" charset="0"/>
              </a:rPr>
              <a:t>. </a:t>
            </a:r>
            <a:r>
              <a:rPr lang="vi-VN" altLang="en-US" b="1" dirty="0">
                <a:solidFill>
                  <a:srgbClr val="002060"/>
                </a:solidFill>
                <a:latin typeface="#9Slide03 Arima Madurai Black" panose="00000A00000000000000" pitchFamily="2" charset="0"/>
                <a:cs typeface="#9Slide03 Arima Madurai Black" panose="00000A00000000000000" pitchFamily="2" charset="0"/>
              </a:rPr>
              <a:t>So sánh từng cặp câu khiến </a:t>
            </a:r>
            <a:r>
              <a:rPr lang="en-US" altLang="en-US" b="1" dirty="0" err="1">
                <a:solidFill>
                  <a:srgbClr val="002060"/>
                </a:solidFill>
                <a:latin typeface="#9Slide03 Arima Madurai Black" panose="00000A00000000000000" pitchFamily="2" charset="0"/>
                <a:cs typeface="#9Slide03 Arima Madurai Black" panose="00000A00000000000000" pitchFamily="2" charset="0"/>
              </a:rPr>
              <a:t>đã</a:t>
            </a:r>
            <a:r>
              <a:rPr lang="en-US" altLang="en-US" b="1" dirty="0">
                <a:solidFill>
                  <a:srgbClr val="002060"/>
                </a:solidFill>
                <a:latin typeface="#9Slide03 Arima Madurai Black" panose="00000A00000000000000" pitchFamily="2" charset="0"/>
                <a:cs typeface="#9Slide03 Arima Madurai Black" panose="00000A00000000000000" pitchFamily="2" charset="0"/>
              </a:rPr>
              <a:t> </a:t>
            </a:r>
            <a:r>
              <a:rPr lang="en-US" altLang="en-US" b="1" dirty="0" err="1">
                <a:solidFill>
                  <a:srgbClr val="002060"/>
                </a:solidFill>
                <a:latin typeface="#9Slide03 Arima Madurai Black" panose="00000A00000000000000" pitchFamily="2" charset="0"/>
                <a:cs typeface="#9Slide03 Arima Madurai Black" panose="00000A00000000000000" pitchFamily="2" charset="0"/>
              </a:rPr>
              <a:t>cho</a:t>
            </a:r>
            <a:r>
              <a:rPr lang="en-US" altLang="en-US" b="1" dirty="0">
                <a:solidFill>
                  <a:srgbClr val="002060"/>
                </a:solidFill>
                <a:latin typeface="#9Slide03 Arima Madurai Black" panose="00000A00000000000000" pitchFamily="2" charset="0"/>
                <a:cs typeface="#9Slide03 Arima Madurai Black" panose="00000A00000000000000" pitchFamily="2" charset="0"/>
              </a:rPr>
              <a:t> </a:t>
            </a:r>
            <a:r>
              <a:rPr lang="vi-VN" altLang="en-US" b="1" dirty="0">
                <a:solidFill>
                  <a:srgbClr val="002060"/>
                </a:solidFill>
                <a:latin typeface="#9Slide03 Arima Madurai Black" panose="00000A00000000000000" pitchFamily="2" charset="0"/>
                <a:cs typeface="#9Slide03 Arima Madurai Black" panose="00000A00000000000000" pitchFamily="2" charset="0"/>
              </a:rPr>
              <a:t>về tính lịch sự. Hãy cho biết vì sao những câu ấy giữ hoặc không giữ được phép lịch sự.</a:t>
            </a:r>
          </a:p>
        </p:txBody>
      </p:sp>
    </p:spTree>
    <p:extLst>
      <p:ext uri="{BB962C8B-B14F-4D97-AF65-F5344CB8AC3E}">
        <p14:creationId xmlns:p14="http://schemas.microsoft.com/office/powerpoint/2010/main" val="2544224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75643259"/>
              </p:ext>
            </p:extLst>
          </p:nvPr>
        </p:nvGraphicFramePr>
        <p:xfrm>
          <a:off x="59802" y="2536864"/>
          <a:ext cx="12072395" cy="3606165"/>
        </p:xfrm>
        <a:graphic>
          <a:graphicData uri="http://schemas.openxmlformats.org/drawingml/2006/table">
            <a:tbl>
              <a:tblPr firstRow="1" bandRow="1">
                <a:tableStyleId>{93296810-A885-4BE3-A3E7-6D5BEEA58F35}</a:tableStyleId>
              </a:tblPr>
              <a:tblGrid>
                <a:gridCol w="1356622">
                  <a:extLst>
                    <a:ext uri="{9D8B030D-6E8A-4147-A177-3AD203B41FA5}">
                      <a16:colId xmlns:a16="http://schemas.microsoft.com/office/drawing/2014/main" val="20002"/>
                    </a:ext>
                  </a:extLst>
                </a:gridCol>
                <a:gridCol w="4957482">
                  <a:extLst>
                    <a:ext uri="{9D8B030D-6E8A-4147-A177-3AD203B41FA5}">
                      <a16:colId xmlns:a16="http://schemas.microsoft.com/office/drawing/2014/main" val="20000"/>
                    </a:ext>
                  </a:extLst>
                </a:gridCol>
                <a:gridCol w="5758291">
                  <a:extLst>
                    <a:ext uri="{9D8B030D-6E8A-4147-A177-3AD203B41FA5}">
                      <a16:colId xmlns:a16="http://schemas.microsoft.com/office/drawing/2014/main" val="20001"/>
                    </a:ext>
                  </a:extLst>
                </a:gridCol>
              </a:tblGrid>
              <a:tr h="533400">
                <a:tc>
                  <a:txBody>
                    <a:bodyPr/>
                    <a:lstStyle/>
                    <a:p>
                      <a:pPr algn="ctr"/>
                      <a:r>
                        <a:rPr lang="en-US" sz="2700" dirty="0" err="1">
                          <a:latin typeface="#9Slide03 Arima Madurai Black" panose="00000A00000000000000" pitchFamily="2" charset="0"/>
                          <a:cs typeface="#9Slide03 Arima Madurai Black" panose="00000A00000000000000" pitchFamily="2" charset="0"/>
                        </a:rPr>
                        <a:t>Câu</a:t>
                      </a:r>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tc>
                <a:tc>
                  <a:txBody>
                    <a:bodyPr/>
                    <a:lstStyle/>
                    <a:p>
                      <a:pPr algn="ctr"/>
                      <a:r>
                        <a:rPr lang="en-US" sz="2700" dirty="0" err="1">
                          <a:latin typeface="#9Slide03 Arima Madurai Black" panose="00000A00000000000000" pitchFamily="2" charset="0"/>
                          <a:cs typeface="#9Slide03 Arima Madurai Black" panose="00000A00000000000000" pitchFamily="2" charset="0"/>
                        </a:rPr>
                        <a:t>Lịch</a:t>
                      </a:r>
                      <a:r>
                        <a:rPr lang="en-US" sz="2700" baseline="0" dirty="0">
                          <a:latin typeface="#9Slide03 Arima Madurai Black" panose="00000A00000000000000" pitchFamily="2" charset="0"/>
                          <a:cs typeface="#9Slide03 Arima Madurai Black" panose="00000A00000000000000" pitchFamily="2" charset="0"/>
                        </a:rPr>
                        <a:t> </a:t>
                      </a:r>
                      <a:r>
                        <a:rPr lang="en-US" sz="2700" baseline="0" dirty="0" err="1">
                          <a:latin typeface="#9Slide03 Arima Madurai Black" panose="00000A00000000000000" pitchFamily="2" charset="0"/>
                          <a:cs typeface="#9Slide03 Arima Madurai Black" panose="00000A00000000000000" pitchFamily="2" charset="0"/>
                        </a:rPr>
                        <a:t>sự</a:t>
                      </a:r>
                      <a:endParaRPr lang="en-US" sz="2700" dirty="0">
                        <a:latin typeface="#9Slide03 Arima Madurai Black" panose="00000A00000000000000" pitchFamily="2" charset="0"/>
                        <a:cs typeface="#9Slide03 Arima Madurai Black" panose="00000A00000000000000" pitchFamily="2" charset="0"/>
                      </a:endParaRPr>
                    </a:p>
                  </a:txBody>
                  <a:tcPr marL="121920" marR="121920" marT="60960" marB="60960"/>
                </a:tc>
                <a:tc>
                  <a:txBody>
                    <a:bodyPr/>
                    <a:lstStyle/>
                    <a:p>
                      <a:pPr algn="ctr"/>
                      <a:r>
                        <a:rPr lang="en-US" sz="2700" dirty="0" err="1">
                          <a:solidFill>
                            <a:srgbClr val="002060"/>
                          </a:solidFill>
                          <a:latin typeface="#9Slide03 Arima Madurai Black" panose="00000A00000000000000" pitchFamily="2" charset="0"/>
                          <a:cs typeface="#9Slide03 Arima Madurai Black" panose="00000A00000000000000" pitchFamily="2" charset="0"/>
                        </a:rPr>
                        <a:t>Không</a:t>
                      </a:r>
                      <a:r>
                        <a:rPr lang="en-US" sz="2700" baseline="0" dirty="0">
                          <a:solidFill>
                            <a:srgbClr val="002060"/>
                          </a:solidFill>
                          <a:latin typeface="#9Slide03 Arima Madurai Black" panose="00000A00000000000000" pitchFamily="2" charset="0"/>
                          <a:cs typeface="#9Slide03 Arima Madurai Black" panose="00000A00000000000000" pitchFamily="2" charset="0"/>
                        </a:rPr>
                        <a:t> </a:t>
                      </a:r>
                      <a:r>
                        <a:rPr lang="en-US" sz="2700" baseline="0" dirty="0" err="1">
                          <a:solidFill>
                            <a:srgbClr val="002060"/>
                          </a:solidFill>
                          <a:latin typeface="#9Slide03 Arima Madurai Black" panose="00000A00000000000000" pitchFamily="2" charset="0"/>
                          <a:cs typeface="#9Slide03 Arima Madurai Black" panose="00000A00000000000000" pitchFamily="2" charset="0"/>
                        </a:rPr>
                        <a:t>lịch</a:t>
                      </a:r>
                      <a:r>
                        <a:rPr lang="en-US" sz="2700" baseline="0" dirty="0">
                          <a:solidFill>
                            <a:srgbClr val="002060"/>
                          </a:solidFill>
                          <a:latin typeface="#9Slide03 Arima Madurai Black" panose="00000A00000000000000" pitchFamily="2" charset="0"/>
                          <a:cs typeface="#9Slide03 Arima Madurai Black" panose="00000A00000000000000" pitchFamily="2" charset="0"/>
                        </a:rPr>
                        <a:t> </a:t>
                      </a:r>
                      <a:r>
                        <a:rPr lang="en-US" sz="2700" baseline="0" dirty="0" err="1">
                          <a:solidFill>
                            <a:srgbClr val="002060"/>
                          </a:solidFill>
                          <a:latin typeface="#9Slide03 Arima Madurai Black" panose="00000A00000000000000" pitchFamily="2" charset="0"/>
                          <a:cs typeface="#9Slide03 Arima Madurai Black" panose="00000A00000000000000" pitchFamily="2" charset="0"/>
                        </a:rPr>
                        <a:t>sự</a:t>
                      </a:r>
                      <a:endParaRPr lang="en-US" sz="2700" dirty="0">
                        <a:solidFill>
                          <a:srgbClr val="002060"/>
                        </a:solidFill>
                        <a:latin typeface="#9Slide03 Arima Madurai Black" panose="00000A00000000000000" pitchFamily="2" charset="0"/>
                        <a:cs typeface="#9Slide03 Arima Madurai Black" panose="00000A00000000000000" pitchFamily="2" charset="0"/>
                      </a:endParaRPr>
                    </a:p>
                  </a:txBody>
                  <a:tcPr marL="121920" marR="121920" marT="60960" marB="60960"/>
                </a:tc>
                <a:extLst>
                  <a:ext uri="{0D108BD9-81ED-4DB2-BD59-A6C34878D82A}">
                    <a16:rowId xmlns:a16="http://schemas.microsoft.com/office/drawing/2014/main" val="10000"/>
                  </a:ext>
                </a:extLst>
              </a:tr>
              <a:tr h="533400">
                <a:tc>
                  <a:txBody>
                    <a:bodyPr/>
                    <a:lstStyle/>
                    <a:p>
                      <a:pPr algn="ctr"/>
                      <a:r>
                        <a:rPr lang="en-US" sz="2700" b="1" dirty="0">
                          <a:latin typeface="#9Slide03 Arima Madurai Black" panose="00000A00000000000000" pitchFamily="2" charset="0"/>
                          <a:cs typeface="#9Slide03 Arima Madurai Black" panose="00000A00000000000000" pitchFamily="2" charset="0"/>
                        </a:rPr>
                        <a:t>a</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latin typeface="#9Slide03 Arima Madurai Black" panose="00000A00000000000000" pitchFamily="2" charset="0"/>
                          <a:cs typeface="#9Slide03 Arima Madurai Black" panose="00000A00000000000000" pitchFamily="2" charset="0"/>
                        </a:rPr>
                        <a:t>- Lan ơi, cho tớ về với !</a:t>
                      </a:r>
                      <a:endParaRPr lang="vi-VN" altLang="en-US" sz="2700" b="1" dirty="0">
                        <a:latin typeface="#9Slide03 Arima Madurai Black" panose="00000A00000000000000" pitchFamily="2" charset="0"/>
                        <a:cs typeface="#9Slide03 Arima Madurai Black" panose="00000A00000000000000" pitchFamily="2" charset="0"/>
                      </a:endParaRP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solidFill>
                            <a:srgbClr val="CD2D66"/>
                          </a:solidFill>
                          <a:latin typeface="#9Slide03 Arima Madurai Black" panose="00000A00000000000000" pitchFamily="2" charset="0"/>
                          <a:cs typeface="#9Slide03 Arima Madurai Black" panose="00000A00000000000000" pitchFamily="2" charset="0"/>
                        </a:rPr>
                        <a:t>- Cho đi nhờ một cái !</a:t>
                      </a:r>
                      <a:endParaRPr lang="vi-VN" altLang="en-US" sz="2700" b="1" dirty="0">
                        <a:solidFill>
                          <a:srgbClr val="CD2D66"/>
                        </a:solidFill>
                        <a:latin typeface="#9Slide03 Arima Madurai Black" panose="00000A00000000000000" pitchFamily="2" charset="0"/>
                        <a:cs typeface="#9Slide03 Arima Madurai Black" panose="00000A00000000000000" pitchFamily="2" charset="0"/>
                      </a:endParaRPr>
                    </a:p>
                  </a:txBody>
                  <a:tcPr marL="121920" marR="121920" marT="60960" marB="60960"/>
                </a:tc>
                <a:extLst>
                  <a:ext uri="{0D108BD9-81ED-4DB2-BD59-A6C34878D82A}">
                    <a16:rowId xmlns:a16="http://schemas.microsoft.com/office/drawing/2014/main" val="10001"/>
                  </a:ext>
                </a:extLst>
              </a:tr>
              <a:tr h="649605">
                <a:tc>
                  <a:txBody>
                    <a:bodyPr/>
                    <a:lstStyle/>
                    <a:p>
                      <a:pPr algn="ctr"/>
                      <a:r>
                        <a:rPr lang="en-US" sz="2700" b="1" dirty="0">
                          <a:latin typeface="#9Slide03 Arima Madurai Black" panose="00000A00000000000000" pitchFamily="2" charset="0"/>
                          <a:cs typeface="#9Slide03 Arima Madurai Black" panose="00000A00000000000000" pitchFamily="2" charset="0"/>
                        </a:rPr>
                        <a:t>b</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latin typeface="#9Slide03 Arima Madurai Black" panose="00000A00000000000000" pitchFamily="2" charset="0"/>
                          <a:cs typeface="#9Slide03 Arima Madurai Black" panose="00000A00000000000000" pitchFamily="2" charset="0"/>
                        </a:rPr>
                        <a:t>- Chiều nay, chị đón em nhé !</a:t>
                      </a:r>
                      <a:endParaRPr lang="vi-VN" altLang="en-US" sz="2700" b="1" dirty="0">
                        <a:latin typeface="#9Slide03 Arima Madurai Black" panose="00000A00000000000000" pitchFamily="2" charset="0"/>
                        <a:cs typeface="#9Slide03 Arima Madurai Black" panose="00000A00000000000000" pitchFamily="2" charset="0"/>
                      </a:endParaRP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solidFill>
                            <a:srgbClr val="CD2D66"/>
                          </a:solidFill>
                          <a:latin typeface="#9Slide03 Arima Madurai Black" panose="00000A00000000000000" pitchFamily="2" charset="0"/>
                          <a:cs typeface="#9Slide03 Arima Madurai Black" panose="00000A00000000000000" pitchFamily="2" charset="0"/>
                        </a:rPr>
                        <a:t>- Chiều nay, chị phải đón em đấy !</a:t>
                      </a:r>
                      <a:endParaRPr lang="vi-VN" altLang="en-US" sz="2700" b="1" dirty="0">
                        <a:solidFill>
                          <a:srgbClr val="CD2D66"/>
                        </a:solidFill>
                        <a:latin typeface="#9Slide03 Arima Madurai Black" panose="00000A00000000000000" pitchFamily="2" charset="0"/>
                        <a:cs typeface="#9Slide03 Arima Madurai Black" panose="00000A00000000000000" pitchFamily="2" charset="0"/>
                      </a:endParaRPr>
                    </a:p>
                  </a:txBody>
                  <a:tcPr marL="121920" marR="121920" marT="60960" marB="60960"/>
                </a:tc>
                <a:extLst>
                  <a:ext uri="{0D108BD9-81ED-4DB2-BD59-A6C34878D82A}">
                    <a16:rowId xmlns:a16="http://schemas.microsoft.com/office/drawing/2014/main" val="10002"/>
                  </a:ext>
                </a:extLst>
              </a:tr>
              <a:tr h="944880">
                <a:tc>
                  <a:txBody>
                    <a:bodyPr/>
                    <a:lstStyle/>
                    <a:p>
                      <a:pPr algn="ctr"/>
                      <a:r>
                        <a:rPr lang="en-US" sz="2700" b="1" dirty="0">
                          <a:latin typeface="#9Slide03 Arima Madurai Black" panose="00000A00000000000000" pitchFamily="2" charset="0"/>
                          <a:cs typeface="#9Slide03 Arima Madurai Black" panose="00000A00000000000000" pitchFamily="2" charset="0"/>
                        </a:rPr>
                        <a:t>c</a:t>
                      </a: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latin typeface="#9Slide03 Arima Madurai Black" panose="00000A00000000000000" pitchFamily="2" charset="0"/>
                          <a:cs typeface="#9Slide03 Arima Madurai Black" panose="00000A00000000000000" pitchFamily="2" charset="0"/>
                        </a:rPr>
                        <a:t>- Theo tớ, cậu không nên nói như thế !</a:t>
                      </a:r>
                      <a:endParaRPr lang="vi-VN" altLang="en-US" sz="2700" b="1" dirty="0">
                        <a:latin typeface="#9Slide03 Arima Madurai Black" panose="00000A00000000000000" pitchFamily="2" charset="0"/>
                        <a:cs typeface="#9Slide03 Arima Madurai Black" panose="00000A00000000000000" pitchFamily="2" charset="0"/>
                      </a:endParaRP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solidFill>
                            <a:srgbClr val="CD2D66"/>
                          </a:solidFill>
                          <a:latin typeface="#9Slide03 Arima Madurai Black" panose="00000A00000000000000" pitchFamily="2" charset="0"/>
                          <a:cs typeface="#9Slide03 Arima Madurai Black" panose="00000A00000000000000" pitchFamily="2" charset="0"/>
                        </a:rPr>
                        <a:t>- Đừng có mà nói như thế !</a:t>
                      </a:r>
                      <a:endParaRPr lang="vi-VN" altLang="en-US" sz="2700" b="1" dirty="0">
                        <a:solidFill>
                          <a:srgbClr val="CD2D66"/>
                        </a:solidFill>
                        <a:latin typeface="#9Slide03 Arima Madurai Black" panose="00000A00000000000000" pitchFamily="2" charset="0"/>
                        <a:cs typeface="#9Slide03 Arima Madurai Black" panose="00000A00000000000000" pitchFamily="2" charset="0"/>
                      </a:endParaRPr>
                    </a:p>
                  </a:txBody>
                  <a:tcPr marL="121920" marR="121920" marT="60960" marB="60960"/>
                </a:tc>
                <a:extLst>
                  <a:ext uri="{0D108BD9-81ED-4DB2-BD59-A6C34878D82A}">
                    <a16:rowId xmlns:a16="http://schemas.microsoft.com/office/drawing/2014/main" val="10003"/>
                  </a:ext>
                </a:extLst>
              </a:tr>
              <a:tr h="944880">
                <a:tc>
                  <a:txBody>
                    <a:bodyPr/>
                    <a:lstStyle/>
                    <a:p>
                      <a:pPr algn="ctr"/>
                      <a:r>
                        <a:rPr lang="en-US" sz="2700" b="1" dirty="0">
                          <a:latin typeface="#9Slide03 Arima Madurai Black" panose="00000A00000000000000" pitchFamily="2" charset="0"/>
                          <a:cs typeface="#9Slide03 Arima Madurai Black" panose="00000A00000000000000" pitchFamily="2" charset="0"/>
                        </a:rPr>
                        <a:t>d</a:t>
                      </a:r>
                    </a:p>
                  </a:txBody>
                  <a:tcPr marL="121920" marR="121920" marT="60960" marB="60960"/>
                </a:tc>
                <a:tc>
                  <a:txBody>
                    <a:bodyPr/>
                    <a:lstStyle/>
                    <a:p>
                      <a:pPr eaLnBrk="1" hangingPunct="1">
                        <a:spcBef>
                          <a:spcPct val="50000"/>
                        </a:spcBef>
                      </a:pPr>
                      <a:r>
                        <a:rPr lang="vi-VN" altLang="en-US" sz="2700" dirty="0">
                          <a:latin typeface="#9Slide03 Arima Madurai Black" panose="00000A00000000000000" pitchFamily="2" charset="0"/>
                          <a:cs typeface="#9Slide03 Arima Madurai Black" panose="00000A00000000000000" pitchFamily="2" charset="0"/>
                        </a:rPr>
                        <a:t>- Bác mở giúp cháu cái cửa này với !</a:t>
                      </a:r>
                      <a:endParaRPr lang="vi-VN" altLang="en-US" sz="2700" b="1" dirty="0">
                        <a:latin typeface="#9Slide03 Arima Madurai Black" panose="00000A00000000000000" pitchFamily="2" charset="0"/>
                        <a:cs typeface="#9Slide03 Arima Madurai Black" panose="00000A00000000000000" pitchFamily="2" charset="0"/>
                      </a:endParaRPr>
                    </a:p>
                  </a:txBody>
                  <a:tcPr marL="121920" marR="121920"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altLang="en-US" sz="2700" dirty="0">
                          <a:solidFill>
                            <a:srgbClr val="CD2D66"/>
                          </a:solidFill>
                          <a:latin typeface="#9Slide03 Arima Madurai Black" panose="00000A00000000000000" pitchFamily="2" charset="0"/>
                          <a:cs typeface="#9Slide03 Arima Madurai Black" panose="00000A00000000000000" pitchFamily="2" charset="0"/>
                        </a:rPr>
                        <a:t>- Mở hộ cháu cái cửa !</a:t>
                      </a:r>
                    </a:p>
                    <a:p>
                      <a:endParaRPr lang="en-US" sz="2700" dirty="0">
                        <a:solidFill>
                          <a:srgbClr val="CD2D66"/>
                        </a:solidFill>
                        <a:latin typeface="#9Slide03 Arima Madurai Black" panose="00000A00000000000000" pitchFamily="2" charset="0"/>
                        <a:cs typeface="#9Slide03 Arima Madurai Black" panose="00000A00000000000000" pitchFamily="2" charset="0"/>
                      </a:endParaRPr>
                    </a:p>
                  </a:txBody>
                  <a:tcPr marL="121920" marR="121920" marT="60960" marB="60960"/>
                </a:tc>
                <a:extLst>
                  <a:ext uri="{0D108BD9-81ED-4DB2-BD59-A6C34878D82A}">
                    <a16:rowId xmlns:a16="http://schemas.microsoft.com/office/drawing/2014/main" val="10004"/>
                  </a:ext>
                </a:extLst>
              </a:tr>
            </a:tbl>
          </a:graphicData>
        </a:graphic>
      </p:graphicFrame>
      <p:sp>
        <p:nvSpPr>
          <p:cNvPr id="3" name="矩形 259"/>
          <p:cNvSpPr>
            <a:spLocks noChangeArrowheads="1"/>
          </p:cNvSpPr>
          <p:nvPr/>
        </p:nvSpPr>
        <p:spPr bwMode="auto">
          <a:xfrm>
            <a:off x="226876" y="1440836"/>
            <a:ext cx="119053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spcBef>
                <a:spcPct val="50000"/>
              </a:spcBef>
              <a:buNone/>
            </a:pPr>
            <a:r>
              <a:rPr lang="en-US" altLang="zh-CN" b="1" dirty="0" err="1">
                <a:solidFill>
                  <a:srgbClr val="CD2D66"/>
                </a:solidFill>
                <a:latin typeface="Times New Roman" pitchFamily="18" charset="0"/>
                <a:ea typeface="方正稚艺简体" panose="03000509000000000000" pitchFamily="65" charset="-122"/>
                <a:cs typeface="Times New Roman" pitchFamily="18" charset="0"/>
              </a:rPr>
              <a:t>Bài</a:t>
            </a:r>
            <a:r>
              <a:rPr lang="en-US" altLang="zh-CN" b="1" dirty="0">
                <a:solidFill>
                  <a:srgbClr val="CD2D66"/>
                </a:solidFill>
                <a:latin typeface="Times New Roman" pitchFamily="18" charset="0"/>
                <a:ea typeface="方正稚艺简体" panose="03000509000000000000" pitchFamily="65" charset="-122"/>
                <a:cs typeface="Times New Roman" pitchFamily="18" charset="0"/>
              </a:rPr>
              <a:t> 3</a:t>
            </a:r>
            <a:r>
              <a:rPr lang="en-US" altLang="zh-CN" dirty="0">
                <a:solidFill>
                  <a:srgbClr val="CD2D66"/>
                </a:solidFill>
                <a:latin typeface="Times New Roman" pitchFamily="18" charset="0"/>
                <a:ea typeface="方正稚艺简体" panose="03000509000000000000" pitchFamily="65" charset="-122"/>
                <a:cs typeface="Times New Roman" pitchFamily="18" charset="0"/>
              </a:rPr>
              <a:t> </a:t>
            </a:r>
            <a:r>
              <a:rPr lang="en-US" b="1" dirty="0">
                <a:solidFill>
                  <a:srgbClr val="CD2D66"/>
                </a:solidFill>
                <a:latin typeface="Times New Roman" pitchFamily="18" charset="0"/>
              </a:rPr>
              <a:t>. </a:t>
            </a:r>
            <a:r>
              <a:rPr lang="vi-VN" altLang="en-US" b="1" dirty="0">
                <a:solidFill>
                  <a:srgbClr val="CD2D66"/>
                </a:solidFill>
                <a:latin typeface="Times New Roman" pitchFamily="18" charset="0"/>
                <a:cs typeface="Times New Roman" pitchFamily="18" charset="0"/>
              </a:rPr>
              <a:t>So sánh từng cặp câu khiến dưới đây về tính lịch sự. Hãy cho biết vì sao những câu ấy giữ hoặc không giữ được phép lịch sự.</a:t>
            </a:r>
          </a:p>
        </p:txBody>
      </p:sp>
    </p:spTree>
    <p:extLst>
      <p:ext uri="{BB962C8B-B14F-4D97-AF65-F5344CB8AC3E}">
        <p14:creationId xmlns:p14="http://schemas.microsoft.com/office/powerpoint/2010/main" val="2041024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AA3D01AB-26B7-47A6-B52D-D6B8A63FA56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5924" y="2199975"/>
            <a:ext cx="4037559" cy="4285835"/>
          </a:xfrm>
          <a:prstGeom prst="rect">
            <a:avLst/>
          </a:prstGeom>
        </p:spPr>
      </p:pic>
      <p:sp>
        <p:nvSpPr>
          <p:cNvPr id="2" name="Rectangle 1"/>
          <p:cNvSpPr/>
          <p:nvPr/>
        </p:nvSpPr>
        <p:spPr>
          <a:xfrm>
            <a:off x="3671360" y="336258"/>
            <a:ext cx="4010457" cy="1862048"/>
          </a:xfrm>
          <a:prstGeom prst="rect">
            <a:avLst/>
          </a:prstGeom>
          <a:noFill/>
        </p:spPr>
        <p:txBody>
          <a:bodyPr wrap="none" lIns="91440" tIns="45720" rIns="91440" bIns="45720">
            <a:spAutoFit/>
          </a:bodyPr>
          <a:lstStyle/>
          <a:p>
            <a:pPr algn="ctr"/>
            <a:r>
              <a:rPr lang="en-US" sz="11500" b="1" cap="none" spc="0" dirty="0">
                <a:ln w="12700" cmpd="sng">
                  <a:solidFill>
                    <a:schemeClr val="accent4"/>
                  </a:solidFill>
                  <a:prstDash val="solid"/>
                </a:ln>
                <a:solidFill>
                  <a:schemeClr val="accent6">
                    <a:lumMod val="50000"/>
                  </a:schemeClr>
                </a:solidFill>
                <a:effectLst>
                  <a:glow rad="101600">
                    <a:schemeClr val="accent6">
                      <a:satMod val="175000"/>
                      <a:alpha val="40000"/>
                    </a:schemeClr>
                  </a:glow>
                </a:effectLst>
                <a:latin typeface="UTM LinotypeZapfino KT" panose="02040603050506020204" pitchFamily="18" charset="0"/>
              </a:rPr>
              <a:t>Mục tiêu</a:t>
            </a:r>
          </a:p>
        </p:txBody>
      </p:sp>
      <p:sp>
        <p:nvSpPr>
          <p:cNvPr id="3" name="TextBox 2"/>
          <p:cNvSpPr txBox="1"/>
          <p:nvPr/>
        </p:nvSpPr>
        <p:spPr>
          <a:xfrm>
            <a:off x="2748298" y="1895175"/>
            <a:ext cx="8752404" cy="1200329"/>
          </a:xfrm>
          <a:prstGeom prst="rect">
            <a:avLst/>
          </a:prstGeom>
          <a:noFill/>
        </p:spPr>
        <p:txBody>
          <a:bodyPr wrap="square" rtlCol="0">
            <a:spAutoFit/>
          </a:bodyPr>
          <a:lstStyle/>
          <a:p>
            <a:pPr marL="457200" indent="-457200" algn="just">
              <a:buFont typeface="Wingdings" panose="05000000000000000000" pitchFamily="2" charset="2"/>
              <a:buChar char="ü"/>
            </a:pPr>
            <a:r>
              <a:rPr lang="en-US" sz="3600" dirty="0">
                <a:solidFill>
                  <a:srgbClr val="002060"/>
                </a:solidFill>
                <a:latin typeface="#9Slide03 Arima Madurai Black" panose="00000A00000000000000" pitchFamily="2" charset="0"/>
                <a:cs typeface="#9Slide03 Arima Madurai Black" panose="00000A00000000000000" pitchFamily="2" charset="0"/>
              </a:rPr>
              <a:t> Hiểu được thế nào là yêu cầu, đề nghị lịch sự.</a:t>
            </a:r>
          </a:p>
        </p:txBody>
      </p:sp>
      <p:sp>
        <p:nvSpPr>
          <p:cNvPr id="17" name="TextBox 16"/>
          <p:cNvSpPr txBox="1"/>
          <p:nvPr/>
        </p:nvSpPr>
        <p:spPr>
          <a:xfrm>
            <a:off x="2748298" y="3095504"/>
            <a:ext cx="8629856" cy="2862322"/>
          </a:xfrm>
          <a:prstGeom prst="rect">
            <a:avLst/>
          </a:prstGeom>
          <a:noFill/>
        </p:spPr>
        <p:txBody>
          <a:bodyPr wrap="square" rtlCol="0">
            <a:spAutoFit/>
          </a:bodyPr>
          <a:lstStyle/>
          <a:p>
            <a:pPr marL="457200" indent="-457200" algn="just">
              <a:buFont typeface="Wingdings" panose="05000000000000000000" pitchFamily="2" charset="2"/>
              <a:buChar char="ü"/>
            </a:pPr>
            <a:r>
              <a:rPr lang="en-US" sz="3600" dirty="0">
                <a:solidFill>
                  <a:srgbClr val="002060"/>
                </a:solidFill>
                <a:latin typeface="#9Slide03 Arima Madurai Black" panose="00000A00000000000000" pitchFamily="2" charset="0"/>
                <a:cs typeface="#9Slide03 Arima Madurai Black" panose="00000A00000000000000" pitchFamily="2" charset="0"/>
              </a:rPr>
              <a:t>Vận dụng:</a:t>
            </a:r>
          </a:p>
          <a:p>
            <a:pPr marL="457200" indent="-457200" algn="just">
              <a:buFont typeface="Courier New" panose="02070309020205020404" pitchFamily="49" charset="0"/>
              <a:buChar char="o"/>
            </a:pPr>
            <a:r>
              <a:rPr lang="en-US" sz="3600" dirty="0">
                <a:solidFill>
                  <a:srgbClr val="002060"/>
                </a:solidFill>
                <a:latin typeface="#9Slide03 Arima Madurai Black" panose="00000A00000000000000" pitchFamily="2" charset="0"/>
                <a:cs typeface="#9Slide03 Arima Madurai Black" panose="00000A00000000000000" pitchFamily="2" charset="0"/>
              </a:rPr>
              <a:t>Nói được lời yêu cầu, đề nghị lịch sự</a:t>
            </a:r>
          </a:p>
          <a:p>
            <a:pPr marL="457200" indent="-457200" algn="just">
              <a:buFont typeface="Courier New" panose="02070309020205020404" pitchFamily="49" charset="0"/>
              <a:buChar char="o"/>
            </a:pPr>
            <a:r>
              <a:rPr lang="en-US" sz="3600" dirty="0">
                <a:solidFill>
                  <a:srgbClr val="002060"/>
                </a:solidFill>
                <a:latin typeface="#9Slide03 Arima Madurai Black" panose="00000A00000000000000" pitchFamily="2" charset="0"/>
                <a:cs typeface="#9Slide03 Arima Madurai Black" panose="00000A00000000000000" pitchFamily="2" charset="0"/>
              </a:rPr>
              <a:t>Dùng từ ngữ phù hợp với các tình huống khác nhau đảm bảo tính lịch sự của lời yêu cầu, đề nghị.</a:t>
            </a:r>
          </a:p>
        </p:txBody>
      </p:sp>
    </p:spTree>
    <p:extLst>
      <p:ext uri="{BB962C8B-B14F-4D97-AF65-F5344CB8AC3E}">
        <p14:creationId xmlns:p14="http://schemas.microsoft.com/office/powerpoint/2010/main" val="4059599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500" fill="hold"/>
                                        <p:tgtEl>
                                          <p:spTgt spid="16"/>
                                        </p:tgtEl>
                                        <p:attrNameLst>
                                          <p:attrName>ppt_x</p:attrName>
                                        </p:attrNameLst>
                                      </p:cBhvr>
                                      <p:tavLst>
                                        <p:tav tm="0">
                                          <p:val>
                                            <p:strVal val="1+#ppt_w/2"/>
                                          </p:val>
                                        </p:tav>
                                        <p:tav tm="100000">
                                          <p:val>
                                            <p:strVal val="#ppt_x"/>
                                          </p:val>
                                        </p:tav>
                                      </p:tavLst>
                                    </p:anim>
                                    <p:anim calcmode="lin" valueType="num">
                                      <p:cBhvr additive="base">
                                        <p:cTn id="8" dur="1500" fill="hold"/>
                                        <p:tgtEl>
                                          <p:spTgt spid="16"/>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ppt_x"/>
                                          </p:val>
                                        </p:tav>
                                        <p:tav tm="100000">
                                          <p:val>
                                            <p:strVal val="#ppt_x"/>
                                          </p:val>
                                        </p:tav>
                                      </p:tavLst>
                                    </p:anim>
                                    <p:anim calcmode="lin" valueType="num">
                                      <p:cBhvr additive="base">
                                        <p:cTn id="2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2719" y="702068"/>
            <a:ext cx="1404552" cy="1323439"/>
          </a:xfrm>
          <a:prstGeom prst="rect">
            <a:avLst/>
          </a:prstGeom>
          <a:noFill/>
        </p:spPr>
        <p:txBody>
          <a:bodyPr wrap="none" lIns="91440" tIns="45720" rIns="91440" bIns="45720">
            <a:spAutoFit/>
          </a:bodyPr>
          <a:lstStyle/>
          <a:p>
            <a:pPr algn="ctr"/>
            <a:r>
              <a:rPr lang="en-US" sz="4000" b="0" cap="none" spc="0" dirty="0">
                <a:ln w="0"/>
                <a:solidFill>
                  <a:schemeClr val="accent1"/>
                </a:solidFill>
                <a:effectLst>
                  <a:outerShdw blurRad="38100" dist="25400" dir="5400000" algn="ctr" rotWithShape="0">
                    <a:srgbClr val="6E747A">
                      <a:alpha val="43000"/>
                    </a:srgbClr>
                  </a:outerShdw>
                </a:effectLst>
                <a:latin typeface="UTM Flavour" panose="02040603050506020204" pitchFamily="18" charset="0"/>
              </a:rPr>
              <a:t>Bài 3:</a:t>
            </a:r>
          </a:p>
          <a:p>
            <a:pPr algn="ctr"/>
            <a:endParaRPr lang="en-US" sz="4000" b="0" cap="none" spc="0" dirty="0">
              <a:ln w="0"/>
              <a:solidFill>
                <a:schemeClr val="accent1"/>
              </a:solidFill>
              <a:effectLst>
                <a:outerShdw blurRad="38100" dist="25400" dir="5400000" algn="ctr" rotWithShape="0">
                  <a:srgbClr val="6E747A">
                    <a:alpha val="43000"/>
                  </a:srgbClr>
                </a:outerShdw>
              </a:effectLst>
              <a:latin typeface="UTM Flavour" panose="02040603050506020204" pitchFamily="18" charset="0"/>
            </a:endParaRPr>
          </a:p>
        </p:txBody>
      </p:sp>
      <p:sp>
        <p:nvSpPr>
          <p:cNvPr id="3" name="Rectangle 2"/>
          <p:cNvSpPr/>
          <p:nvPr/>
        </p:nvSpPr>
        <p:spPr>
          <a:xfrm>
            <a:off x="877288" y="1316005"/>
            <a:ext cx="10671404" cy="1323439"/>
          </a:xfrm>
          <a:prstGeom prst="rect">
            <a:avLst/>
          </a:prstGeom>
          <a:noFill/>
        </p:spPr>
        <p:txBody>
          <a:bodyPr wrap="square" lIns="91440" tIns="45720" rIns="91440" bIns="45720">
            <a:spAutoFit/>
          </a:bodyPr>
          <a:lstStyle/>
          <a:p>
            <a:pPr algn="ctr"/>
            <a:r>
              <a:rPr lang="en-US" sz="4000" dirty="0">
                <a:ln w="0"/>
                <a:solidFill>
                  <a:schemeClr val="accent1"/>
                </a:solidFill>
                <a:effectLst>
                  <a:glow rad="228600">
                    <a:schemeClr val="accent4">
                      <a:satMod val="175000"/>
                      <a:alpha val="40000"/>
                    </a:schemeClr>
                  </a:glow>
                  <a:outerShdw blurRad="38100" dist="25400" dir="5400000" algn="ctr" rotWithShape="0">
                    <a:srgbClr val="6E747A">
                      <a:alpha val="43000"/>
                    </a:srgbClr>
                  </a:outerShdw>
                </a:effectLst>
                <a:latin typeface="Cambria" panose="02040503050406030204" pitchFamily="18" charset="0"/>
                <a:ea typeface="Cambria" panose="02040503050406030204" pitchFamily="18" charset="0"/>
              </a:rPr>
              <a:t>Đặt câu khiến phù hợp với các hình huống sau:</a:t>
            </a:r>
            <a:endParaRPr lang="en-US" sz="4000" b="0" cap="none" spc="0" dirty="0">
              <a:ln w="0"/>
              <a:solidFill>
                <a:schemeClr val="accent1"/>
              </a:solidFill>
              <a:effectLst>
                <a:glow rad="228600">
                  <a:schemeClr val="accent4">
                    <a:satMod val="175000"/>
                    <a:alpha val="40000"/>
                  </a:schemeClr>
                </a:glow>
                <a:outerShdw blurRad="38100" dist="25400" dir="5400000" algn="ctr" rotWithShape="0">
                  <a:srgbClr val="6E747A">
                    <a:alpha val="43000"/>
                  </a:srgbClr>
                </a:outerShdw>
              </a:effectLst>
              <a:latin typeface="Cambria" panose="02040503050406030204" pitchFamily="18" charset="0"/>
              <a:ea typeface="Cambria" panose="02040503050406030204" pitchFamily="18" charset="0"/>
            </a:endParaRPr>
          </a:p>
          <a:p>
            <a:pPr algn="ctr"/>
            <a:endParaRPr lang="en-US" sz="4000" b="0" cap="none" spc="0" dirty="0">
              <a:ln w="0"/>
              <a:solidFill>
                <a:schemeClr val="accent1"/>
              </a:solidFill>
              <a:effectLst>
                <a:glow rad="228600">
                  <a:schemeClr val="accent4">
                    <a:satMod val="175000"/>
                    <a:alpha val="40000"/>
                  </a:schemeClr>
                </a:glow>
                <a:outerShdw blurRad="38100" dist="25400" dir="5400000" algn="ctr" rotWithShape="0">
                  <a:srgbClr val="6E747A">
                    <a:alpha val="43000"/>
                  </a:srgbClr>
                </a:outerShdw>
              </a:effectLst>
              <a:latin typeface="Cambria" panose="02040503050406030204" pitchFamily="18" charset="0"/>
              <a:ea typeface="Cambria" panose="02040503050406030204" pitchFamily="18" charset="0"/>
            </a:endParaRPr>
          </a:p>
        </p:txBody>
      </p:sp>
      <p:sp>
        <p:nvSpPr>
          <p:cNvPr id="4" name="Rectangle 3"/>
          <p:cNvSpPr/>
          <p:nvPr/>
        </p:nvSpPr>
        <p:spPr>
          <a:xfrm>
            <a:off x="437958" y="2451764"/>
            <a:ext cx="11110734" cy="1200329"/>
          </a:xfrm>
          <a:prstGeom prst="rect">
            <a:avLst/>
          </a:prstGeom>
          <a:noFill/>
        </p:spPr>
        <p:txBody>
          <a:bodyPr wrap="none" lIns="91440" tIns="45720" rIns="91440" bIns="45720">
            <a:spAutoFit/>
          </a:bodyPr>
          <a:lstStyle/>
          <a:p>
            <a:pPr algn="ctr"/>
            <a:r>
              <a:rPr lang="en-US" sz="3600" dirty="0">
                <a:ln w="0"/>
                <a:solidFill>
                  <a:schemeClr val="accent6">
                    <a:lumMod val="50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 Em muốn xin tiền bố mẹ để mua một quyển sổ ghi chép.</a:t>
            </a:r>
            <a:endParaRPr lang="en-US" sz="3600" b="0" cap="none" spc="0" dirty="0">
              <a:ln w="0"/>
              <a:solidFill>
                <a:schemeClr val="accent6">
                  <a:lumMod val="50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endParaRPr lang="en-US" sz="3600" b="0" cap="none" spc="0" dirty="0">
              <a:ln w="0"/>
              <a:solidFill>
                <a:schemeClr val="accent6">
                  <a:lumMod val="50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5" name="Rectangle 4"/>
          <p:cNvSpPr/>
          <p:nvPr/>
        </p:nvSpPr>
        <p:spPr>
          <a:xfrm>
            <a:off x="437958" y="3468317"/>
            <a:ext cx="11310346" cy="1200329"/>
          </a:xfrm>
          <a:prstGeom prst="rect">
            <a:avLst/>
          </a:prstGeom>
          <a:noFill/>
        </p:spPr>
        <p:txBody>
          <a:bodyPr wrap="square" lIns="91440" tIns="45720" rIns="91440" bIns="45720">
            <a:spAutoFit/>
          </a:bodyPr>
          <a:lstStyle/>
          <a:p>
            <a:pPr algn="ctr"/>
            <a:r>
              <a:rPr lang="en-US" sz="3600" dirty="0">
                <a:ln w="0"/>
                <a:solidFill>
                  <a:schemeClr val="accent6">
                    <a:lumMod val="50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 Em đi học về nhà, nhưng nhà em chưa có ai về, em muốn ngồi chờ bên nhà hàng xóm để chờ bố mẹ về.</a:t>
            </a:r>
            <a:endParaRPr lang="en-US" sz="3600" b="0" cap="none" spc="0" dirty="0">
              <a:ln w="0"/>
              <a:solidFill>
                <a:schemeClr val="accent6">
                  <a:lumMod val="50000"/>
                </a:schemeClr>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6" name="PA-图片 7">
            <a:extLst>
              <a:ext uri="{FF2B5EF4-FFF2-40B4-BE49-F238E27FC236}">
                <a16:creationId xmlns:a16="http://schemas.microsoft.com/office/drawing/2014/main" id="{C3C0910F-623D-8540-A388-07D180414E73}"/>
              </a:ext>
            </a:extLst>
          </p:cNvPr>
          <p:cNvPicPr>
            <a:picLocks noChangeAspect="1"/>
          </p:cNvPicPr>
          <p:nvPr>
            <p:custDataLst>
              <p:tags r:id="rId1"/>
            </p:custDataLst>
          </p:nvPr>
        </p:nvPicPr>
        <p:blipFill>
          <a:blip r:embed="rId3" cstate="screen">
            <a:extLst>
              <a:ext uri="{28A0092B-C50C-407E-A947-70E740481C1C}">
                <a14:useLocalDpi xmlns:a14="http://schemas.microsoft.com/office/drawing/2010/main"/>
              </a:ext>
            </a:extLst>
          </a:blip>
          <a:srcRect/>
          <a:stretch/>
        </p:blipFill>
        <p:spPr>
          <a:xfrm>
            <a:off x="9086126" y="3887555"/>
            <a:ext cx="3603087" cy="3603087"/>
          </a:xfrm>
          <a:prstGeom prst="rect">
            <a:avLst/>
          </a:prstGeom>
        </p:spPr>
      </p:pic>
      <p:pic>
        <p:nvPicPr>
          <p:cNvPr id="7" name="PA-图片 38">
            <a:extLst>
              <a:ext uri="{FF2B5EF4-FFF2-40B4-BE49-F238E27FC236}">
                <a16:creationId xmlns:a16="http://schemas.microsoft.com/office/drawing/2014/main" id="{61282BC8-3566-324E-9F6E-4C12ABAA7D3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51130" y="4078350"/>
            <a:ext cx="3019058" cy="3019058"/>
          </a:xfrm>
          <a:prstGeom prst="rect">
            <a:avLst/>
          </a:prstGeom>
        </p:spPr>
      </p:pic>
    </p:spTree>
    <p:extLst>
      <p:ext uri="{BB962C8B-B14F-4D97-AF65-F5344CB8AC3E}">
        <p14:creationId xmlns:p14="http://schemas.microsoft.com/office/powerpoint/2010/main" val="352676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3" decel="100000"/>
                                        <p:tgtEl>
                                          <p:spTgt spid="6"/>
                                        </p:tgtEl>
                                      </p:cBhvr>
                                    </p:animEffect>
                                    <p:anim calcmode="lin" valueType="num">
                                      <p:cBhvr>
                                        <p:cTn id="8" dur="73" decel="100000" fill="hold"/>
                                        <p:tgtEl>
                                          <p:spTgt spid="6"/>
                                        </p:tgtEl>
                                        <p:attrNameLst>
                                          <p:attrName>style.rotation</p:attrName>
                                        </p:attrNameLst>
                                      </p:cBhvr>
                                      <p:tavLst>
                                        <p:tav tm="0">
                                          <p:val>
                                            <p:fltVal val="-90"/>
                                          </p:val>
                                        </p:tav>
                                        <p:tav tm="100000">
                                          <p:val>
                                            <p:fltVal val="0"/>
                                          </p:val>
                                        </p:tav>
                                      </p:tavLst>
                                    </p:anim>
                                    <p:anim calcmode="lin" valueType="num">
                                      <p:cBhvr>
                                        <p:cTn id="9" dur="73" decel="100000" fill="hold"/>
                                        <p:tgtEl>
                                          <p:spTgt spid="6"/>
                                        </p:tgtEl>
                                        <p:attrNameLst>
                                          <p:attrName>ppt_x</p:attrName>
                                        </p:attrNameLst>
                                      </p:cBhvr>
                                      <p:tavLst>
                                        <p:tav tm="0">
                                          <p:val>
                                            <p:strVal val="#ppt_x+0.4"/>
                                          </p:val>
                                        </p:tav>
                                        <p:tav tm="100000">
                                          <p:val>
                                            <p:strVal val="#ppt_x-0.05"/>
                                          </p:val>
                                        </p:tav>
                                      </p:tavLst>
                                    </p:anim>
                                    <p:anim calcmode="lin" valueType="num">
                                      <p:cBhvr>
                                        <p:cTn id="10" dur="73" decel="100000" fill="hold"/>
                                        <p:tgtEl>
                                          <p:spTgt spid="6"/>
                                        </p:tgtEl>
                                        <p:attrNameLst>
                                          <p:attrName>ppt_y</p:attrName>
                                        </p:attrNameLst>
                                      </p:cBhvr>
                                      <p:tavLst>
                                        <p:tav tm="0">
                                          <p:val>
                                            <p:strVal val="#ppt_y-0.4"/>
                                          </p:val>
                                        </p:tav>
                                        <p:tav tm="100000">
                                          <p:val>
                                            <p:strVal val="#ppt_y+0.1"/>
                                          </p:val>
                                        </p:tav>
                                      </p:tavLst>
                                    </p:anim>
                                    <p:anim calcmode="lin" valueType="num">
                                      <p:cBhvr>
                                        <p:cTn id="11" dur="18" accel="100000" fill="hold">
                                          <p:stCondLst>
                                            <p:cond delay="73"/>
                                          </p:stCondLst>
                                        </p:cTn>
                                        <p:tgtEl>
                                          <p:spTgt spid="6"/>
                                        </p:tgtEl>
                                        <p:attrNameLst>
                                          <p:attrName>ppt_x</p:attrName>
                                        </p:attrNameLst>
                                      </p:cBhvr>
                                      <p:tavLst>
                                        <p:tav tm="0">
                                          <p:val>
                                            <p:strVal val="#ppt_x-0.05"/>
                                          </p:val>
                                        </p:tav>
                                        <p:tav tm="100000">
                                          <p:val>
                                            <p:strVal val="#ppt_x"/>
                                          </p:val>
                                        </p:tav>
                                      </p:tavLst>
                                    </p:anim>
                                    <p:anim calcmode="lin" valueType="num">
                                      <p:cBhvr>
                                        <p:cTn id="12" dur="18" accel="100000" fill="hold">
                                          <p:stCondLst>
                                            <p:cond delay="73"/>
                                          </p:stCondLst>
                                        </p:cTn>
                                        <p:tgtEl>
                                          <p:spTgt spid="6"/>
                                        </p:tgtEl>
                                        <p:attrNameLst>
                                          <p:attrName>ppt_y</p:attrName>
                                        </p:attrNameLst>
                                      </p:cBhvr>
                                      <p:tavLst>
                                        <p:tav tm="0">
                                          <p:val>
                                            <p:strVal val="#ppt_y+0.1"/>
                                          </p:val>
                                        </p:tav>
                                        <p:tav tm="100000">
                                          <p:val>
                                            <p:strVal val="#ppt_y"/>
                                          </p:val>
                                        </p:tav>
                                      </p:tavLst>
                                    </p:anim>
                                  </p:childTnLst>
                                </p:cTn>
                              </p:par>
                              <p:par>
                                <p:cTn id="13" presetID="9"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500"/>
                                        <p:tgtEl>
                                          <p:spTgt spid="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635" y="1142132"/>
            <a:ext cx="11752730" cy="615553"/>
          </a:xfrm>
          <a:prstGeom prst="rect">
            <a:avLst/>
          </a:prstGeom>
          <a:solidFill>
            <a:schemeClr val="accent2">
              <a:lumMod val="20000"/>
              <a:lumOff val="80000"/>
            </a:schemeClr>
          </a:solidFill>
        </p:spPr>
        <p:txBody>
          <a:bodyPr wrap="square" lIns="91440" tIns="45720" rIns="91440" bIns="45720">
            <a:spAutoFit/>
          </a:bodyPr>
          <a:lstStyle/>
          <a:p>
            <a:pPr algn="ctr"/>
            <a:r>
              <a:rPr lang="en-US" sz="3400" b="1" dirty="0">
                <a:ln w="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rPr>
              <a:t>a) Em muốn xin tiền bố mẹ để mua một quyển sổ ghi </a:t>
            </a:r>
            <a:r>
              <a:rPr lang="en-US" sz="3400" b="1">
                <a:ln w="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rPr>
              <a:t>chép.</a:t>
            </a:r>
            <a:endParaRPr lang="en-US" sz="3400" b="1" cap="none" spc="0" dirty="0">
              <a:ln w="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endParaRPr>
          </a:p>
        </p:txBody>
      </p:sp>
      <p:sp>
        <p:nvSpPr>
          <p:cNvPr id="3" name="Rectangle 2"/>
          <p:cNvSpPr/>
          <p:nvPr/>
        </p:nvSpPr>
        <p:spPr>
          <a:xfrm>
            <a:off x="1422566" y="2331929"/>
            <a:ext cx="8581196" cy="1077218"/>
          </a:xfrm>
          <a:prstGeom prst="rect">
            <a:avLst/>
          </a:prstGeom>
          <a:noFill/>
        </p:spPr>
        <p:txBody>
          <a:bodyPr wrap="none" lIns="91440" tIns="45720" rIns="91440" bIns="45720">
            <a:spAutoFit/>
          </a:bodyPr>
          <a:lstStyle/>
          <a:p>
            <a:pPr algn="ctr"/>
            <a:r>
              <a:rPr lang="en-US" sz="3200" dirty="0">
                <a:ln w="0"/>
                <a:solidFill>
                  <a:srgbClr val="2AAC42"/>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rPr>
              <a:t>Bố ơi, bố cho con tiền để mua một quyển sổ ạ.</a:t>
            </a:r>
            <a:endParaRPr lang="en-US" sz="3200" b="0" cap="none" spc="0" dirty="0">
              <a:ln w="0"/>
              <a:solidFill>
                <a:srgbClr val="2AAC42"/>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a:p>
            <a:pPr algn="ctr"/>
            <a:endParaRPr lang="en-US" sz="3200" b="0" cap="none" spc="0" dirty="0">
              <a:ln w="0"/>
              <a:solidFill>
                <a:srgbClr val="2AAC42"/>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p:txBody>
      </p:sp>
      <p:sp>
        <p:nvSpPr>
          <p:cNvPr id="4" name="Rectangle 3"/>
          <p:cNvSpPr/>
          <p:nvPr/>
        </p:nvSpPr>
        <p:spPr>
          <a:xfrm>
            <a:off x="1545336" y="3531316"/>
            <a:ext cx="7521611" cy="1077218"/>
          </a:xfrm>
          <a:prstGeom prst="rect">
            <a:avLst/>
          </a:prstGeom>
          <a:noFill/>
        </p:spPr>
        <p:txBody>
          <a:bodyPr wrap="none" lIns="91440" tIns="45720" rIns="91440" bIns="45720">
            <a:spAutoFit/>
          </a:bodyPr>
          <a:lstStyle/>
          <a:p>
            <a:pPr algn="ctr"/>
            <a:r>
              <a:rPr lang="en-US" sz="3200" dirty="0">
                <a:ln w="0"/>
                <a:solidFill>
                  <a:srgbClr val="CD2D6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rPr>
              <a:t>Bố cho con tiền mua một quyển sổ nhé!.</a:t>
            </a:r>
            <a:endParaRPr lang="en-US" sz="3200" b="0" cap="none" spc="0" dirty="0">
              <a:ln w="0"/>
              <a:solidFill>
                <a:srgbClr val="CD2D6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a:p>
            <a:pPr algn="ctr"/>
            <a:endParaRPr lang="en-US" sz="3200" b="0" cap="none" spc="0" dirty="0">
              <a:ln w="0"/>
              <a:solidFill>
                <a:srgbClr val="CD2D6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p:txBody>
      </p:sp>
      <p:sp>
        <p:nvSpPr>
          <p:cNvPr id="5" name="Rectangle 4"/>
          <p:cNvSpPr/>
          <p:nvPr/>
        </p:nvSpPr>
        <p:spPr>
          <a:xfrm>
            <a:off x="1422566" y="4730703"/>
            <a:ext cx="9626247" cy="1569660"/>
          </a:xfrm>
          <a:prstGeom prst="rect">
            <a:avLst/>
          </a:prstGeom>
          <a:noFill/>
        </p:spPr>
        <p:txBody>
          <a:bodyPr wrap="square" lIns="91440" tIns="45720" rIns="91440" bIns="45720">
            <a:spAutoFit/>
          </a:bodyPr>
          <a:lstStyle/>
          <a:p>
            <a:pPr algn="just"/>
            <a:r>
              <a:rPr lang="en-US" sz="3200" dirty="0">
                <a:ln w="0"/>
                <a:solidFill>
                  <a:srgbClr val="2AAC42"/>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rPr>
              <a:t>Bố ơi, bố làm ơn cho con xin tiền mua một quyển sổ ghi chép ạ..</a:t>
            </a:r>
            <a:endParaRPr lang="en-US" sz="3200" b="0" cap="none" spc="0" dirty="0">
              <a:ln w="0"/>
              <a:solidFill>
                <a:srgbClr val="2AAC42"/>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a:p>
            <a:pPr algn="just"/>
            <a:endParaRPr lang="en-US" sz="3200" b="0" cap="none" spc="0" dirty="0">
              <a:ln w="0"/>
              <a:solidFill>
                <a:srgbClr val="2AAC42"/>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p:txBody>
      </p:sp>
      <p:pic>
        <p:nvPicPr>
          <p:cNvPr id="8" name="图形 20" descr="落叶树">
            <a:extLst>
              <a:ext uri="{FF2B5EF4-FFF2-40B4-BE49-F238E27FC236}">
                <a16:creationId xmlns:a16="http://schemas.microsoft.com/office/drawing/2014/main" id="{ADF948B0-0417-8941-9FE3-58A9B3DA2B3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5984" y="3441858"/>
            <a:ext cx="656582" cy="656582"/>
          </a:xfrm>
          <a:prstGeom prst="rect">
            <a:avLst/>
          </a:prstGeom>
        </p:spPr>
      </p:pic>
      <p:pic>
        <p:nvPicPr>
          <p:cNvPr id="10" name="图形 21" descr="落叶树">
            <a:extLst>
              <a:ext uri="{FF2B5EF4-FFF2-40B4-BE49-F238E27FC236}">
                <a16:creationId xmlns:a16="http://schemas.microsoft.com/office/drawing/2014/main" id="{DF76D7A3-8752-9C46-BA3B-D8A0A8442B5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51398" y="2233282"/>
            <a:ext cx="656582" cy="656582"/>
          </a:xfrm>
          <a:prstGeom prst="rect">
            <a:avLst/>
          </a:prstGeom>
        </p:spPr>
      </p:pic>
      <p:pic>
        <p:nvPicPr>
          <p:cNvPr id="11" name="图形 21" descr="落叶树">
            <a:extLst>
              <a:ext uri="{FF2B5EF4-FFF2-40B4-BE49-F238E27FC236}">
                <a16:creationId xmlns:a16="http://schemas.microsoft.com/office/drawing/2014/main" id="{DF76D7A3-8752-9C46-BA3B-D8A0A8442B5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5984" y="4730704"/>
            <a:ext cx="656582" cy="656582"/>
          </a:xfrm>
          <a:prstGeom prst="rect">
            <a:avLst/>
          </a:prstGeom>
        </p:spPr>
      </p:pic>
    </p:spTree>
    <p:extLst>
      <p:ext uri="{BB962C8B-B14F-4D97-AF65-F5344CB8AC3E}">
        <p14:creationId xmlns:p14="http://schemas.microsoft.com/office/powerpoint/2010/main" val="162973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1923" y="717052"/>
            <a:ext cx="11653511" cy="1200329"/>
          </a:xfrm>
          <a:prstGeom prst="rect">
            <a:avLst/>
          </a:prstGeom>
          <a:solidFill>
            <a:schemeClr val="accent4">
              <a:lumMod val="20000"/>
              <a:lumOff val="80000"/>
            </a:schemeClr>
          </a:solidFill>
        </p:spPr>
        <p:txBody>
          <a:bodyPr wrap="none" lIns="91440" tIns="45720" rIns="91440" bIns="45720">
            <a:spAutoFit/>
          </a:bodyPr>
          <a:lstStyle/>
          <a:p>
            <a:pPr algn="ctr"/>
            <a:r>
              <a:rPr lang="en-US" sz="3600" b="1" dirty="0">
                <a:ln w="0"/>
                <a:solidFill>
                  <a:schemeClr val="accent1"/>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rPr>
              <a:t>b) Em đi học về nhà, nhưng nhà em chưa có ai về, </a:t>
            </a:r>
          </a:p>
          <a:p>
            <a:pPr algn="ctr"/>
            <a:r>
              <a:rPr lang="en-US" sz="3600" b="1" dirty="0">
                <a:ln w="0"/>
                <a:solidFill>
                  <a:schemeClr val="accent1"/>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rPr>
              <a:t>em muốn ngồi chờ bên nhà hàng xóm để chờ bố mẹ về.</a:t>
            </a:r>
          </a:p>
        </p:txBody>
      </p:sp>
      <p:sp>
        <p:nvSpPr>
          <p:cNvPr id="3" name="Rectangle 2"/>
          <p:cNvSpPr/>
          <p:nvPr/>
        </p:nvSpPr>
        <p:spPr>
          <a:xfrm>
            <a:off x="1193498" y="2644992"/>
            <a:ext cx="10549684" cy="584775"/>
          </a:xfrm>
          <a:prstGeom prst="rect">
            <a:avLst/>
          </a:prstGeom>
          <a:noFill/>
        </p:spPr>
        <p:txBody>
          <a:bodyPr wrap="none" lIns="91440" tIns="45720" rIns="91440" bIns="45720">
            <a:spAutoFit/>
          </a:bodyPr>
          <a:lstStyle/>
          <a:p>
            <a:pPr algn="ctr"/>
            <a:r>
              <a:rPr lang="en-US" sz="320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rPr>
              <a:t>Bác ơi, xin bác cho cháu ngồi nhờ bên nhà bác một lúc ạ!</a:t>
            </a:r>
            <a:endParaRPr lang="en-US" sz="3200" b="0" cap="none" spc="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p:txBody>
      </p:sp>
      <p:sp>
        <p:nvSpPr>
          <p:cNvPr id="4" name="Rectangle 3"/>
          <p:cNvSpPr/>
          <p:nvPr/>
        </p:nvSpPr>
        <p:spPr>
          <a:xfrm>
            <a:off x="1384614" y="3835064"/>
            <a:ext cx="9422772" cy="1077218"/>
          </a:xfrm>
          <a:prstGeom prst="rect">
            <a:avLst/>
          </a:prstGeom>
          <a:noFill/>
        </p:spPr>
        <p:txBody>
          <a:bodyPr wrap="none" lIns="91440" tIns="45720" rIns="91440" bIns="45720">
            <a:spAutoFit/>
          </a:bodyPr>
          <a:lstStyle/>
          <a:p>
            <a:pPr algn="ctr"/>
            <a:r>
              <a:rPr lang="en-US" sz="320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rPr>
              <a:t>Bác ơi, bác cho cháu ngồi bên nhà bác một lúc với!</a:t>
            </a:r>
            <a:endParaRPr lang="en-US" sz="3200" b="0" cap="none" spc="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a:p>
            <a:pPr algn="ctr"/>
            <a:endParaRPr lang="en-US" sz="3200" b="0" cap="none" spc="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p:txBody>
      </p:sp>
      <p:sp>
        <p:nvSpPr>
          <p:cNvPr id="5" name="Rectangle 4"/>
          <p:cNvSpPr/>
          <p:nvPr/>
        </p:nvSpPr>
        <p:spPr>
          <a:xfrm>
            <a:off x="1394048" y="4956008"/>
            <a:ext cx="8691803" cy="584775"/>
          </a:xfrm>
          <a:prstGeom prst="rect">
            <a:avLst/>
          </a:prstGeom>
          <a:noFill/>
        </p:spPr>
        <p:txBody>
          <a:bodyPr wrap="none" lIns="91440" tIns="45720" rIns="91440" bIns="45720">
            <a:spAutoFit/>
          </a:bodyPr>
          <a:lstStyle/>
          <a:p>
            <a:pPr algn="ctr"/>
            <a:r>
              <a:rPr lang="en-US" sz="320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rPr>
              <a:t>Thưa bác, cho cháu ngồi nhờ bên nhà bác nhé!</a:t>
            </a:r>
            <a:endParaRPr lang="en-US" sz="3200" b="0" cap="none" spc="0" dirty="0">
              <a:ln w="0"/>
              <a:solidFill>
                <a:srgbClr val="742F26"/>
              </a:solidFill>
              <a:effectLst>
                <a:outerShdw blurRad="38100" dist="25400" dir="5400000" algn="ctr" rotWithShape="0">
                  <a:srgbClr val="6E747A">
                    <a:alpha val="43000"/>
                  </a:srgbClr>
                </a:outerShdw>
              </a:effectLst>
              <a:latin typeface="#9Slide03 Arima Madurai Black" panose="00000A00000000000000" pitchFamily="2" charset="0"/>
              <a:cs typeface="#9Slide03 Arima Madurai Black" panose="00000A00000000000000" pitchFamily="2" charset="0"/>
            </a:endParaRPr>
          </a:p>
        </p:txBody>
      </p:sp>
      <p:pic>
        <p:nvPicPr>
          <p:cNvPr id="7" name="图形 20" descr="落叶树">
            <a:extLst>
              <a:ext uri="{FF2B5EF4-FFF2-40B4-BE49-F238E27FC236}">
                <a16:creationId xmlns:a16="http://schemas.microsoft.com/office/drawing/2014/main" id="{ADF948B0-0417-8941-9FE3-58A9B3DA2B3F}"/>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7466" y="3495148"/>
            <a:ext cx="656582" cy="656582"/>
          </a:xfrm>
          <a:prstGeom prst="rect">
            <a:avLst/>
          </a:prstGeom>
        </p:spPr>
      </p:pic>
      <p:pic>
        <p:nvPicPr>
          <p:cNvPr id="9" name="图形 21" descr="落叶树">
            <a:extLst>
              <a:ext uri="{FF2B5EF4-FFF2-40B4-BE49-F238E27FC236}">
                <a16:creationId xmlns:a16="http://schemas.microsoft.com/office/drawing/2014/main" id="{DF76D7A3-8752-9C46-BA3B-D8A0A8442B5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37466" y="2270853"/>
            <a:ext cx="656582" cy="656582"/>
          </a:xfrm>
          <a:prstGeom prst="rect">
            <a:avLst/>
          </a:prstGeom>
        </p:spPr>
      </p:pic>
      <p:pic>
        <p:nvPicPr>
          <p:cNvPr id="10" name="图形 21" descr="落叶树">
            <a:extLst>
              <a:ext uri="{FF2B5EF4-FFF2-40B4-BE49-F238E27FC236}">
                <a16:creationId xmlns:a16="http://schemas.microsoft.com/office/drawing/2014/main" id="{DF76D7A3-8752-9C46-BA3B-D8A0A8442B5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6861" y="4683396"/>
            <a:ext cx="656582" cy="656582"/>
          </a:xfrm>
          <a:prstGeom prst="rect">
            <a:avLst/>
          </a:prstGeom>
        </p:spPr>
      </p:pic>
    </p:spTree>
    <p:extLst>
      <p:ext uri="{BB962C8B-B14F-4D97-AF65-F5344CB8AC3E}">
        <p14:creationId xmlns:p14="http://schemas.microsoft.com/office/powerpoint/2010/main" val="229311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F710F2A4-2ED1-4040-A7E7-5625558332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69515" y="1453697"/>
            <a:ext cx="5766743" cy="5011909"/>
          </a:xfrm>
          <a:prstGeom prst="rect">
            <a:avLst/>
          </a:prstGeom>
        </p:spPr>
      </p:pic>
      <p:sp>
        <p:nvSpPr>
          <p:cNvPr id="2" name="Rectangle 1"/>
          <p:cNvSpPr/>
          <p:nvPr/>
        </p:nvSpPr>
        <p:spPr>
          <a:xfrm>
            <a:off x="1336666" y="2768552"/>
            <a:ext cx="4615367" cy="1569660"/>
          </a:xfrm>
          <a:prstGeom prst="rect">
            <a:avLst/>
          </a:prstGeom>
          <a:noFill/>
        </p:spPr>
        <p:txBody>
          <a:bodyPr wrap="none" lIns="91440" tIns="45720" rIns="91440" bIns="45720">
            <a:spAutoFit/>
          </a:bodyPr>
          <a:lstStyle/>
          <a:p>
            <a:pPr algn="ctr"/>
            <a:r>
              <a:rPr lang="en-US" sz="9600" b="1" cap="none" spc="0" dirty="0">
                <a:ln w="9525">
                  <a:solidFill>
                    <a:schemeClr val="bg1"/>
                  </a:solidFill>
                  <a:prstDash val="solid"/>
                </a:ln>
                <a:solidFill>
                  <a:schemeClr val="accent6">
                    <a:lumMod val="50000"/>
                  </a:schemeClr>
                </a:solidFill>
                <a:effectLst>
                  <a:outerShdw blurRad="12700" dist="38100" dir="2700000" algn="tl" rotWithShape="0">
                    <a:schemeClr val="accent5">
                      <a:lumMod val="60000"/>
                      <a:lumOff val="40000"/>
                    </a:schemeClr>
                  </a:outerShdw>
                </a:effectLst>
                <a:latin typeface="UTM Flavour" panose="02040603050506020204" pitchFamily="18" charset="0"/>
              </a:rPr>
              <a:t>DẶN DÒ</a:t>
            </a:r>
          </a:p>
        </p:txBody>
      </p:sp>
    </p:spTree>
    <p:extLst>
      <p:ext uri="{BB962C8B-B14F-4D97-AF65-F5344CB8AC3E}">
        <p14:creationId xmlns:p14="http://schemas.microsoft.com/office/powerpoint/2010/main" val="676412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500" fill="hold"/>
                                        <p:tgtEl>
                                          <p:spTgt spid="17"/>
                                        </p:tgtEl>
                                        <p:attrNameLst>
                                          <p:attrName>ppt_x</p:attrName>
                                        </p:attrNameLst>
                                      </p:cBhvr>
                                      <p:tavLst>
                                        <p:tav tm="0">
                                          <p:val>
                                            <p:strVal val="1+#ppt_w/2"/>
                                          </p:val>
                                        </p:tav>
                                        <p:tav tm="100000">
                                          <p:val>
                                            <p:strVal val="#ppt_x"/>
                                          </p:val>
                                        </p:tav>
                                      </p:tavLst>
                                    </p:anim>
                                    <p:anim calcmode="lin" valueType="num">
                                      <p:cBhvr additive="base">
                                        <p:cTn id="8" dur="1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nacartoon] Lịch Sự Nơi Công Cộ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 name="TextBox 2"/>
          <p:cNvSpPr txBox="1"/>
          <p:nvPr/>
        </p:nvSpPr>
        <p:spPr>
          <a:xfrm>
            <a:off x="1500554" y="7315201"/>
            <a:ext cx="9542585" cy="369332"/>
          </a:xfrm>
          <a:prstGeom prst="rect">
            <a:avLst/>
          </a:prstGeom>
          <a:noFill/>
        </p:spPr>
        <p:txBody>
          <a:bodyPr wrap="square" rtlCol="0">
            <a:spAutoFit/>
          </a:bodyPr>
          <a:lstStyle/>
          <a:p>
            <a:r>
              <a:rPr lang="en-US" dirty="0"/>
              <a:t>LINK:https://www.youtube.com/watch?v=bniXIOd6M_g</a:t>
            </a:r>
          </a:p>
        </p:txBody>
      </p:sp>
    </p:spTree>
    <p:extLst>
      <p:ext uri="{BB962C8B-B14F-4D97-AF65-F5344CB8AC3E}">
        <p14:creationId xmlns:p14="http://schemas.microsoft.com/office/powerpoint/2010/main" val="35467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12">
            <a:extLst>
              <a:ext uri="{FF2B5EF4-FFF2-40B4-BE49-F238E27FC236}">
                <a16:creationId xmlns:a16="http://schemas.microsoft.com/office/drawing/2014/main" id="{F8D19929-393B-904F-84D4-52218C6D8A2E}"/>
              </a:ext>
            </a:extLst>
          </p:cNvPr>
          <p:cNvSpPr txBox="1">
            <a:spLocks noChangeArrowheads="1"/>
          </p:cNvSpPr>
          <p:nvPr/>
        </p:nvSpPr>
        <p:spPr bwMode="auto">
          <a:xfrm>
            <a:off x="7043299" y="1447195"/>
            <a:ext cx="64703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zh-CN" sz="6000" dirty="0">
                <a:solidFill>
                  <a:srgbClr val="217875"/>
                </a:solidFill>
                <a:latin typeface="UTM Flavour" panose="02040603050506020204" pitchFamily="18" charset="0"/>
                <a:cs typeface="Times New Roman" panose="02020603050405020304" pitchFamily="18" charset="0"/>
                <a:sym typeface="+mn-lt"/>
              </a:rPr>
              <a:t>Khởi động</a:t>
            </a:r>
            <a:endParaRPr lang="zh-CN" altLang="en-US" sz="6000" dirty="0">
              <a:solidFill>
                <a:srgbClr val="217875"/>
              </a:solidFill>
              <a:latin typeface="UTM Flavour" panose="02040603050506020204" pitchFamily="18" charset="0"/>
              <a:cs typeface="Times New Roman" panose="02020603050405020304" pitchFamily="18" charset="0"/>
              <a:sym typeface="+mn-lt"/>
            </a:endParaRPr>
          </a:p>
        </p:txBody>
      </p:sp>
      <p:sp>
        <p:nvSpPr>
          <p:cNvPr id="34" name="文本框 13">
            <a:extLst>
              <a:ext uri="{FF2B5EF4-FFF2-40B4-BE49-F238E27FC236}">
                <a16:creationId xmlns:a16="http://schemas.microsoft.com/office/drawing/2014/main" id="{B0B7B078-A514-9641-9D57-DEEE466DA27A}"/>
              </a:ext>
            </a:extLst>
          </p:cNvPr>
          <p:cNvSpPr txBox="1">
            <a:spLocks noChangeArrowheads="1"/>
          </p:cNvSpPr>
          <p:nvPr/>
        </p:nvSpPr>
        <p:spPr bwMode="auto">
          <a:xfrm>
            <a:off x="5715749" y="1565828"/>
            <a:ext cx="13275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zh-CN" sz="6000" dirty="0">
                <a:solidFill>
                  <a:srgbClr val="217875"/>
                </a:solidFill>
                <a:latin typeface="UTM Flavour" panose="02040603050506020204" pitchFamily="18" charset="0"/>
                <a:cs typeface="Times New Roman" panose="02020603050405020304" pitchFamily="18" charset="0"/>
                <a:sym typeface="+mn-lt"/>
              </a:rPr>
              <a:t>01</a:t>
            </a:r>
            <a:endParaRPr lang="zh-CN" altLang="en-US" sz="6000" dirty="0">
              <a:solidFill>
                <a:srgbClr val="217875"/>
              </a:solidFill>
              <a:latin typeface="UTM Flavour" panose="02040603050506020204" pitchFamily="18" charset="0"/>
              <a:cs typeface="Times New Roman" panose="02020603050405020304" pitchFamily="18" charset="0"/>
              <a:sym typeface="+mn-lt"/>
            </a:endParaRPr>
          </a:p>
        </p:txBody>
      </p:sp>
      <p:sp>
        <p:nvSpPr>
          <p:cNvPr id="30" name="文本框 30">
            <a:extLst>
              <a:ext uri="{FF2B5EF4-FFF2-40B4-BE49-F238E27FC236}">
                <a16:creationId xmlns:a16="http://schemas.microsoft.com/office/drawing/2014/main" id="{5C883459-0A1C-894B-90FF-D21F215D6828}"/>
              </a:ext>
            </a:extLst>
          </p:cNvPr>
          <p:cNvSpPr txBox="1">
            <a:spLocks noChangeArrowheads="1"/>
          </p:cNvSpPr>
          <p:nvPr/>
        </p:nvSpPr>
        <p:spPr bwMode="auto">
          <a:xfrm>
            <a:off x="7043299" y="2729115"/>
            <a:ext cx="64703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zh-CN" sz="6000" dirty="0">
                <a:solidFill>
                  <a:srgbClr val="17A54F"/>
                </a:solidFill>
                <a:latin typeface="UTM Flavour" panose="02040603050506020204" pitchFamily="18" charset="0"/>
                <a:cs typeface="Times New Roman" panose="02020603050405020304" pitchFamily="18" charset="0"/>
                <a:sym typeface="+mn-lt"/>
              </a:rPr>
              <a:t>Khám phá</a:t>
            </a:r>
            <a:endParaRPr lang="zh-CN" altLang="en-US" sz="6000" dirty="0">
              <a:solidFill>
                <a:srgbClr val="17A54F"/>
              </a:solidFill>
              <a:latin typeface="UTM Flavour" panose="02040603050506020204" pitchFamily="18" charset="0"/>
              <a:cs typeface="Times New Roman" panose="02020603050405020304" pitchFamily="18" charset="0"/>
              <a:sym typeface="+mn-lt"/>
            </a:endParaRPr>
          </a:p>
        </p:txBody>
      </p:sp>
      <p:sp>
        <p:nvSpPr>
          <p:cNvPr id="31" name="文本框 31">
            <a:extLst>
              <a:ext uri="{FF2B5EF4-FFF2-40B4-BE49-F238E27FC236}">
                <a16:creationId xmlns:a16="http://schemas.microsoft.com/office/drawing/2014/main" id="{90D65EBE-768B-A642-A820-83B5CDEA6835}"/>
              </a:ext>
            </a:extLst>
          </p:cNvPr>
          <p:cNvSpPr txBox="1">
            <a:spLocks noChangeArrowheads="1"/>
          </p:cNvSpPr>
          <p:nvPr/>
        </p:nvSpPr>
        <p:spPr bwMode="auto">
          <a:xfrm>
            <a:off x="5715749" y="2809208"/>
            <a:ext cx="13275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zh-CN" sz="6000" dirty="0">
                <a:solidFill>
                  <a:srgbClr val="17A54F"/>
                </a:solidFill>
                <a:latin typeface="UTM Flavour" panose="02040603050506020204" pitchFamily="18" charset="0"/>
                <a:cs typeface="Times New Roman" panose="02020603050405020304" pitchFamily="18" charset="0"/>
                <a:sym typeface="+mn-lt"/>
              </a:rPr>
              <a:t>02</a:t>
            </a:r>
            <a:endParaRPr lang="zh-CN" altLang="en-US" sz="6000" dirty="0">
              <a:solidFill>
                <a:srgbClr val="17A54F"/>
              </a:solidFill>
              <a:latin typeface="UTM Flavour" panose="02040603050506020204" pitchFamily="18" charset="0"/>
              <a:cs typeface="Times New Roman" panose="02020603050405020304" pitchFamily="18" charset="0"/>
              <a:sym typeface="+mn-lt"/>
            </a:endParaRPr>
          </a:p>
        </p:txBody>
      </p:sp>
      <p:sp>
        <p:nvSpPr>
          <p:cNvPr id="28" name="文本框 32">
            <a:extLst>
              <a:ext uri="{FF2B5EF4-FFF2-40B4-BE49-F238E27FC236}">
                <a16:creationId xmlns:a16="http://schemas.microsoft.com/office/drawing/2014/main" id="{9422B1C5-F6CB-2F45-BB84-CD340B935660}"/>
              </a:ext>
            </a:extLst>
          </p:cNvPr>
          <p:cNvSpPr txBox="1">
            <a:spLocks noChangeArrowheads="1"/>
          </p:cNvSpPr>
          <p:nvPr/>
        </p:nvSpPr>
        <p:spPr bwMode="auto">
          <a:xfrm>
            <a:off x="7043299" y="4070491"/>
            <a:ext cx="647035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zh-CN" sz="6000" dirty="0">
                <a:solidFill>
                  <a:srgbClr val="217875"/>
                </a:solidFill>
                <a:latin typeface="UTM Flavour" panose="02040603050506020204" pitchFamily="18" charset="0"/>
                <a:cs typeface="Times New Roman" panose="02020603050405020304" pitchFamily="18" charset="0"/>
                <a:sym typeface="+mn-lt"/>
              </a:rPr>
              <a:t>Vận dụng</a:t>
            </a:r>
            <a:endParaRPr lang="zh-CN" altLang="en-US" sz="6000" dirty="0">
              <a:solidFill>
                <a:srgbClr val="217875"/>
              </a:solidFill>
              <a:latin typeface="UTM Flavour" panose="02040603050506020204" pitchFamily="18" charset="0"/>
              <a:cs typeface="Times New Roman" panose="02020603050405020304" pitchFamily="18" charset="0"/>
              <a:sym typeface="+mn-lt"/>
            </a:endParaRPr>
          </a:p>
        </p:txBody>
      </p:sp>
      <p:sp>
        <p:nvSpPr>
          <p:cNvPr id="29" name="文本框 33">
            <a:extLst>
              <a:ext uri="{FF2B5EF4-FFF2-40B4-BE49-F238E27FC236}">
                <a16:creationId xmlns:a16="http://schemas.microsoft.com/office/drawing/2014/main" id="{4CE64DE5-09AB-BD46-ADD0-415E6A79E938}"/>
              </a:ext>
            </a:extLst>
          </p:cNvPr>
          <p:cNvSpPr txBox="1">
            <a:spLocks noChangeArrowheads="1"/>
          </p:cNvSpPr>
          <p:nvPr/>
        </p:nvSpPr>
        <p:spPr bwMode="auto">
          <a:xfrm>
            <a:off x="5715749" y="4104457"/>
            <a:ext cx="13275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zh-CN" sz="6000" dirty="0">
                <a:solidFill>
                  <a:srgbClr val="217875"/>
                </a:solidFill>
                <a:latin typeface="UTM Flavour" panose="02040603050506020204" pitchFamily="18" charset="0"/>
                <a:cs typeface="Times New Roman" panose="02020603050405020304" pitchFamily="18" charset="0"/>
                <a:sym typeface="+mn-lt"/>
              </a:rPr>
              <a:t>03</a:t>
            </a:r>
            <a:endParaRPr lang="zh-CN" altLang="en-US" sz="6000" dirty="0">
              <a:solidFill>
                <a:srgbClr val="217875"/>
              </a:solidFill>
              <a:latin typeface="UTM Flavour" panose="02040603050506020204" pitchFamily="18" charset="0"/>
              <a:cs typeface="Times New Roman" panose="02020603050405020304" pitchFamily="18" charset="0"/>
              <a:sym typeface="+mn-lt"/>
            </a:endParaRPr>
          </a:p>
        </p:txBody>
      </p:sp>
      <p:sp>
        <p:nvSpPr>
          <p:cNvPr id="2" name="Rectangle 1"/>
          <p:cNvSpPr/>
          <p:nvPr/>
        </p:nvSpPr>
        <p:spPr>
          <a:xfrm>
            <a:off x="1930422" y="1793545"/>
            <a:ext cx="2966068" cy="3046988"/>
          </a:xfrm>
          <a:prstGeom prst="rect">
            <a:avLst/>
          </a:prstGeom>
          <a:noFill/>
        </p:spPr>
        <p:txBody>
          <a:bodyPr wrap="none" lIns="91440" tIns="45720" rIns="91440" bIns="45720">
            <a:spAutoFit/>
          </a:bodyPr>
          <a:lstStyle/>
          <a:p>
            <a:pPr algn="ctr"/>
            <a:r>
              <a:rPr lang="en-US" sz="9600" b="1" cap="none" spc="0" dirty="0">
                <a:ln w="9525">
                  <a:noFill/>
                  <a:prstDash val="solid"/>
                </a:ln>
                <a:solidFill>
                  <a:srgbClr val="217875"/>
                </a:solidFill>
                <a:effectLst>
                  <a:outerShdw blurRad="12700" dist="38100" dir="2700000" algn="tl" rotWithShape="0">
                    <a:schemeClr val="accent5">
                      <a:lumMod val="60000"/>
                      <a:lumOff val="40000"/>
                    </a:schemeClr>
                  </a:outerShdw>
                </a:effectLst>
                <a:latin typeface="UTM LinotypeZapfino KT" panose="02040603050506020204" pitchFamily="18" charset="0"/>
              </a:rPr>
              <a:t>Nội dung</a:t>
            </a:r>
          </a:p>
          <a:p>
            <a:pPr algn="ctr"/>
            <a:r>
              <a:rPr lang="en-US" sz="9600" b="1" cap="none" spc="0" dirty="0">
                <a:ln w="9525">
                  <a:noFill/>
                  <a:prstDash val="solid"/>
                </a:ln>
                <a:solidFill>
                  <a:srgbClr val="217875"/>
                </a:solidFill>
                <a:effectLst>
                  <a:outerShdw blurRad="12700" dist="38100" dir="2700000" algn="tl" rotWithShape="0">
                    <a:schemeClr val="accent5">
                      <a:lumMod val="60000"/>
                      <a:lumOff val="40000"/>
                    </a:schemeClr>
                  </a:outerShdw>
                </a:effectLst>
                <a:latin typeface="UTM LinotypeZapfino KT" panose="02040603050506020204" pitchFamily="18" charset="0"/>
              </a:rPr>
              <a:t> bài học</a:t>
            </a:r>
          </a:p>
        </p:txBody>
      </p:sp>
    </p:spTree>
    <p:extLst>
      <p:ext uri="{BB962C8B-B14F-4D97-AF65-F5344CB8AC3E}">
        <p14:creationId xmlns:p14="http://schemas.microsoft.com/office/powerpoint/2010/main" val="1097669456"/>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a14="http://schemas.microsoft.com/office/drawing/2010/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1000" fill="hold"/>
                                        <p:tgtEl>
                                          <p:spTgt spid="32"/>
                                        </p:tgtEl>
                                        <p:attrNameLst>
                                          <p:attrName>ppt_w</p:attrName>
                                        </p:attrNameLst>
                                      </p:cBhvr>
                                      <p:tavLst>
                                        <p:tav tm="0">
                                          <p:val>
                                            <p:fltVal val="0"/>
                                          </p:val>
                                        </p:tav>
                                        <p:tav tm="100000">
                                          <p:val>
                                            <p:strVal val="#ppt_w"/>
                                          </p:val>
                                        </p:tav>
                                      </p:tavLst>
                                    </p:anim>
                                    <p:anim calcmode="lin" valueType="num">
                                      <p:cBhvr>
                                        <p:cTn id="14" dur="1000" fill="hold"/>
                                        <p:tgtEl>
                                          <p:spTgt spid="32"/>
                                        </p:tgtEl>
                                        <p:attrNameLst>
                                          <p:attrName>ppt_h</p:attrName>
                                        </p:attrNameLst>
                                      </p:cBhvr>
                                      <p:tavLst>
                                        <p:tav tm="0">
                                          <p:val>
                                            <p:fltVal val="0"/>
                                          </p:val>
                                        </p:tav>
                                        <p:tav tm="100000">
                                          <p:val>
                                            <p:strVal val="#ppt_h"/>
                                          </p:val>
                                        </p:tav>
                                      </p:tavLst>
                                    </p:anim>
                                    <p:anim calcmode="lin" valueType="num">
                                      <p:cBhvr>
                                        <p:cTn id="15" dur="1000" fill="hold"/>
                                        <p:tgtEl>
                                          <p:spTgt spid="32"/>
                                        </p:tgtEl>
                                        <p:attrNameLst>
                                          <p:attrName>style.rotation</p:attrName>
                                        </p:attrNameLst>
                                      </p:cBhvr>
                                      <p:tavLst>
                                        <p:tav tm="0">
                                          <p:val>
                                            <p:fltVal val="90"/>
                                          </p:val>
                                        </p:tav>
                                        <p:tav tm="100000">
                                          <p:val>
                                            <p:fltVal val="0"/>
                                          </p:val>
                                        </p:tav>
                                      </p:tavLst>
                                    </p:anim>
                                    <p:animEffect transition="in" filter="fade">
                                      <p:cBhvr>
                                        <p:cTn id="16" dur="1000"/>
                                        <p:tgtEl>
                                          <p:spTgt spid="3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randombar(horizontal)">
                                      <p:cBhvr>
                                        <p:cTn id="19" dur="500"/>
                                        <p:tgtEl>
                                          <p:spTgt spid="34"/>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anim calcmode="lin" valueType="num">
                                      <p:cBhvr>
                                        <p:cTn id="24" dur="1000" fill="hold"/>
                                        <p:tgtEl>
                                          <p:spTgt spid="30"/>
                                        </p:tgtEl>
                                        <p:attrNameLst>
                                          <p:attrName>style.rotation</p:attrName>
                                        </p:attrNameLst>
                                      </p:cBhvr>
                                      <p:tavLst>
                                        <p:tav tm="0">
                                          <p:val>
                                            <p:fltVal val="90"/>
                                          </p:val>
                                        </p:tav>
                                        <p:tav tm="100000">
                                          <p:val>
                                            <p:fltVal val="0"/>
                                          </p:val>
                                        </p:tav>
                                      </p:tavLst>
                                    </p:anim>
                                    <p:animEffect transition="in" filter="fade">
                                      <p:cBhvr>
                                        <p:cTn id="25" dur="1000"/>
                                        <p:tgtEl>
                                          <p:spTgt spid="3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randombar(horizontal)">
                                      <p:cBhvr>
                                        <p:cTn id="28" dur="500"/>
                                        <p:tgtEl>
                                          <p:spTgt spid="31"/>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 calcmode="lin" valueType="num">
                                      <p:cBhvr>
                                        <p:cTn id="33" dur="1000" fill="hold"/>
                                        <p:tgtEl>
                                          <p:spTgt spid="28"/>
                                        </p:tgtEl>
                                        <p:attrNameLst>
                                          <p:attrName>style.rotation</p:attrName>
                                        </p:attrNameLst>
                                      </p:cBhvr>
                                      <p:tavLst>
                                        <p:tav tm="0">
                                          <p:val>
                                            <p:fltVal val="90"/>
                                          </p:val>
                                        </p:tav>
                                        <p:tav tm="100000">
                                          <p:val>
                                            <p:fltVal val="0"/>
                                          </p:val>
                                        </p:tav>
                                      </p:tavLst>
                                    </p:anim>
                                    <p:animEffect transition="in" filter="fade">
                                      <p:cBhvr>
                                        <p:cTn id="34" dur="1000"/>
                                        <p:tgtEl>
                                          <p:spTgt spid="2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0" grpId="0"/>
      <p:bldP spid="31" grpId="0"/>
      <p:bldP spid="28" grpId="0"/>
      <p:bldP spid="29"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2813" y="2246311"/>
            <a:ext cx="7822975" cy="1938992"/>
          </a:xfrm>
          <a:prstGeom prst="rect">
            <a:avLst/>
          </a:prstGeom>
          <a:noFill/>
        </p:spPr>
        <p:txBody>
          <a:bodyPr wrap="none" lIns="91440" tIns="45720" rIns="91440" bIns="45720">
            <a:spAutoFit/>
          </a:bodyPr>
          <a:lstStyle/>
          <a:p>
            <a:pPr algn="ctr"/>
            <a:r>
              <a:rPr lang="en-US" sz="120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Khởi động</a:t>
            </a:r>
          </a:p>
        </p:txBody>
      </p:sp>
    </p:spTree>
    <p:extLst>
      <p:ext uri="{BB962C8B-B14F-4D97-AF65-F5344CB8AC3E}">
        <p14:creationId xmlns:p14="http://schemas.microsoft.com/office/powerpoint/2010/main" val="818905114"/>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a14="http://schemas.microsoft.com/office/drawing/2010/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hia sẻ bộ phông nền học online (classroom background) cho giáo viên – học  sinh - Thái Triể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33669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ây bút png | PNGEg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366" b="100000" l="3736" r="92816"/>
                    </a14:imgEffect>
                  </a14:imgLayer>
                </a14:imgProps>
              </a:ext>
              <a:ext uri="{28A0092B-C50C-407E-A947-70E740481C1C}">
                <a14:useLocalDpi xmlns:a14="http://schemas.microsoft.com/office/drawing/2010/main" val="0"/>
              </a:ext>
            </a:extLst>
          </a:blip>
          <a:srcRect/>
          <a:stretch>
            <a:fillRect/>
          </a:stretch>
        </p:blipFill>
        <p:spPr bwMode="auto">
          <a:xfrm rot="21302357">
            <a:off x="4598328" y="3297194"/>
            <a:ext cx="2345103" cy="313354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nam học sinh đeo balo đi học - PN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93333">
                        <a14:foregroundMark x1="58000" y1="90892" x2="58000" y2="90892"/>
                        <a14:foregroundMark x1="60500" y1="84820" x2="61667" y2="93738"/>
                      </a14:backgroundRemoval>
                    </a14:imgEffect>
                  </a14:imgLayer>
                </a14:imgProps>
              </a:ext>
              <a:ext uri="{28A0092B-C50C-407E-A947-70E740481C1C}">
                <a14:useLocalDpi xmlns:a14="http://schemas.microsoft.com/office/drawing/2010/main" val="0"/>
              </a:ext>
            </a:extLst>
          </a:blip>
          <a:srcRect/>
          <a:stretch>
            <a:fillRect/>
          </a:stretch>
        </p:blipFill>
        <p:spPr bwMode="auto">
          <a:xfrm>
            <a:off x="6574015" y="2480491"/>
            <a:ext cx="5715000" cy="50196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Học Sinh Hoạt Hình Minh Họa, Mở Hình Minh Họa, Phim Hoạt Hình Minh  Họa, Học Sinh Sinh Viên Tranh Minh Hoạ miễn phí tải tập tin PNG PSDComment  và"/>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flipH="1">
            <a:off x="-1102365" y="1619347"/>
            <a:ext cx="6096000" cy="60960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32642" y="2406551"/>
            <a:ext cx="2035909" cy="2035909"/>
          </a:xfrm>
          <a:prstGeom prst="rect">
            <a:avLst/>
          </a:prstGeom>
        </p:spPr>
      </p:pic>
      <p:sp>
        <p:nvSpPr>
          <p:cNvPr id="4" name="TextBox 3"/>
          <p:cNvSpPr txBox="1"/>
          <p:nvPr/>
        </p:nvSpPr>
        <p:spPr>
          <a:xfrm>
            <a:off x="1122226" y="207604"/>
            <a:ext cx="10256740" cy="1077218"/>
          </a:xfrm>
          <a:prstGeom prst="rect">
            <a:avLst/>
          </a:prstGeom>
          <a:ln w="19050">
            <a:prstDash val="lg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200" dirty="0">
                <a:solidFill>
                  <a:schemeClr val="accent6">
                    <a:lumMod val="50000"/>
                  </a:schemeClr>
                </a:solidFill>
                <a:latin typeface="#9Slide03 Arima Madurai Black" panose="00000A00000000000000" pitchFamily="2" charset="0"/>
                <a:cs typeface="#9Slide03 Arima Madurai Black" panose="00000A00000000000000" pitchFamily="2" charset="0"/>
              </a:rPr>
              <a:t>Nam muốn mượn Hải một cây bút mực.. </a:t>
            </a:r>
          </a:p>
          <a:p>
            <a:pPr algn="ctr"/>
            <a:r>
              <a:rPr lang="en-US" sz="3200" dirty="0">
                <a:solidFill>
                  <a:schemeClr val="accent6">
                    <a:lumMod val="50000"/>
                  </a:schemeClr>
                </a:solidFill>
                <a:latin typeface="#9Slide03 Arima Madurai Black" panose="00000A00000000000000" pitchFamily="2" charset="0"/>
                <a:cs typeface="#9Slide03 Arima Madurai Black" panose="00000A00000000000000" pitchFamily="2" charset="0"/>
              </a:rPr>
              <a:t>Nếu là Nam, em sẽ nói với Hải như thế nào?</a:t>
            </a:r>
          </a:p>
        </p:txBody>
      </p:sp>
      <p:sp>
        <p:nvSpPr>
          <p:cNvPr id="5" name="Cloud Callout 4"/>
          <p:cNvSpPr/>
          <p:nvPr/>
        </p:nvSpPr>
        <p:spPr>
          <a:xfrm>
            <a:off x="8046720" y="1284822"/>
            <a:ext cx="4054305" cy="1195669"/>
          </a:xfrm>
          <a:prstGeom prst="cloudCallout">
            <a:avLst/>
          </a:prstGeom>
          <a:ln>
            <a:solidFill>
              <a:schemeClr val="accent1">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5400" dirty="0">
                <a:solidFill>
                  <a:srgbClr val="FF0000"/>
                </a:solidFill>
              </a:rPr>
              <a:t>...</a:t>
            </a:r>
          </a:p>
        </p:txBody>
      </p:sp>
    </p:spTree>
    <p:extLst>
      <p:ext uri="{BB962C8B-B14F-4D97-AF65-F5344CB8AC3E}">
        <p14:creationId xmlns:p14="http://schemas.microsoft.com/office/powerpoint/2010/main" val="185257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right)">
                                      <p:cBhvr>
                                        <p:cTn id="7" dur="500"/>
                                        <p:tgtEl>
                                          <p:spTgt spid="1030"/>
                                        </p:tgtEl>
                                      </p:cBhvr>
                                    </p:animEffect>
                                  </p:childTnLst>
                                </p:cTn>
                              </p:par>
                              <p:par>
                                <p:cTn id="8" presetID="22" presetClass="entr" presetSubtype="2"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wipe(right)">
                                      <p:cBhvr>
                                        <p:cTn id="10" dur="500"/>
                                        <p:tgtEl>
                                          <p:spTgt spid="1028"/>
                                        </p:tgtEl>
                                      </p:cBhvr>
                                    </p:animEffect>
                                  </p:childTnLst>
                                </p:cTn>
                              </p:par>
                            </p:childTnLst>
                          </p:cTn>
                        </p:par>
                        <p:par>
                          <p:cTn id="11" fill="hold">
                            <p:stCondLst>
                              <p:cond delay="500"/>
                            </p:stCondLst>
                            <p:childTnLst>
                              <p:par>
                                <p:cTn id="12" presetID="26"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par>
                                <p:cTn id="28" presetID="34" presetClass="emph" presetSubtype="0" repeatCount="indefinite" fill="hold" nodeType="withEffect">
                                  <p:stCondLst>
                                    <p:cond delay="0"/>
                                  </p:stCondLst>
                                  <p:iterate type="lt">
                                    <p:tmPct val="10000"/>
                                  </p:iterate>
                                  <p:childTnLst>
                                    <p:animMotion origin="layout" path="M 0.0 0.0 L 0.0 -0.07213" pathEditMode="relative" ptsTypes="">
                                      <p:cBhvr>
                                        <p:cTn id="29" dur="250" accel="50000" decel="50000" autoRev="1" fill="hold">
                                          <p:stCondLst>
                                            <p:cond delay="0"/>
                                          </p:stCondLst>
                                        </p:cTn>
                                        <p:tgtEl>
                                          <p:spTgt spid="5">
                                            <p:txEl>
                                              <p:pRg st="0" end="0"/>
                                            </p:txEl>
                                          </p:spTgt>
                                        </p:tgtEl>
                                        <p:attrNameLst>
                                          <p:attrName>ppt_x</p:attrName>
                                          <p:attrName>ppt_y</p:attrName>
                                        </p:attrNameLst>
                                      </p:cBhvr>
                                    </p:animMotion>
                                    <p:animRot by="1500000">
                                      <p:cBhvr>
                                        <p:cTn id="30" dur="125" fill="hold">
                                          <p:stCondLst>
                                            <p:cond delay="0"/>
                                          </p:stCondLst>
                                        </p:cTn>
                                        <p:tgtEl>
                                          <p:spTgt spid="5">
                                            <p:txEl>
                                              <p:pRg st="0" end="0"/>
                                            </p:txEl>
                                          </p:spTgt>
                                        </p:tgtEl>
                                        <p:attrNameLst>
                                          <p:attrName>r</p:attrName>
                                        </p:attrNameLst>
                                      </p:cBhvr>
                                    </p:animRot>
                                    <p:animRot by="-1500000">
                                      <p:cBhvr>
                                        <p:cTn id="31" dur="125" fill="hold">
                                          <p:stCondLst>
                                            <p:cond delay="125"/>
                                          </p:stCondLst>
                                        </p:cTn>
                                        <p:tgtEl>
                                          <p:spTgt spid="5">
                                            <p:txEl>
                                              <p:pRg st="0" end="0"/>
                                            </p:txEl>
                                          </p:spTgt>
                                        </p:tgtEl>
                                        <p:attrNameLst>
                                          <p:attrName>r</p:attrName>
                                        </p:attrNameLst>
                                      </p:cBhvr>
                                    </p:animRot>
                                    <p:animRot by="-1500000">
                                      <p:cBhvr>
                                        <p:cTn id="32" dur="125" fill="hold">
                                          <p:stCondLst>
                                            <p:cond delay="250"/>
                                          </p:stCondLst>
                                        </p:cTn>
                                        <p:tgtEl>
                                          <p:spTgt spid="5">
                                            <p:txEl>
                                              <p:pRg st="0" end="0"/>
                                            </p:txEl>
                                          </p:spTgt>
                                        </p:tgtEl>
                                        <p:attrNameLst>
                                          <p:attrName>r</p:attrName>
                                        </p:attrNameLst>
                                      </p:cBhvr>
                                    </p:animRot>
                                    <p:animRot by="1500000">
                                      <p:cBhvr>
                                        <p:cTn id="33" dur="125" fill="hold">
                                          <p:stCondLst>
                                            <p:cond delay="375"/>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a:extLst>
              <a:ext uri="{FF2B5EF4-FFF2-40B4-BE49-F238E27FC236}">
                <a16:creationId xmlns:a16="http://schemas.microsoft.com/office/drawing/2014/main" id="{9C118409-144F-3E40-9EC8-2401176FD5FB}"/>
              </a:ext>
            </a:extLst>
          </p:cNvPr>
          <p:cNvSpPr/>
          <p:nvPr/>
        </p:nvSpPr>
        <p:spPr>
          <a:xfrm>
            <a:off x="7186885" y="-1487962"/>
            <a:ext cx="2090061" cy="634292"/>
          </a:xfrm>
          <a:prstGeom prst="roundRect">
            <a:avLst/>
          </a:prstGeom>
          <a:solidFill>
            <a:srgbClr val="17A5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10" name="文本框 9">
            <a:extLst>
              <a:ext uri="{FF2B5EF4-FFF2-40B4-BE49-F238E27FC236}">
                <a16:creationId xmlns:a16="http://schemas.microsoft.com/office/drawing/2014/main" id="{D8FAA4B2-A78C-E144-9F49-C823AAE63955}"/>
              </a:ext>
            </a:extLst>
          </p:cNvPr>
          <p:cNvSpPr txBox="1"/>
          <p:nvPr/>
        </p:nvSpPr>
        <p:spPr>
          <a:xfrm>
            <a:off x="5607149" y="1482228"/>
            <a:ext cx="1229826" cy="461665"/>
          </a:xfrm>
          <a:prstGeom prst="rect">
            <a:avLst/>
          </a:prstGeom>
          <a:noFill/>
        </p:spPr>
        <p:txBody>
          <a:bodyPr wrap="square" rtlCol="0">
            <a:spAutoFit/>
          </a:bodyPr>
          <a:lstStyle/>
          <a:p>
            <a:pPr algn="dist"/>
            <a:r>
              <a:rPr kumimoji="1" lang="en-US" altLang="zh-CN" sz="2400" dirty="0">
                <a:solidFill>
                  <a:schemeClr val="bg1"/>
                </a:solidFill>
                <a:cs typeface="+mn-ea"/>
                <a:sym typeface="+mn-lt"/>
              </a:rPr>
              <a:t>LOGO</a:t>
            </a:r>
            <a:endParaRPr kumimoji="1" lang="zh-CN" altLang="en-US" sz="2400" dirty="0">
              <a:solidFill>
                <a:schemeClr val="bg1"/>
              </a:solidFill>
              <a:cs typeface="+mn-ea"/>
              <a:sym typeface="+mn-lt"/>
            </a:endParaRPr>
          </a:p>
        </p:txBody>
      </p:sp>
      <p:sp>
        <p:nvSpPr>
          <p:cNvPr id="2" name="Rectangle 1"/>
          <p:cNvSpPr/>
          <p:nvPr/>
        </p:nvSpPr>
        <p:spPr>
          <a:xfrm>
            <a:off x="1584035" y="1921938"/>
            <a:ext cx="9744975" cy="2308324"/>
          </a:xfrm>
          <a:prstGeom prst="rect">
            <a:avLst/>
          </a:prstGeom>
          <a:noFill/>
        </p:spPr>
        <p:txBody>
          <a:bodyPr wrap="none" lIns="91440" tIns="45720" rIns="91440" bIns="45720">
            <a:spAutoFit/>
          </a:bodyPr>
          <a:lstStyle/>
          <a:p>
            <a:pPr algn="ctr"/>
            <a:r>
              <a:rPr lang="en-US" sz="7200" b="1" dirty="0">
                <a:ln w="9525">
                  <a:noFill/>
                  <a:prstDash val="solid"/>
                </a:ln>
                <a:solidFill>
                  <a:schemeClr val="tx2">
                    <a:lumMod val="75000"/>
                  </a:schemeClr>
                </a:solidFill>
                <a:effectLst>
                  <a:outerShdw blurRad="12700" dist="38100" dir="2700000" algn="tl" rotWithShape="0">
                    <a:schemeClr val="accent5">
                      <a:lumMod val="60000"/>
                      <a:lumOff val="40000"/>
                    </a:schemeClr>
                  </a:outerShdw>
                </a:effectLst>
                <a:latin typeface="UTM Flavour" panose="02040603050506020204" pitchFamily="18" charset="0"/>
              </a:rPr>
              <a:t>Giữ</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00B050"/>
                </a:solidFill>
                <a:effectLst>
                  <a:outerShdw blurRad="12700" dist="38100" dir="2700000" algn="tl" rotWithShape="0">
                    <a:schemeClr val="accent5">
                      <a:lumMod val="60000"/>
                      <a:lumOff val="40000"/>
                    </a:schemeClr>
                  </a:outerShdw>
                </a:effectLst>
                <a:latin typeface="UTM Flavour" panose="02040603050506020204" pitchFamily="18" charset="0"/>
              </a:rPr>
              <a:t>phép</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FAAEB0"/>
                </a:solidFill>
                <a:effectLst>
                  <a:outerShdw blurRad="12700" dist="38100" dir="2700000" algn="tl" rotWithShape="0">
                    <a:schemeClr val="accent5">
                      <a:lumMod val="60000"/>
                      <a:lumOff val="40000"/>
                    </a:schemeClr>
                  </a:outerShdw>
                </a:effectLst>
                <a:latin typeface="UTM Flavour" panose="02040603050506020204" pitchFamily="18" charset="0"/>
              </a:rPr>
              <a:t>lịch</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sự </a:t>
            </a:r>
          </a:p>
          <a:p>
            <a:pPr algn="ctr"/>
            <a:r>
              <a:rPr lang="en-US" sz="7200" b="1" cap="none" spc="0" dirty="0">
                <a:ln w="9525">
                  <a:noFill/>
                  <a:prstDash val="solid"/>
                </a:ln>
                <a:solidFill>
                  <a:srgbClr val="FF5D10"/>
                </a:solidFill>
                <a:effectLst>
                  <a:outerShdw blurRad="12700" dist="38100" dir="2700000" algn="tl" rotWithShape="0">
                    <a:schemeClr val="accent5">
                      <a:lumMod val="60000"/>
                      <a:lumOff val="40000"/>
                    </a:schemeClr>
                  </a:outerShdw>
                </a:effectLst>
                <a:latin typeface="UTM Flavour" panose="02040603050506020204" pitchFamily="18" charset="0"/>
              </a:rPr>
              <a:t>khi</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742F26"/>
                </a:solidFill>
                <a:effectLst>
                  <a:outerShdw blurRad="12700" dist="38100" dir="2700000" algn="tl" rotWithShape="0">
                    <a:schemeClr val="accent5">
                      <a:lumMod val="60000"/>
                      <a:lumOff val="40000"/>
                    </a:schemeClr>
                  </a:outerShdw>
                </a:effectLst>
                <a:latin typeface="UTM Flavour" panose="02040603050506020204" pitchFamily="18" charset="0"/>
              </a:rPr>
              <a:t>bày</a:t>
            </a:r>
            <a:r>
              <a:rPr lang="en-US" sz="7200" b="1" cap="none" spc="0" dirty="0">
                <a:ln w="9525">
                  <a:noFill/>
                  <a:prstDash val="solid"/>
                </a:ln>
                <a:solidFill>
                  <a:srgbClr val="FFC000"/>
                </a:solidFill>
                <a:effectLst>
                  <a:outerShdw blurRad="12700" dist="38100" dir="2700000" algn="tl" rotWithShape="0">
                    <a:schemeClr val="accent5">
                      <a:lumMod val="60000"/>
                      <a:lumOff val="40000"/>
                    </a:schemeClr>
                  </a:outerShdw>
                </a:effectLst>
                <a:latin typeface="UTM Flavour" panose="02040603050506020204" pitchFamily="18" charset="0"/>
              </a:rPr>
              <a:t> tỏ </a:t>
            </a:r>
            <a:r>
              <a:rPr lang="en-US" sz="7200" b="1" cap="none" spc="0" dirty="0">
                <a:ln w="9525">
                  <a:noFill/>
                  <a:prstDash val="solid"/>
                </a:ln>
                <a:solidFill>
                  <a:srgbClr val="7030A0"/>
                </a:solidFill>
                <a:effectLst>
                  <a:outerShdw blurRad="12700" dist="38100" dir="2700000" algn="tl" rotWithShape="0">
                    <a:schemeClr val="accent5">
                      <a:lumMod val="60000"/>
                      <a:lumOff val="40000"/>
                    </a:schemeClr>
                  </a:outerShdw>
                </a:effectLst>
                <a:latin typeface="UTM Flavour" panose="02040603050506020204" pitchFamily="18" charset="0"/>
              </a:rPr>
              <a:t>yêu</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00B050"/>
                </a:solidFill>
                <a:effectLst>
                  <a:outerShdw blurRad="12700" dist="38100" dir="2700000" algn="tl" rotWithShape="0">
                    <a:schemeClr val="accent5">
                      <a:lumMod val="60000"/>
                      <a:lumOff val="40000"/>
                    </a:schemeClr>
                  </a:outerShdw>
                </a:effectLst>
                <a:latin typeface="UTM Flavour" panose="02040603050506020204" pitchFamily="18" charset="0"/>
              </a:rPr>
              <a:t>cầu</a:t>
            </a:r>
            <a:r>
              <a:rPr lang="en-US" sz="7200" b="1" cap="none" spc="0" dirty="0">
                <a:ln w="9525">
                  <a:noFill/>
                  <a:prstDash val="solid"/>
                </a:ln>
                <a:solidFill>
                  <a:srgbClr val="FFA12A"/>
                </a:solidFill>
                <a:effectLst>
                  <a:outerShdw blurRad="12700" dist="38100" dir="2700000" algn="tl" rotWithShape="0">
                    <a:schemeClr val="accent5">
                      <a:lumMod val="60000"/>
                      <a:lumOff val="40000"/>
                    </a:schemeClr>
                  </a:outerShdw>
                </a:effectLst>
                <a:latin typeface="UTM Flavour" panose="02040603050506020204" pitchFamily="18" charset="0"/>
              </a:rPr>
              <a:t>, </a:t>
            </a:r>
            <a:r>
              <a:rPr lang="en-US" sz="7200" b="1" cap="none" spc="0" dirty="0">
                <a:ln w="9525">
                  <a:noFill/>
                  <a:prstDash val="solid"/>
                </a:ln>
                <a:solidFill>
                  <a:srgbClr val="FFC000"/>
                </a:solidFill>
                <a:effectLst>
                  <a:outerShdw blurRad="12700" dist="38100" dir="2700000" algn="tl" rotWithShape="0">
                    <a:schemeClr val="accent5">
                      <a:lumMod val="60000"/>
                      <a:lumOff val="40000"/>
                    </a:schemeClr>
                  </a:outerShdw>
                </a:effectLst>
                <a:latin typeface="UTM Flavour" panose="02040603050506020204" pitchFamily="18" charset="0"/>
              </a:rPr>
              <a:t>đề </a:t>
            </a:r>
            <a:r>
              <a:rPr lang="en-US" sz="7200" b="1" cap="none" spc="0" dirty="0">
                <a:ln w="9525">
                  <a:noFill/>
                  <a:prstDash val="solid"/>
                </a:ln>
                <a:solidFill>
                  <a:srgbClr val="0070C0"/>
                </a:solidFill>
                <a:effectLst>
                  <a:outerShdw blurRad="12700" dist="38100" dir="2700000" algn="tl" rotWithShape="0">
                    <a:schemeClr val="accent5">
                      <a:lumMod val="60000"/>
                      <a:lumOff val="40000"/>
                    </a:schemeClr>
                  </a:outerShdw>
                </a:effectLst>
                <a:latin typeface="UTM Flavour" panose="02040603050506020204" pitchFamily="18" charset="0"/>
              </a:rPr>
              <a:t>nghị</a:t>
            </a:r>
          </a:p>
        </p:txBody>
      </p:sp>
      <p:pic>
        <p:nvPicPr>
          <p:cNvPr id="15" name="图片 41">
            <a:extLst>
              <a:ext uri="{FF2B5EF4-FFF2-40B4-BE49-F238E27FC236}">
                <a16:creationId xmlns:a16="http://schemas.microsoft.com/office/drawing/2014/main" id="{755989F6-FBC3-3F40-9899-65B101C553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830" r="-1652"/>
          <a:stretch/>
        </p:blipFill>
        <p:spPr>
          <a:xfrm>
            <a:off x="236921" y="4089870"/>
            <a:ext cx="4809324" cy="3454088"/>
          </a:xfrm>
          <a:prstGeom prst="rect">
            <a:avLst/>
          </a:prstGeom>
        </p:spPr>
      </p:pic>
      <p:sp>
        <p:nvSpPr>
          <p:cNvPr id="3" name="Rectangle 2"/>
          <p:cNvSpPr/>
          <p:nvPr/>
        </p:nvSpPr>
        <p:spPr>
          <a:xfrm>
            <a:off x="1427481" y="651414"/>
            <a:ext cx="5409494" cy="1569660"/>
          </a:xfrm>
          <a:prstGeom prst="rect">
            <a:avLst/>
          </a:prstGeom>
          <a:noFill/>
        </p:spPr>
        <p:txBody>
          <a:bodyPr wrap="none" lIns="91440" tIns="45720" rIns="91440" bIns="45720">
            <a:spAutoFit/>
          </a:bodyPr>
          <a:lstStyle/>
          <a:p>
            <a:pPr algn="ctr"/>
            <a:r>
              <a:rPr lang="en-US" sz="9600" b="1" cap="none" spc="0" dirty="0">
                <a:ln w="12700" cmpd="sng">
                  <a:solidFill>
                    <a:schemeClr val="accent4"/>
                  </a:solidFill>
                  <a:prstDash val="solid"/>
                </a:ln>
                <a:solidFill>
                  <a:srgbClr val="CD2D66"/>
                </a:solidFill>
                <a:effectLst>
                  <a:glow rad="101600">
                    <a:schemeClr val="accent4">
                      <a:satMod val="175000"/>
                      <a:alpha val="40000"/>
                    </a:schemeClr>
                  </a:glow>
                </a:effectLst>
                <a:latin typeface="UTM LinotypeZapfino KT" panose="02040603050506020204" pitchFamily="18" charset="0"/>
              </a:rPr>
              <a:t>Luyện từ và câu</a:t>
            </a:r>
          </a:p>
        </p:txBody>
      </p:sp>
    </p:spTree>
    <p:extLst>
      <p:ext uri="{BB962C8B-B14F-4D97-AF65-F5344CB8AC3E}">
        <p14:creationId xmlns:p14="http://schemas.microsoft.com/office/powerpoint/2010/main" val="338221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21" presetClass="entr" presetSubtype="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1324" y="1208517"/>
            <a:ext cx="6346610" cy="1569660"/>
          </a:xfrm>
          <a:prstGeom prst="rect">
            <a:avLst/>
          </a:prstGeom>
          <a:noFill/>
        </p:spPr>
        <p:txBody>
          <a:bodyPr wrap="none" lIns="91440" tIns="45720" rIns="91440" bIns="45720">
            <a:spAutoFit/>
          </a:bodyPr>
          <a:lstStyle/>
          <a:p>
            <a:pPr algn="ctr"/>
            <a:r>
              <a:rPr lang="en-US" sz="9600" b="1"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rPr>
              <a:t>Khám phá</a:t>
            </a:r>
            <a:endParaRPr lang="en-US" sz="9600" b="1" cap="none" spc="0" dirty="0">
              <a:ln w="9525">
                <a:solidFill>
                  <a:schemeClr val="bg1"/>
                </a:solidFill>
                <a:prstDash val="solid"/>
              </a:ln>
              <a:solidFill>
                <a:schemeClr val="accent6">
                  <a:lumMod val="50000"/>
                </a:schemeClr>
              </a:solidFill>
              <a:effectLst>
                <a:glow rad="139700">
                  <a:schemeClr val="accent6">
                    <a:satMod val="175000"/>
                    <a:alpha val="40000"/>
                  </a:schemeClr>
                </a:glow>
                <a:outerShdw blurRad="12700" dist="38100" dir="2700000" algn="tl" rotWithShape="0">
                  <a:schemeClr val="accent5">
                    <a:lumMod val="60000"/>
                    <a:lumOff val="40000"/>
                  </a:schemeClr>
                </a:outerShdw>
              </a:effectLst>
              <a:latin typeface="UTM Beautiful Caps" panose="02040603050506020204" pitchFamily="18" charset="0"/>
            </a:endParaRPr>
          </a:p>
        </p:txBody>
      </p:sp>
      <p:pic>
        <p:nvPicPr>
          <p:cNvPr id="3" name="图片 28">
            <a:extLst>
              <a:ext uri="{FF2B5EF4-FFF2-40B4-BE49-F238E27FC236}">
                <a16:creationId xmlns:a16="http://schemas.microsoft.com/office/drawing/2014/main" id="{4C46DA3C-6647-A942-83ED-5EF489BC12C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167271" y="2498036"/>
            <a:ext cx="6599584" cy="5296757"/>
          </a:xfrm>
          <a:prstGeom prst="rect">
            <a:avLst/>
          </a:prstGeom>
        </p:spPr>
      </p:pic>
    </p:spTree>
    <p:extLst>
      <p:ext uri="{BB962C8B-B14F-4D97-AF65-F5344CB8AC3E}">
        <p14:creationId xmlns:p14="http://schemas.microsoft.com/office/powerpoint/2010/main" val="3802458228"/>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a14="http://schemas.microsoft.com/office/drawing/2010/main" xmlns:a16="http://schemas.microsoft.com/office/drawing/2014/main"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4"/>
          <p:cNvSpPr txBox="1">
            <a:spLocks noChangeArrowheads="1"/>
          </p:cNvSpPr>
          <p:nvPr/>
        </p:nvSpPr>
        <p:spPr bwMode="auto">
          <a:xfrm>
            <a:off x="579118" y="886996"/>
            <a:ext cx="1115568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Arial" charset="0"/>
              </a:defRPr>
            </a:lvl1pPr>
            <a:lvl2pPr marL="742950" indent="-285750">
              <a:defRPr sz="2400">
                <a:solidFill>
                  <a:schemeClr val="tx1"/>
                </a:solidFill>
                <a:latin typeface="Arial" charset="0"/>
              </a:defRPr>
            </a:lvl2pPr>
            <a:lvl3pPr>
              <a:defRPr sz="2000">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eaLnBrk="0" fontAlgn="base" hangingPunct="0">
              <a:spcAft>
                <a:spcPct val="0"/>
              </a:spcAft>
              <a:buFont typeface="Arial" charset="0"/>
              <a:defRPr>
                <a:solidFill>
                  <a:schemeClr val="tx1"/>
                </a:solidFill>
                <a:latin typeface="Arial" charset="0"/>
              </a:defRPr>
            </a:lvl6pPr>
            <a:lvl7pPr eaLnBrk="0" fontAlgn="base" hangingPunct="0">
              <a:spcAft>
                <a:spcPct val="0"/>
              </a:spcAft>
              <a:buFont typeface="Arial" charset="0"/>
              <a:defRPr>
                <a:solidFill>
                  <a:schemeClr val="tx1"/>
                </a:solidFill>
                <a:latin typeface="Arial" charset="0"/>
              </a:defRPr>
            </a:lvl7pPr>
            <a:lvl8pPr eaLnBrk="0" fontAlgn="base" hangingPunct="0">
              <a:spcAft>
                <a:spcPct val="0"/>
              </a:spcAft>
              <a:buFont typeface="Arial" charset="0"/>
              <a:defRPr>
                <a:solidFill>
                  <a:schemeClr val="tx1"/>
                </a:solidFill>
                <a:latin typeface="Arial" charset="0"/>
              </a:defRPr>
            </a:lvl8pPr>
            <a:lvl9pPr eaLnBrk="0" fontAlgn="base" hangingPunct="0">
              <a:spcAft>
                <a:spcPct val="0"/>
              </a:spcAft>
              <a:buFont typeface="Arial" charset="0"/>
              <a:defRPr>
                <a:solidFill>
                  <a:schemeClr val="tx1"/>
                </a:solidFill>
                <a:latin typeface="Arial" charset="0"/>
              </a:defRPr>
            </a:lvl9pPr>
          </a:lstStyle>
          <a:p>
            <a:pPr algn="just" eaLnBrk="1" hangingPunct="1"/>
            <a:r>
              <a:rPr lang="en-US" altLang="en-US" sz="2700" i="1" kern="900" dirty="0">
                <a:latin typeface="Times New Roman" pitchFamily="18" charset="0"/>
                <a:cs typeface="Times New Roman" pitchFamily="18" charset="0"/>
              </a:rPr>
              <a:t>	M</a:t>
            </a:r>
            <a:r>
              <a:rPr lang="vi-VN" altLang="en-US" sz="2700" i="1" kern="900" dirty="0">
                <a:latin typeface="Times New Roman" pitchFamily="18" charset="0"/>
                <a:cs typeface="Times New Roman" pitchFamily="18" charset="0"/>
              </a:rPr>
              <a:t>ột</a:t>
            </a:r>
            <a:r>
              <a:rPr lang="en-US" altLang="en-US" sz="2700" i="1" kern="900" dirty="0">
                <a:latin typeface="Times New Roman" pitchFamily="18" charset="0"/>
                <a:cs typeface="Times New Roman" pitchFamily="18" charset="0"/>
              </a:rPr>
              <a:t> s</a:t>
            </a:r>
            <a:r>
              <a:rPr lang="vi-VN" altLang="en-US" sz="2700" i="1" kern="900" dirty="0">
                <a:latin typeface="Times New Roman" pitchFamily="18" charset="0"/>
                <a:cs typeface="Times New Roman" pitchFamily="18" charset="0"/>
              </a:rPr>
              <a:t>ớm, thằng Hùng, mới “nhập cư” vào xóm tôi, dắt chiếc xe đạp gần hết hơi ra tiệm sửa xe của bác Hai. Nó hất hàm b</a:t>
            </a:r>
            <a:r>
              <a:rPr lang="en-US" altLang="en-US" sz="2700" i="1" kern="900" dirty="0">
                <a:latin typeface="Times New Roman" pitchFamily="18" charset="0"/>
                <a:cs typeface="Times New Roman" pitchFamily="18" charset="0"/>
              </a:rPr>
              <a:t>ả</a:t>
            </a:r>
            <a:r>
              <a:rPr lang="vi-VN" altLang="en-US" sz="2700" i="1" kern="900" dirty="0">
                <a:latin typeface="Times New Roman" pitchFamily="18" charset="0"/>
                <a:cs typeface="Times New Roman" pitchFamily="18" charset="0"/>
              </a:rPr>
              <a:t>o bác Hai:</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 Bơm cho cái bánh trước. Nhanh lên nhé, trễ giờ học rồi.</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Bác Hai nhìn thằng Hùng rồi nói:</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 Tiệm của bác hổng có bơm thuê.</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 Vậy cho mượn cái bơm, tôi bơm lấy vậy.</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Vừa lúc ấy, cái Hoa nhà ở cuối ngõ cũng dắt xe đạp chạy vào ríu rít chào hỏi:</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 Cháu chào bác Hai ạ ! Bác ơi, cho cháu mượn cái bơm nhé. Chiều nay cháu đi học về, bác coi giùm cháu nghe, hổng biết sao nó cứ xì hơi hoài.</a:t>
            </a: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 Được rồi. Nào để bác bơm cho. Cháu là con gái, biết bơm không mà bơm !	</a:t>
            </a:r>
            <a:endParaRPr lang="en-US" altLang="en-US" sz="2700" i="1" kern="900" dirty="0">
              <a:latin typeface="Times New Roman" pitchFamily="18" charset="0"/>
              <a:cs typeface="Times New Roman" pitchFamily="18" charset="0"/>
            </a:endParaRPr>
          </a:p>
          <a:p>
            <a:pPr algn="just" eaLnBrk="1" hangingPunct="1"/>
            <a:r>
              <a:rPr lang="en-US" altLang="en-US" sz="2700" i="1" kern="900" dirty="0">
                <a:latin typeface="Times New Roman" pitchFamily="18" charset="0"/>
                <a:cs typeface="Times New Roman" pitchFamily="18" charset="0"/>
              </a:rPr>
              <a:t>    </a:t>
            </a:r>
            <a:r>
              <a:rPr lang="vi-VN" altLang="en-US" sz="2700" i="1" kern="900" dirty="0">
                <a:latin typeface="Times New Roman" pitchFamily="18" charset="0"/>
                <a:cs typeface="Times New Roman" pitchFamily="18" charset="0"/>
              </a:rPr>
              <a:t>- Cháu cảm ơn bác nhiều.</a:t>
            </a:r>
            <a:r>
              <a:rPr lang="en-US" altLang="en-US" sz="2700" i="1" kern="900" dirty="0">
                <a:latin typeface="Times New Roman" pitchFamily="18" charset="0"/>
                <a:cs typeface="Times New Roman" pitchFamily="18" charset="0"/>
              </a:rPr>
              <a:t>                                                                                 </a:t>
            </a:r>
          </a:p>
          <a:p>
            <a:pPr algn="just" eaLnBrk="1" hangingPunct="1"/>
            <a:r>
              <a:rPr lang="en-US" altLang="en-US" i="1" kern="900" dirty="0">
                <a:latin typeface="Times New Roman" pitchFamily="18" charset="0"/>
                <a:cs typeface="Times New Roman" pitchFamily="18" charset="0"/>
              </a:rPr>
              <a:t>                                                                                 </a:t>
            </a:r>
            <a:r>
              <a:rPr lang="vi-VN" altLang="en-US" i="1" kern="900" dirty="0">
                <a:latin typeface="Times New Roman" pitchFamily="18" charset="0"/>
                <a:cs typeface="Times New Roman" pitchFamily="18" charset="0"/>
              </a:rPr>
              <a:t>Theo </a:t>
            </a:r>
            <a:r>
              <a:rPr lang="vi-VN" altLang="en-US" b="1" i="1" kern="900" dirty="0">
                <a:latin typeface="Times New Roman" pitchFamily="18" charset="0"/>
                <a:cs typeface="Times New Roman" pitchFamily="18" charset="0"/>
              </a:rPr>
              <a:t>Thành Long</a:t>
            </a:r>
          </a:p>
        </p:txBody>
      </p:sp>
      <p:sp>
        <p:nvSpPr>
          <p:cNvPr id="2" name="Rectangle 1"/>
          <p:cNvSpPr/>
          <p:nvPr/>
        </p:nvSpPr>
        <p:spPr>
          <a:xfrm>
            <a:off x="3916679" y="302221"/>
            <a:ext cx="4697120" cy="584775"/>
          </a:xfrm>
          <a:prstGeom prst="rect">
            <a:avLst/>
          </a:prstGeom>
        </p:spPr>
        <p:txBody>
          <a:bodyPr wrap="none">
            <a:spAutoFit/>
          </a:bodyPr>
          <a:lstStyle/>
          <a:p>
            <a:r>
              <a:rPr lang="en-US" altLang="en-US" sz="3200" b="1" dirty="0">
                <a:solidFill>
                  <a:srgbClr val="002060"/>
                </a:solidFill>
                <a:latin typeface="Times New Roman" pitchFamily="18" charset="0"/>
                <a:cs typeface="Times New Roman" pitchFamily="18" charset="0"/>
              </a:rPr>
              <a:t>Hãy đọc mẩu chuyện sau:</a:t>
            </a:r>
            <a:endParaRPr lang="en-US" sz="3200" b="1" dirty="0">
              <a:solidFill>
                <a:srgbClr val="002060"/>
              </a:solidFill>
            </a:endParaRPr>
          </a:p>
        </p:txBody>
      </p:sp>
      <p:pic>
        <p:nvPicPr>
          <p:cNvPr id="1028" name="Picture 4" descr="Luyện từ và câu: Giữ phép lịch sự khi bày tỏ yêu cầu, đề nghị trang 110 SGK  Tiếng Việt 4 tập 2 | SGK Tiếng Việt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96329">
            <a:off x="9157855" y="1494467"/>
            <a:ext cx="2482597" cy="17836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79118" y="6262498"/>
            <a:ext cx="10881362" cy="523220"/>
          </a:xfrm>
          <a:prstGeom prst="rect">
            <a:avLst/>
          </a:prstGeom>
          <a:ln>
            <a:solidFill>
              <a:schemeClr val="accent6">
                <a:lumMod val="75000"/>
              </a:schemeClr>
            </a:solidFill>
            <a:prstDash val="lg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800" dirty="0">
                <a:ln>
                  <a:solidFill>
                    <a:srgbClr val="CD2D66"/>
                  </a:solidFill>
                </a:ln>
                <a:solidFill>
                  <a:srgbClr val="CD2D66"/>
                </a:solidFill>
                <a:latin typeface="#9Slide03 Arima Madurai Black" panose="00000A00000000000000" pitchFamily="2" charset="0"/>
                <a:cs typeface="#9Slide03 Arima Madurai Black" panose="00000A00000000000000" pitchFamily="2" charset="0"/>
              </a:rPr>
              <a:t>Tìm những câu yêu cầu, đề nghị trong mẩu chuyện trên.</a:t>
            </a:r>
          </a:p>
        </p:txBody>
      </p:sp>
      <p:cxnSp>
        <p:nvCxnSpPr>
          <p:cNvPr id="7" name="Straight Connector 6"/>
          <p:cNvCxnSpPr>
            <a:cxnSpLocks/>
          </p:cNvCxnSpPr>
          <p:nvPr/>
        </p:nvCxnSpPr>
        <p:spPr>
          <a:xfrm flipV="1">
            <a:off x="4766925" y="4622387"/>
            <a:ext cx="5140646" cy="19675"/>
          </a:xfrm>
          <a:prstGeom prst="line">
            <a:avLst/>
          </a:prstGeom>
          <a:ln w="57150">
            <a:solidFill>
              <a:schemeClr val="accent1">
                <a:lumMod val="75000"/>
              </a:schemeClr>
            </a:solidFill>
          </a:ln>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a:off x="1158240" y="2164080"/>
            <a:ext cx="3383280" cy="0"/>
          </a:xfrm>
          <a:prstGeom prst="line">
            <a:avLst/>
          </a:prstGeom>
          <a:ln w="57150">
            <a:solidFill>
              <a:srgbClr val="FF5D10"/>
            </a:solidFill>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4832913" y="2164080"/>
            <a:ext cx="4230592" cy="0"/>
          </a:xfrm>
          <a:prstGeom prst="line">
            <a:avLst/>
          </a:prstGeom>
          <a:ln w="57150">
            <a:solidFill>
              <a:srgbClr val="FF5D10"/>
            </a:solidFill>
          </a:ln>
        </p:spPr>
        <p:style>
          <a:lnRef idx="3">
            <a:schemeClr val="accent2"/>
          </a:lnRef>
          <a:fillRef idx="0">
            <a:schemeClr val="accent2"/>
          </a:fillRef>
          <a:effectRef idx="2">
            <a:schemeClr val="accent2"/>
          </a:effectRef>
          <a:fontRef idx="minor">
            <a:schemeClr val="tx1"/>
          </a:fontRef>
        </p:style>
      </p:cxnSp>
      <p:cxnSp>
        <p:nvCxnSpPr>
          <p:cNvPr id="32" name="Straight Connector 31"/>
          <p:cNvCxnSpPr/>
          <p:nvPr/>
        </p:nvCxnSpPr>
        <p:spPr>
          <a:xfrm>
            <a:off x="1224228" y="3414999"/>
            <a:ext cx="5516880" cy="0"/>
          </a:xfrm>
          <a:prstGeom prst="line">
            <a:avLst/>
          </a:prstGeom>
          <a:ln w="57150">
            <a:solidFill>
              <a:srgbClr val="FF5D10"/>
            </a:solidFill>
          </a:ln>
        </p:spPr>
        <p:style>
          <a:lnRef idx="3">
            <a:schemeClr val="accent2"/>
          </a:lnRef>
          <a:fillRef idx="0">
            <a:schemeClr val="accent2"/>
          </a:fillRef>
          <a:effectRef idx="2">
            <a:schemeClr val="accent2"/>
          </a:effectRef>
          <a:fontRef idx="minor">
            <a:schemeClr val="tx1"/>
          </a:fontRef>
        </p:style>
      </p:cxnSp>
      <p:cxnSp>
        <p:nvCxnSpPr>
          <p:cNvPr id="33" name="Straight Connector 32"/>
          <p:cNvCxnSpPr>
            <a:cxnSpLocks/>
          </p:cNvCxnSpPr>
          <p:nvPr/>
        </p:nvCxnSpPr>
        <p:spPr>
          <a:xfrm flipV="1">
            <a:off x="10270735" y="4642062"/>
            <a:ext cx="1342147" cy="5623"/>
          </a:xfrm>
          <a:prstGeom prst="line">
            <a:avLst/>
          </a:prstGeom>
          <a:ln w="57150">
            <a:solidFill>
              <a:schemeClr val="accent1">
                <a:lumMod val="75000"/>
              </a:schemeClr>
            </a:solidFill>
          </a:ln>
        </p:spPr>
        <p:style>
          <a:lnRef idx="3">
            <a:schemeClr val="accent2"/>
          </a:lnRef>
          <a:fillRef idx="0">
            <a:schemeClr val="accent2"/>
          </a:fillRef>
          <a:effectRef idx="2">
            <a:schemeClr val="accent2"/>
          </a:effectRef>
          <a:fontRef idx="minor">
            <a:schemeClr val="tx1"/>
          </a:fontRef>
        </p:style>
      </p:cxnSp>
      <p:cxnSp>
        <p:nvCxnSpPr>
          <p:cNvPr id="34" name="Straight Connector 33"/>
          <p:cNvCxnSpPr/>
          <p:nvPr/>
        </p:nvCxnSpPr>
        <p:spPr>
          <a:xfrm flipV="1">
            <a:off x="579114" y="5014251"/>
            <a:ext cx="10058402" cy="40859"/>
          </a:xfrm>
          <a:prstGeom prst="line">
            <a:avLst/>
          </a:prstGeom>
          <a:ln w="57150">
            <a:solidFill>
              <a:schemeClr val="accent1">
                <a:lumMod val="75000"/>
              </a:schemeClr>
            </a:solidFill>
          </a:ln>
        </p:spPr>
        <p:style>
          <a:lnRef idx="3">
            <a:schemeClr val="accent2"/>
          </a:lnRef>
          <a:fillRef idx="0">
            <a:schemeClr val="accent2"/>
          </a:fillRef>
          <a:effectRef idx="2">
            <a:schemeClr val="accent2"/>
          </a:effectRef>
          <a:fontRef idx="minor">
            <a:schemeClr val="tx1"/>
          </a:fontRef>
        </p:style>
      </p:cxnSp>
      <p:cxnSp>
        <p:nvCxnSpPr>
          <p:cNvPr id="37" name="Straight Connector 36"/>
          <p:cNvCxnSpPr/>
          <p:nvPr/>
        </p:nvCxnSpPr>
        <p:spPr>
          <a:xfrm>
            <a:off x="2649560" y="5449932"/>
            <a:ext cx="2865119" cy="0"/>
          </a:xfrm>
          <a:prstGeom prst="line">
            <a:avLst/>
          </a:prstGeom>
          <a:ln w="57150">
            <a:solidFill>
              <a:srgbClr val="FFC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23187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left)">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left)">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wipe(left)">
                                      <p:cBhvr>
                                        <p:cTn id="5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27367478"/>
              </p:ext>
            </p:extLst>
          </p:nvPr>
        </p:nvGraphicFramePr>
        <p:xfrm>
          <a:off x="67917" y="1910005"/>
          <a:ext cx="12056165" cy="4898078"/>
        </p:xfrm>
        <a:graphic>
          <a:graphicData uri="http://schemas.openxmlformats.org/drawingml/2006/table">
            <a:tbl>
              <a:tblPr firstRow="1" bandRow="1">
                <a:tableStyleId>{93296810-A885-4BE3-A3E7-6D5BEEA58F35}</a:tableStyleId>
              </a:tblPr>
              <a:tblGrid>
                <a:gridCol w="6096482">
                  <a:extLst>
                    <a:ext uri="{9D8B030D-6E8A-4147-A177-3AD203B41FA5}">
                      <a16:colId xmlns:a16="http://schemas.microsoft.com/office/drawing/2014/main" val="366181412"/>
                    </a:ext>
                  </a:extLst>
                </a:gridCol>
                <a:gridCol w="3271832">
                  <a:extLst>
                    <a:ext uri="{9D8B030D-6E8A-4147-A177-3AD203B41FA5}">
                      <a16:colId xmlns:a16="http://schemas.microsoft.com/office/drawing/2014/main" val="1636050054"/>
                    </a:ext>
                  </a:extLst>
                </a:gridCol>
                <a:gridCol w="2687851">
                  <a:extLst>
                    <a:ext uri="{9D8B030D-6E8A-4147-A177-3AD203B41FA5}">
                      <a16:colId xmlns:a16="http://schemas.microsoft.com/office/drawing/2014/main" val="3836718886"/>
                    </a:ext>
                  </a:extLst>
                </a:gridCol>
              </a:tblGrid>
              <a:tr h="691838">
                <a:tc>
                  <a:txBody>
                    <a:bodyPr/>
                    <a:lstStyle/>
                    <a:p>
                      <a:pPr algn="ctr"/>
                      <a:r>
                        <a:rPr lang="en-US" sz="2800" dirty="0">
                          <a:latin typeface="#9Slide03 Arima Madurai Black" panose="00000A00000000000000" pitchFamily="2" charset="0"/>
                          <a:cs typeface="#9Slide03 Arima Madurai Black" panose="00000A00000000000000" pitchFamily="2" charset="0"/>
                        </a:rPr>
                        <a:t>Câu</a:t>
                      </a:r>
                      <a:r>
                        <a:rPr lang="en-US" sz="2800" baseline="0" dirty="0">
                          <a:latin typeface="#9Slide03 Arima Madurai Black" panose="00000A00000000000000" pitchFamily="2" charset="0"/>
                          <a:cs typeface="#9Slide03 Arima Madurai Black" panose="00000A00000000000000" pitchFamily="2" charset="0"/>
                        </a:rPr>
                        <a:t> nêu yêu cầu, đề nghị</a:t>
                      </a:r>
                      <a:endParaRPr lang="en-US" sz="2800" dirty="0">
                        <a:latin typeface="#9Slide03 Arima Madurai Black" panose="00000A00000000000000" pitchFamily="2" charset="0"/>
                        <a:cs typeface="#9Slide03 Arima Madurai Black" panose="00000A00000000000000" pitchFamily="2" charset="0"/>
                      </a:endParaRPr>
                    </a:p>
                  </a:txBody>
                  <a:tcPr anchor="ctr"/>
                </a:tc>
                <a:tc>
                  <a:txBody>
                    <a:bodyPr/>
                    <a:lstStyle/>
                    <a:p>
                      <a:pPr algn="ctr"/>
                      <a:r>
                        <a:rPr lang="en-US" sz="2800" dirty="0">
                          <a:latin typeface="#9Slide03 Arima Madurai Black" panose="00000A00000000000000" pitchFamily="2" charset="0"/>
                          <a:cs typeface="#9Slide03 Arima Madurai Black" panose="00000A00000000000000" pitchFamily="2" charset="0"/>
                        </a:rPr>
                        <a:t>Lời</a:t>
                      </a:r>
                      <a:r>
                        <a:rPr lang="en-US" sz="2800" baseline="0" dirty="0">
                          <a:latin typeface="#9Slide03 Arima Madurai Black" panose="00000A00000000000000" pitchFamily="2" charset="0"/>
                          <a:cs typeface="#9Slide03 Arima Madurai Black" panose="00000A00000000000000" pitchFamily="2" charset="0"/>
                        </a:rPr>
                        <a:t> của ai</a:t>
                      </a:r>
                      <a:endParaRPr lang="en-US" sz="2800" dirty="0">
                        <a:latin typeface="#9Slide03 Arima Madurai Black" panose="00000A00000000000000" pitchFamily="2" charset="0"/>
                        <a:cs typeface="#9Slide03 Arima Madurai Black" panose="00000A00000000000000" pitchFamily="2" charset="0"/>
                      </a:endParaRPr>
                    </a:p>
                  </a:txBody>
                  <a:tcPr anchor="ctr"/>
                </a:tc>
                <a:tc>
                  <a:txBody>
                    <a:bodyPr/>
                    <a:lstStyle/>
                    <a:p>
                      <a:pPr algn="ctr"/>
                      <a:r>
                        <a:rPr lang="en-US" sz="2800" dirty="0">
                          <a:latin typeface="#9Slide03 Arima Madurai Black" panose="00000A00000000000000" pitchFamily="2" charset="0"/>
                          <a:cs typeface="#9Slide03 Arima Madurai Black" panose="00000A00000000000000" pitchFamily="2" charset="0"/>
                        </a:rPr>
                        <a:t>Nhận xét</a:t>
                      </a:r>
                    </a:p>
                  </a:txBody>
                  <a:tcPr anchor="ctr"/>
                </a:tc>
                <a:extLst>
                  <a:ext uri="{0D108BD9-81ED-4DB2-BD59-A6C34878D82A}">
                    <a16:rowId xmlns:a16="http://schemas.microsoft.com/office/drawing/2014/main" val="3805165240"/>
                  </a:ext>
                </a:extLst>
              </a:tr>
              <a:tr h="932959">
                <a:tc>
                  <a:txBody>
                    <a:bodyPr/>
                    <a:lstStyle/>
                    <a:p>
                      <a:pPr algn="l"/>
                      <a:r>
                        <a:rPr lang="en-US" sz="2800" dirty="0">
                          <a:latin typeface="#9Slide03 Arima Madurai Black" panose="00000A00000000000000" pitchFamily="2" charset="0"/>
                          <a:cs typeface="#9Slide03 Arima Madurai Black" panose="00000A00000000000000" pitchFamily="2" charset="0"/>
                        </a:rPr>
                        <a:t>1. Bơm</a:t>
                      </a:r>
                      <a:r>
                        <a:rPr lang="en-US" sz="2800" baseline="0" dirty="0">
                          <a:latin typeface="#9Slide03 Arima Madurai Black" panose="00000A00000000000000" pitchFamily="2" charset="0"/>
                          <a:cs typeface="#9Slide03 Arima Madurai Black" panose="00000A00000000000000" pitchFamily="2" charset="0"/>
                        </a:rPr>
                        <a:t> cho cái bánh trước. Nhanh lên nhé, trễ giờ học rồi.</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919883374"/>
                  </a:ext>
                </a:extLst>
              </a:tr>
              <a:tr h="932959">
                <a:tc>
                  <a:txBody>
                    <a:bodyPr/>
                    <a:lstStyle/>
                    <a:p>
                      <a:pPr algn="l"/>
                      <a:r>
                        <a:rPr lang="en-US" sz="2800" dirty="0">
                          <a:latin typeface="#9Slide03 Arima Madurai Black" panose="00000A00000000000000" pitchFamily="2" charset="0"/>
                          <a:cs typeface="#9Slide03 Arima Madurai Black" panose="00000A00000000000000" pitchFamily="2" charset="0"/>
                        </a:rPr>
                        <a:t>2. Vậy</a:t>
                      </a:r>
                      <a:r>
                        <a:rPr lang="en-US" sz="2800" baseline="0" dirty="0">
                          <a:latin typeface="#9Slide03 Arima Madurai Black" panose="00000A00000000000000" pitchFamily="2" charset="0"/>
                          <a:cs typeface="#9Slide03 Arima Madurai Black" panose="00000A00000000000000" pitchFamily="2" charset="0"/>
                        </a:rPr>
                        <a:t> cho </a:t>
                      </a:r>
                      <a:r>
                        <a:rPr lang="en-US" sz="2800" baseline="0">
                          <a:latin typeface="#9Slide03 Arima Madurai Black" panose="00000A00000000000000" pitchFamily="2" charset="0"/>
                          <a:cs typeface="#9Slide03 Arima Madurai Black" panose="00000A00000000000000" pitchFamily="2" charset="0"/>
                        </a:rPr>
                        <a:t>mượn cái </a:t>
                      </a:r>
                      <a:r>
                        <a:rPr lang="en-US" sz="2800" baseline="0" dirty="0">
                          <a:latin typeface="#9Slide03 Arima Madurai Black" panose="00000A00000000000000" pitchFamily="2" charset="0"/>
                          <a:cs typeface="#9Slide03 Arima Madurai Black" panose="00000A00000000000000" pitchFamily="2" charset="0"/>
                        </a:rPr>
                        <a:t>bơm, tôi bơm lấy vậy.</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4001816162"/>
                  </a:ext>
                </a:extLst>
              </a:tr>
              <a:tr h="0">
                <a:tc>
                  <a:txBody>
                    <a:bodyPr/>
                    <a:lstStyle/>
                    <a:p>
                      <a:pPr algn="l"/>
                      <a:r>
                        <a:rPr lang="en-US" sz="2800">
                          <a:latin typeface="#9Slide03 Arima Madurai Black" panose="00000A00000000000000" pitchFamily="2" charset="0"/>
                          <a:cs typeface="#9Slide03 Arima Madurai Black" panose="00000A00000000000000" pitchFamily="2" charset="0"/>
                        </a:rPr>
                        <a:t>3. Bác</a:t>
                      </a:r>
                      <a:r>
                        <a:rPr lang="en-US" sz="2800" baseline="0">
                          <a:latin typeface="#9Slide03 Arima Madurai Black" panose="00000A00000000000000" pitchFamily="2" charset="0"/>
                          <a:cs typeface="#9Slide03 Arima Madurai Black" panose="00000A00000000000000" pitchFamily="2" charset="0"/>
                        </a:rPr>
                        <a:t> </a:t>
                      </a:r>
                      <a:r>
                        <a:rPr lang="en-US" sz="2800" baseline="0" dirty="0">
                          <a:latin typeface="#9Slide03 Arima Madurai Black" panose="00000A00000000000000" pitchFamily="2" charset="0"/>
                          <a:cs typeface="#9Slide03 Arima Madurai Black" panose="00000A00000000000000" pitchFamily="2" charset="0"/>
                        </a:rPr>
                        <a:t>ơi, cho cháu mượn cái bơm nhé.</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186621049"/>
                  </a:ext>
                </a:extLst>
              </a:tr>
              <a:tr h="1354295">
                <a:tc>
                  <a:txBody>
                    <a:bodyPr/>
                    <a:lstStyle/>
                    <a:p>
                      <a:pPr algn="l"/>
                      <a:r>
                        <a:rPr lang="en-US" sz="2800" dirty="0">
                          <a:latin typeface="#9Slide03 Arima Madurai Black" panose="00000A00000000000000" pitchFamily="2" charset="0"/>
                          <a:cs typeface="#9Slide03 Arima Madurai Black" panose="00000A00000000000000" pitchFamily="2" charset="0"/>
                        </a:rPr>
                        <a:t>4.</a:t>
                      </a:r>
                      <a:r>
                        <a:rPr lang="en-US" sz="2800" baseline="0" dirty="0">
                          <a:latin typeface="#9Slide03 Arima Madurai Black" panose="00000A00000000000000" pitchFamily="2" charset="0"/>
                          <a:cs typeface="#9Slide03 Arima Madurai Black" panose="00000A00000000000000" pitchFamily="2" charset="0"/>
                        </a:rPr>
                        <a:t> Chiều nay cháu đi học về, bác coi giùm cháu nghe, hổng biết sao nó cứ xì hơi hoài.</a:t>
                      </a:r>
                      <a:endParaRPr lang="en-US" sz="2800" dirty="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a:latin typeface="#9Slide03 Arima Madurai Black" panose="00000A00000000000000" pitchFamily="2" charset="0"/>
                        <a:cs typeface="#9Slide03 Arima Madurai Black" panose="00000A00000000000000" pitchFamily="2" charset="0"/>
                      </a:endParaRPr>
                    </a:p>
                  </a:txBody>
                  <a:tcPr/>
                </a:tc>
                <a:tc>
                  <a:txBody>
                    <a:bodyPr/>
                    <a:lstStyle/>
                    <a:p>
                      <a:pPr algn="ctr"/>
                      <a:endParaRPr lang="en-US" sz="2800" dirty="0">
                        <a:latin typeface="#9Slide03 Arima Madurai Black" panose="00000A00000000000000" pitchFamily="2" charset="0"/>
                        <a:cs typeface="#9Slide03 Arima Madurai Black" panose="00000A00000000000000" pitchFamily="2" charset="0"/>
                      </a:endParaRPr>
                    </a:p>
                  </a:txBody>
                  <a:tcPr/>
                </a:tc>
                <a:extLst>
                  <a:ext uri="{0D108BD9-81ED-4DB2-BD59-A6C34878D82A}">
                    <a16:rowId xmlns:a16="http://schemas.microsoft.com/office/drawing/2014/main" val="2047721608"/>
                  </a:ext>
                </a:extLst>
              </a:tr>
            </a:tbl>
          </a:graphicData>
        </a:graphic>
      </p:graphicFrame>
      <p:sp>
        <p:nvSpPr>
          <p:cNvPr id="3" name="TextBox 2"/>
          <p:cNvSpPr txBox="1"/>
          <p:nvPr/>
        </p:nvSpPr>
        <p:spPr>
          <a:xfrm>
            <a:off x="9425353" y="4726488"/>
            <a:ext cx="2766647" cy="461665"/>
          </a:xfrm>
          <a:prstGeom prst="rect">
            <a:avLst/>
          </a:prstGeom>
          <a:noFill/>
        </p:spPr>
        <p:txBody>
          <a:bodyPr wrap="square" rtlCol="0">
            <a:spAutoFit/>
          </a:bodyPr>
          <a:lstStyle/>
          <a:p>
            <a:r>
              <a:rPr lang="en-US" sz="2400" b="1">
                <a:solidFill>
                  <a:srgbClr val="CD2D66"/>
                </a:solidFill>
                <a:latin typeface="#9Slide03 Arima Madurai Black" panose="00000A00000000000000" pitchFamily="2" charset="0"/>
                <a:cs typeface="#9Slide03 Arima Madurai Black" panose="00000A00000000000000" pitchFamily="2" charset="0"/>
              </a:rPr>
              <a:t>Yêu cầu lịch </a:t>
            </a:r>
            <a:r>
              <a:rPr lang="en-US" sz="2400" b="1" dirty="0">
                <a:solidFill>
                  <a:srgbClr val="CD2D66"/>
                </a:solidFill>
                <a:latin typeface="#9Slide03 Arima Madurai Black" panose="00000A00000000000000" pitchFamily="2" charset="0"/>
                <a:cs typeface="#9Slide03 Arima Madurai Black" panose="00000A00000000000000" pitchFamily="2" charset="0"/>
              </a:rPr>
              <a:t>sự</a:t>
            </a:r>
          </a:p>
        </p:txBody>
      </p:sp>
      <p:sp>
        <p:nvSpPr>
          <p:cNvPr id="4" name="TextBox 3"/>
          <p:cNvSpPr txBox="1"/>
          <p:nvPr/>
        </p:nvSpPr>
        <p:spPr>
          <a:xfrm>
            <a:off x="9499013" y="5825691"/>
            <a:ext cx="2766647" cy="461665"/>
          </a:xfrm>
          <a:prstGeom prst="rect">
            <a:avLst/>
          </a:prstGeom>
          <a:noFill/>
        </p:spPr>
        <p:txBody>
          <a:bodyPr wrap="square" rtlCol="0">
            <a:spAutoFit/>
          </a:bodyPr>
          <a:lstStyle/>
          <a:p>
            <a:r>
              <a:rPr lang="en-US" sz="2400" b="1" dirty="0">
                <a:solidFill>
                  <a:srgbClr val="CD2D66"/>
                </a:solidFill>
                <a:latin typeface="#9Slide03 Arima Madurai Black" panose="00000A00000000000000" pitchFamily="2" charset="0"/>
                <a:cs typeface="#9Slide03 Arima Madurai Black" panose="00000A00000000000000" pitchFamily="2" charset="0"/>
              </a:rPr>
              <a:t>Yêu cầu lịch sự</a:t>
            </a:r>
          </a:p>
        </p:txBody>
      </p:sp>
      <p:sp>
        <p:nvSpPr>
          <p:cNvPr id="5" name="TextBox 4"/>
          <p:cNvSpPr txBox="1"/>
          <p:nvPr/>
        </p:nvSpPr>
        <p:spPr>
          <a:xfrm>
            <a:off x="9425353" y="3890331"/>
            <a:ext cx="2766647"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Yêu cầu bất lịch sự</a:t>
            </a:r>
          </a:p>
        </p:txBody>
      </p:sp>
      <p:sp>
        <p:nvSpPr>
          <p:cNvPr id="6" name="TextBox 5"/>
          <p:cNvSpPr txBox="1"/>
          <p:nvPr/>
        </p:nvSpPr>
        <p:spPr>
          <a:xfrm>
            <a:off x="9425353" y="2988735"/>
            <a:ext cx="2766647"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Yêu cầu bất lịch sự</a:t>
            </a:r>
          </a:p>
        </p:txBody>
      </p:sp>
      <p:sp>
        <p:nvSpPr>
          <p:cNvPr id="7" name="TextBox 6"/>
          <p:cNvSpPr txBox="1"/>
          <p:nvPr/>
        </p:nvSpPr>
        <p:spPr>
          <a:xfrm>
            <a:off x="6340311" y="4754349"/>
            <a:ext cx="3376246" cy="461665"/>
          </a:xfrm>
          <a:prstGeom prst="rect">
            <a:avLst/>
          </a:prstGeom>
          <a:noFill/>
        </p:spPr>
        <p:txBody>
          <a:bodyPr wrap="square" rtlCol="0">
            <a:spAutoFit/>
          </a:bodyPr>
          <a:lstStyle/>
          <a:p>
            <a:r>
              <a:rPr lang="en-US" sz="2400" b="1">
                <a:solidFill>
                  <a:srgbClr val="002060"/>
                </a:solidFill>
                <a:latin typeface="#9Slide03 Arima Madurai Black" panose="00000A00000000000000" pitchFamily="2" charset="0"/>
                <a:cs typeface="#9Slide03 Arima Madurai Black" panose="00000A00000000000000" pitchFamily="2" charset="0"/>
              </a:rPr>
              <a:t>Hoa </a:t>
            </a:r>
            <a:r>
              <a:rPr lang="en-US" sz="2400" b="1" dirty="0">
                <a:solidFill>
                  <a:srgbClr val="002060"/>
                </a:solidFill>
                <a:latin typeface="#9Slide03 Arima Madurai Black" panose="00000A00000000000000" pitchFamily="2" charset="0"/>
                <a:cs typeface="#9Slide03 Arima Madurai Black" panose="00000A00000000000000" pitchFamily="2" charset="0"/>
              </a:rPr>
              <a:t>nói với bác Hai</a:t>
            </a:r>
          </a:p>
        </p:txBody>
      </p:sp>
      <p:sp>
        <p:nvSpPr>
          <p:cNvPr id="8" name="TextBox 7"/>
          <p:cNvSpPr txBox="1"/>
          <p:nvPr/>
        </p:nvSpPr>
        <p:spPr>
          <a:xfrm>
            <a:off x="6400800" y="2946010"/>
            <a:ext cx="3098213"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Hùng nói với bác Hai</a:t>
            </a:r>
          </a:p>
        </p:txBody>
      </p:sp>
      <p:sp>
        <p:nvSpPr>
          <p:cNvPr id="9" name="TextBox 8"/>
          <p:cNvSpPr txBox="1"/>
          <p:nvPr/>
        </p:nvSpPr>
        <p:spPr>
          <a:xfrm>
            <a:off x="6388274" y="3897379"/>
            <a:ext cx="3098213"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Hùng nói với bác Hai</a:t>
            </a:r>
          </a:p>
        </p:txBody>
      </p:sp>
      <p:sp>
        <p:nvSpPr>
          <p:cNvPr id="10" name="TextBox 9"/>
          <p:cNvSpPr txBox="1"/>
          <p:nvPr/>
        </p:nvSpPr>
        <p:spPr>
          <a:xfrm>
            <a:off x="6340311" y="5808253"/>
            <a:ext cx="3219189" cy="461665"/>
          </a:xfrm>
          <a:prstGeom prst="rect">
            <a:avLst/>
          </a:prstGeom>
          <a:noFill/>
        </p:spPr>
        <p:txBody>
          <a:bodyPr wrap="square" rtlCol="0">
            <a:spAutoFit/>
          </a:bodyPr>
          <a:lstStyle/>
          <a:p>
            <a:r>
              <a:rPr lang="en-US" sz="2400" b="1" dirty="0">
                <a:solidFill>
                  <a:srgbClr val="002060"/>
                </a:solidFill>
                <a:latin typeface="#9Slide03 Arima Madurai Black" panose="00000A00000000000000" pitchFamily="2" charset="0"/>
                <a:cs typeface="#9Slide03 Arima Madurai Black" panose="00000A00000000000000" pitchFamily="2" charset="0"/>
              </a:rPr>
              <a:t>Hoa nói với bác Hai</a:t>
            </a:r>
          </a:p>
        </p:txBody>
      </p:sp>
      <p:sp>
        <p:nvSpPr>
          <p:cNvPr id="11" name="Rectangle 10"/>
          <p:cNvSpPr/>
          <p:nvPr/>
        </p:nvSpPr>
        <p:spPr>
          <a:xfrm>
            <a:off x="1514868" y="807234"/>
            <a:ext cx="9331598" cy="1077218"/>
          </a:xfrm>
          <a:prstGeom prst="rect">
            <a:avLst/>
          </a:prstGeom>
        </p:spPr>
        <p:txBody>
          <a:bodyPr wrap="square">
            <a:spAutoFit/>
          </a:bodyPr>
          <a:lstStyle/>
          <a:p>
            <a:r>
              <a:rPr lang="en-US" altLang="en-US" sz="3200" b="1" dirty="0">
                <a:solidFill>
                  <a:srgbClr val="002060"/>
                </a:solidFill>
                <a:latin typeface="Times New Roman" pitchFamily="18" charset="0"/>
                <a:cs typeface="Times New Roman" pitchFamily="18" charset="0"/>
              </a:rPr>
              <a:t>2. Nhận xét về cách nêu yêu cầu, đề nghị của hai bạn Hùng và Hoa:</a:t>
            </a:r>
            <a:endParaRPr lang="en-US" sz="3200" b="1" dirty="0">
              <a:solidFill>
                <a:srgbClr val="002060"/>
              </a:solidFill>
            </a:endParaRPr>
          </a:p>
        </p:txBody>
      </p:sp>
    </p:spTree>
    <p:extLst>
      <p:ext uri="{BB962C8B-B14F-4D97-AF65-F5344CB8AC3E}">
        <p14:creationId xmlns:p14="http://schemas.microsoft.com/office/powerpoint/2010/main" val="88443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wipe(left)">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5.2.11"/>
  <p:tag name="WHOLESPTYPE" val="Shape_Pictire"/>
</p:tagLst>
</file>

<file path=ppt/theme/theme1.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vqx1ulpp">
      <a:majorFont>
        <a:latin typeface="微软雅黑" panose="020F0302020204030204"/>
        <a:ea typeface="义启小魏楷"/>
        <a:cs typeface=""/>
      </a:majorFont>
      <a:minorFont>
        <a:latin typeface="微软雅黑" panose="020F0502020204030204"/>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jp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643</TotalTime>
  <Words>1319</Words>
  <Application>Microsoft Office PowerPoint</Application>
  <PresentationFormat>Widescreen</PresentationFormat>
  <Paragraphs>133</Paragraphs>
  <Slides>24</Slides>
  <Notes>0</Notes>
  <HiddenSlides>0</HiddenSlides>
  <MMClips>1</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24</vt:i4>
      </vt:variant>
    </vt:vector>
  </HeadingPairs>
  <TitlesOfParts>
    <vt:vector size="43" baseType="lpstr">
      <vt:lpstr>UTM LinotypeZapfino KT</vt:lpstr>
      <vt:lpstr>#9Slide07 HoneyCream</vt:lpstr>
      <vt:lpstr>Cambria</vt:lpstr>
      <vt:lpstr>UTM Beautiful Caps</vt:lpstr>
      <vt:lpstr>Times New Roman</vt:lpstr>
      <vt:lpstr>UTM Bustamalaka</vt:lpstr>
      <vt:lpstr>SVN-Newton</vt:lpstr>
      <vt:lpstr>Courier New</vt:lpstr>
      <vt:lpstr>#9Slide03 Arima Madurai Black</vt:lpstr>
      <vt:lpstr>Wingdings</vt:lpstr>
      <vt:lpstr>KaiTi</vt:lpstr>
      <vt:lpstr>Calibri</vt:lpstr>
      <vt:lpstr>Alibaba PuHuiTi</vt:lpstr>
      <vt:lpstr>UTM Flavour</vt:lpstr>
      <vt:lpstr>#9Slide07 Altus</vt:lpstr>
      <vt:lpstr>微软雅黑</vt:lpstr>
      <vt:lpstr>Arial</vt:lpstr>
      <vt:lpstr>www.freeppt7.com</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www.freeppt7.com</Manager>
  <Company>www.freeppt7.com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Măng Non Teams</dc:creator>
  <cp:keywords>MĂNG NON TEAMS</cp:keywords>
  <dc:description>www.freeppt7.com</dc:description>
  <cp:lastModifiedBy>Dương Thị Lan Anh</cp:lastModifiedBy>
  <cp:revision>97</cp:revision>
  <dcterms:created xsi:type="dcterms:W3CDTF">2022-01-15T08:39:00Z</dcterms:created>
  <dcterms:modified xsi:type="dcterms:W3CDTF">2023-04-04T16:58:02Z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2023-04-04T16:57:26Z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5f36bb1e-76b1-48d6-98ae-864f7d169518</vt:lpwstr>
  </property>
  <property fmtid="{D5CDD505-2E9C-101B-9397-08002B2CF9AE}" pid="8" name="MSIP_Label_defa4170-0d19-0005-0004-bc88714345d2_ContentBits">
    <vt:lpwstr>0</vt:lpwstr>
  </property>
</Properties>
</file>