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71.jpg" ContentType="image/png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325" r:id="rId2"/>
    <p:sldId id="324" r:id="rId3"/>
    <p:sldId id="328" r:id="rId4"/>
    <p:sldId id="312" r:id="rId5"/>
    <p:sldId id="313" r:id="rId6"/>
    <p:sldId id="314" r:id="rId7"/>
    <p:sldId id="323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32" r:id="rId16"/>
    <p:sldId id="331" r:id="rId17"/>
    <p:sldId id="330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mbria Math" panose="02040503050406030204" pitchFamily="18" charset="0"/>
      <p:regular r:id="rId24"/>
    </p:embeddedFont>
    <p:embeddedFont>
      <p:font typeface="#9Slide05 SVNClementine" panose="020F0502020204030203" pitchFamily="34" charset="0"/>
      <p:regular r:id="rId25"/>
    </p:embeddedFont>
    <p:embeddedFont>
      <p:font typeface="等线" panose="020B0604020202020204" charset="0"/>
      <p:regular r:id="rId26"/>
      <p:bold r:id="rId27"/>
    </p:embeddedFont>
    <p:embeddedFont>
      <p:font typeface="#9Slide05 Edwardian" panose="02040603050506020204" pitchFamily="18" charset="0"/>
      <p:regular r:id="rId28"/>
    </p:embeddedFont>
    <p:embeddedFont>
      <p:font typeface="等线 Light" panose="020B0604020202020204" charset="0"/>
      <p:regular r:id="rId29"/>
    </p:embeddedFont>
    <p:embeddedFont>
      <p:font typeface="inpin heiti" panose="020B0604020202020204" charset="-122"/>
      <p:regular r:id="rId30"/>
    </p:embeddedFont>
    <p:embeddedFont>
      <p:font typeface="Patrick Hand" panose="020B0604020202020204" charset="0"/>
      <p:regular r:id="rId31"/>
    </p:embeddedFont>
    <p:embeddedFont>
      <p:font typeface="#9Slide05 Pateglamt Script" panose="02000000000000000000" pitchFamily="2" charset="0"/>
      <p:regular r:id="rId32"/>
    </p:embeddedFont>
    <p:embeddedFont>
      <p:font typeface="#9Slide05 SVNThe Carpenter" pitchFamily="2" charset="0"/>
      <p:regular r:id="rId33"/>
      <p:bold r:id="rId34"/>
    </p:embeddedFont>
    <p:embeddedFont>
      <p:font typeface="#9Slide03 Kaleko 105 Round Bold" pitchFamily="2" charset="0"/>
      <p:bold r:id="rId35"/>
    </p:embeddedFont>
  </p:embeddedFontLst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E85AC3"/>
    <a:srgbClr val="FF00FF"/>
    <a:srgbClr val="DE6614"/>
    <a:srgbClr val="FF33CC"/>
    <a:srgbClr val="33CC33"/>
    <a:srgbClr val="5BE77C"/>
    <a:srgbClr val="0000FF"/>
    <a:srgbClr val="62B4BA"/>
    <a:srgbClr val="98C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theme" Target="theme/theme1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54A479-3603-4D4F-ABAA-E59213EFA054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04AFD-CBB6-49B9-97BF-B7ECE65EE1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3108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8724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85227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8970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9007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2348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play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AC9D5-5F41-4B19-AEC1-5D229DD8759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313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1 -&gt; 5.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AC9D5-5F41-4B19-AEC1-5D229DD8759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616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83948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28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175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5" name="Google Shape;1905;gb5e3ec5bec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6" name="Google Shape;1906;gb5e3ec5bec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41374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cũ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684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3FCCC-BC76-46CB-98F8-FDE5A1686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0BCC1D3-27D6-42E0-8D84-959AF3827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7265E5-2478-4708-A3AB-10C2C3AF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9A71B-2B95-4E34-AA3C-2FD675F7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D324AB-AD8F-4995-9C7D-B7886F0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077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3FCCC-BC76-46CB-98F8-FDE5A1686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0BCC1D3-27D6-42E0-8D84-959AF3827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7265E5-2478-4708-A3AB-10C2C3AF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9A71B-2B95-4E34-AA3C-2FD675F7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D324AB-AD8F-4995-9C7D-B7886F0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63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41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215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470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625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231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152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55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02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295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20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3FCCC-BC76-46CB-98F8-FDE5A1686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0BCC1D3-27D6-42E0-8D84-959AF3827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7265E5-2478-4708-A3AB-10C2C3AF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9A71B-2B95-4E34-AA3C-2FD675F7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D324AB-AD8F-4995-9C7D-B7886F0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924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146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064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087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325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95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0B394D-725A-4926-80BD-42B57CEF8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0ED3A8D-2ABD-412A-933A-39620D945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DC9B96-81B6-4116-B103-71AC308D3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37D2071-448B-40ED-AFC1-96C3CF8A9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F26043-A49F-4586-95FE-E48CA539A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143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087E0E-F1BF-42D4-9860-A67FDAA44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ED0565-0B69-49AC-8BEC-03C1333C88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A99270E-B7CC-42BC-A8EA-96C1FB3BC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982F030-2F52-4B50-8553-93D268A14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2C44098-72CC-46FA-A45D-12124668C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EF1A85-244D-476D-AD0E-CB1CD8D91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526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4809A6-D1DA-47C0-A94C-B9A63D7BA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B6FBE7-46D8-47BF-AA7B-456C1E632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2EE75A7-D811-4771-A8BD-B25B603AA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12793B8-7923-4C25-81DF-85218395AA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D04EB6D-BE76-4BEE-A3AE-764A2C6687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1AFC7F3-B051-4AE0-AB49-D5F5960F8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E74D87-91E7-41AA-B2F0-F9219DFBD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FE4231D-1DD9-4A72-B93F-0C02F0AC4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695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F0577E-CA9F-41FE-9CC2-AAC54EAA9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F684E6D-2C7E-4C69-8320-348AC0D1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8C910A0-FE55-4094-AB4D-73F480148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7CC89BF-D0BC-4A81-8703-EB8FEEF3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962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F0577E-CA9F-41FE-9CC2-AAC54EAA9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F684E6D-2C7E-4C69-8320-348AC0D1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8C910A0-FE55-4094-AB4D-73F480148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7CC89BF-D0BC-4A81-8703-EB8FEEF3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120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3FCCC-BC76-46CB-98F8-FDE5A1686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0BCC1D3-27D6-42E0-8D84-959AF3827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7265E5-2478-4708-A3AB-10C2C3AF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9A71B-2B95-4E34-AA3C-2FD675F7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D324AB-AD8F-4995-9C7D-B7886F0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631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F0577E-CA9F-41FE-9CC2-AAC54EAA9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F684E6D-2C7E-4C69-8320-348AC0D1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8C910A0-FE55-4094-AB4D-73F480148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7CC89BF-D0BC-4A81-8703-EB8FEEF3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897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F0577E-CA9F-41FE-9CC2-AAC54EAA9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F684E6D-2C7E-4C69-8320-348AC0D1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8C910A0-FE55-4094-AB4D-73F480148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7CC89BF-D0BC-4A81-8703-EB8FEEF3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210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F0577E-CA9F-41FE-9CC2-AAC54EAA9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F684E6D-2C7E-4C69-8320-348AC0D1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8C910A0-FE55-4094-AB4D-73F480148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7CC89BF-D0BC-4A81-8703-EB8FEEF3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480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F0577E-CA9F-41FE-9CC2-AAC54EAA9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F684E6D-2C7E-4C69-8320-348AC0D1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8C910A0-FE55-4094-AB4D-73F480148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7CC89BF-D0BC-4A81-8703-EB8FEEF3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388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F0577E-CA9F-41FE-9CC2-AAC54EAA9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F684E6D-2C7E-4C69-8320-348AC0D1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8C910A0-FE55-4094-AB4D-73F480148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7CC89BF-D0BC-4A81-8703-EB8FEEF3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82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F0577E-CA9F-41FE-9CC2-AAC54EAA9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F684E6D-2C7E-4C69-8320-348AC0D1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8C910A0-FE55-4094-AB4D-73F480148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7CC89BF-D0BC-4A81-8703-EB8FEEF3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709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F0577E-CA9F-41FE-9CC2-AAC54EAA9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F684E6D-2C7E-4C69-8320-348AC0D1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8C910A0-FE55-4094-AB4D-73F480148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7CC89BF-D0BC-4A81-8703-EB8FEEF3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251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F0577E-CA9F-41FE-9CC2-AAC54EAA9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F684E6D-2C7E-4C69-8320-348AC0D1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8C910A0-FE55-4094-AB4D-73F480148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7CC89BF-D0BC-4A81-8703-EB8FEEF3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258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B626672-E906-4943-90CC-FCB17F0C1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13B6658-E929-4FEA-8568-D8CE06650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9D444C6-3AF1-407E-87ED-E2FC8DF8E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09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045E2A-5D82-4158-A525-3612F690C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B9A4DD5-6966-4C17-9A70-51EE370A3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26F4F51-8D94-4C89-A895-5A7AF4E094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6D703D-3477-41AE-804F-C610A57F2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56F9C8E-7BB4-4629-BBD6-A1785AA11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A79512B-0ECE-42B7-87D3-03EF9597C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323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3FCCC-BC76-46CB-98F8-FDE5A1686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0BCC1D3-27D6-42E0-8D84-959AF3827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7265E5-2478-4708-A3AB-10C2C3AF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9A71B-2B95-4E34-AA3C-2FD675F7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D324AB-AD8F-4995-9C7D-B7886F0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873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0C41E0-F19B-4622-A923-EC8287007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07037EF-58EF-434B-B67D-CC9456CDC0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C139E1A-6D02-4451-B158-5EFFE2A9D0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D5157B7-8A1C-47E3-A7CA-CB25A09F9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D46B5E1-03F1-419E-98F8-D8E4585F1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329E593-711D-47AE-B409-2A8A43995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04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83ABA0-CB18-434E-9118-DA4681A04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318E44B-44E8-4FBB-ADC4-3BE20217D2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4248BE-11B3-4544-8D7F-20BE61AE3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0CC8237-01CD-43A4-B570-8CFC5296B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325C02-339A-4885-B5EB-A631ADBC2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820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BC4CF14-E210-4D1B-ADD9-423FFE32CE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959F70C-9CA8-4DE0-8E87-4B2AD343E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DE7D05-57DA-447D-A194-50A8995EB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F1B88C-FAA2-4C29-ACA7-AF45DCED1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20F5B83-D254-4081-B609-6F647CFC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933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597" name="Google Shape;597;p18"/>
          <p:cNvGrpSpPr/>
          <p:nvPr/>
        </p:nvGrpSpPr>
        <p:grpSpPr>
          <a:xfrm rot="3320949">
            <a:off x="12115232" y="3117335"/>
            <a:ext cx="205731" cy="289477"/>
            <a:chOff x="5248950" y="2607450"/>
            <a:chExt cx="27575" cy="38800"/>
          </a:xfrm>
        </p:grpSpPr>
        <p:sp>
          <p:nvSpPr>
            <p:cNvPr id="598" name="Google Shape;598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0" name="Google Shape;600;p18"/>
          <p:cNvGrpSpPr/>
          <p:nvPr/>
        </p:nvGrpSpPr>
        <p:grpSpPr>
          <a:xfrm rot="7179494">
            <a:off x="10274243" y="3188283"/>
            <a:ext cx="1201005" cy="1656601"/>
            <a:chOff x="330281" y="38723"/>
            <a:chExt cx="1614914" cy="2227176"/>
          </a:xfrm>
        </p:grpSpPr>
        <p:sp>
          <p:nvSpPr>
            <p:cNvPr id="601" name="Google Shape;601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4" name="Google Shape;604;p18"/>
          <p:cNvGrpSpPr/>
          <p:nvPr/>
        </p:nvGrpSpPr>
        <p:grpSpPr>
          <a:xfrm>
            <a:off x="1124191" y="-177931"/>
            <a:ext cx="1232287" cy="1640092"/>
            <a:chOff x="330281" y="38723"/>
            <a:chExt cx="1614914" cy="2227176"/>
          </a:xfrm>
        </p:grpSpPr>
        <p:sp>
          <p:nvSpPr>
            <p:cNvPr id="605" name="Google Shape;605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08" name="Google Shape;608;p18"/>
          <p:cNvSpPr/>
          <p:nvPr/>
        </p:nvSpPr>
        <p:spPr>
          <a:xfrm>
            <a:off x="-1287366" y="-568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9" name="Google Shape;609;p18"/>
          <p:cNvSpPr/>
          <p:nvPr/>
        </p:nvSpPr>
        <p:spPr>
          <a:xfrm>
            <a:off x="11277134" y="2225934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10" name="Google Shape;610;p18"/>
          <p:cNvGrpSpPr/>
          <p:nvPr/>
        </p:nvGrpSpPr>
        <p:grpSpPr>
          <a:xfrm rot="-5118020">
            <a:off x="398199" y="5376623"/>
            <a:ext cx="1201012" cy="1656648"/>
            <a:chOff x="330281" y="38723"/>
            <a:chExt cx="1614914" cy="2227176"/>
          </a:xfrm>
        </p:grpSpPr>
        <p:sp>
          <p:nvSpPr>
            <p:cNvPr id="611" name="Google Shape;611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4" name="Google Shape;614;p18"/>
          <p:cNvGrpSpPr/>
          <p:nvPr/>
        </p:nvGrpSpPr>
        <p:grpSpPr>
          <a:xfrm rot="-2241120">
            <a:off x="11197213" y="320860"/>
            <a:ext cx="223377" cy="314312"/>
            <a:chOff x="5248950" y="2607450"/>
            <a:chExt cx="27575" cy="38800"/>
          </a:xfrm>
        </p:grpSpPr>
        <p:sp>
          <p:nvSpPr>
            <p:cNvPr id="615" name="Google Shape;615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7" name="Google Shape;617;p18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618" name="Google Shape;618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0" name="Google Shape;620;p18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621" name="Google Shape;621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3" name="Google Shape;623;p18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624" name="Google Shape;624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6" name="Google Shape;626;p18"/>
          <p:cNvGrpSpPr/>
          <p:nvPr/>
        </p:nvGrpSpPr>
        <p:grpSpPr>
          <a:xfrm rot="-2700000">
            <a:off x="764953" y="2334431"/>
            <a:ext cx="139484" cy="196264"/>
            <a:chOff x="5248950" y="2607450"/>
            <a:chExt cx="27575" cy="38800"/>
          </a:xfrm>
        </p:grpSpPr>
        <p:sp>
          <p:nvSpPr>
            <p:cNvPr id="627" name="Google Shape;627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9" name="Google Shape;629;p18"/>
          <p:cNvGrpSpPr/>
          <p:nvPr/>
        </p:nvGrpSpPr>
        <p:grpSpPr>
          <a:xfrm rot="3320916">
            <a:off x="11519193" y="1527693"/>
            <a:ext cx="139487" cy="196267"/>
            <a:chOff x="5248950" y="2607450"/>
            <a:chExt cx="27575" cy="38800"/>
          </a:xfrm>
        </p:grpSpPr>
        <p:sp>
          <p:nvSpPr>
            <p:cNvPr id="630" name="Google Shape;630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32" name="Google Shape;632;p18"/>
          <p:cNvSpPr/>
          <p:nvPr/>
        </p:nvSpPr>
        <p:spPr>
          <a:xfrm>
            <a:off x="607400" y="5234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18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18"/>
          <p:cNvSpPr/>
          <p:nvPr/>
        </p:nvSpPr>
        <p:spPr>
          <a:xfrm>
            <a:off x="10276367" y="10047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18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18"/>
          <p:cNvSpPr/>
          <p:nvPr/>
        </p:nvSpPr>
        <p:spPr>
          <a:xfrm>
            <a:off x="607400" y="15754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18"/>
          <p:cNvSpPr/>
          <p:nvPr/>
        </p:nvSpPr>
        <p:spPr>
          <a:xfrm>
            <a:off x="6129933" y="6462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1810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1_Title only 9"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597" name="Google Shape;597;p18"/>
          <p:cNvGrpSpPr/>
          <p:nvPr/>
        </p:nvGrpSpPr>
        <p:grpSpPr>
          <a:xfrm rot="3320949">
            <a:off x="12115232" y="3117335"/>
            <a:ext cx="205731" cy="289477"/>
            <a:chOff x="5248950" y="2607450"/>
            <a:chExt cx="27575" cy="38800"/>
          </a:xfrm>
        </p:grpSpPr>
        <p:sp>
          <p:nvSpPr>
            <p:cNvPr id="598" name="Google Shape;598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0" name="Google Shape;600;p18"/>
          <p:cNvGrpSpPr/>
          <p:nvPr/>
        </p:nvGrpSpPr>
        <p:grpSpPr>
          <a:xfrm rot="7179494">
            <a:off x="10274243" y="3188283"/>
            <a:ext cx="1201005" cy="1656601"/>
            <a:chOff x="330281" y="38723"/>
            <a:chExt cx="1614914" cy="2227176"/>
          </a:xfrm>
        </p:grpSpPr>
        <p:sp>
          <p:nvSpPr>
            <p:cNvPr id="601" name="Google Shape;601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4" name="Google Shape;604;p18"/>
          <p:cNvGrpSpPr/>
          <p:nvPr/>
        </p:nvGrpSpPr>
        <p:grpSpPr>
          <a:xfrm>
            <a:off x="1124191" y="-177931"/>
            <a:ext cx="1232287" cy="1640092"/>
            <a:chOff x="330281" y="38723"/>
            <a:chExt cx="1614914" cy="2227176"/>
          </a:xfrm>
        </p:grpSpPr>
        <p:sp>
          <p:nvSpPr>
            <p:cNvPr id="605" name="Google Shape;605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08" name="Google Shape;608;p18"/>
          <p:cNvSpPr/>
          <p:nvPr/>
        </p:nvSpPr>
        <p:spPr>
          <a:xfrm>
            <a:off x="-1287366" y="-568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9" name="Google Shape;609;p18"/>
          <p:cNvSpPr/>
          <p:nvPr/>
        </p:nvSpPr>
        <p:spPr>
          <a:xfrm>
            <a:off x="11277134" y="2225934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10" name="Google Shape;610;p18"/>
          <p:cNvGrpSpPr/>
          <p:nvPr/>
        </p:nvGrpSpPr>
        <p:grpSpPr>
          <a:xfrm rot="-5118020">
            <a:off x="398199" y="5376623"/>
            <a:ext cx="1201012" cy="1656648"/>
            <a:chOff x="330281" y="38723"/>
            <a:chExt cx="1614914" cy="2227176"/>
          </a:xfrm>
        </p:grpSpPr>
        <p:sp>
          <p:nvSpPr>
            <p:cNvPr id="611" name="Google Shape;611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4" name="Google Shape;614;p18"/>
          <p:cNvGrpSpPr/>
          <p:nvPr/>
        </p:nvGrpSpPr>
        <p:grpSpPr>
          <a:xfrm rot="-2241120">
            <a:off x="11197213" y="320860"/>
            <a:ext cx="223377" cy="314312"/>
            <a:chOff x="5248950" y="2607450"/>
            <a:chExt cx="27575" cy="38800"/>
          </a:xfrm>
        </p:grpSpPr>
        <p:sp>
          <p:nvSpPr>
            <p:cNvPr id="615" name="Google Shape;615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7" name="Google Shape;617;p18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618" name="Google Shape;618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0" name="Google Shape;620;p18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621" name="Google Shape;621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3" name="Google Shape;623;p18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624" name="Google Shape;624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6" name="Google Shape;626;p18"/>
          <p:cNvGrpSpPr/>
          <p:nvPr/>
        </p:nvGrpSpPr>
        <p:grpSpPr>
          <a:xfrm rot="-2700000">
            <a:off x="764953" y="2334431"/>
            <a:ext cx="139484" cy="196264"/>
            <a:chOff x="5248950" y="2607450"/>
            <a:chExt cx="27575" cy="38800"/>
          </a:xfrm>
        </p:grpSpPr>
        <p:sp>
          <p:nvSpPr>
            <p:cNvPr id="627" name="Google Shape;627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9" name="Google Shape;629;p18"/>
          <p:cNvGrpSpPr/>
          <p:nvPr/>
        </p:nvGrpSpPr>
        <p:grpSpPr>
          <a:xfrm rot="3320916">
            <a:off x="11519193" y="1527693"/>
            <a:ext cx="139487" cy="196267"/>
            <a:chOff x="5248950" y="2607450"/>
            <a:chExt cx="27575" cy="38800"/>
          </a:xfrm>
        </p:grpSpPr>
        <p:sp>
          <p:nvSpPr>
            <p:cNvPr id="630" name="Google Shape;630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32" name="Google Shape;632;p18"/>
          <p:cNvSpPr/>
          <p:nvPr/>
        </p:nvSpPr>
        <p:spPr>
          <a:xfrm>
            <a:off x="607400" y="5234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18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18"/>
          <p:cNvSpPr/>
          <p:nvPr/>
        </p:nvSpPr>
        <p:spPr>
          <a:xfrm>
            <a:off x="10276367" y="10047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18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18"/>
          <p:cNvSpPr/>
          <p:nvPr/>
        </p:nvSpPr>
        <p:spPr>
          <a:xfrm>
            <a:off x="607400" y="15754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18"/>
          <p:cNvSpPr/>
          <p:nvPr/>
        </p:nvSpPr>
        <p:spPr>
          <a:xfrm>
            <a:off x="6129933" y="6462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8372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1_Title only 9"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597" name="Google Shape;597;p18"/>
          <p:cNvGrpSpPr/>
          <p:nvPr/>
        </p:nvGrpSpPr>
        <p:grpSpPr>
          <a:xfrm rot="3320949">
            <a:off x="12115232" y="3117335"/>
            <a:ext cx="205731" cy="289477"/>
            <a:chOff x="5248950" y="2607450"/>
            <a:chExt cx="27575" cy="38800"/>
          </a:xfrm>
        </p:grpSpPr>
        <p:sp>
          <p:nvSpPr>
            <p:cNvPr id="598" name="Google Shape;598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0" name="Google Shape;600;p18"/>
          <p:cNvGrpSpPr/>
          <p:nvPr/>
        </p:nvGrpSpPr>
        <p:grpSpPr>
          <a:xfrm rot="7179494">
            <a:off x="10274243" y="3188283"/>
            <a:ext cx="1201005" cy="1656601"/>
            <a:chOff x="330281" y="38723"/>
            <a:chExt cx="1614914" cy="2227176"/>
          </a:xfrm>
        </p:grpSpPr>
        <p:sp>
          <p:nvSpPr>
            <p:cNvPr id="601" name="Google Shape;601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4" name="Google Shape;604;p18"/>
          <p:cNvGrpSpPr/>
          <p:nvPr/>
        </p:nvGrpSpPr>
        <p:grpSpPr>
          <a:xfrm>
            <a:off x="1124191" y="-177931"/>
            <a:ext cx="1232287" cy="1640092"/>
            <a:chOff x="330281" y="38723"/>
            <a:chExt cx="1614914" cy="2227176"/>
          </a:xfrm>
        </p:grpSpPr>
        <p:sp>
          <p:nvSpPr>
            <p:cNvPr id="605" name="Google Shape;605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08" name="Google Shape;608;p18"/>
          <p:cNvSpPr/>
          <p:nvPr/>
        </p:nvSpPr>
        <p:spPr>
          <a:xfrm>
            <a:off x="-1287366" y="-568167"/>
            <a:ext cx="2522796" cy="157292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9" name="Google Shape;609;p18"/>
          <p:cNvSpPr/>
          <p:nvPr/>
        </p:nvSpPr>
        <p:spPr>
          <a:xfrm>
            <a:off x="11277134" y="2225934"/>
            <a:ext cx="2458781" cy="1588775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10" name="Google Shape;610;p18"/>
          <p:cNvGrpSpPr/>
          <p:nvPr/>
        </p:nvGrpSpPr>
        <p:grpSpPr>
          <a:xfrm rot="-5118020">
            <a:off x="398199" y="5376623"/>
            <a:ext cx="1201012" cy="1656648"/>
            <a:chOff x="330281" y="38723"/>
            <a:chExt cx="1614914" cy="2227176"/>
          </a:xfrm>
        </p:grpSpPr>
        <p:sp>
          <p:nvSpPr>
            <p:cNvPr id="611" name="Google Shape;611;p18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18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18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4" name="Google Shape;614;p18"/>
          <p:cNvGrpSpPr/>
          <p:nvPr/>
        </p:nvGrpSpPr>
        <p:grpSpPr>
          <a:xfrm rot="-2241120">
            <a:off x="11197213" y="320860"/>
            <a:ext cx="223377" cy="314312"/>
            <a:chOff x="5248950" y="2607450"/>
            <a:chExt cx="27575" cy="38800"/>
          </a:xfrm>
        </p:grpSpPr>
        <p:sp>
          <p:nvSpPr>
            <p:cNvPr id="615" name="Google Shape;615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7" name="Google Shape;617;p18"/>
          <p:cNvGrpSpPr/>
          <p:nvPr/>
        </p:nvGrpSpPr>
        <p:grpSpPr>
          <a:xfrm rot="1583875">
            <a:off x="11416248" y="5923791"/>
            <a:ext cx="213065" cy="299803"/>
            <a:chOff x="5248950" y="2607450"/>
            <a:chExt cx="27575" cy="38800"/>
          </a:xfrm>
        </p:grpSpPr>
        <p:sp>
          <p:nvSpPr>
            <p:cNvPr id="618" name="Google Shape;618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0" name="Google Shape;620;p18"/>
          <p:cNvGrpSpPr/>
          <p:nvPr/>
        </p:nvGrpSpPr>
        <p:grpSpPr>
          <a:xfrm rot="4025085">
            <a:off x="935031" y="6259682"/>
            <a:ext cx="140875" cy="198223"/>
            <a:chOff x="5248950" y="2607450"/>
            <a:chExt cx="27575" cy="38800"/>
          </a:xfrm>
        </p:grpSpPr>
        <p:sp>
          <p:nvSpPr>
            <p:cNvPr id="621" name="Google Shape;621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3" name="Google Shape;623;p18"/>
          <p:cNvGrpSpPr/>
          <p:nvPr/>
        </p:nvGrpSpPr>
        <p:grpSpPr>
          <a:xfrm rot="-5243946">
            <a:off x="-112494" y="3732874"/>
            <a:ext cx="223379" cy="314309"/>
            <a:chOff x="5248950" y="2607450"/>
            <a:chExt cx="27575" cy="38800"/>
          </a:xfrm>
        </p:grpSpPr>
        <p:sp>
          <p:nvSpPr>
            <p:cNvPr id="624" name="Google Shape;624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6" name="Google Shape;626;p18"/>
          <p:cNvGrpSpPr/>
          <p:nvPr/>
        </p:nvGrpSpPr>
        <p:grpSpPr>
          <a:xfrm rot="-2700000">
            <a:off x="764953" y="2334431"/>
            <a:ext cx="139484" cy="196264"/>
            <a:chOff x="5248950" y="2607450"/>
            <a:chExt cx="27575" cy="38800"/>
          </a:xfrm>
        </p:grpSpPr>
        <p:sp>
          <p:nvSpPr>
            <p:cNvPr id="627" name="Google Shape;627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9" name="Google Shape;629;p18"/>
          <p:cNvGrpSpPr/>
          <p:nvPr/>
        </p:nvGrpSpPr>
        <p:grpSpPr>
          <a:xfrm rot="3320916">
            <a:off x="11519193" y="1527693"/>
            <a:ext cx="139487" cy="196267"/>
            <a:chOff x="5248950" y="2607450"/>
            <a:chExt cx="27575" cy="38800"/>
          </a:xfrm>
        </p:grpSpPr>
        <p:sp>
          <p:nvSpPr>
            <p:cNvPr id="630" name="Google Shape;630;p18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18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32" name="Google Shape;632;p18"/>
          <p:cNvSpPr/>
          <p:nvPr/>
        </p:nvSpPr>
        <p:spPr>
          <a:xfrm>
            <a:off x="607400" y="52346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18"/>
          <p:cNvSpPr/>
          <p:nvPr/>
        </p:nvSpPr>
        <p:spPr>
          <a:xfrm>
            <a:off x="10276367" y="602330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18"/>
          <p:cNvSpPr/>
          <p:nvPr/>
        </p:nvSpPr>
        <p:spPr>
          <a:xfrm>
            <a:off x="10276367" y="10047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18"/>
          <p:cNvSpPr/>
          <p:nvPr/>
        </p:nvSpPr>
        <p:spPr>
          <a:xfrm>
            <a:off x="11493033" y="5014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18"/>
          <p:cNvSpPr/>
          <p:nvPr/>
        </p:nvSpPr>
        <p:spPr>
          <a:xfrm>
            <a:off x="607400" y="1575451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18"/>
          <p:cNvSpPr/>
          <p:nvPr/>
        </p:nvSpPr>
        <p:spPr>
          <a:xfrm>
            <a:off x="6129933" y="6462267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0731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587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081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009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948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3FCCC-BC76-46CB-98F8-FDE5A1686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0BCC1D3-27D6-42E0-8D84-959AF3827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7265E5-2478-4708-A3AB-10C2C3AF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9A71B-2B95-4E34-AA3C-2FD675F7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D324AB-AD8F-4995-9C7D-B7886F0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571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259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978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682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122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385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213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047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7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078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679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54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543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494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894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960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344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383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5"/>
          <p:cNvSpPr txBox="1">
            <a:spLocks noGrp="1"/>
          </p:cNvSpPr>
          <p:nvPr>
            <p:ph type="body" idx="1"/>
          </p:nvPr>
        </p:nvSpPr>
        <p:spPr>
          <a:xfrm>
            <a:off x="3153000" y="1745367"/>
            <a:ext cx="58860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735"/>
            </a:lvl1pPr>
            <a:lvl2pPr marL="1219200" lvl="1" indent="-431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marL="1828800" lvl="2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3pPr>
            <a:lvl4pPr marL="2438400" lvl="3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4pPr>
            <a:lvl5pPr marL="3048000" lvl="4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5pPr>
            <a:lvl6pPr marL="3657600" lvl="5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■"/>
              <a:defRPr sz="2000"/>
            </a:lvl6pPr>
            <a:lvl7pPr marL="4267200" lvl="6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●"/>
              <a:defRPr sz="2000"/>
            </a:lvl7pPr>
            <a:lvl8pPr marL="4876800" lvl="7" indent="-431800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500"/>
              <a:buChar char="○"/>
              <a:defRPr sz="2000"/>
            </a:lvl8pPr>
            <a:lvl9pPr marL="5486400" lvl="8" indent="-431800" rtl="0">
              <a:lnSpc>
                <a:spcPct val="100000"/>
              </a:lnSpc>
              <a:spcBef>
                <a:spcPts val="2135"/>
              </a:spcBef>
              <a:spcAft>
                <a:spcPts val="2135"/>
              </a:spcAft>
              <a:buSzPts val="1500"/>
              <a:buChar char="■"/>
              <a:defRPr sz="2000"/>
            </a:lvl9pPr>
          </a:lstStyle>
          <a:p>
            <a:endParaRPr/>
          </a:p>
        </p:txBody>
      </p:sp>
      <p:grpSp>
        <p:nvGrpSpPr>
          <p:cNvPr id="451" name="Google Shape;451;p15"/>
          <p:cNvGrpSpPr/>
          <p:nvPr/>
        </p:nvGrpSpPr>
        <p:grpSpPr>
          <a:xfrm rot="-2241120">
            <a:off x="11651330" y="499493"/>
            <a:ext cx="223377" cy="314312"/>
            <a:chOff x="5248950" y="2607450"/>
            <a:chExt cx="27575" cy="38800"/>
          </a:xfrm>
        </p:grpSpPr>
        <p:sp>
          <p:nvSpPr>
            <p:cNvPr id="452" name="Google Shape;452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4" name="Google Shape;454;p15"/>
          <p:cNvGrpSpPr/>
          <p:nvPr/>
        </p:nvGrpSpPr>
        <p:grpSpPr>
          <a:xfrm rot="-2700000">
            <a:off x="656353" y="613931"/>
            <a:ext cx="139484" cy="196264"/>
            <a:chOff x="5248950" y="2607450"/>
            <a:chExt cx="27575" cy="38800"/>
          </a:xfrm>
        </p:grpSpPr>
        <p:sp>
          <p:nvSpPr>
            <p:cNvPr id="455" name="Google Shape;455;p15"/>
            <p:cNvSpPr/>
            <p:nvPr/>
          </p:nvSpPr>
          <p:spPr>
            <a:xfrm>
              <a:off x="5263225" y="2607450"/>
              <a:ext cx="13300" cy="38800"/>
            </a:xfrm>
            <a:custGeom>
              <a:avLst/>
              <a:gdLst/>
              <a:ahLst/>
              <a:cxnLst/>
              <a:rect l="l" t="t" r="r" b="b"/>
              <a:pathLst>
                <a:path w="532" h="1552" extrusionOk="0">
                  <a:moveTo>
                    <a:pt x="42" y="0"/>
                  </a:moveTo>
                  <a:lnTo>
                    <a:pt x="1" y="41"/>
                  </a:lnTo>
                  <a:lnTo>
                    <a:pt x="1" y="123"/>
                  </a:lnTo>
                  <a:lnTo>
                    <a:pt x="164" y="449"/>
                  </a:lnTo>
                  <a:lnTo>
                    <a:pt x="246" y="776"/>
                  </a:lnTo>
                  <a:lnTo>
                    <a:pt x="327" y="1143"/>
                  </a:lnTo>
                  <a:lnTo>
                    <a:pt x="409" y="1470"/>
                  </a:lnTo>
                  <a:lnTo>
                    <a:pt x="409" y="1511"/>
                  </a:lnTo>
                  <a:lnTo>
                    <a:pt x="450" y="1551"/>
                  </a:lnTo>
                  <a:lnTo>
                    <a:pt x="531" y="1511"/>
                  </a:lnTo>
                  <a:lnTo>
                    <a:pt x="531" y="1470"/>
                  </a:lnTo>
                  <a:lnTo>
                    <a:pt x="491" y="1102"/>
                  </a:lnTo>
                  <a:lnTo>
                    <a:pt x="409" y="735"/>
                  </a:lnTo>
                  <a:lnTo>
                    <a:pt x="286" y="368"/>
                  </a:lnTo>
                  <a:lnTo>
                    <a:pt x="123" y="41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5248950" y="2609475"/>
              <a:ext cx="9200" cy="36775"/>
            </a:xfrm>
            <a:custGeom>
              <a:avLst/>
              <a:gdLst/>
              <a:ahLst/>
              <a:cxnLst/>
              <a:rect l="l" t="t" r="r" b="b"/>
              <a:pathLst>
                <a:path w="368" h="1471" extrusionOk="0">
                  <a:moveTo>
                    <a:pt x="41" y="1"/>
                  </a:moveTo>
                  <a:lnTo>
                    <a:pt x="0" y="42"/>
                  </a:lnTo>
                  <a:lnTo>
                    <a:pt x="0" y="83"/>
                  </a:lnTo>
                  <a:lnTo>
                    <a:pt x="123" y="736"/>
                  </a:lnTo>
                  <a:lnTo>
                    <a:pt x="245" y="1389"/>
                  </a:lnTo>
                  <a:lnTo>
                    <a:pt x="245" y="1430"/>
                  </a:lnTo>
                  <a:lnTo>
                    <a:pt x="286" y="1470"/>
                  </a:lnTo>
                  <a:lnTo>
                    <a:pt x="327" y="1470"/>
                  </a:lnTo>
                  <a:lnTo>
                    <a:pt x="368" y="1430"/>
                  </a:lnTo>
                  <a:lnTo>
                    <a:pt x="368" y="1389"/>
                  </a:lnTo>
                  <a:lnTo>
                    <a:pt x="286" y="736"/>
                  </a:lnTo>
                  <a:lnTo>
                    <a:pt x="123" y="83"/>
                  </a:lnTo>
                  <a:lnTo>
                    <a:pt x="82" y="4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rot="3488692">
            <a:off x="11664383" y="1111983"/>
            <a:ext cx="1201097" cy="1656627"/>
            <a:chOff x="330281" y="38723"/>
            <a:chExt cx="1614914" cy="2227176"/>
          </a:xfrm>
        </p:grpSpPr>
        <p:sp>
          <p:nvSpPr>
            <p:cNvPr id="458" name="Google Shape;45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15"/>
          <p:cNvGrpSpPr/>
          <p:nvPr/>
        </p:nvGrpSpPr>
        <p:grpSpPr>
          <a:xfrm rot="3488692">
            <a:off x="-568350" y="1653316"/>
            <a:ext cx="1201097" cy="1656627"/>
            <a:chOff x="330281" y="38723"/>
            <a:chExt cx="1614914" cy="2227176"/>
          </a:xfrm>
        </p:grpSpPr>
        <p:sp>
          <p:nvSpPr>
            <p:cNvPr id="462" name="Google Shape;462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15"/>
          <p:cNvSpPr/>
          <p:nvPr/>
        </p:nvSpPr>
        <p:spPr>
          <a:xfrm>
            <a:off x="1513033" y="37386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15"/>
          <p:cNvSpPr/>
          <p:nvPr/>
        </p:nvSpPr>
        <p:spPr>
          <a:xfrm>
            <a:off x="10060151" y="60411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7" name="Google Shape;467;p15"/>
          <p:cNvGrpSpPr/>
          <p:nvPr/>
        </p:nvGrpSpPr>
        <p:grpSpPr>
          <a:xfrm rot="3488692">
            <a:off x="5226950" y="5477400"/>
            <a:ext cx="1201097" cy="1656627"/>
            <a:chOff x="330281" y="38723"/>
            <a:chExt cx="1614914" cy="2227176"/>
          </a:xfrm>
        </p:grpSpPr>
        <p:sp>
          <p:nvSpPr>
            <p:cNvPr id="468" name="Google Shape;468;p15"/>
            <p:cNvSpPr/>
            <p:nvPr/>
          </p:nvSpPr>
          <p:spPr>
            <a:xfrm rot="-6325258">
              <a:off x="1139729" y="121218"/>
              <a:ext cx="578603" cy="534996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1518000" y="952300"/>
              <a:ext cx="427195" cy="42630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7396832">
              <a:off x="423324" y="1609721"/>
              <a:ext cx="578658" cy="534985"/>
            </a:xfrm>
            <a:custGeom>
              <a:avLst/>
              <a:gdLst/>
              <a:ahLst/>
              <a:cxnLst/>
              <a:rect l="l" t="t" r="r" b="b"/>
              <a:pathLst>
                <a:path w="72745" h="33720" extrusionOk="0">
                  <a:moveTo>
                    <a:pt x="19513" y="1"/>
                  </a:moveTo>
                  <a:lnTo>
                    <a:pt x="18778" y="83"/>
                  </a:lnTo>
                  <a:lnTo>
                    <a:pt x="18085" y="164"/>
                  </a:lnTo>
                  <a:lnTo>
                    <a:pt x="17595" y="246"/>
                  </a:lnTo>
                  <a:lnTo>
                    <a:pt x="14900" y="450"/>
                  </a:lnTo>
                  <a:lnTo>
                    <a:pt x="14084" y="532"/>
                  </a:lnTo>
                  <a:lnTo>
                    <a:pt x="13349" y="695"/>
                  </a:lnTo>
                  <a:lnTo>
                    <a:pt x="12574" y="899"/>
                  </a:lnTo>
                  <a:lnTo>
                    <a:pt x="11880" y="1185"/>
                  </a:lnTo>
                  <a:lnTo>
                    <a:pt x="11471" y="1307"/>
                  </a:lnTo>
                  <a:lnTo>
                    <a:pt x="11063" y="1511"/>
                  </a:lnTo>
                  <a:lnTo>
                    <a:pt x="10573" y="1756"/>
                  </a:lnTo>
                  <a:lnTo>
                    <a:pt x="10002" y="2001"/>
                  </a:lnTo>
                  <a:lnTo>
                    <a:pt x="9430" y="2246"/>
                  </a:lnTo>
                  <a:lnTo>
                    <a:pt x="8818" y="2450"/>
                  </a:lnTo>
                  <a:lnTo>
                    <a:pt x="7634" y="2899"/>
                  </a:lnTo>
                  <a:lnTo>
                    <a:pt x="7226" y="3063"/>
                  </a:lnTo>
                  <a:lnTo>
                    <a:pt x="6859" y="3267"/>
                  </a:lnTo>
                  <a:lnTo>
                    <a:pt x="6450" y="3430"/>
                  </a:lnTo>
                  <a:lnTo>
                    <a:pt x="6083" y="3593"/>
                  </a:lnTo>
                  <a:lnTo>
                    <a:pt x="5634" y="3797"/>
                  </a:lnTo>
                  <a:lnTo>
                    <a:pt x="5267" y="4001"/>
                  </a:lnTo>
                  <a:lnTo>
                    <a:pt x="4899" y="4206"/>
                  </a:lnTo>
                  <a:lnTo>
                    <a:pt x="4532" y="4450"/>
                  </a:lnTo>
                  <a:lnTo>
                    <a:pt x="3879" y="4940"/>
                  </a:lnTo>
                  <a:lnTo>
                    <a:pt x="3226" y="5430"/>
                  </a:lnTo>
                  <a:lnTo>
                    <a:pt x="3226" y="5553"/>
                  </a:lnTo>
                  <a:lnTo>
                    <a:pt x="3144" y="5634"/>
                  </a:lnTo>
                  <a:lnTo>
                    <a:pt x="3021" y="5757"/>
                  </a:lnTo>
                  <a:lnTo>
                    <a:pt x="2654" y="6002"/>
                  </a:lnTo>
                  <a:lnTo>
                    <a:pt x="2368" y="6247"/>
                  </a:lnTo>
                  <a:lnTo>
                    <a:pt x="2123" y="6573"/>
                  </a:lnTo>
                  <a:lnTo>
                    <a:pt x="1715" y="7185"/>
                  </a:lnTo>
                  <a:lnTo>
                    <a:pt x="1511" y="7471"/>
                  </a:lnTo>
                  <a:lnTo>
                    <a:pt x="1225" y="7716"/>
                  </a:lnTo>
                  <a:lnTo>
                    <a:pt x="1144" y="7757"/>
                  </a:lnTo>
                  <a:lnTo>
                    <a:pt x="1062" y="7839"/>
                  </a:lnTo>
                  <a:lnTo>
                    <a:pt x="1062" y="7961"/>
                  </a:lnTo>
                  <a:lnTo>
                    <a:pt x="1062" y="8084"/>
                  </a:lnTo>
                  <a:lnTo>
                    <a:pt x="1062" y="8247"/>
                  </a:lnTo>
                  <a:lnTo>
                    <a:pt x="899" y="8247"/>
                  </a:lnTo>
                  <a:lnTo>
                    <a:pt x="776" y="8288"/>
                  </a:lnTo>
                  <a:lnTo>
                    <a:pt x="695" y="8410"/>
                  </a:lnTo>
                  <a:lnTo>
                    <a:pt x="654" y="8492"/>
                  </a:lnTo>
                  <a:lnTo>
                    <a:pt x="572" y="8696"/>
                  </a:lnTo>
                  <a:lnTo>
                    <a:pt x="409" y="8900"/>
                  </a:lnTo>
                  <a:lnTo>
                    <a:pt x="368" y="9022"/>
                  </a:lnTo>
                  <a:lnTo>
                    <a:pt x="327" y="9145"/>
                  </a:lnTo>
                  <a:lnTo>
                    <a:pt x="286" y="9349"/>
                  </a:lnTo>
                  <a:lnTo>
                    <a:pt x="286" y="9594"/>
                  </a:lnTo>
                  <a:lnTo>
                    <a:pt x="246" y="9839"/>
                  </a:lnTo>
                  <a:lnTo>
                    <a:pt x="246" y="9880"/>
                  </a:lnTo>
                  <a:lnTo>
                    <a:pt x="286" y="9961"/>
                  </a:lnTo>
                  <a:lnTo>
                    <a:pt x="368" y="10125"/>
                  </a:lnTo>
                  <a:lnTo>
                    <a:pt x="450" y="10329"/>
                  </a:lnTo>
                  <a:lnTo>
                    <a:pt x="490" y="10533"/>
                  </a:lnTo>
                  <a:lnTo>
                    <a:pt x="531" y="10696"/>
                  </a:lnTo>
                  <a:lnTo>
                    <a:pt x="531" y="10819"/>
                  </a:lnTo>
                  <a:lnTo>
                    <a:pt x="490" y="10900"/>
                  </a:lnTo>
                  <a:lnTo>
                    <a:pt x="368" y="11104"/>
                  </a:lnTo>
                  <a:lnTo>
                    <a:pt x="327" y="11308"/>
                  </a:lnTo>
                  <a:lnTo>
                    <a:pt x="205" y="11717"/>
                  </a:lnTo>
                  <a:lnTo>
                    <a:pt x="164" y="12002"/>
                  </a:lnTo>
                  <a:lnTo>
                    <a:pt x="123" y="12329"/>
                  </a:lnTo>
                  <a:lnTo>
                    <a:pt x="82" y="12656"/>
                  </a:lnTo>
                  <a:lnTo>
                    <a:pt x="41" y="12941"/>
                  </a:lnTo>
                  <a:lnTo>
                    <a:pt x="1" y="13064"/>
                  </a:lnTo>
                  <a:lnTo>
                    <a:pt x="41" y="13227"/>
                  </a:lnTo>
                  <a:lnTo>
                    <a:pt x="41" y="13349"/>
                  </a:lnTo>
                  <a:lnTo>
                    <a:pt x="1" y="13472"/>
                  </a:lnTo>
                  <a:lnTo>
                    <a:pt x="1" y="13594"/>
                  </a:lnTo>
                  <a:lnTo>
                    <a:pt x="41" y="13676"/>
                  </a:lnTo>
                  <a:lnTo>
                    <a:pt x="123" y="13880"/>
                  </a:lnTo>
                  <a:lnTo>
                    <a:pt x="205" y="14084"/>
                  </a:lnTo>
                  <a:lnTo>
                    <a:pt x="205" y="14166"/>
                  </a:lnTo>
                  <a:lnTo>
                    <a:pt x="164" y="14248"/>
                  </a:lnTo>
                  <a:lnTo>
                    <a:pt x="123" y="14370"/>
                  </a:lnTo>
                  <a:lnTo>
                    <a:pt x="164" y="14452"/>
                  </a:lnTo>
                  <a:lnTo>
                    <a:pt x="205" y="14533"/>
                  </a:lnTo>
                  <a:lnTo>
                    <a:pt x="246" y="14615"/>
                  </a:lnTo>
                  <a:lnTo>
                    <a:pt x="409" y="14778"/>
                  </a:lnTo>
                  <a:lnTo>
                    <a:pt x="450" y="14860"/>
                  </a:lnTo>
                  <a:lnTo>
                    <a:pt x="450" y="14982"/>
                  </a:lnTo>
                  <a:lnTo>
                    <a:pt x="490" y="15023"/>
                  </a:lnTo>
                  <a:lnTo>
                    <a:pt x="531" y="15105"/>
                  </a:lnTo>
                  <a:lnTo>
                    <a:pt x="531" y="15268"/>
                  </a:lnTo>
                  <a:lnTo>
                    <a:pt x="531" y="15391"/>
                  </a:lnTo>
                  <a:lnTo>
                    <a:pt x="531" y="15554"/>
                  </a:lnTo>
                  <a:lnTo>
                    <a:pt x="490" y="15717"/>
                  </a:lnTo>
                  <a:lnTo>
                    <a:pt x="450" y="15799"/>
                  </a:lnTo>
                  <a:lnTo>
                    <a:pt x="450" y="15880"/>
                  </a:lnTo>
                  <a:lnTo>
                    <a:pt x="572" y="16085"/>
                  </a:lnTo>
                  <a:lnTo>
                    <a:pt x="735" y="16248"/>
                  </a:lnTo>
                  <a:lnTo>
                    <a:pt x="940" y="16411"/>
                  </a:lnTo>
                  <a:lnTo>
                    <a:pt x="899" y="16574"/>
                  </a:lnTo>
                  <a:lnTo>
                    <a:pt x="899" y="16697"/>
                  </a:lnTo>
                  <a:lnTo>
                    <a:pt x="1021" y="17023"/>
                  </a:lnTo>
                  <a:lnTo>
                    <a:pt x="1225" y="17554"/>
                  </a:lnTo>
                  <a:lnTo>
                    <a:pt x="1429" y="18085"/>
                  </a:lnTo>
                  <a:lnTo>
                    <a:pt x="1715" y="18534"/>
                  </a:lnTo>
                  <a:lnTo>
                    <a:pt x="2001" y="18983"/>
                  </a:lnTo>
                  <a:lnTo>
                    <a:pt x="2287" y="19391"/>
                  </a:lnTo>
                  <a:lnTo>
                    <a:pt x="2572" y="19840"/>
                  </a:lnTo>
                  <a:lnTo>
                    <a:pt x="2736" y="20248"/>
                  </a:lnTo>
                  <a:lnTo>
                    <a:pt x="2695" y="20493"/>
                  </a:lnTo>
                  <a:lnTo>
                    <a:pt x="2695" y="20738"/>
                  </a:lnTo>
                  <a:lnTo>
                    <a:pt x="2695" y="20861"/>
                  </a:lnTo>
                  <a:lnTo>
                    <a:pt x="2695" y="20983"/>
                  </a:lnTo>
                  <a:lnTo>
                    <a:pt x="2776" y="21106"/>
                  </a:lnTo>
                  <a:lnTo>
                    <a:pt x="2858" y="21228"/>
                  </a:lnTo>
                  <a:lnTo>
                    <a:pt x="3021" y="21391"/>
                  </a:lnTo>
                  <a:lnTo>
                    <a:pt x="3144" y="21555"/>
                  </a:lnTo>
                  <a:lnTo>
                    <a:pt x="3348" y="21963"/>
                  </a:lnTo>
                  <a:lnTo>
                    <a:pt x="3389" y="22044"/>
                  </a:lnTo>
                  <a:lnTo>
                    <a:pt x="3389" y="22208"/>
                  </a:lnTo>
                  <a:lnTo>
                    <a:pt x="3430" y="22289"/>
                  </a:lnTo>
                  <a:lnTo>
                    <a:pt x="3470" y="22330"/>
                  </a:lnTo>
                  <a:lnTo>
                    <a:pt x="3675" y="22412"/>
                  </a:lnTo>
                  <a:lnTo>
                    <a:pt x="3756" y="22534"/>
                  </a:lnTo>
                  <a:lnTo>
                    <a:pt x="3756" y="22657"/>
                  </a:lnTo>
                  <a:lnTo>
                    <a:pt x="3756" y="22820"/>
                  </a:lnTo>
                  <a:lnTo>
                    <a:pt x="3756" y="22902"/>
                  </a:lnTo>
                  <a:lnTo>
                    <a:pt x="3797" y="22942"/>
                  </a:lnTo>
                  <a:lnTo>
                    <a:pt x="3879" y="22983"/>
                  </a:lnTo>
                  <a:lnTo>
                    <a:pt x="3960" y="23024"/>
                  </a:lnTo>
                  <a:lnTo>
                    <a:pt x="4287" y="23392"/>
                  </a:lnTo>
                  <a:lnTo>
                    <a:pt x="4613" y="23759"/>
                  </a:lnTo>
                  <a:lnTo>
                    <a:pt x="4899" y="24126"/>
                  </a:lnTo>
                  <a:lnTo>
                    <a:pt x="5022" y="24330"/>
                  </a:lnTo>
                  <a:lnTo>
                    <a:pt x="5144" y="24535"/>
                  </a:lnTo>
                  <a:lnTo>
                    <a:pt x="5185" y="24698"/>
                  </a:lnTo>
                  <a:lnTo>
                    <a:pt x="5307" y="24820"/>
                  </a:lnTo>
                  <a:lnTo>
                    <a:pt x="5471" y="24984"/>
                  </a:lnTo>
                  <a:lnTo>
                    <a:pt x="5634" y="25188"/>
                  </a:lnTo>
                  <a:lnTo>
                    <a:pt x="5920" y="25555"/>
                  </a:lnTo>
                  <a:lnTo>
                    <a:pt x="6205" y="25882"/>
                  </a:lnTo>
                  <a:lnTo>
                    <a:pt x="6369" y="26086"/>
                  </a:lnTo>
                  <a:lnTo>
                    <a:pt x="6532" y="26249"/>
                  </a:lnTo>
                  <a:lnTo>
                    <a:pt x="6655" y="26331"/>
                  </a:lnTo>
                  <a:lnTo>
                    <a:pt x="6695" y="26453"/>
                  </a:lnTo>
                  <a:lnTo>
                    <a:pt x="6777" y="26576"/>
                  </a:lnTo>
                  <a:lnTo>
                    <a:pt x="6899" y="26698"/>
                  </a:lnTo>
                  <a:lnTo>
                    <a:pt x="7104" y="26821"/>
                  </a:lnTo>
                  <a:lnTo>
                    <a:pt x="7308" y="26984"/>
                  </a:lnTo>
                  <a:lnTo>
                    <a:pt x="7634" y="27270"/>
                  </a:lnTo>
                  <a:lnTo>
                    <a:pt x="7920" y="27596"/>
                  </a:lnTo>
                  <a:lnTo>
                    <a:pt x="8287" y="27882"/>
                  </a:lnTo>
                  <a:lnTo>
                    <a:pt x="8287" y="28045"/>
                  </a:lnTo>
                  <a:lnTo>
                    <a:pt x="8369" y="28127"/>
                  </a:lnTo>
                  <a:lnTo>
                    <a:pt x="8573" y="28331"/>
                  </a:lnTo>
                  <a:lnTo>
                    <a:pt x="8736" y="28413"/>
                  </a:lnTo>
                  <a:lnTo>
                    <a:pt x="8818" y="28453"/>
                  </a:lnTo>
                  <a:lnTo>
                    <a:pt x="8859" y="28494"/>
                  </a:lnTo>
                  <a:lnTo>
                    <a:pt x="9145" y="28821"/>
                  </a:lnTo>
                  <a:lnTo>
                    <a:pt x="9512" y="29106"/>
                  </a:lnTo>
                  <a:lnTo>
                    <a:pt x="10247" y="29678"/>
                  </a:lnTo>
                  <a:lnTo>
                    <a:pt x="10410" y="29800"/>
                  </a:lnTo>
                  <a:lnTo>
                    <a:pt x="10573" y="29841"/>
                  </a:lnTo>
                  <a:lnTo>
                    <a:pt x="10737" y="29841"/>
                  </a:lnTo>
                  <a:lnTo>
                    <a:pt x="10941" y="29760"/>
                  </a:lnTo>
                  <a:lnTo>
                    <a:pt x="11186" y="29923"/>
                  </a:lnTo>
                  <a:lnTo>
                    <a:pt x="11308" y="30045"/>
                  </a:lnTo>
                  <a:lnTo>
                    <a:pt x="11349" y="30168"/>
                  </a:lnTo>
                  <a:lnTo>
                    <a:pt x="11390" y="30290"/>
                  </a:lnTo>
                  <a:lnTo>
                    <a:pt x="11471" y="30372"/>
                  </a:lnTo>
                  <a:lnTo>
                    <a:pt x="11594" y="30454"/>
                  </a:lnTo>
                  <a:lnTo>
                    <a:pt x="11757" y="30454"/>
                  </a:lnTo>
                  <a:lnTo>
                    <a:pt x="11880" y="30494"/>
                  </a:lnTo>
                  <a:lnTo>
                    <a:pt x="12002" y="30535"/>
                  </a:lnTo>
                  <a:lnTo>
                    <a:pt x="12247" y="30658"/>
                  </a:lnTo>
                  <a:lnTo>
                    <a:pt x="12329" y="30699"/>
                  </a:lnTo>
                  <a:lnTo>
                    <a:pt x="12410" y="30739"/>
                  </a:lnTo>
                  <a:lnTo>
                    <a:pt x="12614" y="30780"/>
                  </a:lnTo>
                  <a:lnTo>
                    <a:pt x="12819" y="30780"/>
                  </a:lnTo>
                  <a:lnTo>
                    <a:pt x="12941" y="30821"/>
                  </a:lnTo>
                  <a:lnTo>
                    <a:pt x="12982" y="30903"/>
                  </a:lnTo>
                  <a:lnTo>
                    <a:pt x="13308" y="30984"/>
                  </a:lnTo>
                  <a:lnTo>
                    <a:pt x="13594" y="31107"/>
                  </a:lnTo>
                  <a:lnTo>
                    <a:pt x="13880" y="31188"/>
                  </a:lnTo>
                  <a:lnTo>
                    <a:pt x="14043" y="31229"/>
                  </a:lnTo>
                  <a:lnTo>
                    <a:pt x="14206" y="31229"/>
                  </a:lnTo>
                  <a:lnTo>
                    <a:pt x="14860" y="31352"/>
                  </a:lnTo>
                  <a:lnTo>
                    <a:pt x="15186" y="31433"/>
                  </a:lnTo>
                  <a:lnTo>
                    <a:pt x="15472" y="31597"/>
                  </a:lnTo>
                  <a:lnTo>
                    <a:pt x="15758" y="31678"/>
                  </a:lnTo>
                  <a:lnTo>
                    <a:pt x="16043" y="31760"/>
                  </a:lnTo>
                  <a:lnTo>
                    <a:pt x="16697" y="31801"/>
                  </a:lnTo>
                  <a:lnTo>
                    <a:pt x="16942" y="31801"/>
                  </a:lnTo>
                  <a:lnTo>
                    <a:pt x="17186" y="31842"/>
                  </a:lnTo>
                  <a:lnTo>
                    <a:pt x="17758" y="32046"/>
                  </a:lnTo>
                  <a:lnTo>
                    <a:pt x="18329" y="32209"/>
                  </a:lnTo>
                  <a:lnTo>
                    <a:pt x="19554" y="32495"/>
                  </a:lnTo>
                  <a:lnTo>
                    <a:pt x="19677" y="32617"/>
                  </a:lnTo>
                  <a:lnTo>
                    <a:pt x="19799" y="32658"/>
                  </a:lnTo>
                  <a:lnTo>
                    <a:pt x="20126" y="32699"/>
                  </a:lnTo>
                  <a:lnTo>
                    <a:pt x="20452" y="32740"/>
                  </a:lnTo>
                  <a:lnTo>
                    <a:pt x="20738" y="32821"/>
                  </a:lnTo>
                  <a:lnTo>
                    <a:pt x="21350" y="32944"/>
                  </a:lnTo>
                  <a:lnTo>
                    <a:pt x="22820" y="33270"/>
                  </a:lnTo>
                  <a:lnTo>
                    <a:pt x="23595" y="33393"/>
                  </a:lnTo>
                  <a:lnTo>
                    <a:pt x="24330" y="33434"/>
                  </a:lnTo>
                  <a:lnTo>
                    <a:pt x="24453" y="33434"/>
                  </a:lnTo>
                  <a:lnTo>
                    <a:pt x="24902" y="33597"/>
                  </a:lnTo>
                  <a:lnTo>
                    <a:pt x="25147" y="33638"/>
                  </a:lnTo>
                  <a:lnTo>
                    <a:pt x="25392" y="33597"/>
                  </a:lnTo>
                  <a:lnTo>
                    <a:pt x="25636" y="33597"/>
                  </a:lnTo>
                  <a:lnTo>
                    <a:pt x="25800" y="33678"/>
                  </a:lnTo>
                  <a:lnTo>
                    <a:pt x="26086" y="33678"/>
                  </a:lnTo>
                  <a:lnTo>
                    <a:pt x="27024" y="33719"/>
                  </a:lnTo>
                  <a:lnTo>
                    <a:pt x="27922" y="33719"/>
                  </a:lnTo>
                  <a:lnTo>
                    <a:pt x="29759" y="33678"/>
                  </a:lnTo>
                  <a:lnTo>
                    <a:pt x="31147" y="33638"/>
                  </a:lnTo>
                  <a:lnTo>
                    <a:pt x="32576" y="33597"/>
                  </a:lnTo>
                  <a:lnTo>
                    <a:pt x="33148" y="33556"/>
                  </a:lnTo>
                  <a:lnTo>
                    <a:pt x="33678" y="33556"/>
                  </a:lnTo>
                  <a:lnTo>
                    <a:pt x="34250" y="33597"/>
                  </a:lnTo>
                  <a:lnTo>
                    <a:pt x="34821" y="33597"/>
                  </a:lnTo>
                  <a:lnTo>
                    <a:pt x="35393" y="33556"/>
                  </a:lnTo>
                  <a:lnTo>
                    <a:pt x="35964" y="33597"/>
                  </a:lnTo>
                  <a:lnTo>
                    <a:pt x="37107" y="33597"/>
                  </a:lnTo>
                  <a:lnTo>
                    <a:pt x="38250" y="33556"/>
                  </a:lnTo>
                  <a:lnTo>
                    <a:pt x="38863" y="33556"/>
                  </a:lnTo>
                  <a:lnTo>
                    <a:pt x="39475" y="33515"/>
                  </a:lnTo>
                  <a:lnTo>
                    <a:pt x="40087" y="33474"/>
                  </a:lnTo>
                  <a:lnTo>
                    <a:pt x="40700" y="33352"/>
                  </a:lnTo>
                  <a:lnTo>
                    <a:pt x="41108" y="33352"/>
                  </a:lnTo>
                  <a:lnTo>
                    <a:pt x="41883" y="33311"/>
                  </a:lnTo>
                  <a:lnTo>
                    <a:pt x="42659" y="33270"/>
                  </a:lnTo>
                  <a:lnTo>
                    <a:pt x="43149" y="33229"/>
                  </a:lnTo>
                  <a:lnTo>
                    <a:pt x="43680" y="33189"/>
                  </a:lnTo>
                  <a:lnTo>
                    <a:pt x="44455" y="33148"/>
                  </a:lnTo>
                  <a:lnTo>
                    <a:pt x="44863" y="33107"/>
                  </a:lnTo>
                  <a:lnTo>
                    <a:pt x="45231" y="33025"/>
                  </a:lnTo>
                  <a:lnTo>
                    <a:pt x="45476" y="32985"/>
                  </a:lnTo>
                  <a:lnTo>
                    <a:pt x="45557" y="32985"/>
                  </a:lnTo>
                  <a:lnTo>
                    <a:pt x="45639" y="33066"/>
                  </a:lnTo>
                  <a:lnTo>
                    <a:pt x="45761" y="33107"/>
                  </a:lnTo>
                  <a:lnTo>
                    <a:pt x="46210" y="33107"/>
                  </a:lnTo>
                  <a:lnTo>
                    <a:pt x="46578" y="33066"/>
                  </a:lnTo>
                  <a:lnTo>
                    <a:pt x="46945" y="32985"/>
                  </a:lnTo>
                  <a:lnTo>
                    <a:pt x="47313" y="32985"/>
                  </a:lnTo>
                  <a:lnTo>
                    <a:pt x="47517" y="32903"/>
                  </a:lnTo>
                  <a:lnTo>
                    <a:pt x="47639" y="32903"/>
                  </a:lnTo>
                  <a:lnTo>
                    <a:pt x="47803" y="32862"/>
                  </a:lnTo>
                  <a:lnTo>
                    <a:pt x="48170" y="32903"/>
                  </a:lnTo>
                  <a:lnTo>
                    <a:pt x="48578" y="32862"/>
                  </a:lnTo>
                  <a:lnTo>
                    <a:pt x="48946" y="32821"/>
                  </a:lnTo>
                  <a:lnTo>
                    <a:pt x="49354" y="32780"/>
                  </a:lnTo>
                  <a:lnTo>
                    <a:pt x="49925" y="32699"/>
                  </a:lnTo>
                  <a:lnTo>
                    <a:pt x="50538" y="32658"/>
                  </a:lnTo>
                  <a:lnTo>
                    <a:pt x="50701" y="32658"/>
                  </a:lnTo>
                  <a:lnTo>
                    <a:pt x="50823" y="32617"/>
                  </a:lnTo>
                  <a:lnTo>
                    <a:pt x="50946" y="32535"/>
                  </a:lnTo>
                  <a:lnTo>
                    <a:pt x="51068" y="32454"/>
                  </a:lnTo>
                  <a:lnTo>
                    <a:pt x="51191" y="32372"/>
                  </a:lnTo>
                  <a:lnTo>
                    <a:pt x="51272" y="32454"/>
                  </a:lnTo>
                  <a:lnTo>
                    <a:pt x="51395" y="32495"/>
                  </a:lnTo>
                  <a:lnTo>
                    <a:pt x="51640" y="32495"/>
                  </a:lnTo>
                  <a:lnTo>
                    <a:pt x="52987" y="32168"/>
                  </a:lnTo>
                  <a:lnTo>
                    <a:pt x="53109" y="32127"/>
                  </a:lnTo>
                  <a:lnTo>
                    <a:pt x="53191" y="32086"/>
                  </a:lnTo>
                  <a:lnTo>
                    <a:pt x="53232" y="31964"/>
                  </a:lnTo>
                  <a:lnTo>
                    <a:pt x="53273" y="31923"/>
                  </a:lnTo>
                  <a:lnTo>
                    <a:pt x="53518" y="31882"/>
                  </a:lnTo>
                  <a:lnTo>
                    <a:pt x="53803" y="31842"/>
                  </a:lnTo>
                  <a:lnTo>
                    <a:pt x="54007" y="31678"/>
                  </a:lnTo>
                  <a:lnTo>
                    <a:pt x="54130" y="31597"/>
                  </a:lnTo>
                  <a:lnTo>
                    <a:pt x="54171" y="31556"/>
                  </a:lnTo>
                  <a:lnTo>
                    <a:pt x="54252" y="31556"/>
                  </a:lnTo>
                  <a:lnTo>
                    <a:pt x="54416" y="31597"/>
                  </a:lnTo>
                  <a:lnTo>
                    <a:pt x="54538" y="31597"/>
                  </a:lnTo>
                  <a:lnTo>
                    <a:pt x="54783" y="31556"/>
                  </a:lnTo>
                  <a:lnTo>
                    <a:pt x="55028" y="31433"/>
                  </a:lnTo>
                  <a:lnTo>
                    <a:pt x="55273" y="31311"/>
                  </a:lnTo>
                  <a:lnTo>
                    <a:pt x="55354" y="31270"/>
                  </a:lnTo>
                  <a:lnTo>
                    <a:pt x="55926" y="31270"/>
                  </a:lnTo>
                  <a:lnTo>
                    <a:pt x="56416" y="31188"/>
                  </a:lnTo>
                  <a:lnTo>
                    <a:pt x="56947" y="31066"/>
                  </a:lnTo>
                  <a:lnTo>
                    <a:pt x="57436" y="31025"/>
                  </a:lnTo>
                  <a:lnTo>
                    <a:pt x="57722" y="31025"/>
                  </a:lnTo>
                  <a:lnTo>
                    <a:pt x="58008" y="30984"/>
                  </a:lnTo>
                  <a:lnTo>
                    <a:pt x="58294" y="30903"/>
                  </a:lnTo>
                  <a:lnTo>
                    <a:pt x="58539" y="30780"/>
                  </a:lnTo>
                  <a:lnTo>
                    <a:pt x="58824" y="30780"/>
                  </a:lnTo>
                  <a:lnTo>
                    <a:pt x="58947" y="30739"/>
                  </a:lnTo>
                  <a:lnTo>
                    <a:pt x="59028" y="30658"/>
                  </a:lnTo>
                  <a:lnTo>
                    <a:pt x="59192" y="30617"/>
                  </a:lnTo>
                  <a:lnTo>
                    <a:pt x="59763" y="30494"/>
                  </a:lnTo>
                  <a:lnTo>
                    <a:pt x="60335" y="30290"/>
                  </a:lnTo>
                  <a:lnTo>
                    <a:pt x="60906" y="30086"/>
                  </a:lnTo>
                  <a:lnTo>
                    <a:pt x="61478" y="29923"/>
                  </a:lnTo>
                  <a:lnTo>
                    <a:pt x="61559" y="29882"/>
                  </a:lnTo>
                  <a:lnTo>
                    <a:pt x="61600" y="29841"/>
                  </a:lnTo>
                  <a:lnTo>
                    <a:pt x="61682" y="29719"/>
                  </a:lnTo>
                  <a:lnTo>
                    <a:pt x="61927" y="29678"/>
                  </a:lnTo>
                  <a:lnTo>
                    <a:pt x="62212" y="29596"/>
                  </a:lnTo>
                  <a:lnTo>
                    <a:pt x="62662" y="29433"/>
                  </a:lnTo>
                  <a:lnTo>
                    <a:pt x="63192" y="29270"/>
                  </a:lnTo>
                  <a:lnTo>
                    <a:pt x="63437" y="29188"/>
                  </a:lnTo>
                  <a:lnTo>
                    <a:pt x="63682" y="29066"/>
                  </a:lnTo>
                  <a:lnTo>
                    <a:pt x="63845" y="28984"/>
                  </a:lnTo>
                  <a:lnTo>
                    <a:pt x="64009" y="28902"/>
                  </a:lnTo>
                  <a:lnTo>
                    <a:pt x="64417" y="28780"/>
                  </a:lnTo>
                  <a:lnTo>
                    <a:pt x="64743" y="28617"/>
                  </a:lnTo>
                  <a:lnTo>
                    <a:pt x="64907" y="28494"/>
                  </a:lnTo>
                  <a:lnTo>
                    <a:pt x="65029" y="28372"/>
                  </a:lnTo>
                  <a:lnTo>
                    <a:pt x="65111" y="28331"/>
                  </a:lnTo>
                  <a:lnTo>
                    <a:pt x="65192" y="28331"/>
                  </a:lnTo>
                  <a:lnTo>
                    <a:pt x="65397" y="28290"/>
                  </a:lnTo>
                  <a:lnTo>
                    <a:pt x="65601" y="28168"/>
                  </a:lnTo>
                  <a:lnTo>
                    <a:pt x="65764" y="28045"/>
                  </a:lnTo>
                  <a:lnTo>
                    <a:pt x="65886" y="27923"/>
                  </a:lnTo>
                  <a:lnTo>
                    <a:pt x="66091" y="27882"/>
                  </a:lnTo>
                  <a:lnTo>
                    <a:pt x="66254" y="27800"/>
                  </a:lnTo>
                  <a:lnTo>
                    <a:pt x="66499" y="27637"/>
                  </a:lnTo>
                  <a:lnTo>
                    <a:pt x="66703" y="27433"/>
                  </a:lnTo>
                  <a:lnTo>
                    <a:pt x="66948" y="27310"/>
                  </a:lnTo>
                  <a:lnTo>
                    <a:pt x="67478" y="26984"/>
                  </a:lnTo>
                  <a:lnTo>
                    <a:pt x="67968" y="26657"/>
                  </a:lnTo>
                  <a:lnTo>
                    <a:pt x="68907" y="25963"/>
                  </a:lnTo>
                  <a:lnTo>
                    <a:pt x="69070" y="25882"/>
                  </a:lnTo>
                  <a:lnTo>
                    <a:pt x="69152" y="25800"/>
                  </a:lnTo>
                  <a:lnTo>
                    <a:pt x="69234" y="25718"/>
                  </a:lnTo>
                  <a:lnTo>
                    <a:pt x="69275" y="25596"/>
                  </a:lnTo>
                  <a:lnTo>
                    <a:pt x="69315" y="25514"/>
                  </a:lnTo>
                  <a:lnTo>
                    <a:pt x="69356" y="25433"/>
                  </a:lnTo>
                  <a:lnTo>
                    <a:pt x="69479" y="25228"/>
                  </a:lnTo>
                  <a:lnTo>
                    <a:pt x="69601" y="25065"/>
                  </a:lnTo>
                  <a:lnTo>
                    <a:pt x="69601" y="24984"/>
                  </a:lnTo>
                  <a:lnTo>
                    <a:pt x="69560" y="24861"/>
                  </a:lnTo>
                  <a:lnTo>
                    <a:pt x="69601" y="24779"/>
                  </a:lnTo>
                  <a:lnTo>
                    <a:pt x="69683" y="24739"/>
                  </a:lnTo>
                  <a:lnTo>
                    <a:pt x="69846" y="24657"/>
                  </a:lnTo>
                  <a:lnTo>
                    <a:pt x="69969" y="24535"/>
                  </a:lnTo>
                  <a:lnTo>
                    <a:pt x="70091" y="24412"/>
                  </a:lnTo>
                  <a:lnTo>
                    <a:pt x="70132" y="24290"/>
                  </a:lnTo>
                  <a:lnTo>
                    <a:pt x="70213" y="24045"/>
                  </a:lnTo>
                  <a:lnTo>
                    <a:pt x="70254" y="23718"/>
                  </a:lnTo>
                  <a:lnTo>
                    <a:pt x="70254" y="23596"/>
                  </a:lnTo>
                  <a:lnTo>
                    <a:pt x="70295" y="23473"/>
                  </a:lnTo>
                  <a:lnTo>
                    <a:pt x="70418" y="23351"/>
                  </a:lnTo>
                  <a:lnTo>
                    <a:pt x="70540" y="23269"/>
                  </a:lnTo>
                  <a:lnTo>
                    <a:pt x="70744" y="23147"/>
                  </a:lnTo>
                  <a:lnTo>
                    <a:pt x="70907" y="23024"/>
                  </a:lnTo>
                  <a:lnTo>
                    <a:pt x="71030" y="22861"/>
                  </a:lnTo>
                  <a:lnTo>
                    <a:pt x="71112" y="22698"/>
                  </a:lnTo>
                  <a:lnTo>
                    <a:pt x="71193" y="22412"/>
                  </a:lnTo>
                  <a:lnTo>
                    <a:pt x="71316" y="22167"/>
                  </a:lnTo>
                  <a:lnTo>
                    <a:pt x="71642" y="21636"/>
                  </a:lnTo>
                  <a:lnTo>
                    <a:pt x="71765" y="21350"/>
                  </a:lnTo>
                  <a:lnTo>
                    <a:pt x="71806" y="21187"/>
                  </a:lnTo>
                  <a:lnTo>
                    <a:pt x="71806" y="21024"/>
                  </a:lnTo>
                  <a:lnTo>
                    <a:pt x="71765" y="20901"/>
                  </a:lnTo>
                  <a:lnTo>
                    <a:pt x="71765" y="20738"/>
                  </a:lnTo>
                  <a:lnTo>
                    <a:pt x="71846" y="20616"/>
                  </a:lnTo>
                  <a:lnTo>
                    <a:pt x="71928" y="20493"/>
                  </a:lnTo>
                  <a:lnTo>
                    <a:pt x="72050" y="20330"/>
                  </a:lnTo>
                  <a:lnTo>
                    <a:pt x="72173" y="20167"/>
                  </a:lnTo>
                  <a:lnTo>
                    <a:pt x="72255" y="20003"/>
                  </a:lnTo>
                  <a:lnTo>
                    <a:pt x="72255" y="19840"/>
                  </a:lnTo>
                  <a:lnTo>
                    <a:pt x="72255" y="19677"/>
                  </a:lnTo>
                  <a:lnTo>
                    <a:pt x="72295" y="19554"/>
                  </a:lnTo>
                  <a:lnTo>
                    <a:pt x="72377" y="19309"/>
                  </a:lnTo>
                  <a:lnTo>
                    <a:pt x="72418" y="19146"/>
                  </a:lnTo>
                  <a:lnTo>
                    <a:pt x="72418" y="19024"/>
                  </a:lnTo>
                  <a:lnTo>
                    <a:pt x="72377" y="18901"/>
                  </a:lnTo>
                  <a:lnTo>
                    <a:pt x="72295" y="18738"/>
                  </a:lnTo>
                  <a:lnTo>
                    <a:pt x="72255" y="18656"/>
                  </a:lnTo>
                  <a:lnTo>
                    <a:pt x="72295" y="18615"/>
                  </a:lnTo>
                  <a:lnTo>
                    <a:pt x="72377" y="18452"/>
                  </a:lnTo>
                  <a:lnTo>
                    <a:pt x="72540" y="18166"/>
                  </a:lnTo>
                  <a:lnTo>
                    <a:pt x="72581" y="17881"/>
                  </a:lnTo>
                  <a:lnTo>
                    <a:pt x="72622" y="17595"/>
                  </a:lnTo>
                  <a:lnTo>
                    <a:pt x="72663" y="17268"/>
                  </a:lnTo>
                  <a:lnTo>
                    <a:pt x="72663" y="17187"/>
                  </a:lnTo>
                  <a:lnTo>
                    <a:pt x="72622" y="17064"/>
                  </a:lnTo>
                  <a:lnTo>
                    <a:pt x="72459" y="16901"/>
                  </a:lnTo>
                  <a:lnTo>
                    <a:pt x="72540" y="16860"/>
                  </a:lnTo>
                  <a:lnTo>
                    <a:pt x="72622" y="16778"/>
                  </a:lnTo>
                  <a:lnTo>
                    <a:pt x="72622" y="16738"/>
                  </a:lnTo>
                  <a:lnTo>
                    <a:pt x="72622" y="16656"/>
                  </a:lnTo>
                  <a:lnTo>
                    <a:pt x="72581" y="16493"/>
                  </a:lnTo>
                  <a:lnTo>
                    <a:pt x="72540" y="16370"/>
                  </a:lnTo>
                  <a:lnTo>
                    <a:pt x="72499" y="16248"/>
                  </a:lnTo>
                  <a:lnTo>
                    <a:pt x="72499" y="16085"/>
                  </a:lnTo>
                  <a:lnTo>
                    <a:pt x="72540" y="15962"/>
                  </a:lnTo>
                  <a:lnTo>
                    <a:pt x="72663" y="15880"/>
                  </a:lnTo>
                  <a:lnTo>
                    <a:pt x="72704" y="15799"/>
                  </a:lnTo>
                  <a:lnTo>
                    <a:pt x="72744" y="15676"/>
                  </a:lnTo>
                  <a:lnTo>
                    <a:pt x="72744" y="15595"/>
                  </a:lnTo>
                  <a:lnTo>
                    <a:pt x="72663" y="15513"/>
                  </a:lnTo>
                  <a:lnTo>
                    <a:pt x="72499" y="15391"/>
                  </a:lnTo>
                  <a:lnTo>
                    <a:pt x="72459" y="15268"/>
                  </a:lnTo>
                  <a:lnTo>
                    <a:pt x="72459" y="15146"/>
                  </a:lnTo>
                  <a:lnTo>
                    <a:pt x="72499" y="15023"/>
                  </a:lnTo>
                  <a:lnTo>
                    <a:pt x="72499" y="14942"/>
                  </a:lnTo>
                  <a:lnTo>
                    <a:pt x="72499" y="14860"/>
                  </a:lnTo>
                  <a:lnTo>
                    <a:pt x="72459" y="14697"/>
                  </a:lnTo>
                  <a:lnTo>
                    <a:pt x="72418" y="14533"/>
                  </a:lnTo>
                  <a:lnTo>
                    <a:pt x="72459" y="14452"/>
                  </a:lnTo>
                  <a:lnTo>
                    <a:pt x="72499" y="14370"/>
                  </a:lnTo>
                  <a:lnTo>
                    <a:pt x="72377" y="14125"/>
                  </a:lnTo>
                  <a:lnTo>
                    <a:pt x="72295" y="13880"/>
                  </a:lnTo>
                  <a:lnTo>
                    <a:pt x="72255" y="13594"/>
                  </a:lnTo>
                  <a:lnTo>
                    <a:pt x="72295" y="13309"/>
                  </a:lnTo>
                  <a:lnTo>
                    <a:pt x="72377" y="12900"/>
                  </a:lnTo>
                  <a:lnTo>
                    <a:pt x="72336" y="12696"/>
                  </a:lnTo>
                  <a:lnTo>
                    <a:pt x="72295" y="12615"/>
                  </a:lnTo>
                  <a:lnTo>
                    <a:pt x="72255" y="12492"/>
                  </a:lnTo>
                  <a:lnTo>
                    <a:pt x="72091" y="12288"/>
                  </a:lnTo>
                  <a:lnTo>
                    <a:pt x="71969" y="12084"/>
                  </a:lnTo>
                  <a:lnTo>
                    <a:pt x="71887" y="11880"/>
                  </a:lnTo>
                  <a:lnTo>
                    <a:pt x="71806" y="11676"/>
                  </a:lnTo>
                  <a:lnTo>
                    <a:pt x="71683" y="11431"/>
                  </a:lnTo>
                  <a:lnTo>
                    <a:pt x="71601" y="11308"/>
                  </a:lnTo>
                  <a:lnTo>
                    <a:pt x="71479" y="11186"/>
                  </a:lnTo>
                  <a:lnTo>
                    <a:pt x="71275" y="11023"/>
                  </a:lnTo>
                  <a:lnTo>
                    <a:pt x="71234" y="10900"/>
                  </a:lnTo>
                  <a:lnTo>
                    <a:pt x="71234" y="10819"/>
                  </a:lnTo>
                  <a:lnTo>
                    <a:pt x="71275" y="10737"/>
                  </a:lnTo>
                  <a:lnTo>
                    <a:pt x="71275" y="10696"/>
                  </a:lnTo>
                  <a:lnTo>
                    <a:pt x="71234" y="10655"/>
                  </a:lnTo>
                  <a:lnTo>
                    <a:pt x="71193" y="10614"/>
                  </a:lnTo>
                  <a:lnTo>
                    <a:pt x="71071" y="10533"/>
                  </a:lnTo>
                  <a:lnTo>
                    <a:pt x="70989" y="10492"/>
                  </a:lnTo>
                  <a:lnTo>
                    <a:pt x="70867" y="10370"/>
                  </a:lnTo>
                  <a:lnTo>
                    <a:pt x="70785" y="10288"/>
                  </a:lnTo>
                  <a:lnTo>
                    <a:pt x="70785" y="10247"/>
                  </a:lnTo>
                  <a:lnTo>
                    <a:pt x="70785" y="10084"/>
                  </a:lnTo>
                  <a:lnTo>
                    <a:pt x="70744" y="9961"/>
                  </a:lnTo>
                  <a:lnTo>
                    <a:pt x="70622" y="9880"/>
                  </a:lnTo>
                  <a:lnTo>
                    <a:pt x="70458" y="9798"/>
                  </a:lnTo>
                  <a:lnTo>
                    <a:pt x="70336" y="9553"/>
                  </a:lnTo>
                  <a:lnTo>
                    <a:pt x="70213" y="9349"/>
                  </a:lnTo>
                  <a:lnTo>
                    <a:pt x="69887" y="8941"/>
                  </a:lnTo>
                  <a:lnTo>
                    <a:pt x="69683" y="8696"/>
                  </a:lnTo>
                  <a:lnTo>
                    <a:pt x="69438" y="8451"/>
                  </a:lnTo>
                  <a:lnTo>
                    <a:pt x="68866" y="8002"/>
                  </a:lnTo>
                  <a:lnTo>
                    <a:pt x="68295" y="7594"/>
                  </a:lnTo>
                  <a:lnTo>
                    <a:pt x="67764" y="7145"/>
                  </a:lnTo>
                  <a:lnTo>
                    <a:pt x="67642" y="7104"/>
                  </a:lnTo>
                  <a:lnTo>
                    <a:pt x="67560" y="7104"/>
                  </a:lnTo>
                  <a:lnTo>
                    <a:pt x="67111" y="6777"/>
                  </a:lnTo>
                  <a:lnTo>
                    <a:pt x="66866" y="6614"/>
                  </a:lnTo>
                  <a:lnTo>
                    <a:pt x="66621" y="6532"/>
                  </a:lnTo>
                  <a:lnTo>
                    <a:pt x="66376" y="6369"/>
                  </a:lnTo>
                  <a:lnTo>
                    <a:pt x="66131" y="6247"/>
                  </a:lnTo>
                  <a:lnTo>
                    <a:pt x="65519" y="5838"/>
                  </a:lnTo>
                  <a:lnTo>
                    <a:pt x="65233" y="5675"/>
                  </a:lnTo>
                  <a:lnTo>
                    <a:pt x="64866" y="5553"/>
                  </a:lnTo>
                  <a:lnTo>
                    <a:pt x="64580" y="5430"/>
                  </a:lnTo>
                  <a:lnTo>
                    <a:pt x="64335" y="5267"/>
                  </a:lnTo>
                  <a:lnTo>
                    <a:pt x="64254" y="5144"/>
                  </a:lnTo>
                  <a:lnTo>
                    <a:pt x="64131" y="5063"/>
                  </a:lnTo>
                  <a:lnTo>
                    <a:pt x="63886" y="4981"/>
                  </a:lnTo>
                  <a:lnTo>
                    <a:pt x="63151" y="4695"/>
                  </a:lnTo>
                  <a:lnTo>
                    <a:pt x="62457" y="4410"/>
                  </a:lnTo>
                  <a:lnTo>
                    <a:pt x="61723" y="4124"/>
                  </a:lnTo>
                  <a:lnTo>
                    <a:pt x="60988" y="3879"/>
                  </a:lnTo>
                  <a:lnTo>
                    <a:pt x="60335" y="3634"/>
                  </a:lnTo>
                  <a:lnTo>
                    <a:pt x="59682" y="3389"/>
                  </a:lnTo>
                  <a:lnTo>
                    <a:pt x="58865" y="3144"/>
                  </a:lnTo>
                  <a:lnTo>
                    <a:pt x="58498" y="3022"/>
                  </a:lnTo>
                  <a:lnTo>
                    <a:pt x="58090" y="2899"/>
                  </a:lnTo>
                  <a:lnTo>
                    <a:pt x="57314" y="2613"/>
                  </a:lnTo>
                  <a:lnTo>
                    <a:pt x="56538" y="2409"/>
                  </a:lnTo>
                  <a:lnTo>
                    <a:pt x="54946" y="2083"/>
                  </a:lnTo>
                  <a:lnTo>
                    <a:pt x="53722" y="1838"/>
                  </a:lnTo>
                  <a:lnTo>
                    <a:pt x="52497" y="1593"/>
                  </a:lnTo>
                  <a:lnTo>
                    <a:pt x="51191" y="1389"/>
                  </a:lnTo>
                  <a:lnTo>
                    <a:pt x="49884" y="1226"/>
                  </a:lnTo>
                  <a:lnTo>
                    <a:pt x="48905" y="1144"/>
                  </a:lnTo>
                  <a:lnTo>
                    <a:pt x="47884" y="1062"/>
                  </a:lnTo>
                  <a:lnTo>
                    <a:pt x="46864" y="981"/>
                  </a:lnTo>
                  <a:lnTo>
                    <a:pt x="45843" y="858"/>
                  </a:lnTo>
                  <a:lnTo>
                    <a:pt x="44741" y="736"/>
                  </a:lnTo>
                  <a:lnTo>
                    <a:pt x="43639" y="654"/>
                  </a:lnTo>
                  <a:lnTo>
                    <a:pt x="41230" y="572"/>
                  </a:lnTo>
                  <a:lnTo>
                    <a:pt x="36781" y="327"/>
                  </a:lnTo>
                  <a:lnTo>
                    <a:pt x="34903" y="287"/>
                  </a:lnTo>
                  <a:lnTo>
                    <a:pt x="33066" y="246"/>
                  </a:lnTo>
                  <a:lnTo>
                    <a:pt x="27269" y="246"/>
                  </a:lnTo>
                  <a:lnTo>
                    <a:pt x="26575" y="205"/>
                  </a:lnTo>
                  <a:lnTo>
                    <a:pt x="25881" y="164"/>
                  </a:lnTo>
                  <a:lnTo>
                    <a:pt x="24493" y="83"/>
                  </a:lnTo>
                  <a:lnTo>
                    <a:pt x="23146" y="1"/>
                  </a:lnTo>
                  <a:close/>
                </a:path>
              </a:pathLst>
            </a:custGeom>
            <a:solidFill>
              <a:srgbClr val="FFFFFF">
                <a:alpha val="564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/>
          <p:nvPr/>
        </p:nvSpPr>
        <p:spPr>
          <a:xfrm>
            <a:off x="2256667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15"/>
          <p:cNvSpPr/>
          <p:nvPr/>
        </p:nvSpPr>
        <p:spPr>
          <a:xfrm>
            <a:off x="7716300" y="6255334"/>
            <a:ext cx="191800" cy="100767"/>
          </a:xfrm>
          <a:custGeom>
            <a:avLst/>
            <a:gdLst/>
            <a:ahLst/>
            <a:cxnLst/>
            <a:rect l="l" t="t" r="r" b="b"/>
            <a:pathLst>
              <a:path w="5754" h="3023" extrusionOk="0">
                <a:moveTo>
                  <a:pt x="1" y="1"/>
                </a:moveTo>
                <a:lnTo>
                  <a:pt x="1" y="1"/>
                </a:lnTo>
                <a:lnTo>
                  <a:pt x="408" y="1"/>
                </a:lnTo>
                <a:lnTo>
                  <a:pt x="815" y="59"/>
                </a:lnTo>
                <a:lnTo>
                  <a:pt x="1279" y="117"/>
                </a:lnTo>
                <a:lnTo>
                  <a:pt x="1802" y="291"/>
                </a:lnTo>
                <a:lnTo>
                  <a:pt x="2267" y="524"/>
                </a:lnTo>
                <a:lnTo>
                  <a:pt x="2500" y="698"/>
                </a:lnTo>
                <a:lnTo>
                  <a:pt x="2674" y="930"/>
                </a:lnTo>
                <a:lnTo>
                  <a:pt x="2790" y="1163"/>
                </a:lnTo>
                <a:lnTo>
                  <a:pt x="2907" y="1395"/>
                </a:lnTo>
                <a:lnTo>
                  <a:pt x="2907" y="1395"/>
                </a:lnTo>
                <a:lnTo>
                  <a:pt x="3139" y="1163"/>
                </a:lnTo>
                <a:lnTo>
                  <a:pt x="3430" y="930"/>
                </a:lnTo>
                <a:lnTo>
                  <a:pt x="3778" y="640"/>
                </a:lnTo>
                <a:lnTo>
                  <a:pt x="4185" y="407"/>
                </a:lnTo>
                <a:lnTo>
                  <a:pt x="4650" y="175"/>
                </a:lnTo>
                <a:lnTo>
                  <a:pt x="5173" y="1"/>
                </a:lnTo>
                <a:lnTo>
                  <a:pt x="5463" y="1"/>
                </a:lnTo>
                <a:lnTo>
                  <a:pt x="5754" y="1"/>
                </a:lnTo>
                <a:lnTo>
                  <a:pt x="5754" y="1"/>
                </a:lnTo>
                <a:lnTo>
                  <a:pt x="5580" y="466"/>
                </a:lnTo>
                <a:lnTo>
                  <a:pt x="5405" y="930"/>
                </a:lnTo>
                <a:lnTo>
                  <a:pt x="5115" y="1512"/>
                </a:lnTo>
                <a:lnTo>
                  <a:pt x="4708" y="2093"/>
                </a:lnTo>
                <a:lnTo>
                  <a:pt x="4476" y="2325"/>
                </a:lnTo>
                <a:lnTo>
                  <a:pt x="4243" y="2558"/>
                </a:lnTo>
                <a:lnTo>
                  <a:pt x="3953" y="2732"/>
                </a:lnTo>
                <a:lnTo>
                  <a:pt x="3604" y="2906"/>
                </a:lnTo>
                <a:lnTo>
                  <a:pt x="3255" y="3022"/>
                </a:lnTo>
                <a:lnTo>
                  <a:pt x="2907" y="3022"/>
                </a:lnTo>
                <a:lnTo>
                  <a:pt x="2907" y="3022"/>
                </a:lnTo>
                <a:lnTo>
                  <a:pt x="2500" y="3022"/>
                </a:lnTo>
                <a:lnTo>
                  <a:pt x="2151" y="2964"/>
                </a:lnTo>
                <a:lnTo>
                  <a:pt x="1861" y="2790"/>
                </a:lnTo>
                <a:lnTo>
                  <a:pt x="1570" y="2674"/>
                </a:lnTo>
                <a:lnTo>
                  <a:pt x="1279" y="2441"/>
                </a:lnTo>
                <a:lnTo>
                  <a:pt x="1047" y="2267"/>
                </a:lnTo>
                <a:lnTo>
                  <a:pt x="640" y="1744"/>
                </a:lnTo>
                <a:lnTo>
                  <a:pt x="350" y="1221"/>
                </a:lnTo>
                <a:lnTo>
                  <a:pt x="117" y="756"/>
                </a:lnTo>
                <a:lnTo>
                  <a:pt x="59" y="29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869D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3" name="Google Shape;473;p15"/>
          <p:cNvGrpSpPr/>
          <p:nvPr/>
        </p:nvGrpSpPr>
        <p:grpSpPr>
          <a:xfrm>
            <a:off x="10814981" y="3495468"/>
            <a:ext cx="2394689" cy="4934176"/>
            <a:chOff x="6239025" y="396475"/>
            <a:chExt cx="480900" cy="990825"/>
          </a:xfrm>
        </p:grpSpPr>
        <p:sp>
          <p:nvSpPr>
            <p:cNvPr id="474" name="Google Shape;47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15"/>
          <p:cNvGrpSpPr/>
          <p:nvPr/>
        </p:nvGrpSpPr>
        <p:grpSpPr>
          <a:xfrm>
            <a:off x="-1251453" y="3606301"/>
            <a:ext cx="2394689" cy="4934176"/>
            <a:chOff x="6239025" y="396475"/>
            <a:chExt cx="480900" cy="990825"/>
          </a:xfrm>
        </p:grpSpPr>
        <p:sp>
          <p:nvSpPr>
            <p:cNvPr id="484" name="Google Shape;484;p15"/>
            <p:cNvSpPr/>
            <p:nvPr/>
          </p:nvSpPr>
          <p:spPr>
            <a:xfrm>
              <a:off x="6239025" y="396475"/>
              <a:ext cx="480900" cy="743850"/>
            </a:xfrm>
            <a:custGeom>
              <a:avLst/>
              <a:gdLst/>
              <a:ahLst/>
              <a:cxnLst/>
              <a:rect l="l" t="t" r="r" b="b"/>
              <a:pathLst>
                <a:path w="19236" h="29754" extrusionOk="0">
                  <a:moveTo>
                    <a:pt x="9996" y="0"/>
                  </a:moveTo>
                  <a:lnTo>
                    <a:pt x="9298" y="58"/>
                  </a:lnTo>
                  <a:lnTo>
                    <a:pt x="8601" y="233"/>
                  </a:lnTo>
                  <a:lnTo>
                    <a:pt x="7962" y="523"/>
                  </a:lnTo>
                  <a:lnTo>
                    <a:pt x="7323" y="872"/>
                  </a:lnTo>
                  <a:lnTo>
                    <a:pt x="6800" y="1337"/>
                  </a:lnTo>
                  <a:lnTo>
                    <a:pt x="6335" y="1918"/>
                  </a:lnTo>
                  <a:lnTo>
                    <a:pt x="5928" y="2557"/>
                  </a:lnTo>
                  <a:lnTo>
                    <a:pt x="5812" y="2906"/>
                  </a:lnTo>
                  <a:lnTo>
                    <a:pt x="5695" y="3313"/>
                  </a:lnTo>
                  <a:lnTo>
                    <a:pt x="5579" y="3719"/>
                  </a:lnTo>
                  <a:lnTo>
                    <a:pt x="5521" y="4126"/>
                  </a:lnTo>
                  <a:lnTo>
                    <a:pt x="5521" y="5346"/>
                  </a:lnTo>
                  <a:lnTo>
                    <a:pt x="5405" y="5928"/>
                  </a:lnTo>
                  <a:lnTo>
                    <a:pt x="5347" y="6218"/>
                  </a:lnTo>
                  <a:lnTo>
                    <a:pt x="5231" y="6451"/>
                  </a:lnTo>
                  <a:lnTo>
                    <a:pt x="4940" y="6799"/>
                  </a:lnTo>
                  <a:lnTo>
                    <a:pt x="4591" y="7148"/>
                  </a:lnTo>
                  <a:lnTo>
                    <a:pt x="3894" y="7671"/>
                  </a:lnTo>
                  <a:lnTo>
                    <a:pt x="3487" y="8078"/>
                  </a:lnTo>
                  <a:lnTo>
                    <a:pt x="3139" y="8543"/>
                  </a:lnTo>
                  <a:lnTo>
                    <a:pt x="2906" y="9007"/>
                  </a:lnTo>
                  <a:lnTo>
                    <a:pt x="2732" y="9472"/>
                  </a:lnTo>
                  <a:lnTo>
                    <a:pt x="2616" y="9937"/>
                  </a:lnTo>
                  <a:lnTo>
                    <a:pt x="2557" y="10402"/>
                  </a:lnTo>
                  <a:lnTo>
                    <a:pt x="2557" y="10867"/>
                  </a:lnTo>
                  <a:lnTo>
                    <a:pt x="2557" y="11390"/>
                  </a:lnTo>
                  <a:lnTo>
                    <a:pt x="2674" y="12378"/>
                  </a:lnTo>
                  <a:lnTo>
                    <a:pt x="2790" y="13424"/>
                  </a:lnTo>
                  <a:lnTo>
                    <a:pt x="2848" y="14412"/>
                  </a:lnTo>
                  <a:lnTo>
                    <a:pt x="2848" y="14935"/>
                  </a:lnTo>
                  <a:lnTo>
                    <a:pt x="2790" y="15458"/>
                  </a:lnTo>
                  <a:lnTo>
                    <a:pt x="2557" y="16852"/>
                  </a:lnTo>
                  <a:lnTo>
                    <a:pt x="2267" y="18073"/>
                  </a:lnTo>
                  <a:lnTo>
                    <a:pt x="2151" y="18596"/>
                  </a:lnTo>
                  <a:lnTo>
                    <a:pt x="1918" y="19119"/>
                  </a:lnTo>
                  <a:lnTo>
                    <a:pt x="1628" y="19584"/>
                  </a:lnTo>
                  <a:lnTo>
                    <a:pt x="1337" y="20049"/>
                  </a:lnTo>
                  <a:lnTo>
                    <a:pt x="756" y="20920"/>
                  </a:lnTo>
                  <a:lnTo>
                    <a:pt x="465" y="21443"/>
                  </a:lnTo>
                  <a:lnTo>
                    <a:pt x="233" y="21908"/>
                  </a:lnTo>
                  <a:lnTo>
                    <a:pt x="117" y="22315"/>
                  </a:lnTo>
                  <a:lnTo>
                    <a:pt x="59" y="22780"/>
                  </a:lnTo>
                  <a:lnTo>
                    <a:pt x="1" y="23187"/>
                  </a:lnTo>
                  <a:lnTo>
                    <a:pt x="1" y="23652"/>
                  </a:lnTo>
                  <a:lnTo>
                    <a:pt x="59" y="24116"/>
                  </a:lnTo>
                  <a:lnTo>
                    <a:pt x="175" y="24523"/>
                  </a:lnTo>
                  <a:lnTo>
                    <a:pt x="291" y="24930"/>
                  </a:lnTo>
                  <a:lnTo>
                    <a:pt x="465" y="25395"/>
                  </a:lnTo>
                  <a:lnTo>
                    <a:pt x="930" y="26150"/>
                  </a:lnTo>
                  <a:lnTo>
                    <a:pt x="1453" y="26906"/>
                  </a:lnTo>
                  <a:lnTo>
                    <a:pt x="2093" y="27545"/>
                  </a:lnTo>
                  <a:lnTo>
                    <a:pt x="2848" y="28068"/>
                  </a:lnTo>
                  <a:lnTo>
                    <a:pt x="3603" y="28533"/>
                  </a:lnTo>
                  <a:lnTo>
                    <a:pt x="4475" y="28882"/>
                  </a:lnTo>
                  <a:lnTo>
                    <a:pt x="5289" y="29172"/>
                  </a:lnTo>
                  <a:lnTo>
                    <a:pt x="6160" y="29346"/>
                  </a:lnTo>
                  <a:lnTo>
                    <a:pt x="7090" y="29521"/>
                  </a:lnTo>
                  <a:lnTo>
                    <a:pt x="8020" y="29637"/>
                  </a:lnTo>
                  <a:lnTo>
                    <a:pt x="9821" y="29695"/>
                  </a:lnTo>
                  <a:lnTo>
                    <a:pt x="11390" y="29753"/>
                  </a:lnTo>
                  <a:lnTo>
                    <a:pt x="12204" y="29695"/>
                  </a:lnTo>
                  <a:lnTo>
                    <a:pt x="13018" y="29637"/>
                  </a:lnTo>
                  <a:lnTo>
                    <a:pt x="13831" y="29521"/>
                  </a:lnTo>
                  <a:lnTo>
                    <a:pt x="14587" y="29346"/>
                  </a:lnTo>
                  <a:lnTo>
                    <a:pt x="15342" y="29114"/>
                  </a:lnTo>
                  <a:lnTo>
                    <a:pt x="16039" y="28823"/>
                  </a:lnTo>
                  <a:lnTo>
                    <a:pt x="16737" y="28417"/>
                  </a:lnTo>
                  <a:lnTo>
                    <a:pt x="17376" y="27894"/>
                  </a:lnTo>
                  <a:lnTo>
                    <a:pt x="17957" y="27371"/>
                  </a:lnTo>
                  <a:lnTo>
                    <a:pt x="18480" y="26731"/>
                  </a:lnTo>
                  <a:lnTo>
                    <a:pt x="18829" y="26034"/>
                  </a:lnTo>
                  <a:lnTo>
                    <a:pt x="19119" y="25279"/>
                  </a:lnTo>
                  <a:lnTo>
                    <a:pt x="19177" y="24930"/>
                  </a:lnTo>
                  <a:lnTo>
                    <a:pt x="19235" y="24523"/>
                  </a:lnTo>
                  <a:lnTo>
                    <a:pt x="19235" y="24116"/>
                  </a:lnTo>
                  <a:lnTo>
                    <a:pt x="19235" y="23768"/>
                  </a:lnTo>
                  <a:lnTo>
                    <a:pt x="19061" y="23070"/>
                  </a:lnTo>
                  <a:lnTo>
                    <a:pt x="18887" y="22431"/>
                  </a:lnTo>
                  <a:lnTo>
                    <a:pt x="18596" y="21850"/>
                  </a:lnTo>
                  <a:lnTo>
                    <a:pt x="18248" y="21211"/>
                  </a:lnTo>
                  <a:lnTo>
                    <a:pt x="17550" y="19991"/>
                  </a:lnTo>
                  <a:lnTo>
                    <a:pt x="17260" y="19351"/>
                  </a:lnTo>
                  <a:lnTo>
                    <a:pt x="17027" y="18712"/>
                  </a:lnTo>
                  <a:lnTo>
                    <a:pt x="16969" y="18189"/>
                  </a:lnTo>
                  <a:lnTo>
                    <a:pt x="16853" y="17724"/>
                  </a:lnTo>
                  <a:lnTo>
                    <a:pt x="16853" y="16678"/>
                  </a:lnTo>
                  <a:lnTo>
                    <a:pt x="16911" y="15690"/>
                  </a:lnTo>
                  <a:lnTo>
                    <a:pt x="17027" y="14702"/>
                  </a:lnTo>
                  <a:lnTo>
                    <a:pt x="17202" y="13714"/>
                  </a:lnTo>
                  <a:lnTo>
                    <a:pt x="17318" y="12727"/>
                  </a:lnTo>
                  <a:lnTo>
                    <a:pt x="17376" y="11681"/>
                  </a:lnTo>
                  <a:lnTo>
                    <a:pt x="17318" y="10693"/>
                  </a:lnTo>
                  <a:lnTo>
                    <a:pt x="17202" y="10053"/>
                  </a:lnTo>
                  <a:lnTo>
                    <a:pt x="16969" y="9414"/>
                  </a:lnTo>
                  <a:lnTo>
                    <a:pt x="16737" y="8891"/>
                  </a:lnTo>
                  <a:lnTo>
                    <a:pt x="16388" y="8368"/>
                  </a:lnTo>
                  <a:lnTo>
                    <a:pt x="15691" y="7322"/>
                  </a:lnTo>
                  <a:lnTo>
                    <a:pt x="15400" y="6799"/>
                  </a:lnTo>
                  <a:lnTo>
                    <a:pt x="15110" y="6218"/>
                  </a:lnTo>
                  <a:lnTo>
                    <a:pt x="14935" y="5753"/>
                  </a:lnTo>
                  <a:lnTo>
                    <a:pt x="14877" y="5288"/>
                  </a:lnTo>
                  <a:lnTo>
                    <a:pt x="14703" y="4359"/>
                  </a:lnTo>
                  <a:lnTo>
                    <a:pt x="14528" y="3429"/>
                  </a:lnTo>
                  <a:lnTo>
                    <a:pt x="14412" y="2964"/>
                  </a:lnTo>
                  <a:lnTo>
                    <a:pt x="14238" y="2499"/>
                  </a:lnTo>
                  <a:lnTo>
                    <a:pt x="14005" y="2092"/>
                  </a:lnTo>
                  <a:lnTo>
                    <a:pt x="13773" y="1802"/>
                  </a:lnTo>
                  <a:lnTo>
                    <a:pt x="13308" y="1220"/>
                  </a:lnTo>
                  <a:lnTo>
                    <a:pt x="12727" y="756"/>
                  </a:lnTo>
                  <a:lnTo>
                    <a:pt x="12088" y="407"/>
                  </a:lnTo>
                  <a:lnTo>
                    <a:pt x="11390" y="174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6471475" y="734975"/>
              <a:ext cx="24725" cy="652325"/>
            </a:xfrm>
            <a:custGeom>
              <a:avLst/>
              <a:gdLst/>
              <a:ahLst/>
              <a:cxnLst/>
              <a:rect l="l" t="t" r="r" b="b"/>
              <a:pathLst>
                <a:path w="989" h="26093" extrusionOk="0">
                  <a:moveTo>
                    <a:pt x="233" y="0"/>
                  </a:moveTo>
                  <a:lnTo>
                    <a:pt x="117" y="58"/>
                  </a:lnTo>
                  <a:lnTo>
                    <a:pt x="58" y="116"/>
                  </a:lnTo>
                  <a:lnTo>
                    <a:pt x="0" y="174"/>
                  </a:lnTo>
                  <a:lnTo>
                    <a:pt x="0" y="233"/>
                  </a:lnTo>
                  <a:lnTo>
                    <a:pt x="523" y="25860"/>
                  </a:lnTo>
                  <a:lnTo>
                    <a:pt x="523" y="25976"/>
                  </a:lnTo>
                  <a:lnTo>
                    <a:pt x="581" y="26034"/>
                  </a:lnTo>
                  <a:lnTo>
                    <a:pt x="640" y="26092"/>
                  </a:lnTo>
                  <a:lnTo>
                    <a:pt x="814" y="26092"/>
                  </a:lnTo>
                  <a:lnTo>
                    <a:pt x="872" y="26034"/>
                  </a:lnTo>
                  <a:lnTo>
                    <a:pt x="930" y="25976"/>
                  </a:lnTo>
                  <a:lnTo>
                    <a:pt x="988" y="25860"/>
                  </a:lnTo>
                  <a:lnTo>
                    <a:pt x="465" y="233"/>
                  </a:lnTo>
                  <a:lnTo>
                    <a:pt x="465" y="174"/>
                  </a:lnTo>
                  <a:lnTo>
                    <a:pt x="407" y="58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6456950" y="559175"/>
              <a:ext cx="46500" cy="42150"/>
            </a:xfrm>
            <a:custGeom>
              <a:avLst/>
              <a:gdLst/>
              <a:ahLst/>
              <a:cxnLst/>
              <a:rect l="l" t="t" r="r" b="b"/>
              <a:pathLst>
                <a:path w="1860" h="1686" extrusionOk="0">
                  <a:moveTo>
                    <a:pt x="872" y="1"/>
                  </a:moveTo>
                  <a:lnTo>
                    <a:pt x="523" y="59"/>
                  </a:lnTo>
                  <a:lnTo>
                    <a:pt x="291" y="233"/>
                  </a:lnTo>
                  <a:lnTo>
                    <a:pt x="58" y="524"/>
                  </a:lnTo>
                  <a:lnTo>
                    <a:pt x="0" y="698"/>
                  </a:lnTo>
                  <a:lnTo>
                    <a:pt x="0" y="814"/>
                  </a:lnTo>
                  <a:lnTo>
                    <a:pt x="116" y="1163"/>
                  </a:lnTo>
                  <a:lnTo>
                    <a:pt x="291" y="1453"/>
                  </a:lnTo>
                  <a:lnTo>
                    <a:pt x="523" y="1628"/>
                  </a:lnTo>
                  <a:lnTo>
                    <a:pt x="698" y="1686"/>
                  </a:lnTo>
                  <a:lnTo>
                    <a:pt x="1046" y="1686"/>
                  </a:lnTo>
                  <a:lnTo>
                    <a:pt x="1337" y="1628"/>
                  </a:lnTo>
                  <a:lnTo>
                    <a:pt x="1627" y="1453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7" y="233"/>
                  </a:lnTo>
                  <a:lnTo>
                    <a:pt x="1337" y="59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6577525" y="761125"/>
              <a:ext cx="42150" cy="42150"/>
            </a:xfrm>
            <a:custGeom>
              <a:avLst/>
              <a:gdLst/>
              <a:ahLst/>
              <a:cxnLst/>
              <a:rect l="l" t="t" r="r" b="b"/>
              <a:pathLst>
                <a:path w="1686" h="1686" extrusionOk="0">
                  <a:moveTo>
                    <a:pt x="640" y="0"/>
                  </a:moveTo>
                  <a:lnTo>
                    <a:pt x="465" y="58"/>
                  </a:lnTo>
                  <a:lnTo>
                    <a:pt x="349" y="174"/>
                  </a:lnTo>
                  <a:lnTo>
                    <a:pt x="233" y="291"/>
                  </a:lnTo>
                  <a:lnTo>
                    <a:pt x="59" y="523"/>
                  </a:lnTo>
                  <a:lnTo>
                    <a:pt x="1" y="872"/>
                  </a:lnTo>
                  <a:lnTo>
                    <a:pt x="59" y="1162"/>
                  </a:lnTo>
                  <a:lnTo>
                    <a:pt x="233" y="1453"/>
                  </a:lnTo>
                  <a:lnTo>
                    <a:pt x="349" y="1569"/>
                  </a:lnTo>
                  <a:lnTo>
                    <a:pt x="465" y="1627"/>
                  </a:lnTo>
                  <a:lnTo>
                    <a:pt x="640" y="1685"/>
                  </a:lnTo>
                  <a:lnTo>
                    <a:pt x="1047" y="1685"/>
                  </a:lnTo>
                  <a:lnTo>
                    <a:pt x="1221" y="1627"/>
                  </a:lnTo>
                  <a:lnTo>
                    <a:pt x="1337" y="1569"/>
                  </a:lnTo>
                  <a:lnTo>
                    <a:pt x="1453" y="1453"/>
                  </a:lnTo>
                  <a:lnTo>
                    <a:pt x="1628" y="1162"/>
                  </a:lnTo>
                  <a:lnTo>
                    <a:pt x="1686" y="872"/>
                  </a:lnTo>
                  <a:lnTo>
                    <a:pt x="1628" y="523"/>
                  </a:lnTo>
                  <a:lnTo>
                    <a:pt x="1453" y="291"/>
                  </a:lnTo>
                  <a:lnTo>
                    <a:pt x="1337" y="174"/>
                  </a:lnTo>
                  <a:lnTo>
                    <a:pt x="1221" y="5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6326200" y="979025"/>
              <a:ext cx="46500" cy="45075"/>
            </a:xfrm>
            <a:custGeom>
              <a:avLst/>
              <a:gdLst/>
              <a:ahLst/>
              <a:cxnLst/>
              <a:rect l="l" t="t" r="r" b="b"/>
              <a:pathLst>
                <a:path w="1860" h="1803" extrusionOk="0">
                  <a:moveTo>
                    <a:pt x="872" y="1"/>
                  </a:moveTo>
                  <a:lnTo>
                    <a:pt x="523" y="59"/>
                  </a:lnTo>
                  <a:lnTo>
                    <a:pt x="407" y="117"/>
                  </a:lnTo>
                  <a:lnTo>
                    <a:pt x="233" y="233"/>
                  </a:lnTo>
                  <a:lnTo>
                    <a:pt x="175" y="350"/>
                  </a:lnTo>
                  <a:lnTo>
                    <a:pt x="58" y="524"/>
                  </a:lnTo>
                  <a:lnTo>
                    <a:pt x="0" y="814"/>
                  </a:lnTo>
                  <a:lnTo>
                    <a:pt x="58" y="1163"/>
                  </a:lnTo>
                  <a:lnTo>
                    <a:pt x="175" y="1279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3" y="1686"/>
                  </a:lnTo>
                  <a:lnTo>
                    <a:pt x="698" y="1744"/>
                  </a:lnTo>
                  <a:lnTo>
                    <a:pt x="988" y="1802"/>
                  </a:lnTo>
                  <a:lnTo>
                    <a:pt x="1337" y="1744"/>
                  </a:lnTo>
                  <a:lnTo>
                    <a:pt x="1453" y="1686"/>
                  </a:lnTo>
                  <a:lnTo>
                    <a:pt x="1627" y="1570"/>
                  </a:lnTo>
                  <a:lnTo>
                    <a:pt x="1744" y="1454"/>
                  </a:lnTo>
                  <a:lnTo>
                    <a:pt x="1802" y="1279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744" y="524"/>
                  </a:lnTo>
                  <a:lnTo>
                    <a:pt x="1627" y="350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2" y="59"/>
                  </a:lnTo>
                  <a:lnTo>
                    <a:pt x="8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6385750" y="862800"/>
              <a:ext cx="46525" cy="42175"/>
            </a:xfrm>
            <a:custGeom>
              <a:avLst/>
              <a:gdLst/>
              <a:ahLst/>
              <a:cxnLst/>
              <a:rect l="l" t="t" r="r" b="b"/>
              <a:pathLst>
                <a:path w="1861" h="1687" extrusionOk="0">
                  <a:moveTo>
                    <a:pt x="872" y="1"/>
                  </a:moveTo>
                  <a:lnTo>
                    <a:pt x="524" y="59"/>
                  </a:lnTo>
                  <a:lnTo>
                    <a:pt x="291" y="233"/>
                  </a:lnTo>
                  <a:lnTo>
                    <a:pt x="59" y="524"/>
                  </a:lnTo>
                  <a:lnTo>
                    <a:pt x="59" y="640"/>
                  </a:lnTo>
                  <a:lnTo>
                    <a:pt x="1" y="814"/>
                  </a:lnTo>
                  <a:lnTo>
                    <a:pt x="117" y="1163"/>
                  </a:lnTo>
                  <a:lnTo>
                    <a:pt x="291" y="1454"/>
                  </a:lnTo>
                  <a:lnTo>
                    <a:pt x="524" y="1628"/>
                  </a:lnTo>
                  <a:lnTo>
                    <a:pt x="698" y="1686"/>
                  </a:lnTo>
                  <a:lnTo>
                    <a:pt x="1047" y="1686"/>
                  </a:lnTo>
                  <a:lnTo>
                    <a:pt x="1337" y="1628"/>
                  </a:lnTo>
                  <a:lnTo>
                    <a:pt x="1628" y="1454"/>
                  </a:lnTo>
                  <a:lnTo>
                    <a:pt x="1802" y="1163"/>
                  </a:lnTo>
                  <a:lnTo>
                    <a:pt x="1860" y="989"/>
                  </a:lnTo>
                  <a:lnTo>
                    <a:pt x="1860" y="814"/>
                  </a:lnTo>
                  <a:lnTo>
                    <a:pt x="1802" y="524"/>
                  </a:lnTo>
                  <a:lnTo>
                    <a:pt x="1628" y="233"/>
                  </a:lnTo>
                  <a:lnTo>
                    <a:pt x="1337" y="59"/>
                  </a:lnTo>
                  <a:lnTo>
                    <a:pt x="1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6577525" y="967400"/>
              <a:ext cx="46525" cy="46525"/>
            </a:xfrm>
            <a:custGeom>
              <a:avLst/>
              <a:gdLst/>
              <a:ahLst/>
              <a:cxnLst/>
              <a:rect l="l" t="t" r="r" b="b"/>
              <a:pathLst>
                <a:path w="1861" h="1861" extrusionOk="0">
                  <a:moveTo>
                    <a:pt x="814" y="1"/>
                  </a:moveTo>
                  <a:lnTo>
                    <a:pt x="524" y="59"/>
                  </a:lnTo>
                  <a:lnTo>
                    <a:pt x="349" y="117"/>
                  </a:lnTo>
                  <a:lnTo>
                    <a:pt x="233" y="233"/>
                  </a:lnTo>
                  <a:lnTo>
                    <a:pt x="117" y="350"/>
                  </a:lnTo>
                  <a:lnTo>
                    <a:pt x="59" y="524"/>
                  </a:lnTo>
                  <a:lnTo>
                    <a:pt x="1" y="815"/>
                  </a:lnTo>
                  <a:lnTo>
                    <a:pt x="59" y="1163"/>
                  </a:lnTo>
                  <a:lnTo>
                    <a:pt x="117" y="1338"/>
                  </a:lnTo>
                  <a:lnTo>
                    <a:pt x="233" y="1454"/>
                  </a:lnTo>
                  <a:lnTo>
                    <a:pt x="407" y="1570"/>
                  </a:lnTo>
                  <a:lnTo>
                    <a:pt x="524" y="1686"/>
                  </a:lnTo>
                  <a:lnTo>
                    <a:pt x="640" y="1802"/>
                  </a:lnTo>
                  <a:lnTo>
                    <a:pt x="988" y="1861"/>
                  </a:lnTo>
                  <a:lnTo>
                    <a:pt x="1337" y="1802"/>
                  </a:lnTo>
                  <a:lnTo>
                    <a:pt x="1453" y="1686"/>
                  </a:lnTo>
                  <a:lnTo>
                    <a:pt x="1570" y="1570"/>
                  </a:lnTo>
                  <a:lnTo>
                    <a:pt x="1686" y="1454"/>
                  </a:lnTo>
                  <a:lnTo>
                    <a:pt x="1802" y="1338"/>
                  </a:lnTo>
                  <a:lnTo>
                    <a:pt x="1860" y="989"/>
                  </a:lnTo>
                  <a:lnTo>
                    <a:pt x="1802" y="640"/>
                  </a:lnTo>
                  <a:lnTo>
                    <a:pt x="1686" y="524"/>
                  </a:lnTo>
                  <a:lnTo>
                    <a:pt x="1570" y="408"/>
                  </a:lnTo>
                  <a:lnTo>
                    <a:pt x="1453" y="233"/>
                  </a:lnTo>
                  <a:lnTo>
                    <a:pt x="1337" y="117"/>
                  </a:lnTo>
                  <a:lnTo>
                    <a:pt x="1163" y="59"/>
                  </a:lnTo>
                  <a:lnTo>
                    <a:pt x="8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6472925" y="888950"/>
              <a:ext cx="94450" cy="164200"/>
            </a:xfrm>
            <a:custGeom>
              <a:avLst/>
              <a:gdLst/>
              <a:ahLst/>
              <a:cxnLst/>
              <a:rect l="l" t="t" r="r" b="b"/>
              <a:pathLst>
                <a:path w="3778" h="6568" extrusionOk="0">
                  <a:moveTo>
                    <a:pt x="3487" y="1"/>
                  </a:moveTo>
                  <a:lnTo>
                    <a:pt x="3371" y="59"/>
                  </a:lnTo>
                  <a:lnTo>
                    <a:pt x="3313" y="117"/>
                  </a:lnTo>
                  <a:lnTo>
                    <a:pt x="59" y="6219"/>
                  </a:lnTo>
                  <a:lnTo>
                    <a:pt x="0" y="6277"/>
                  </a:lnTo>
                  <a:lnTo>
                    <a:pt x="59" y="6393"/>
                  </a:lnTo>
                  <a:lnTo>
                    <a:pt x="59" y="6451"/>
                  </a:lnTo>
                  <a:lnTo>
                    <a:pt x="175" y="6509"/>
                  </a:lnTo>
                  <a:lnTo>
                    <a:pt x="233" y="6568"/>
                  </a:lnTo>
                  <a:lnTo>
                    <a:pt x="349" y="6509"/>
                  </a:lnTo>
                  <a:lnTo>
                    <a:pt x="465" y="6393"/>
                  </a:lnTo>
                  <a:lnTo>
                    <a:pt x="3720" y="350"/>
                  </a:lnTo>
                  <a:lnTo>
                    <a:pt x="3778" y="233"/>
                  </a:lnTo>
                  <a:lnTo>
                    <a:pt x="3720" y="175"/>
                  </a:lnTo>
                  <a:lnTo>
                    <a:pt x="3720" y="59"/>
                  </a:lnTo>
                  <a:lnTo>
                    <a:pt x="36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378500" y="774200"/>
              <a:ext cx="106075" cy="52325"/>
            </a:xfrm>
            <a:custGeom>
              <a:avLst/>
              <a:gdLst/>
              <a:ahLst/>
              <a:cxnLst/>
              <a:rect l="l" t="t" r="r" b="b"/>
              <a:pathLst>
                <a:path w="4243" h="2093" extrusionOk="0">
                  <a:moveTo>
                    <a:pt x="175" y="0"/>
                  </a:moveTo>
                  <a:lnTo>
                    <a:pt x="116" y="58"/>
                  </a:lnTo>
                  <a:lnTo>
                    <a:pt x="0" y="116"/>
                  </a:lnTo>
                  <a:lnTo>
                    <a:pt x="0" y="233"/>
                  </a:lnTo>
                  <a:lnTo>
                    <a:pt x="0" y="291"/>
                  </a:lnTo>
                  <a:lnTo>
                    <a:pt x="58" y="349"/>
                  </a:lnTo>
                  <a:lnTo>
                    <a:pt x="116" y="465"/>
                  </a:lnTo>
                  <a:lnTo>
                    <a:pt x="1046" y="930"/>
                  </a:lnTo>
                  <a:lnTo>
                    <a:pt x="1976" y="1395"/>
                  </a:lnTo>
                  <a:lnTo>
                    <a:pt x="2964" y="1743"/>
                  </a:lnTo>
                  <a:lnTo>
                    <a:pt x="3952" y="2034"/>
                  </a:lnTo>
                  <a:lnTo>
                    <a:pt x="4010" y="2092"/>
                  </a:lnTo>
                  <a:lnTo>
                    <a:pt x="4126" y="2034"/>
                  </a:lnTo>
                  <a:lnTo>
                    <a:pt x="4242" y="1918"/>
                  </a:lnTo>
                  <a:lnTo>
                    <a:pt x="4242" y="1802"/>
                  </a:lnTo>
                  <a:lnTo>
                    <a:pt x="4184" y="1743"/>
                  </a:lnTo>
                  <a:lnTo>
                    <a:pt x="4126" y="1627"/>
                  </a:lnTo>
                  <a:lnTo>
                    <a:pt x="4068" y="1627"/>
                  </a:lnTo>
                  <a:lnTo>
                    <a:pt x="3080" y="1337"/>
                  </a:lnTo>
                  <a:lnTo>
                    <a:pt x="2150" y="930"/>
                  </a:lnTo>
                  <a:lnTo>
                    <a:pt x="1221" y="523"/>
                  </a:lnTo>
                  <a:lnTo>
                    <a:pt x="349" y="58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3" name="Google Shape;493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925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8229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6042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2402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909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82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6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46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13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0625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966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2393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19752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3462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2119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60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9992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4585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65525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8150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760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432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664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248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3FCCC-BC76-46CB-98F8-FDE5A1686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0BCC1D3-27D6-42E0-8D84-959AF3827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7265E5-2478-4708-A3AB-10C2C3AF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9A71B-2B95-4E34-AA3C-2FD675F7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D324AB-AD8F-4995-9C7D-B7886F0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792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3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03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58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172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007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45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3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761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276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3FCCC-BC76-46CB-98F8-FDE5A1686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0BCC1D3-27D6-42E0-8D84-959AF3827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7265E5-2478-4708-A3AB-10C2C3AF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9A71B-2B95-4E34-AA3C-2FD675F7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D324AB-AD8F-4995-9C7D-B7886F0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71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530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48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98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963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0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673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326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842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802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823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3FCCC-BC76-46CB-98F8-FDE5A1686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0BCC1D3-27D6-42E0-8D84-959AF3827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7265E5-2478-4708-A3AB-10C2C3AF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9A71B-2B95-4E34-AA3C-2FD675F7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D324AB-AD8F-4995-9C7D-B7886F0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21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935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66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581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224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971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735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5024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300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1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84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3FCCC-BC76-46CB-98F8-FDE5A1686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0BCC1D3-27D6-42E0-8D84-959AF3827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7265E5-2478-4708-A3AB-10C2C3AF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9A71B-2B95-4E34-AA3C-2FD675F7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D324AB-AD8F-4995-9C7D-B7886F0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576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63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558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103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827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241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386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840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89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47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644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3FCCC-BC76-46CB-98F8-FDE5A1686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0BCC1D3-27D6-42E0-8D84-959AF3827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7265E5-2478-4708-A3AB-10C2C3AF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9A71B-2B95-4E34-AA3C-2FD675F7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D324AB-AD8F-4995-9C7D-B7886F0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676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18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606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649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142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133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28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525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968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106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283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3FCCC-BC76-46CB-98F8-FDE5A1686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0BCC1D3-27D6-42E0-8D84-959AF3827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7265E5-2478-4708-A3AB-10C2C3AF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9A71B-2B95-4E34-AA3C-2FD675F7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D324AB-AD8F-4995-9C7D-B7886F0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010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700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45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21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111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705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93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565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971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386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38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3FCCC-BC76-46CB-98F8-FDE5A1686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0BCC1D3-27D6-42E0-8D84-959AF3827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7265E5-2478-4708-A3AB-10C2C3AF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9A71B-2B95-4E34-AA3C-2FD675F7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D324AB-AD8F-4995-9C7D-B7886F0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149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88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147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208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236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98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048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991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765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135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147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3FCCC-BC76-46CB-98F8-FDE5A1686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0BCC1D3-27D6-42E0-8D84-959AF3827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7265E5-2478-4708-A3AB-10C2C3AF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9A71B-2B95-4E34-AA3C-2FD675F7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D324AB-AD8F-4995-9C7D-B7886F0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49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004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526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814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67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575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05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56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817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936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44C6D1-43B1-4D48-A51C-5451677B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6C72FC-E722-47E0-9373-6D042DBBB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C18998-A77D-4140-957D-1C34631C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76E0D-CC11-4B56-BD95-A7577EE1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F9A2A-1EC3-4A53-8811-A1110454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931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63" Type="http://schemas.openxmlformats.org/officeDocument/2006/relationships/slideLayout" Target="../slideLayouts/slideLayout63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159" Type="http://schemas.openxmlformats.org/officeDocument/2006/relationships/slideLayout" Target="../slideLayouts/slideLayout159.xml"/><Relationship Id="rId170" Type="http://schemas.openxmlformats.org/officeDocument/2006/relationships/slideLayout" Target="../slideLayouts/slideLayout170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53" Type="http://schemas.openxmlformats.org/officeDocument/2006/relationships/slideLayout" Target="../slideLayouts/slideLayout53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22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3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139" Type="http://schemas.openxmlformats.org/officeDocument/2006/relationships/slideLayout" Target="../slideLayouts/slideLayout139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71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2.xml"/><Relationship Id="rId33" Type="http://schemas.openxmlformats.org/officeDocument/2006/relationships/slideLayout" Target="../slideLayouts/slideLayout33.xml"/><Relationship Id="rId108" Type="http://schemas.openxmlformats.org/officeDocument/2006/relationships/slideLayout" Target="../slideLayouts/slideLayout108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5" Type="http://schemas.openxmlformats.org/officeDocument/2006/relationships/slideLayout" Target="../slideLayouts/slideLayout75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61" Type="http://schemas.openxmlformats.org/officeDocument/2006/relationships/slideLayout" Target="../slideLayouts/slideLayout16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130" Type="http://schemas.openxmlformats.org/officeDocument/2006/relationships/slideLayout" Target="../slideLayouts/slideLayout130.xml"/><Relationship Id="rId135" Type="http://schemas.openxmlformats.org/officeDocument/2006/relationships/slideLayout" Target="../slideLayouts/slideLayout135.xml"/><Relationship Id="rId151" Type="http://schemas.openxmlformats.org/officeDocument/2006/relationships/slideLayout" Target="../slideLayouts/slideLayout151.xml"/><Relationship Id="rId156" Type="http://schemas.openxmlformats.org/officeDocument/2006/relationships/slideLayout" Target="../slideLayouts/slideLayout156.xml"/><Relationship Id="rId172" Type="http://schemas.openxmlformats.org/officeDocument/2006/relationships/slideLayout" Target="../slideLayouts/slideLayout172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41" Type="http://schemas.openxmlformats.org/officeDocument/2006/relationships/slideLayout" Target="../slideLayouts/slideLayout141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162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73" Type="http://schemas.openxmlformats.org/officeDocument/2006/relationships/slideLayout" Target="../slideLayouts/slideLayout173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74" Type="http://schemas.openxmlformats.org/officeDocument/2006/relationships/slideLayout" Target="../slideLayouts/slideLayout174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64" Type="http://schemas.openxmlformats.org/officeDocument/2006/relationships/slideLayout" Target="../slideLayouts/slideLayout164.xml"/><Relationship Id="rId169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54" Type="http://schemas.openxmlformats.org/officeDocument/2006/relationships/slideLayout" Target="../slideLayouts/slideLayout154.xml"/><Relationship Id="rId175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6.xml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90" Type="http://schemas.openxmlformats.org/officeDocument/2006/relationships/slideLayout" Target="../slideLayouts/slideLayout90.xml"/><Relationship Id="rId165" Type="http://schemas.openxmlformats.org/officeDocument/2006/relationships/slideLayout" Target="../slideLayouts/slideLayout165.xml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Relationship Id="rId176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24" Type="http://schemas.openxmlformats.org/officeDocument/2006/relationships/slideLayout" Target="../slideLayouts/slideLayout124.xml"/><Relationship Id="rId70" Type="http://schemas.openxmlformats.org/officeDocument/2006/relationships/slideLayout" Target="../slideLayouts/slideLayout70.xml"/><Relationship Id="rId91" Type="http://schemas.openxmlformats.org/officeDocument/2006/relationships/slideLayout" Target="../slideLayouts/slideLayout91.xml"/><Relationship Id="rId145" Type="http://schemas.openxmlformats.org/officeDocument/2006/relationships/slideLayout" Target="../slideLayouts/slideLayout145.xml"/><Relationship Id="rId166" Type="http://schemas.openxmlformats.org/officeDocument/2006/relationships/slideLayout" Target="../slideLayouts/slideLayout1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7E22EFB-2602-4063-BC24-EBAEB60F9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4327056-3157-4DFA-859C-911275C1E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2F0829-502C-42AD-81D2-360F3C2EE1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FBBC3-DC52-43D9-B2DD-0275893A5202}" type="datetimeFigureOut">
              <a:rPr lang="zh-CN" altLang="en-US" smtClean="0"/>
              <a:t>2022/3/12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5353C7-CA47-417B-9870-6A6ABD26D6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A7ED42-7CC7-4799-87D0-012C705B4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052B5-471B-4F9D-B8AC-7194FB67EA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2201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07" r:id="rId2"/>
    <p:sldLayoutId id="2147483801" r:id="rId3"/>
    <p:sldLayoutId id="2147483798" r:id="rId4"/>
    <p:sldLayoutId id="2147483797" r:id="rId5"/>
    <p:sldLayoutId id="2147483795" r:id="rId6"/>
    <p:sldLayoutId id="2147483791" r:id="rId7"/>
    <p:sldLayoutId id="2147483789" r:id="rId8"/>
    <p:sldLayoutId id="2147483787" r:id="rId9"/>
    <p:sldLayoutId id="2147483786" r:id="rId10"/>
    <p:sldLayoutId id="2147483768" r:id="rId11"/>
    <p:sldLayoutId id="2147483750" r:id="rId12"/>
    <p:sldLayoutId id="2147483747" r:id="rId13"/>
    <p:sldLayoutId id="2147483745" r:id="rId14"/>
    <p:sldLayoutId id="2147483650" r:id="rId15"/>
    <p:sldLayoutId id="2147483813" r:id="rId16"/>
    <p:sldLayoutId id="2147483812" r:id="rId17"/>
    <p:sldLayoutId id="2147483811" r:id="rId18"/>
    <p:sldLayoutId id="2147483810" r:id="rId19"/>
    <p:sldLayoutId id="2147483809" r:id="rId20"/>
    <p:sldLayoutId id="2147483808" r:id="rId21"/>
    <p:sldLayoutId id="2147483802" r:id="rId22"/>
    <p:sldLayoutId id="2147483796" r:id="rId23"/>
    <p:sldLayoutId id="2147483781" r:id="rId24"/>
    <p:sldLayoutId id="2147483780" r:id="rId25"/>
    <p:sldLayoutId id="2147483779" r:id="rId26"/>
    <p:sldLayoutId id="2147483778" r:id="rId27"/>
    <p:sldLayoutId id="2147483777" r:id="rId28"/>
    <p:sldLayoutId id="2147483776" r:id="rId29"/>
    <p:sldLayoutId id="2147483775" r:id="rId30"/>
    <p:sldLayoutId id="2147483774" r:id="rId31"/>
    <p:sldLayoutId id="2147483773" r:id="rId32"/>
    <p:sldLayoutId id="2147483772" r:id="rId33"/>
    <p:sldLayoutId id="2147483771" r:id="rId34"/>
    <p:sldLayoutId id="2147483770" r:id="rId35"/>
    <p:sldLayoutId id="2147483769" r:id="rId36"/>
    <p:sldLayoutId id="2147483767" r:id="rId37"/>
    <p:sldLayoutId id="2147483766" r:id="rId38"/>
    <p:sldLayoutId id="2147483765" r:id="rId39"/>
    <p:sldLayoutId id="2147483764" r:id="rId40"/>
    <p:sldLayoutId id="2147483763" r:id="rId41"/>
    <p:sldLayoutId id="2147483762" r:id="rId42"/>
    <p:sldLayoutId id="2147483761" r:id="rId43"/>
    <p:sldLayoutId id="2147483759" r:id="rId44"/>
    <p:sldLayoutId id="2147483758" r:id="rId45"/>
    <p:sldLayoutId id="2147483757" r:id="rId46"/>
    <p:sldLayoutId id="2147483756" r:id="rId47"/>
    <p:sldLayoutId id="2147483755" r:id="rId48"/>
    <p:sldLayoutId id="2147483753" r:id="rId49"/>
    <p:sldLayoutId id="2147483752" r:id="rId50"/>
    <p:sldLayoutId id="2147483751" r:id="rId51"/>
    <p:sldLayoutId id="2147483748" r:id="rId52"/>
    <p:sldLayoutId id="2147483736" r:id="rId53"/>
    <p:sldLayoutId id="2147483735" r:id="rId54"/>
    <p:sldLayoutId id="2147483731" r:id="rId55"/>
    <p:sldLayoutId id="2147483722" r:id="rId56"/>
    <p:sldLayoutId id="2147483721" r:id="rId57"/>
    <p:sldLayoutId id="2147483720" r:id="rId58"/>
    <p:sldLayoutId id="2147483719" r:id="rId59"/>
    <p:sldLayoutId id="2147483718" r:id="rId60"/>
    <p:sldLayoutId id="2147483717" r:id="rId61"/>
    <p:sldLayoutId id="2147483716" r:id="rId62"/>
    <p:sldLayoutId id="2147483715" r:id="rId63"/>
    <p:sldLayoutId id="2147483714" r:id="rId64"/>
    <p:sldLayoutId id="2147483709" r:id="rId65"/>
    <p:sldLayoutId id="2147483708" r:id="rId66"/>
    <p:sldLayoutId id="2147483707" r:id="rId67"/>
    <p:sldLayoutId id="2147483706" r:id="rId68"/>
    <p:sldLayoutId id="2147483705" r:id="rId69"/>
    <p:sldLayoutId id="2147483704" r:id="rId70"/>
    <p:sldLayoutId id="2147483703" r:id="rId71"/>
    <p:sldLayoutId id="2147483702" r:id="rId72"/>
    <p:sldLayoutId id="2147483701" r:id="rId73"/>
    <p:sldLayoutId id="2147483700" r:id="rId74"/>
    <p:sldLayoutId id="2147483699" r:id="rId75"/>
    <p:sldLayoutId id="2147483698" r:id="rId76"/>
    <p:sldLayoutId id="2147483697" r:id="rId77"/>
    <p:sldLayoutId id="2147483696" r:id="rId78"/>
    <p:sldLayoutId id="2147483695" r:id="rId79"/>
    <p:sldLayoutId id="2147483694" r:id="rId80"/>
    <p:sldLayoutId id="2147483693" r:id="rId81"/>
    <p:sldLayoutId id="2147483692" r:id="rId82"/>
    <p:sldLayoutId id="2147483691" r:id="rId83"/>
    <p:sldLayoutId id="2147483690" r:id="rId84"/>
    <p:sldLayoutId id="2147483689" r:id="rId85"/>
    <p:sldLayoutId id="2147483688" r:id="rId86"/>
    <p:sldLayoutId id="2147483687" r:id="rId87"/>
    <p:sldLayoutId id="2147483686" r:id="rId88"/>
    <p:sldLayoutId id="2147483685" r:id="rId89"/>
    <p:sldLayoutId id="2147483684" r:id="rId90"/>
    <p:sldLayoutId id="2147483683" r:id="rId91"/>
    <p:sldLayoutId id="2147483682" r:id="rId92"/>
    <p:sldLayoutId id="2147483681" r:id="rId93"/>
    <p:sldLayoutId id="2147483680" r:id="rId94"/>
    <p:sldLayoutId id="2147483679" r:id="rId95"/>
    <p:sldLayoutId id="2147483678" r:id="rId96"/>
    <p:sldLayoutId id="2147483677" r:id="rId97"/>
    <p:sldLayoutId id="2147483676" r:id="rId98"/>
    <p:sldLayoutId id="2147483675" r:id="rId99"/>
    <p:sldLayoutId id="2147483674" r:id="rId100"/>
    <p:sldLayoutId id="2147483673" r:id="rId101"/>
    <p:sldLayoutId id="2147483672" r:id="rId102"/>
    <p:sldLayoutId id="2147483671" r:id="rId103"/>
    <p:sldLayoutId id="2147483670" r:id="rId104"/>
    <p:sldLayoutId id="2147483669" r:id="rId105"/>
    <p:sldLayoutId id="2147483668" r:id="rId106"/>
    <p:sldLayoutId id="2147483667" r:id="rId107"/>
    <p:sldLayoutId id="2147483666" r:id="rId108"/>
    <p:sldLayoutId id="2147483665" r:id="rId109"/>
    <p:sldLayoutId id="2147483664" r:id="rId110"/>
    <p:sldLayoutId id="2147483663" r:id="rId111"/>
    <p:sldLayoutId id="2147483662" r:id="rId112"/>
    <p:sldLayoutId id="2147483661" r:id="rId113"/>
    <p:sldLayoutId id="2147483660" r:id="rId114"/>
    <p:sldLayoutId id="2147483651" r:id="rId115"/>
    <p:sldLayoutId id="2147483652" r:id="rId116"/>
    <p:sldLayoutId id="2147483653" r:id="rId117"/>
    <p:sldLayoutId id="2147483654" r:id="rId118"/>
    <p:sldLayoutId id="2147483800" r:id="rId119"/>
    <p:sldLayoutId id="2147483799" r:id="rId120"/>
    <p:sldLayoutId id="2147483794" r:id="rId121"/>
    <p:sldLayoutId id="2147483793" r:id="rId122"/>
    <p:sldLayoutId id="2147483792" r:id="rId123"/>
    <p:sldLayoutId id="2147483790" r:id="rId124"/>
    <p:sldLayoutId id="2147483788" r:id="rId125"/>
    <p:sldLayoutId id="2147483713" r:id="rId126"/>
    <p:sldLayoutId id="2147483712" r:id="rId127"/>
    <p:sldLayoutId id="2147483655" r:id="rId128"/>
    <p:sldLayoutId id="2147483656" r:id="rId129"/>
    <p:sldLayoutId id="2147483657" r:id="rId130"/>
    <p:sldLayoutId id="2147483658" r:id="rId131"/>
    <p:sldLayoutId id="2147483659" r:id="rId132"/>
    <p:sldLayoutId id="2147483710" r:id="rId133"/>
    <p:sldLayoutId id="2147483814" r:id="rId134"/>
    <p:sldLayoutId id="2147483782" r:id="rId135"/>
    <p:sldLayoutId id="2147483711" r:id="rId136"/>
    <p:sldLayoutId id="2147483823" r:id="rId137"/>
    <p:sldLayoutId id="2147483822" r:id="rId138"/>
    <p:sldLayoutId id="2147483821" r:id="rId139"/>
    <p:sldLayoutId id="2147483820" r:id="rId140"/>
    <p:sldLayoutId id="2147483819" r:id="rId141"/>
    <p:sldLayoutId id="2147483818" r:id="rId142"/>
    <p:sldLayoutId id="2147483817" r:id="rId143"/>
    <p:sldLayoutId id="2147483816" r:id="rId144"/>
    <p:sldLayoutId id="2147483815" r:id="rId145"/>
    <p:sldLayoutId id="2147483785" r:id="rId146"/>
    <p:sldLayoutId id="2147483784" r:id="rId147"/>
    <p:sldLayoutId id="2147483783" r:id="rId148"/>
    <p:sldLayoutId id="2147483730" r:id="rId149"/>
    <p:sldLayoutId id="2147483729" r:id="rId150"/>
    <p:sldLayoutId id="2147483728" r:id="rId151"/>
    <p:sldLayoutId id="2147483727" r:id="rId152"/>
    <p:sldLayoutId id="2147483726" r:id="rId153"/>
    <p:sldLayoutId id="2147483725" r:id="rId154"/>
    <p:sldLayoutId id="2147483724" r:id="rId155"/>
    <p:sldLayoutId id="2147483723" r:id="rId156"/>
    <p:sldLayoutId id="2147483732" r:id="rId157"/>
    <p:sldLayoutId id="2147483805" r:id="rId158"/>
    <p:sldLayoutId id="2147483743" r:id="rId159"/>
    <p:sldLayoutId id="2147483733" r:id="rId160"/>
    <p:sldLayoutId id="2147483804" r:id="rId161"/>
    <p:sldLayoutId id="2147483742" r:id="rId162"/>
    <p:sldLayoutId id="2147483740" r:id="rId163"/>
    <p:sldLayoutId id="2147483734" r:id="rId164"/>
    <p:sldLayoutId id="2147483806" r:id="rId165"/>
    <p:sldLayoutId id="2147483803" r:id="rId166"/>
    <p:sldLayoutId id="2147483760" r:id="rId167"/>
    <p:sldLayoutId id="2147483754" r:id="rId168"/>
    <p:sldLayoutId id="2147483749" r:id="rId169"/>
    <p:sldLayoutId id="2147483746" r:id="rId170"/>
    <p:sldLayoutId id="2147483744" r:id="rId171"/>
    <p:sldLayoutId id="2147483741" r:id="rId172"/>
    <p:sldLayoutId id="2147483739" r:id="rId173"/>
    <p:sldLayoutId id="2147483738" r:id="rId174"/>
    <p:sldLayoutId id="2147483737" r:id="rId175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0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oleObject" Target="../embeddings/oleObject1.bin"/><Relationship Id="rId26" Type="http://schemas.openxmlformats.org/officeDocument/2006/relationships/image" Target="../media/image56.png"/><Relationship Id="rId3" Type="http://schemas.openxmlformats.org/officeDocument/2006/relationships/notesSlide" Target="../notesSlides/notesSlide9.xml"/><Relationship Id="rId21" Type="http://schemas.openxmlformats.org/officeDocument/2006/relationships/oleObject" Target="../embeddings/oleObject3.bin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5" Type="http://schemas.openxmlformats.org/officeDocument/2006/relationships/slide" Target="slide6.xml"/><Relationship Id="rId2" Type="http://schemas.openxmlformats.org/officeDocument/2006/relationships/slideLayout" Target="../slideLayouts/slideLayout136.xml"/><Relationship Id="rId16" Type="http://schemas.openxmlformats.org/officeDocument/2006/relationships/image" Target="../media/image53.png"/><Relationship Id="rId20" Type="http://schemas.openxmlformats.org/officeDocument/2006/relationships/oleObject" Target="../embeddings/oleObject2.bin"/><Relationship Id="rId29" Type="http://schemas.openxmlformats.org/officeDocument/2006/relationships/image" Target="../media/image460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24" Type="http://schemas.microsoft.com/office/2007/relationships/hdphoto" Target="../media/hdphoto4.wdp"/><Relationship Id="rId5" Type="http://schemas.openxmlformats.org/officeDocument/2006/relationships/image" Target="../media/image42.png"/><Relationship Id="rId15" Type="http://schemas.openxmlformats.org/officeDocument/2006/relationships/image" Target="../media/image52.GIF"/><Relationship Id="rId23" Type="http://schemas.openxmlformats.org/officeDocument/2006/relationships/image" Target="../media/image55.png"/><Relationship Id="rId28" Type="http://schemas.openxmlformats.org/officeDocument/2006/relationships/image" Target="../media/image57.png"/><Relationship Id="rId10" Type="http://schemas.openxmlformats.org/officeDocument/2006/relationships/image" Target="../media/image47.png"/><Relationship Id="rId19" Type="http://schemas.openxmlformats.org/officeDocument/2006/relationships/image" Target="../media/image40.wmf"/><Relationship Id="rId31" Type="http://schemas.openxmlformats.org/officeDocument/2006/relationships/image" Target="../media/image480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GIF"/><Relationship Id="rId22" Type="http://schemas.openxmlformats.org/officeDocument/2006/relationships/slide" Target="slide4.xml"/><Relationship Id="rId27" Type="http://schemas.openxmlformats.org/officeDocument/2006/relationships/image" Target="../media/image440.png"/><Relationship Id="rId30" Type="http://schemas.openxmlformats.org/officeDocument/2006/relationships/image" Target="../media/image47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slide" Target="slide15.xml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6.gif"/><Relationship Id="rId17" Type="http://schemas.openxmlformats.org/officeDocument/2006/relationships/image" Target="../media/image68.png"/><Relationship Id="rId2" Type="http://schemas.openxmlformats.org/officeDocument/2006/relationships/image" Target="../media/image58.jpeg"/><Relationship Id="rId16" Type="http://schemas.microsoft.com/office/2007/relationships/hdphoto" Target="../media/hdphoto5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slide" Target="slide14.xml"/><Relationship Id="rId5" Type="http://schemas.openxmlformats.org/officeDocument/2006/relationships/image" Target="../media/image61.png"/><Relationship Id="rId15" Type="http://schemas.openxmlformats.org/officeDocument/2006/relationships/image" Target="../media/image67.png"/><Relationship Id="rId10" Type="http://schemas.openxmlformats.org/officeDocument/2006/relationships/image" Target="../media/image65.gif"/><Relationship Id="rId4" Type="http://schemas.openxmlformats.org/officeDocument/2006/relationships/image" Target="../media/image60.png"/><Relationship Id="rId9" Type="http://schemas.openxmlformats.org/officeDocument/2006/relationships/slide" Target="slide12.xml"/><Relationship Id="rId1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18.xml"/><Relationship Id="rId5" Type="http://schemas.openxmlformats.org/officeDocument/2006/relationships/slide" Target="slide2.xml"/><Relationship Id="rId4" Type="http://schemas.openxmlformats.org/officeDocument/2006/relationships/image" Target="../media/image6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slide" Target="slide2.xml"/><Relationship Id="rId1" Type="http://schemas.openxmlformats.org/officeDocument/2006/relationships/slideLayout" Target="../slideLayouts/slideLayout118.xml"/><Relationship Id="rId6" Type="http://schemas.microsoft.com/office/2007/relationships/hdphoto" Target="../media/hdphoto5.wdp"/><Relationship Id="rId5" Type="http://schemas.openxmlformats.org/officeDocument/2006/relationships/image" Target="../media/image67.png"/><Relationship Id="rId4" Type="http://schemas.openxmlformats.org/officeDocument/2006/relationships/slide" Target="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6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jpe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5.wav"/><Relationship Id="rId7" Type="http://schemas.openxmlformats.org/officeDocument/2006/relationships/image" Target="../media/image10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4.xml"/><Relationship Id="rId6" Type="http://schemas.openxmlformats.org/officeDocument/2006/relationships/image" Target="../media/image8.png"/><Relationship Id="rId11" Type="http://schemas.openxmlformats.org/officeDocument/2006/relationships/image" Target="../media/image79.png"/><Relationship Id="rId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jpe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157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4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4.jpeg"/><Relationship Id="rId3" Type="http://schemas.microsoft.com/office/2007/relationships/media" Target="../media/media3.mp3"/><Relationship Id="rId7" Type="http://schemas.openxmlformats.org/officeDocument/2006/relationships/image" Target="../media/image19.jpg"/><Relationship Id="rId12" Type="http://schemas.openxmlformats.org/officeDocument/2006/relationships/image" Target="../media/image23.jpeg"/><Relationship Id="rId2" Type="http://schemas.microsoft.com/office/2007/relationships/media" Target="../media/media2.mp3"/><Relationship Id="rId16" Type="http://schemas.openxmlformats.org/officeDocument/2006/relationships/image" Target="../media/image26.png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22.jpeg"/><Relationship Id="rId5" Type="http://schemas.openxmlformats.org/officeDocument/2006/relationships/slideLayout" Target="../slideLayouts/slideLayout1.xml"/><Relationship Id="rId15" Type="http://schemas.openxmlformats.org/officeDocument/2006/relationships/slide" Target="slide5.xml"/><Relationship Id="rId10" Type="http://schemas.openxmlformats.org/officeDocument/2006/relationships/image" Target="../media/image21.jpeg"/><Relationship Id="rId4" Type="http://schemas.openxmlformats.org/officeDocument/2006/relationships/audio" Target="../media/media3.mp3"/><Relationship Id="rId9" Type="http://schemas.openxmlformats.org/officeDocument/2006/relationships/image" Target="../media/image20.png"/><Relationship Id="rId1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audio" Target="../media/audio1.wav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1.wdp"/><Relationship Id="rId11" Type="http://schemas.openxmlformats.org/officeDocument/2006/relationships/slide" Target="slide9.xml"/><Relationship Id="rId5" Type="http://schemas.openxmlformats.org/officeDocument/2006/relationships/image" Target="../media/image27.png"/><Relationship Id="rId10" Type="http://schemas.openxmlformats.org/officeDocument/2006/relationships/slide" Target="slide8.xml"/><Relationship Id="rId4" Type="http://schemas.openxmlformats.org/officeDocument/2006/relationships/audio" Target="../media/audio2.wav"/><Relationship Id="rId9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5.xml"/><Relationship Id="rId5" Type="http://schemas.microsoft.com/office/2007/relationships/hdphoto" Target="../media/hdphoto2.wdp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openxmlformats.org/officeDocument/2006/relationships/image" Target="../media/image31.gif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5.xml"/><Relationship Id="rId5" Type="http://schemas.microsoft.com/office/2007/relationships/hdphoto" Target="../media/hdphoto2.wdp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openxmlformats.org/officeDocument/2006/relationships/image" Target="../media/image31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3.wav"/><Relationship Id="rId7" Type="http://schemas.openxmlformats.org/officeDocument/2006/relationships/image" Target="../media/image33.png"/><Relationship Id="rId12" Type="http://schemas.microsoft.com/office/2007/relationships/hdphoto" Target="../media/hdphoto3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2.wdp"/><Relationship Id="rId11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slide" Target="slide5.xml"/><Relationship Id="rId4" Type="http://schemas.openxmlformats.org/officeDocument/2006/relationships/audio" Target="../media/audio4.wav"/><Relationship Id="rId9" Type="http://schemas.openxmlformats.org/officeDocument/2006/relationships/image" Target="../media/image3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3.xml"/><Relationship Id="rId6" Type="http://schemas.openxmlformats.org/officeDocument/2006/relationships/image" Target="../media/image38.png"/><Relationship Id="rId5" Type="http://schemas.openxmlformats.org/officeDocument/2006/relationships/image" Target="../media/image37.GIF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433" y="1025944"/>
            <a:ext cx="8970783" cy="262509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4345">
            <a:off x="8237421" y="2101529"/>
            <a:ext cx="2037768" cy="203776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06" y="1155700"/>
            <a:ext cx="1981200" cy="132283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83" y="292371"/>
            <a:ext cx="1981200" cy="1322832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 rot="590413">
            <a:off x="7872153" y="272052"/>
            <a:ext cx="4359961" cy="2604152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 rot="727847">
            <a:off x="8473185" y="541398"/>
            <a:ext cx="32638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#9Slide05 SVNThe Carpenter" pitchFamily="2" charset="0"/>
              </a:rPr>
              <a:t>Dịp</a:t>
            </a:r>
            <a:r>
              <a:rPr lang="en-US" sz="2800" dirty="0" smtClean="0">
                <a:latin typeface="#9Slide05 SVNThe Carpenter" pitchFamily="2" charset="0"/>
              </a:rPr>
              <a:t> </a:t>
            </a:r>
            <a:r>
              <a:rPr lang="en-US" sz="2800" dirty="0" err="1" smtClean="0">
                <a:latin typeface="#9Slide05 SVNThe Carpenter" pitchFamily="2" charset="0"/>
              </a:rPr>
              <a:t>hè</a:t>
            </a:r>
            <a:r>
              <a:rPr lang="en-US" sz="2800" dirty="0" smtClean="0">
                <a:latin typeface="#9Slide05 SVNThe Carpenter" pitchFamily="2" charset="0"/>
              </a:rPr>
              <a:t> </a:t>
            </a:r>
            <a:r>
              <a:rPr lang="en-US" sz="2800" dirty="0" err="1" smtClean="0">
                <a:latin typeface="#9Slide05 SVNThe Carpenter" pitchFamily="2" charset="0"/>
              </a:rPr>
              <a:t>năm</a:t>
            </a:r>
            <a:r>
              <a:rPr lang="en-US" sz="2800" dirty="0" smtClean="0">
                <a:latin typeface="#9Slide05 SVNThe Carpenter" pitchFamily="2" charset="0"/>
              </a:rPr>
              <a:t> </a:t>
            </a:r>
            <a:r>
              <a:rPr lang="en-US" sz="2800" dirty="0" err="1" smtClean="0">
                <a:latin typeface="#9Slide05 SVNThe Carpenter" pitchFamily="2" charset="0"/>
              </a:rPr>
              <a:t>ngoái</a:t>
            </a:r>
            <a:r>
              <a:rPr lang="en-US" sz="2800" dirty="0" smtClean="0">
                <a:latin typeface="#9Slide05 SVNThe Carpenter" pitchFamily="2" charset="0"/>
              </a:rPr>
              <a:t>, </a:t>
            </a:r>
            <a:r>
              <a:rPr lang="en-US" sz="2800" dirty="0" err="1" smtClean="0">
                <a:latin typeface="#9Slide05 SVNThe Carpenter" pitchFamily="2" charset="0"/>
              </a:rPr>
              <a:t>Tít</a:t>
            </a:r>
            <a:r>
              <a:rPr lang="en-US" sz="2800" dirty="0">
                <a:latin typeface="#9Slide05 SVNThe Carpenter" pitchFamily="2" charset="0"/>
              </a:rPr>
              <a:t> </a:t>
            </a:r>
            <a:r>
              <a:rPr lang="en-US" sz="2800" dirty="0" err="1" smtClean="0">
                <a:latin typeface="#9Slide05 SVNThe Carpenter" pitchFamily="2" charset="0"/>
              </a:rPr>
              <a:t>được</a:t>
            </a:r>
            <a:r>
              <a:rPr lang="en-US" sz="2800" dirty="0" smtClean="0">
                <a:latin typeface="#9Slide05 SVNThe Carpenter" pitchFamily="2" charset="0"/>
              </a:rPr>
              <a:t> </a:t>
            </a:r>
            <a:r>
              <a:rPr lang="vi-VN" sz="2800" dirty="0" smtClean="0">
                <a:latin typeface="#9Slide05 SVNThe Carpenter" pitchFamily="2" charset="0"/>
              </a:rPr>
              <a:t>về quê chơ</a:t>
            </a:r>
            <a:r>
              <a:rPr lang="en-US" sz="2800" dirty="0" err="1" smtClean="0">
                <a:latin typeface="#9Slide05 SVNThe Carpenter" pitchFamily="2" charset="0"/>
              </a:rPr>
              <a:t>i</a:t>
            </a:r>
            <a:r>
              <a:rPr lang="en-US" sz="2800" dirty="0" smtClean="0">
                <a:latin typeface="#9Slide05 SVNThe Carpenter" pitchFamily="2" charset="0"/>
              </a:rPr>
              <a:t> </a:t>
            </a:r>
            <a:r>
              <a:rPr lang="en-US" sz="2800" dirty="0" err="1" smtClean="0">
                <a:latin typeface="#9Slide05 SVNThe Carpenter" pitchFamily="2" charset="0"/>
              </a:rPr>
              <a:t>với</a:t>
            </a:r>
            <a:r>
              <a:rPr lang="en-US" sz="2800" dirty="0" smtClean="0">
                <a:latin typeface="#9Slide05 SVNThe Carpenter" pitchFamily="2" charset="0"/>
              </a:rPr>
              <a:t> </a:t>
            </a:r>
            <a:r>
              <a:rPr lang="en-US" sz="2800" dirty="0" err="1" smtClean="0">
                <a:latin typeface="#9Slide05 SVNThe Carpenter" pitchFamily="2" charset="0"/>
              </a:rPr>
              <a:t>ông</a:t>
            </a:r>
            <a:r>
              <a:rPr lang="en-US" sz="2800" dirty="0" smtClean="0">
                <a:latin typeface="#9Slide05 SVNThe Carpenter" pitchFamily="2" charset="0"/>
              </a:rPr>
              <a:t> </a:t>
            </a:r>
            <a:r>
              <a:rPr lang="en-US" sz="2800" dirty="0" err="1" smtClean="0">
                <a:latin typeface="#9Slide05 SVNThe Carpenter" pitchFamily="2" charset="0"/>
              </a:rPr>
              <a:t>bà</a:t>
            </a:r>
            <a:r>
              <a:rPr lang="en-US" sz="2800" dirty="0" smtClean="0">
                <a:latin typeface="#9Slide05 SVNThe Carpenter" pitchFamily="2" charset="0"/>
              </a:rPr>
              <a:t> </a:t>
            </a:r>
            <a:r>
              <a:rPr lang="en-US" sz="2800" dirty="0" err="1" smtClean="0">
                <a:latin typeface="#9Slide05 SVNThe Carpenter" pitchFamily="2" charset="0"/>
              </a:rPr>
              <a:t>nội</a:t>
            </a:r>
            <a:r>
              <a:rPr lang="en-US" sz="2800" dirty="0" smtClean="0">
                <a:latin typeface="#9Slide05 SVNThe Carpenter" pitchFamily="2" charset="0"/>
              </a:rPr>
              <a:t>, </a:t>
            </a:r>
            <a:r>
              <a:rPr lang="vi-VN" sz="2800" dirty="0" smtClean="0">
                <a:latin typeface="#9Slide05 SVNThe Carpenter" pitchFamily="2" charset="0"/>
              </a:rPr>
              <a:t>em </a:t>
            </a:r>
            <a:r>
              <a:rPr lang="en-US" sz="2800" dirty="0" err="1" smtClean="0">
                <a:latin typeface="#9Slide05 SVNThe Carpenter" pitchFamily="2" charset="0"/>
              </a:rPr>
              <a:t>vui</a:t>
            </a:r>
            <a:r>
              <a:rPr lang="en-US" sz="2800" dirty="0" smtClean="0">
                <a:latin typeface="#9Slide05 SVNThe Carpenter" pitchFamily="2" charset="0"/>
              </a:rPr>
              <a:t> </a:t>
            </a:r>
            <a:r>
              <a:rPr lang="vi-VN" sz="2800" dirty="0" smtClean="0">
                <a:latin typeface="#9Slide05 SVNThe Carpenter" pitchFamily="2" charset="0"/>
              </a:rPr>
              <a:t>lắm. </a:t>
            </a:r>
            <a:r>
              <a:rPr lang="en-US" sz="2800" dirty="0" err="1" smtClean="0">
                <a:latin typeface="#9Slide05 SVNThe Carpenter" pitchFamily="2" charset="0"/>
              </a:rPr>
              <a:t>Lên</a:t>
            </a:r>
            <a:r>
              <a:rPr lang="en-US" sz="2800" dirty="0" smtClean="0">
                <a:latin typeface="#9Slide05 SVNThe Carpenter" pitchFamily="2" charset="0"/>
              </a:rPr>
              <a:t> </a:t>
            </a:r>
            <a:r>
              <a:rPr lang="en-US" sz="2800" dirty="0" err="1" smtClean="0">
                <a:latin typeface="#9Slide05 SVNThe Carpenter" pitchFamily="2" charset="0"/>
              </a:rPr>
              <a:t>Hà</a:t>
            </a:r>
            <a:r>
              <a:rPr lang="en-US" sz="2800" dirty="0" smtClean="0">
                <a:latin typeface="#9Slide05 SVNThe Carpenter" pitchFamily="2" charset="0"/>
              </a:rPr>
              <a:t> </a:t>
            </a:r>
            <a:r>
              <a:rPr lang="en-US" sz="2800" dirty="0" err="1" smtClean="0">
                <a:latin typeface="#9Slide05 SVNThe Carpenter" pitchFamily="2" charset="0"/>
              </a:rPr>
              <a:t>Nội</a:t>
            </a:r>
            <a:r>
              <a:rPr lang="en-US" sz="2800" dirty="0" smtClean="0">
                <a:latin typeface="#9Slide05 SVNThe Carpenter" pitchFamily="2" charset="0"/>
              </a:rPr>
              <a:t>, </a:t>
            </a:r>
            <a:r>
              <a:rPr lang="vi-VN" sz="2800" dirty="0" smtClean="0">
                <a:latin typeface="#9Slide05 SVNThe Carpenter" pitchFamily="2" charset="0"/>
              </a:rPr>
              <a:t>em kể lại những chuyện khi về quê chơi </a:t>
            </a:r>
            <a:r>
              <a:rPr lang="en-US" sz="2800" dirty="0" err="1" smtClean="0">
                <a:latin typeface="#9Slide05 SVNThe Carpenter" pitchFamily="2" charset="0"/>
              </a:rPr>
              <a:t>với</a:t>
            </a:r>
            <a:r>
              <a:rPr lang="en-US" sz="2800" dirty="0" smtClean="0">
                <a:latin typeface="#9Slide05 SVNThe Carpenter" pitchFamily="2" charset="0"/>
              </a:rPr>
              <a:t> </a:t>
            </a:r>
            <a:r>
              <a:rPr lang="en-US" sz="2800" dirty="0" err="1" smtClean="0">
                <a:latin typeface="#9Slide05 SVNThe Carpenter" pitchFamily="2" charset="0"/>
              </a:rPr>
              <a:t>mọi</a:t>
            </a:r>
            <a:r>
              <a:rPr lang="en-US" sz="2800" dirty="0" smtClean="0">
                <a:latin typeface="#9Slide05 SVNThe Carpenter" pitchFamily="2" charset="0"/>
              </a:rPr>
              <a:t> </a:t>
            </a:r>
            <a:r>
              <a:rPr lang="en-US" sz="2800" dirty="0" err="1" smtClean="0">
                <a:latin typeface="#9Slide05 SVNThe Carpenter" pitchFamily="2" charset="0"/>
              </a:rPr>
              <a:t>người</a:t>
            </a:r>
            <a:r>
              <a:rPr lang="en-US" sz="2800" dirty="0" smtClean="0">
                <a:latin typeface="#9Slide05 SVNThe Carpenter" pitchFamily="2" charset="0"/>
              </a:rPr>
              <a:t>. </a:t>
            </a:r>
            <a:r>
              <a:rPr lang="vi-VN" sz="2800" dirty="0" smtClean="0">
                <a:latin typeface="#9Slide05 SVNThe Carpenter" pitchFamily="2" charset="0"/>
              </a:rPr>
              <a:t>Bây giờ mình cùng nghe </a:t>
            </a:r>
            <a:r>
              <a:rPr lang="en-US" sz="2800" dirty="0" err="1" smtClean="0">
                <a:latin typeface="#9Slide05 SVNThe Carpenter" pitchFamily="2" charset="0"/>
              </a:rPr>
              <a:t>Tít</a:t>
            </a:r>
            <a:r>
              <a:rPr lang="en-US" sz="2800" dirty="0" smtClean="0">
                <a:latin typeface="#9Slide05 SVNThe Carpenter" pitchFamily="2" charset="0"/>
              </a:rPr>
              <a:t> </a:t>
            </a:r>
            <a:r>
              <a:rPr lang="vi-VN" sz="2800" dirty="0" smtClean="0">
                <a:latin typeface="#9Slide05 SVNThe Carpenter" pitchFamily="2" charset="0"/>
              </a:rPr>
              <a:t>kể chuyện nhé!</a:t>
            </a:r>
            <a:endParaRPr lang="en-US" sz="2800" dirty="0">
              <a:latin typeface="#9Slide05 SVNThe Carpenter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55" y="1517316"/>
            <a:ext cx="9236241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42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87923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90389" y="1175181"/>
            <a:ext cx="11749273" cy="5278576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Round Diagonal Corner Rectangle 4"/>
          <p:cNvSpPr/>
          <p:nvPr/>
        </p:nvSpPr>
        <p:spPr>
          <a:xfrm>
            <a:off x="2863760" y="7597"/>
            <a:ext cx="5893384" cy="791191"/>
          </a:xfrm>
          <a:prstGeom prst="round2DiagRect">
            <a:avLst/>
          </a:prstGeom>
          <a:solidFill>
            <a:schemeClr val="bg1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2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chim</a:t>
            </a:r>
            <a:endParaRPr lang="en-US"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2" r="55169" b="47066"/>
          <a:stretch>
            <a:fillRect/>
          </a:stretch>
        </p:blipFill>
        <p:spPr>
          <a:xfrm>
            <a:off x="6092173" y="1702878"/>
            <a:ext cx="710882" cy="85629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11" t="4603" r="83334" b="37015"/>
          <a:stretch>
            <a:fillRect/>
          </a:stretch>
        </p:blipFill>
        <p:spPr>
          <a:xfrm rot="21375158">
            <a:off x="11357938" y="3714334"/>
            <a:ext cx="726251" cy="1042501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80" t="2302" r="34456" b="44764"/>
          <a:stretch>
            <a:fillRect/>
          </a:stretch>
        </p:blipFill>
        <p:spPr>
          <a:xfrm rot="587771">
            <a:off x="3380631" y="3193775"/>
            <a:ext cx="1193497" cy="164035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06" t="-5371" r="5975" b="52437"/>
          <a:stretch>
            <a:fillRect/>
          </a:stretch>
        </p:blipFill>
        <p:spPr>
          <a:xfrm>
            <a:off x="3464122" y="2388518"/>
            <a:ext cx="920553" cy="1108848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88" t="52177" r="1193" b="-5111"/>
          <a:stretch>
            <a:fillRect/>
          </a:stretch>
        </p:blipFill>
        <p:spPr>
          <a:xfrm>
            <a:off x="3561095" y="4371173"/>
            <a:ext cx="920553" cy="1108848"/>
          </a:xfrm>
          <a:prstGeom prst="rect">
            <a:avLst/>
          </a:prstGeom>
        </p:spPr>
      </p:pic>
      <p:pic>
        <p:nvPicPr>
          <p:cNvPr id="3080" name="Picture 8" descr="Chim sâu -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75" y="5090900"/>
            <a:ext cx="2449856" cy="183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5539">
            <a:off x="3682121" y="5352364"/>
            <a:ext cx="1155512" cy="1175843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392" y="5013280"/>
            <a:ext cx="2318955" cy="1639666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0" t="61026" r="49019" b="-6042"/>
          <a:stretch>
            <a:fillRect/>
          </a:stretch>
        </p:blipFill>
        <p:spPr>
          <a:xfrm rot="20765614">
            <a:off x="9364312" y="5245557"/>
            <a:ext cx="1351501" cy="1607195"/>
          </a:xfrm>
          <a:prstGeom prst="rect">
            <a:avLst/>
          </a:prstGeom>
        </p:spPr>
      </p:pic>
      <p:pic>
        <p:nvPicPr>
          <p:cNvPr id="5122" name="Picture 2" descr="GitHub - AdityaDutt/Bird-sound-classification: Classify bird&amp;#39;s sound using  siamese networks and few-shot learning."/>
          <p:cNvPicPr>
            <a:picLocks noChangeAspect="1" noChangeArrowheads="1" noCrop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1948">
            <a:off x="1493480" y="-508748"/>
            <a:ext cx="2299123" cy="229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n by lml9214 on 动效gif | Aesthetic gif, Overlays cute, Cute gif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5095" y="-904090"/>
            <a:ext cx="3057779" cy="305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33" t="46840" r="20294" b="3111"/>
          <a:stretch>
            <a:fillRect/>
          </a:stretch>
        </p:blipFill>
        <p:spPr>
          <a:xfrm rot="918765" flipH="1">
            <a:off x="-3087913" y="849164"/>
            <a:ext cx="2818272" cy="4620101"/>
          </a:xfrm>
          <a:prstGeom prst="rect">
            <a:avLst/>
          </a:prstGeom>
        </p:spPr>
      </p:pic>
      <p:grpSp>
        <p:nvGrpSpPr>
          <p:cNvPr id="63" name="Group 62"/>
          <p:cNvGrpSpPr/>
          <p:nvPr/>
        </p:nvGrpSpPr>
        <p:grpSpPr>
          <a:xfrm>
            <a:off x="9282713" y="-195038"/>
            <a:ext cx="2784846" cy="1474159"/>
            <a:chOff x="-1024834" y="556407"/>
            <a:chExt cx="2784846" cy="1474159"/>
          </a:xfrm>
        </p:grpSpPr>
        <p:sp>
          <p:nvSpPr>
            <p:cNvPr id="69" name="Rounded Rectangle 68"/>
            <p:cNvSpPr/>
            <p:nvPr/>
          </p:nvSpPr>
          <p:spPr>
            <a:xfrm>
              <a:off x="-259857" y="828124"/>
              <a:ext cx="2019869" cy="72333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Hoàn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thành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4834" y="556407"/>
              <a:ext cx="1474159" cy="1474159"/>
            </a:xfrm>
            <a:prstGeom prst="rect">
              <a:avLst/>
            </a:prstGeom>
          </p:spPr>
        </p:pic>
      </p:grpSp>
      <p:sp>
        <p:nvSpPr>
          <p:cNvPr id="71" name="Text Box 8"/>
          <p:cNvSpPr txBox="1">
            <a:spLocks noChangeArrowheads="1"/>
          </p:cNvSpPr>
          <p:nvPr/>
        </p:nvSpPr>
        <p:spPr bwMode="auto">
          <a:xfrm>
            <a:off x="800408" y="1333282"/>
            <a:ext cx="45137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 smtClean="0">
                <a:solidFill>
                  <a:srgbClr val="C00000"/>
                </a:solidFill>
                <a:cs typeface="Arial" panose="020B0604020202020204" pitchFamily="34" charset="0"/>
              </a:rPr>
              <a:t>Bài</a:t>
            </a:r>
            <a:r>
              <a:rPr lang="en-US" altLang="en-US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2</a:t>
            </a: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srgbClr val="C00000"/>
                </a:solidFill>
                <a:cs typeface="Arial" panose="020B0604020202020204" pitchFamily="34" charset="0"/>
              </a:rPr>
              <a:t>Viết</a:t>
            </a: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  </a:t>
            </a:r>
            <a:r>
              <a:rPr lang="en-US" altLang="en-US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(</a:t>
            </a:r>
            <a:r>
              <a:rPr lang="en-US" altLang="en-US" sz="2800" b="1" dirty="0" err="1" smtClean="0">
                <a:solidFill>
                  <a:srgbClr val="C00000"/>
                </a:solidFill>
                <a:cs typeface="Arial" panose="020B0604020202020204" pitchFamily="34" charset="0"/>
              </a:rPr>
              <a:t>theo</a:t>
            </a:r>
            <a:r>
              <a:rPr lang="en-US" altLang="en-US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cs typeface="Arial" panose="020B0604020202020204" pitchFamily="34" charset="0"/>
              </a:rPr>
              <a:t>mẫu</a:t>
            </a: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)</a:t>
            </a:r>
          </a:p>
        </p:txBody>
      </p:sp>
      <p:sp>
        <p:nvSpPr>
          <p:cNvPr id="72" name="Text Box 9"/>
          <p:cNvSpPr txBox="1">
            <a:spLocks noChangeArrowheads="1"/>
          </p:cNvSpPr>
          <p:nvPr/>
        </p:nvSpPr>
        <p:spPr bwMode="auto">
          <a:xfrm>
            <a:off x="387871" y="2044073"/>
            <a:ext cx="5827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a)</a:t>
            </a:r>
          </a:p>
        </p:txBody>
      </p:sp>
      <p:sp>
        <p:nvSpPr>
          <p:cNvPr id="73" name="Text Box 11"/>
          <p:cNvSpPr txBox="1">
            <a:spLocks noChangeArrowheads="1"/>
          </p:cNvSpPr>
          <p:nvPr/>
        </p:nvSpPr>
        <p:spPr bwMode="auto">
          <a:xfrm>
            <a:off x="752943" y="2029463"/>
            <a:ext cx="60164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1 m </a:t>
            </a:r>
            <a:r>
              <a:rPr lang="en-US" alt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=     </a:t>
            </a:r>
            <a:r>
              <a:rPr lang="en-US" alt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dm</a:t>
            </a:r>
            <a:r>
              <a:rPr lang="en-US" alt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=        cm  =        </a:t>
            </a:r>
            <a:r>
              <a:rPr lang="en-US" altLang="en-US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mm     </a:t>
            </a:r>
            <a:endParaRPr lang="en-US" altLang="en-US" sz="28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74" name="Text Box 12"/>
          <p:cNvSpPr txBox="1">
            <a:spLocks noChangeArrowheads="1"/>
          </p:cNvSpPr>
          <p:nvPr/>
        </p:nvSpPr>
        <p:spPr bwMode="auto">
          <a:xfrm>
            <a:off x="677966" y="2781683"/>
            <a:ext cx="27998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1km =           </a:t>
            </a:r>
            <a:r>
              <a:rPr lang="en-US" alt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m</a:t>
            </a:r>
          </a:p>
        </p:txBody>
      </p:sp>
      <p:sp>
        <p:nvSpPr>
          <p:cNvPr id="75" name="Text Box 13"/>
          <p:cNvSpPr txBox="1">
            <a:spLocks noChangeArrowheads="1"/>
          </p:cNvSpPr>
          <p:nvPr/>
        </p:nvSpPr>
        <p:spPr bwMode="auto">
          <a:xfrm>
            <a:off x="737345" y="3770350"/>
            <a:ext cx="26076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1kg =            g  </a:t>
            </a:r>
          </a:p>
        </p:txBody>
      </p:sp>
      <p:sp>
        <p:nvSpPr>
          <p:cNvPr id="76" name="Text Box 14"/>
          <p:cNvSpPr txBox="1">
            <a:spLocks noChangeArrowheads="1"/>
          </p:cNvSpPr>
          <p:nvPr/>
        </p:nvSpPr>
        <p:spPr bwMode="auto">
          <a:xfrm>
            <a:off x="793766" y="4714507"/>
            <a:ext cx="27551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1 </a:t>
            </a:r>
            <a:r>
              <a:rPr lang="en-US" alt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tấn</a:t>
            </a:r>
            <a:r>
              <a:rPr lang="en-US" alt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=          kg</a:t>
            </a:r>
          </a:p>
        </p:txBody>
      </p:sp>
      <p:sp>
        <p:nvSpPr>
          <p:cNvPr id="77" name="Text Box 15"/>
          <p:cNvSpPr txBox="1">
            <a:spLocks noChangeArrowheads="1"/>
          </p:cNvSpPr>
          <p:nvPr/>
        </p:nvSpPr>
        <p:spPr bwMode="auto">
          <a:xfrm>
            <a:off x="6886581" y="2056051"/>
            <a:ext cx="6442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2060"/>
                </a:solidFill>
                <a:cs typeface="Arial" panose="020B0604020202020204" pitchFamily="34" charset="0"/>
              </a:rPr>
              <a:t>b)</a:t>
            </a:r>
          </a:p>
        </p:txBody>
      </p:sp>
      <p:sp>
        <p:nvSpPr>
          <p:cNvPr id="78" name="Text Box 16"/>
          <p:cNvSpPr txBox="1">
            <a:spLocks noChangeArrowheads="1"/>
          </p:cNvSpPr>
          <p:nvPr/>
        </p:nvSpPr>
        <p:spPr bwMode="auto">
          <a:xfrm>
            <a:off x="7235455" y="2029463"/>
            <a:ext cx="42090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1 m </a:t>
            </a:r>
            <a:r>
              <a:rPr lang="en-US" alt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=      dam =      </a:t>
            </a:r>
            <a:r>
              <a:rPr lang="en-US" altLang="en-US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dam</a:t>
            </a:r>
            <a:endParaRPr lang="en-US" altLang="en-US" sz="28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79" name="Text Box 17"/>
          <p:cNvSpPr txBox="1">
            <a:spLocks noChangeArrowheads="1"/>
          </p:cNvSpPr>
          <p:nvPr/>
        </p:nvSpPr>
        <p:spPr bwMode="auto">
          <a:xfrm>
            <a:off x="7224751" y="2784165"/>
            <a:ext cx="49763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1 m </a:t>
            </a:r>
            <a:r>
              <a:rPr lang="en-US" alt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= </a:t>
            </a:r>
            <a:r>
              <a:rPr lang="en-US" altLang="en-US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          km =         km</a:t>
            </a:r>
            <a:endParaRPr lang="en-US" altLang="en-US" sz="28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80" name="Text Box 18"/>
          <p:cNvSpPr txBox="1">
            <a:spLocks noChangeArrowheads="1"/>
          </p:cNvSpPr>
          <p:nvPr/>
        </p:nvSpPr>
        <p:spPr bwMode="auto">
          <a:xfrm>
            <a:off x="7340377" y="3637777"/>
            <a:ext cx="44266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1 g =           kg =          kg</a:t>
            </a:r>
            <a:endParaRPr lang="en-US" altLang="en-US" sz="28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81" name="Text Box 19"/>
          <p:cNvSpPr txBox="1">
            <a:spLocks noChangeArrowheads="1"/>
          </p:cNvSpPr>
          <p:nvPr/>
        </p:nvSpPr>
        <p:spPr bwMode="auto">
          <a:xfrm>
            <a:off x="7184356" y="4728747"/>
            <a:ext cx="47488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1 kg </a:t>
            </a:r>
            <a:r>
              <a:rPr lang="en-US" alt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=  </a:t>
            </a:r>
            <a:r>
              <a:rPr lang="en-US" altLang="en-US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         </a:t>
            </a:r>
            <a:r>
              <a:rPr lang="en-US" altLang="en-US" sz="28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tấn</a:t>
            </a:r>
            <a:r>
              <a:rPr lang="en-US" altLang="en-US" sz="2800" dirty="0" smtClean="0">
                <a:solidFill>
                  <a:srgbClr val="002060"/>
                </a:solidFill>
                <a:cs typeface="Arial" panose="020B0604020202020204" pitchFamily="34" charset="0"/>
              </a:rPr>
              <a:t> =          </a:t>
            </a:r>
            <a:r>
              <a:rPr lang="en-US" altLang="en-US" sz="28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tấn</a:t>
            </a:r>
            <a:endParaRPr lang="en-US" altLang="en-US" sz="28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82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1107458"/>
              </p:ext>
            </p:extLst>
          </p:nvPr>
        </p:nvGraphicFramePr>
        <p:xfrm>
          <a:off x="5650017" y="3290828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" name="Equation" r:id="rId18" imgW="114151" imgH="215619" progId="Equation.3">
                  <p:embed/>
                </p:oleObj>
              </mc:Choice>
              <mc:Fallback>
                <p:oleObj name="Equation" r:id="rId18" imgW="114151" imgH="215619" progId="Equation.3">
                  <p:embed/>
                  <p:pic>
                    <p:nvPicPr>
                      <p:cNvPr id="6157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0017" y="3290828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7469944"/>
              </p:ext>
            </p:extLst>
          </p:nvPr>
        </p:nvGraphicFramePr>
        <p:xfrm>
          <a:off x="5650017" y="3290828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" name="Equation" r:id="rId20" imgW="114151" imgH="215619" progId="Equation.3">
                  <p:embed/>
                </p:oleObj>
              </mc:Choice>
              <mc:Fallback>
                <p:oleObj name="Equation" r:id="rId20" imgW="114151" imgH="215619" progId="Equation.3">
                  <p:embed/>
                  <p:pic>
                    <p:nvPicPr>
                      <p:cNvPr id="6158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0017" y="3290828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4205404"/>
              </p:ext>
            </p:extLst>
          </p:nvPr>
        </p:nvGraphicFramePr>
        <p:xfrm>
          <a:off x="5650017" y="3290828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" name="Equation" r:id="rId21" imgW="114151" imgH="215619" progId="Equation.3">
                  <p:embed/>
                </p:oleObj>
              </mc:Choice>
              <mc:Fallback>
                <p:oleObj name="Equation" r:id="rId21" imgW="114151" imgH="215619" progId="Equation.3">
                  <p:embed/>
                  <p:pic>
                    <p:nvPicPr>
                      <p:cNvPr id="6159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0017" y="3290828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Text Box 25"/>
          <p:cNvSpPr txBox="1">
            <a:spLocks noChangeArrowheads="1"/>
          </p:cNvSpPr>
          <p:nvPr/>
        </p:nvSpPr>
        <p:spPr bwMode="auto">
          <a:xfrm>
            <a:off x="3050338" y="2016472"/>
            <a:ext cx="84873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100</a:t>
            </a:r>
          </a:p>
        </p:txBody>
      </p:sp>
      <p:sp>
        <p:nvSpPr>
          <p:cNvPr id="86" name="Text Box 26"/>
          <p:cNvSpPr txBox="1">
            <a:spLocks noChangeArrowheads="1"/>
          </p:cNvSpPr>
          <p:nvPr/>
        </p:nvSpPr>
        <p:spPr bwMode="auto">
          <a:xfrm>
            <a:off x="4598855" y="2029911"/>
            <a:ext cx="10609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87" name="Text Box 27"/>
          <p:cNvSpPr txBox="1">
            <a:spLocks noChangeArrowheads="1"/>
          </p:cNvSpPr>
          <p:nvPr/>
        </p:nvSpPr>
        <p:spPr bwMode="auto">
          <a:xfrm>
            <a:off x="1789349" y="2775052"/>
            <a:ext cx="11242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88" name="Text Box 28"/>
          <p:cNvSpPr txBox="1">
            <a:spLocks noChangeArrowheads="1"/>
          </p:cNvSpPr>
          <p:nvPr/>
        </p:nvSpPr>
        <p:spPr bwMode="auto">
          <a:xfrm>
            <a:off x="1819595" y="3772157"/>
            <a:ext cx="11065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89" name="Text Box 29"/>
          <p:cNvSpPr txBox="1">
            <a:spLocks noChangeArrowheads="1"/>
          </p:cNvSpPr>
          <p:nvPr/>
        </p:nvSpPr>
        <p:spPr bwMode="auto">
          <a:xfrm>
            <a:off x="1987018" y="4734030"/>
            <a:ext cx="10422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90" name="Text Box 31"/>
          <p:cNvSpPr txBox="1">
            <a:spLocks noChangeArrowheads="1"/>
          </p:cNvSpPr>
          <p:nvPr/>
        </p:nvSpPr>
        <p:spPr bwMode="auto">
          <a:xfrm>
            <a:off x="7612167" y="2408178"/>
            <a:ext cx="457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40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92" name="Text Box 33"/>
          <p:cNvSpPr txBox="1">
            <a:spLocks noChangeArrowheads="1"/>
          </p:cNvSpPr>
          <p:nvPr/>
        </p:nvSpPr>
        <p:spPr bwMode="auto">
          <a:xfrm>
            <a:off x="6410425" y="4929554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Text Box 35"/>
          <p:cNvSpPr txBox="1">
            <a:spLocks noChangeArrowheads="1"/>
          </p:cNvSpPr>
          <p:nvPr/>
        </p:nvSpPr>
        <p:spPr bwMode="auto">
          <a:xfrm>
            <a:off x="10009848" y="2775712"/>
            <a:ext cx="12045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0,001 </a:t>
            </a:r>
          </a:p>
        </p:txBody>
      </p:sp>
      <p:sp>
        <p:nvSpPr>
          <p:cNvPr id="96" name="Text Box 38"/>
          <p:cNvSpPr txBox="1">
            <a:spLocks noChangeArrowheads="1"/>
          </p:cNvSpPr>
          <p:nvPr/>
        </p:nvSpPr>
        <p:spPr bwMode="auto">
          <a:xfrm>
            <a:off x="9975679" y="3642631"/>
            <a:ext cx="10819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0,001</a:t>
            </a:r>
          </a:p>
        </p:txBody>
      </p:sp>
      <p:sp>
        <p:nvSpPr>
          <p:cNvPr id="97" name="Text Box 39"/>
          <p:cNvSpPr txBox="1">
            <a:spLocks noChangeArrowheads="1"/>
          </p:cNvSpPr>
          <p:nvPr/>
        </p:nvSpPr>
        <p:spPr bwMode="auto">
          <a:xfrm>
            <a:off x="2430567" y="2268478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99" name="Text Box 41"/>
          <p:cNvSpPr txBox="1">
            <a:spLocks noChangeArrowheads="1"/>
          </p:cNvSpPr>
          <p:nvPr/>
        </p:nvSpPr>
        <p:spPr bwMode="auto">
          <a:xfrm>
            <a:off x="10145421" y="4746742"/>
            <a:ext cx="12485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 smtClean="0">
                <a:solidFill>
                  <a:srgbClr val="FF0000"/>
                </a:solidFill>
                <a:cs typeface="Arial" panose="020B0604020202020204" pitchFamily="34" charset="0"/>
              </a:rPr>
              <a:t>0,001 </a:t>
            </a:r>
            <a:endParaRPr lang="en-US" altLang="en-US" sz="28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00" name="Text Box 42"/>
          <p:cNvSpPr txBox="1">
            <a:spLocks noChangeArrowheads="1"/>
          </p:cNvSpPr>
          <p:nvPr/>
        </p:nvSpPr>
        <p:spPr bwMode="auto">
          <a:xfrm>
            <a:off x="2506767" y="2344678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01" name="Text Box 43"/>
          <p:cNvSpPr txBox="1">
            <a:spLocks noChangeArrowheads="1"/>
          </p:cNvSpPr>
          <p:nvPr/>
        </p:nvSpPr>
        <p:spPr bwMode="auto">
          <a:xfrm>
            <a:off x="1651685" y="2026387"/>
            <a:ext cx="6365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102" name="Text Box 44"/>
          <p:cNvSpPr txBox="1">
            <a:spLocks noChangeArrowheads="1"/>
          </p:cNvSpPr>
          <p:nvPr/>
        </p:nvSpPr>
        <p:spPr bwMode="auto">
          <a:xfrm>
            <a:off x="9803338" y="2044073"/>
            <a:ext cx="68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 smtClean="0">
                <a:solidFill>
                  <a:srgbClr val="FF0000"/>
                </a:solidFill>
                <a:cs typeface="Arial" panose="020B0604020202020204" pitchFamily="34" charset="0"/>
              </a:rPr>
              <a:t>0,1  </a:t>
            </a:r>
            <a:endParaRPr lang="en-US" altLang="en-US" sz="28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103" name="Picture 8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9714" b="98857" l="12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86959" y="5171671"/>
            <a:ext cx="731248" cy="51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" name="Picture 12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2249" y="2052342"/>
            <a:ext cx="869329" cy="577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308880" y="1818509"/>
                <a:ext cx="320601" cy="8094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8880" y="1818509"/>
                <a:ext cx="320601" cy="809452"/>
              </a:xfrm>
              <a:prstGeom prst="rect">
                <a:avLst/>
              </a:prstGeom>
              <a:blipFill>
                <a:blip r:embed="rId27"/>
                <a:stretch>
                  <a:fillRect r="-245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766" y="2602318"/>
            <a:ext cx="894524" cy="8945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34120" y="2552683"/>
                <a:ext cx="894476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1000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4120" y="2552683"/>
                <a:ext cx="894476" cy="80945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8422772" y="3355284"/>
                <a:ext cx="894476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1000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2772" y="3355284"/>
                <a:ext cx="894476" cy="809452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389104" y="4554347"/>
                <a:ext cx="894476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1000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9104" y="4554347"/>
                <a:ext cx="894476" cy="809452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61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0.39961 -0.53704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74" y="-2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6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L -0.21484 -0.38449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42" y="-19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6 L -0.06094 -0.27592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47" y="-1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44444E-6 L -0.43034 -0.10463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23" y="-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5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0.81432 -0.53426 " pathEditMode="relative" rAng="0" ptsTypes="AA">
                                      <p:cBhvr>
                                        <p:cTn id="165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16" y="-2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9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6 L 0.59609 -0.40254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805" y="-2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23541 L 0.10378 -0.02083 C 0.12526 0.02778 0.15782 0.05394 0.19193 0.05394 C 0.23073 0.05394 0.26185 0.02778 0.28334 -0.02083 L 0.38737 -0.23541 " pathEditMode="relative" rAng="0" ptsTypes="AAAAA">
                                      <p:cBhvr>
                                        <p:cTn id="207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62" y="1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2361 L 0.04153 0.0338 C 0.05026 0.04676 0.06328 0.05394 0.07695 0.05394 C 0.09245 0.05394 0.10495 0.04676 0.11367 0.0338 L 0.15534 -0.02361 " pathEditMode="relative" rAng="0" ptsTypes="AAAAA">
                                      <p:cBhvr>
                                        <p:cTn id="22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60" y="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2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8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5" grpId="0"/>
      <p:bldP spid="86" grpId="0"/>
      <p:bldP spid="87" grpId="0"/>
      <p:bldP spid="88" grpId="0"/>
      <p:bldP spid="89" grpId="0"/>
      <p:bldP spid="94" grpId="0"/>
      <p:bldP spid="96" grpId="0"/>
      <p:bldP spid="99" grpId="0"/>
      <p:bldP spid="101" grpId="0"/>
      <p:bldP spid="102" grpId="0"/>
      <p:bldP spid="2" grpId="0"/>
      <p:bldP spid="6" grpId="0"/>
      <p:bldP spid="59" grpId="0"/>
      <p:bldP spid="6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\Downloads\274263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5" b="7831"/>
          <a:stretch/>
        </p:blipFill>
        <p:spPr bwMode="auto">
          <a:xfrm>
            <a:off x="-2335" y="-323043"/>
            <a:ext cx="12192000" cy="698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17" y="4674025"/>
            <a:ext cx="2339788" cy="2414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384" y="4477870"/>
            <a:ext cx="2034540" cy="2705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422" y="4814047"/>
            <a:ext cx="1042925" cy="137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884" y="4943052"/>
            <a:ext cx="1268868" cy="1671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247" y="4706470"/>
            <a:ext cx="1829337" cy="240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657" y="4715130"/>
            <a:ext cx="1042925" cy="137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257" y="4674025"/>
            <a:ext cx="1350547" cy="1778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982" y="4674025"/>
            <a:ext cx="1829337" cy="240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5647" y="4768918"/>
            <a:ext cx="2339788" cy="2414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96" y="4426045"/>
            <a:ext cx="2034540" cy="2705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3074" y="-204433"/>
            <a:ext cx="1331619" cy="108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0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439" y="3419053"/>
            <a:ext cx="4580966" cy="1523999"/>
          </a:xfrm>
          <a:prstGeom prst="rect">
            <a:avLst/>
          </a:prstGeom>
        </p:spPr>
      </p:pic>
      <p:sp>
        <p:nvSpPr>
          <p:cNvPr id="22" name="Right Arrow 21">
            <a:hlinkClick r:id="rId13" action="ppaction://hlinksldjump"/>
          </p:cNvPr>
          <p:cNvSpPr/>
          <p:nvPr/>
        </p:nvSpPr>
        <p:spPr>
          <a:xfrm>
            <a:off x="11180024" y="6496738"/>
            <a:ext cx="978408" cy="484632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8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714" b="98857" l="12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1512" y="4374867"/>
            <a:ext cx="1125860" cy="788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Google Shape;2167;p57"/>
          <p:cNvSpPr/>
          <p:nvPr/>
        </p:nvSpPr>
        <p:spPr>
          <a:xfrm>
            <a:off x="7534901" y="-27672"/>
            <a:ext cx="4470763" cy="1680607"/>
          </a:xfrm>
          <a:custGeom>
            <a:avLst/>
            <a:gdLst/>
            <a:ahLst/>
            <a:cxnLst/>
            <a:rect l="l" t="t" r="r" b="b"/>
            <a:pathLst>
              <a:path w="72745" h="33720" extrusionOk="0">
                <a:moveTo>
                  <a:pt x="19513" y="1"/>
                </a:moveTo>
                <a:lnTo>
                  <a:pt x="18778" y="83"/>
                </a:lnTo>
                <a:lnTo>
                  <a:pt x="18085" y="164"/>
                </a:lnTo>
                <a:lnTo>
                  <a:pt x="17595" y="246"/>
                </a:lnTo>
                <a:lnTo>
                  <a:pt x="14900" y="450"/>
                </a:lnTo>
                <a:lnTo>
                  <a:pt x="14084" y="532"/>
                </a:lnTo>
                <a:lnTo>
                  <a:pt x="13349" y="695"/>
                </a:lnTo>
                <a:lnTo>
                  <a:pt x="12574" y="899"/>
                </a:lnTo>
                <a:lnTo>
                  <a:pt x="11880" y="1185"/>
                </a:lnTo>
                <a:lnTo>
                  <a:pt x="11471" y="1307"/>
                </a:lnTo>
                <a:lnTo>
                  <a:pt x="11063" y="1511"/>
                </a:lnTo>
                <a:lnTo>
                  <a:pt x="10573" y="1756"/>
                </a:lnTo>
                <a:lnTo>
                  <a:pt x="10002" y="2001"/>
                </a:lnTo>
                <a:lnTo>
                  <a:pt x="9430" y="2246"/>
                </a:lnTo>
                <a:lnTo>
                  <a:pt x="8818" y="2450"/>
                </a:lnTo>
                <a:lnTo>
                  <a:pt x="7634" y="2899"/>
                </a:lnTo>
                <a:lnTo>
                  <a:pt x="7226" y="3063"/>
                </a:lnTo>
                <a:lnTo>
                  <a:pt x="6859" y="3267"/>
                </a:lnTo>
                <a:lnTo>
                  <a:pt x="6450" y="3430"/>
                </a:lnTo>
                <a:lnTo>
                  <a:pt x="6083" y="3593"/>
                </a:lnTo>
                <a:lnTo>
                  <a:pt x="5634" y="3797"/>
                </a:lnTo>
                <a:lnTo>
                  <a:pt x="5267" y="4001"/>
                </a:lnTo>
                <a:lnTo>
                  <a:pt x="4899" y="4206"/>
                </a:lnTo>
                <a:lnTo>
                  <a:pt x="4532" y="4450"/>
                </a:lnTo>
                <a:lnTo>
                  <a:pt x="3879" y="4940"/>
                </a:lnTo>
                <a:lnTo>
                  <a:pt x="3226" y="5430"/>
                </a:lnTo>
                <a:lnTo>
                  <a:pt x="3226" y="5553"/>
                </a:lnTo>
                <a:lnTo>
                  <a:pt x="3144" y="5634"/>
                </a:lnTo>
                <a:lnTo>
                  <a:pt x="3021" y="5757"/>
                </a:lnTo>
                <a:lnTo>
                  <a:pt x="2654" y="6002"/>
                </a:lnTo>
                <a:lnTo>
                  <a:pt x="2368" y="6247"/>
                </a:lnTo>
                <a:lnTo>
                  <a:pt x="2123" y="6573"/>
                </a:lnTo>
                <a:lnTo>
                  <a:pt x="1715" y="7185"/>
                </a:lnTo>
                <a:lnTo>
                  <a:pt x="1511" y="7471"/>
                </a:lnTo>
                <a:lnTo>
                  <a:pt x="1225" y="7716"/>
                </a:lnTo>
                <a:lnTo>
                  <a:pt x="1144" y="7757"/>
                </a:lnTo>
                <a:lnTo>
                  <a:pt x="1062" y="7839"/>
                </a:lnTo>
                <a:lnTo>
                  <a:pt x="1062" y="7961"/>
                </a:lnTo>
                <a:lnTo>
                  <a:pt x="1062" y="8084"/>
                </a:lnTo>
                <a:lnTo>
                  <a:pt x="1062" y="8247"/>
                </a:lnTo>
                <a:lnTo>
                  <a:pt x="899" y="8247"/>
                </a:lnTo>
                <a:lnTo>
                  <a:pt x="776" y="8288"/>
                </a:lnTo>
                <a:lnTo>
                  <a:pt x="695" y="8410"/>
                </a:lnTo>
                <a:lnTo>
                  <a:pt x="654" y="8492"/>
                </a:lnTo>
                <a:lnTo>
                  <a:pt x="572" y="8696"/>
                </a:lnTo>
                <a:lnTo>
                  <a:pt x="409" y="8900"/>
                </a:lnTo>
                <a:lnTo>
                  <a:pt x="368" y="9022"/>
                </a:lnTo>
                <a:lnTo>
                  <a:pt x="327" y="9145"/>
                </a:lnTo>
                <a:lnTo>
                  <a:pt x="286" y="9349"/>
                </a:lnTo>
                <a:lnTo>
                  <a:pt x="286" y="9594"/>
                </a:lnTo>
                <a:lnTo>
                  <a:pt x="246" y="9839"/>
                </a:lnTo>
                <a:lnTo>
                  <a:pt x="246" y="9880"/>
                </a:lnTo>
                <a:lnTo>
                  <a:pt x="286" y="9961"/>
                </a:lnTo>
                <a:lnTo>
                  <a:pt x="368" y="10125"/>
                </a:lnTo>
                <a:lnTo>
                  <a:pt x="450" y="10329"/>
                </a:lnTo>
                <a:lnTo>
                  <a:pt x="490" y="10533"/>
                </a:lnTo>
                <a:lnTo>
                  <a:pt x="531" y="10696"/>
                </a:lnTo>
                <a:lnTo>
                  <a:pt x="531" y="10819"/>
                </a:lnTo>
                <a:lnTo>
                  <a:pt x="490" y="10900"/>
                </a:lnTo>
                <a:lnTo>
                  <a:pt x="368" y="11104"/>
                </a:lnTo>
                <a:lnTo>
                  <a:pt x="327" y="11308"/>
                </a:lnTo>
                <a:lnTo>
                  <a:pt x="205" y="11717"/>
                </a:lnTo>
                <a:lnTo>
                  <a:pt x="164" y="12002"/>
                </a:lnTo>
                <a:lnTo>
                  <a:pt x="123" y="12329"/>
                </a:lnTo>
                <a:lnTo>
                  <a:pt x="82" y="12656"/>
                </a:lnTo>
                <a:lnTo>
                  <a:pt x="41" y="12941"/>
                </a:lnTo>
                <a:lnTo>
                  <a:pt x="1" y="13064"/>
                </a:lnTo>
                <a:lnTo>
                  <a:pt x="41" y="13227"/>
                </a:lnTo>
                <a:lnTo>
                  <a:pt x="41" y="13349"/>
                </a:lnTo>
                <a:lnTo>
                  <a:pt x="1" y="13472"/>
                </a:lnTo>
                <a:lnTo>
                  <a:pt x="1" y="13594"/>
                </a:lnTo>
                <a:lnTo>
                  <a:pt x="41" y="13676"/>
                </a:lnTo>
                <a:lnTo>
                  <a:pt x="123" y="13880"/>
                </a:lnTo>
                <a:lnTo>
                  <a:pt x="205" y="14084"/>
                </a:lnTo>
                <a:lnTo>
                  <a:pt x="205" y="14166"/>
                </a:lnTo>
                <a:lnTo>
                  <a:pt x="164" y="14248"/>
                </a:lnTo>
                <a:lnTo>
                  <a:pt x="123" y="14370"/>
                </a:lnTo>
                <a:lnTo>
                  <a:pt x="164" y="14452"/>
                </a:lnTo>
                <a:lnTo>
                  <a:pt x="205" y="14533"/>
                </a:lnTo>
                <a:lnTo>
                  <a:pt x="246" y="14615"/>
                </a:lnTo>
                <a:lnTo>
                  <a:pt x="409" y="14778"/>
                </a:lnTo>
                <a:lnTo>
                  <a:pt x="450" y="14860"/>
                </a:lnTo>
                <a:lnTo>
                  <a:pt x="450" y="14982"/>
                </a:lnTo>
                <a:lnTo>
                  <a:pt x="490" y="15023"/>
                </a:lnTo>
                <a:lnTo>
                  <a:pt x="531" y="15105"/>
                </a:lnTo>
                <a:lnTo>
                  <a:pt x="531" y="15268"/>
                </a:lnTo>
                <a:lnTo>
                  <a:pt x="531" y="15391"/>
                </a:lnTo>
                <a:lnTo>
                  <a:pt x="531" y="15554"/>
                </a:lnTo>
                <a:lnTo>
                  <a:pt x="490" y="15717"/>
                </a:lnTo>
                <a:lnTo>
                  <a:pt x="450" y="15799"/>
                </a:lnTo>
                <a:lnTo>
                  <a:pt x="450" y="15880"/>
                </a:lnTo>
                <a:lnTo>
                  <a:pt x="572" y="16085"/>
                </a:lnTo>
                <a:lnTo>
                  <a:pt x="735" y="16248"/>
                </a:lnTo>
                <a:lnTo>
                  <a:pt x="940" y="16411"/>
                </a:lnTo>
                <a:lnTo>
                  <a:pt x="899" y="16574"/>
                </a:lnTo>
                <a:lnTo>
                  <a:pt x="899" y="16697"/>
                </a:lnTo>
                <a:lnTo>
                  <a:pt x="1021" y="17023"/>
                </a:lnTo>
                <a:lnTo>
                  <a:pt x="1225" y="17554"/>
                </a:lnTo>
                <a:lnTo>
                  <a:pt x="1429" y="18085"/>
                </a:lnTo>
                <a:lnTo>
                  <a:pt x="1715" y="18534"/>
                </a:lnTo>
                <a:lnTo>
                  <a:pt x="2001" y="18983"/>
                </a:lnTo>
                <a:lnTo>
                  <a:pt x="2287" y="19391"/>
                </a:lnTo>
                <a:lnTo>
                  <a:pt x="2572" y="19840"/>
                </a:lnTo>
                <a:lnTo>
                  <a:pt x="2736" y="20248"/>
                </a:lnTo>
                <a:lnTo>
                  <a:pt x="2695" y="20493"/>
                </a:lnTo>
                <a:lnTo>
                  <a:pt x="2695" y="20738"/>
                </a:lnTo>
                <a:lnTo>
                  <a:pt x="2695" y="20861"/>
                </a:lnTo>
                <a:lnTo>
                  <a:pt x="2695" y="20983"/>
                </a:lnTo>
                <a:lnTo>
                  <a:pt x="2776" y="21106"/>
                </a:lnTo>
                <a:lnTo>
                  <a:pt x="2858" y="21228"/>
                </a:lnTo>
                <a:lnTo>
                  <a:pt x="3021" y="21391"/>
                </a:lnTo>
                <a:lnTo>
                  <a:pt x="3144" y="21555"/>
                </a:lnTo>
                <a:lnTo>
                  <a:pt x="3348" y="21963"/>
                </a:lnTo>
                <a:lnTo>
                  <a:pt x="3389" y="22044"/>
                </a:lnTo>
                <a:lnTo>
                  <a:pt x="3389" y="22208"/>
                </a:lnTo>
                <a:lnTo>
                  <a:pt x="3430" y="22289"/>
                </a:lnTo>
                <a:lnTo>
                  <a:pt x="3470" y="22330"/>
                </a:lnTo>
                <a:lnTo>
                  <a:pt x="3675" y="22412"/>
                </a:lnTo>
                <a:lnTo>
                  <a:pt x="3756" y="22534"/>
                </a:lnTo>
                <a:lnTo>
                  <a:pt x="3756" y="22657"/>
                </a:lnTo>
                <a:lnTo>
                  <a:pt x="3756" y="22820"/>
                </a:lnTo>
                <a:lnTo>
                  <a:pt x="3756" y="22902"/>
                </a:lnTo>
                <a:lnTo>
                  <a:pt x="3797" y="22942"/>
                </a:lnTo>
                <a:lnTo>
                  <a:pt x="3879" y="22983"/>
                </a:lnTo>
                <a:lnTo>
                  <a:pt x="3960" y="23024"/>
                </a:lnTo>
                <a:lnTo>
                  <a:pt x="4287" y="23392"/>
                </a:lnTo>
                <a:lnTo>
                  <a:pt x="4613" y="23759"/>
                </a:lnTo>
                <a:lnTo>
                  <a:pt x="4899" y="24126"/>
                </a:lnTo>
                <a:lnTo>
                  <a:pt x="5022" y="24330"/>
                </a:lnTo>
                <a:lnTo>
                  <a:pt x="5144" y="24535"/>
                </a:lnTo>
                <a:lnTo>
                  <a:pt x="5185" y="24698"/>
                </a:lnTo>
                <a:lnTo>
                  <a:pt x="5307" y="24820"/>
                </a:lnTo>
                <a:lnTo>
                  <a:pt x="5471" y="24984"/>
                </a:lnTo>
                <a:lnTo>
                  <a:pt x="5634" y="25188"/>
                </a:lnTo>
                <a:lnTo>
                  <a:pt x="5920" y="25555"/>
                </a:lnTo>
                <a:lnTo>
                  <a:pt x="6205" y="25882"/>
                </a:lnTo>
                <a:lnTo>
                  <a:pt x="6369" y="26086"/>
                </a:lnTo>
                <a:lnTo>
                  <a:pt x="6532" y="26249"/>
                </a:lnTo>
                <a:lnTo>
                  <a:pt x="6655" y="26331"/>
                </a:lnTo>
                <a:lnTo>
                  <a:pt x="6695" y="26453"/>
                </a:lnTo>
                <a:lnTo>
                  <a:pt x="6777" y="26576"/>
                </a:lnTo>
                <a:lnTo>
                  <a:pt x="6899" y="26698"/>
                </a:lnTo>
                <a:lnTo>
                  <a:pt x="7104" y="26821"/>
                </a:lnTo>
                <a:lnTo>
                  <a:pt x="7308" y="26984"/>
                </a:lnTo>
                <a:lnTo>
                  <a:pt x="7634" y="27270"/>
                </a:lnTo>
                <a:lnTo>
                  <a:pt x="7920" y="27596"/>
                </a:lnTo>
                <a:lnTo>
                  <a:pt x="8287" y="27882"/>
                </a:lnTo>
                <a:lnTo>
                  <a:pt x="8287" y="28045"/>
                </a:lnTo>
                <a:lnTo>
                  <a:pt x="8369" y="28127"/>
                </a:lnTo>
                <a:lnTo>
                  <a:pt x="8573" y="28331"/>
                </a:lnTo>
                <a:lnTo>
                  <a:pt x="8736" y="28413"/>
                </a:lnTo>
                <a:lnTo>
                  <a:pt x="8818" y="28453"/>
                </a:lnTo>
                <a:lnTo>
                  <a:pt x="8859" y="28494"/>
                </a:lnTo>
                <a:lnTo>
                  <a:pt x="9145" y="28821"/>
                </a:lnTo>
                <a:lnTo>
                  <a:pt x="9512" y="29106"/>
                </a:lnTo>
                <a:lnTo>
                  <a:pt x="10247" y="29678"/>
                </a:lnTo>
                <a:lnTo>
                  <a:pt x="10410" y="29800"/>
                </a:lnTo>
                <a:lnTo>
                  <a:pt x="10573" y="29841"/>
                </a:lnTo>
                <a:lnTo>
                  <a:pt x="10737" y="29841"/>
                </a:lnTo>
                <a:lnTo>
                  <a:pt x="10941" y="29760"/>
                </a:lnTo>
                <a:lnTo>
                  <a:pt x="11186" y="29923"/>
                </a:lnTo>
                <a:lnTo>
                  <a:pt x="11308" y="30045"/>
                </a:lnTo>
                <a:lnTo>
                  <a:pt x="11349" y="30168"/>
                </a:lnTo>
                <a:lnTo>
                  <a:pt x="11390" y="30290"/>
                </a:lnTo>
                <a:lnTo>
                  <a:pt x="11471" y="30372"/>
                </a:lnTo>
                <a:lnTo>
                  <a:pt x="11594" y="30454"/>
                </a:lnTo>
                <a:lnTo>
                  <a:pt x="11757" y="30454"/>
                </a:lnTo>
                <a:lnTo>
                  <a:pt x="11880" y="30494"/>
                </a:lnTo>
                <a:lnTo>
                  <a:pt x="12002" y="30535"/>
                </a:lnTo>
                <a:lnTo>
                  <a:pt x="12247" y="30658"/>
                </a:lnTo>
                <a:lnTo>
                  <a:pt x="12329" y="30699"/>
                </a:lnTo>
                <a:lnTo>
                  <a:pt x="12410" y="30739"/>
                </a:lnTo>
                <a:lnTo>
                  <a:pt x="12614" y="30780"/>
                </a:lnTo>
                <a:lnTo>
                  <a:pt x="12819" y="30780"/>
                </a:lnTo>
                <a:lnTo>
                  <a:pt x="12941" y="30821"/>
                </a:lnTo>
                <a:lnTo>
                  <a:pt x="12982" y="30903"/>
                </a:lnTo>
                <a:lnTo>
                  <a:pt x="13308" y="30984"/>
                </a:lnTo>
                <a:lnTo>
                  <a:pt x="13594" y="31107"/>
                </a:lnTo>
                <a:lnTo>
                  <a:pt x="13880" y="31188"/>
                </a:lnTo>
                <a:lnTo>
                  <a:pt x="14043" y="31229"/>
                </a:lnTo>
                <a:lnTo>
                  <a:pt x="14206" y="31229"/>
                </a:lnTo>
                <a:lnTo>
                  <a:pt x="14860" y="31352"/>
                </a:lnTo>
                <a:lnTo>
                  <a:pt x="15186" y="31433"/>
                </a:lnTo>
                <a:lnTo>
                  <a:pt x="15472" y="31597"/>
                </a:lnTo>
                <a:lnTo>
                  <a:pt x="15758" y="31678"/>
                </a:lnTo>
                <a:lnTo>
                  <a:pt x="16043" y="31760"/>
                </a:lnTo>
                <a:lnTo>
                  <a:pt x="16697" y="31801"/>
                </a:lnTo>
                <a:lnTo>
                  <a:pt x="16942" y="31801"/>
                </a:lnTo>
                <a:lnTo>
                  <a:pt x="17186" y="31842"/>
                </a:lnTo>
                <a:lnTo>
                  <a:pt x="17758" y="32046"/>
                </a:lnTo>
                <a:lnTo>
                  <a:pt x="18329" y="32209"/>
                </a:lnTo>
                <a:lnTo>
                  <a:pt x="19554" y="32495"/>
                </a:lnTo>
                <a:lnTo>
                  <a:pt x="19677" y="32617"/>
                </a:lnTo>
                <a:lnTo>
                  <a:pt x="19799" y="32658"/>
                </a:lnTo>
                <a:lnTo>
                  <a:pt x="20126" y="32699"/>
                </a:lnTo>
                <a:lnTo>
                  <a:pt x="20452" y="32740"/>
                </a:lnTo>
                <a:lnTo>
                  <a:pt x="20738" y="32821"/>
                </a:lnTo>
                <a:lnTo>
                  <a:pt x="21350" y="32944"/>
                </a:lnTo>
                <a:lnTo>
                  <a:pt x="22820" y="33270"/>
                </a:lnTo>
                <a:lnTo>
                  <a:pt x="23595" y="33393"/>
                </a:lnTo>
                <a:lnTo>
                  <a:pt x="24330" y="33434"/>
                </a:lnTo>
                <a:lnTo>
                  <a:pt x="24453" y="33434"/>
                </a:lnTo>
                <a:lnTo>
                  <a:pt x="24902" y="33597"/>
                </a:lnTo>
                <a:lnTo>
                  <a:pt x="25147" y="33638"/>
                </a:lnTo>
                <a:lnTo>
                  <a:pt x="25392" y="33597"/>
                </a:lnTo>
                <a:lnTo>
                  <a:pt x="25636" y="33597"/>
                </a:lnTo>
                <a:lnTo>
                  <a:pt x="25800" y="33678"/>
                </a:lnTo>
                <a:lnTo>
                  <a:pt x="26086" y="33678"/>
                </a:lnTo>
                <a:lnTo>
                  <a:pt x="27024" y="33719"/>
                </a:lnTo>
                <a:lnTo>
                  <a:pt x="27922" y="33719"/>
                </a:lnTo>
                <a:lnTo>
                  <a:pt x="29759" y="33678"/>
                </a:lnTo>
                <a:lnTo>
                  <a:pt x="31147" y="33638"/>
                </a:lnTo>
                <a:lnTo>
                  <a:pt x="32576" y="33597"/>
                </a:lnTo>
                <a:lnTo>
                  <a:pt x="33148" y="33556"/>
                </a:lnTo>
                <a:lnTo>
                  <a:pt x="33678" y="33556"/>
                </a:lnTo>
                <a:lnTo>
                  <a:pt x="34250" y="33597"/>
                </a:lnTo>
                <a:lnTo>
                  <a:pt x="34821" y="33597"/>
                </a:lnTo>
                <a:lnTo>
                  <a:pt x="35393" y="33556"/>
                </a:lnTo>
                <a:lnTo>
                  <a:pt x="35964" y="33597"/>
                </a:lnTo>
                <a:lnTo>
                  <a:pt x="37107" y="33597"/>
                </a:lnTo>
                <a:lnTo>
                  <a:pt x="38250" y="33556"/>
                </a:lnTo>
                <a:lnTo>
                  <a:pt x="38863" y="33556"/>
                </a:lnTo>
                <a:lnTo>
                  <a:pt x="39475" y="33515"/>
                </a:lnTo>
                <a:lnTo>
                  <a:pt x="40087" y="33474"/>
                </a:lnTo>
                <a:lnTo>
                  <a:pt x="40700" y="33352"/>
                </a:lnTo>
                <a:lnTo>
                  <a:pt x="41108" y="33352"/>
                </a:lnTo>
                <a:lnTo>
                  <a:pt x="41883" y="33311"/>
                </a:lnTo>
                <a:lnTo>
                  <a:pt x="42659" y="33270"/>
                </a:lnTo>
                <a:lnTo>
                  <a:pt x="43149" y="33229"/>
                </a:lnTo>
                <a:lnTo>
                  <a:pt x="43680" y="33189"/>
                </a:lnTo>
                <a:lnTo>
                  <a:pt x="44455" y="33148"/>
                </a:lnTo>
                <a:lnTo>
                  <a:pt x="44863" y="33107"/>
                </a:lnTo>
                <a:lnTo>
                  <a:pt x="45231" y="33025"/>
                </a:lnTo>
                <a:lnTo>
                  <a:pt x="45476" y="32985"/>
                </a:lnTo>
                <a:lnTo>
                  <a:pt x="45557" y="32985"/>
                </a:lnTo>
                <a:lnTo>
                  <a:pt x="45639" y="33066"/>
                </a:lnTo>
                <a:lnTo>
                  <a:pt x="45761" y="33107"/>
                </a:lnTo>
                <a:lnTo>
                  <a:pt x="46210" y="33107"/>
                </a:lnTo>
                <a:lnTo>
                  <a:pt x="46578" y="33066"/>
                </a:lnTo>
                <a:lnTo>
                  <a:pt x="46945" y="32985"/>
                </a:lnTo>
                <a:lnTo>
                  <a:pt x="47313" y="32985"/>
                </a:lnTo>
                <a:lnTo>
                  <a:pt x="47517" y="32903"/>
                </a:lnTo>
                <a:lnTo>
                  <a:pt x="47639" y="32903"/>
                </a:lnTo>
                <a:lnTo>
                  <a:pt x="47803" y="32862"/>
                </a:lnTo>
                <a:lnTo>
                  <a:pt x="48170" y="32903"/>
                </a:lnTo>
                <a:lnTo>
                  <a:pt x="48578" y="32862"/>
                </a:lnTo>
                <a:lnTo>
                  <a:pt x="48946" y="32821"/>
                </a:lnTo>
                <a:lnTo>
                  <a:pt x="49354" y="32780"/>
                </a:lnTo>
                <a:lnTo>
                  <a:pt x="49925" y="32699"/>
                </a:lnTo>
                <a:lnTo>
                  <a:pt x="50538" y="32658"/>
                </a:lnTo>
                <a:lnTo>
                  <a:pt x="50701" y="32658"/>
                </a:lnTo>
                <a:lnTo>
                  <a:pt x="50823" y="32617"/>
                </a:lnTo>
                <a:lnTo>
                  <a:pt x="50946" y="32535"/>
                </a:lnTo>
                <a:lnTo>
                  <a:pt x="51068" y="32454"/>
                </a:lnTo>
                <a:lnTo>
                  <a:pt x="51191" y="32372"/>
                </a:lnTo>
                <a:lnTo>
                  <a:pt x="51272" y="32454"/>
                </a:lnTo>
                <a:lnTo>
                  <a:pt x="51395" y="32495"/>
                </a:lnTo>
                <a:lnTo>
                  <a:pt x="51640" y="32495"/>
                </a:lnTo>
                <a:lnTo>
                  <a:pt x="52987" y="32168"/>
                </a:lnTo>
                <a:lnTo>
                  <a:pt x="53109" y="32127"/>
                </a:lnTo>
                <a:lnTo>
                  <a:pt x="53191" y="32086"/>
                </a:lnTo>
                <a:lnTo>
                  <a:pt x="53232" y="31964"/>
                </a:lnTo>
                <a:lnTo>
                  <a:pt x="53273" y="31923"/>
                </a:lnTo>
                <a:lnTo>
                  <a:pt x="53518" y="31882"/>
                </a:lnTo>
                <a:lnTo>
                  <a:pt x="53803" y="31842"/>
                </a:lnTo>
                <a:lnTo>
                  <a:pt x="54007" y="31678"/>
                </a:lnTo>
                <a:lnTo>
                  <a:pt x="54130" y="31597"/>
                </a:lnTo>
                <a:lnTo>
                  <a:pt x="54171" y="31556"/>
                </a:lnTo>
                <a:lnTo>
                  <a:pt x="54252" y="31556"/>
                </a:lnTo>
                <a:lnTo>
                  <a:pt x="54416" y="31597"/>
                </a:lnTo>
                <a:lnTo>
                  <a:pt x="54538" y="31597"/>
                </a:lnTo>
                <a:lnTo>
                  <a:pt x="54783" y="31556"/>
                </a:lnTo>
                <a:lnTo>
                  <a:pt x="55028" y="31433"/>
                </a:lnTo>
                <a:lnTo>
                  <a:pt x="55273" y="31311"/>
                </a:lnTo>
                <a:lnTo>
                  <a:pt x="55354" y="31270"/>
                </a:lnTo>
                <a:lnTo>
                  <a:pt x="55926" y="31270"/>
                </a:lnTo>
                <a:lnTo>
                  <a:pt x="56416" y="31188"/>
                </a:lnTo>
                <a:lnTo>
                  <a:pt x="56947" y="31066"/>
                </a:lnTo>
                <a:lnTo>
                  <a:pt x="57436" y="31025"/>
                </a:lnTo>
                <a:lnTo>
                  <a:pt x="57722" y="31025"/>
                </a:lnTo>
                <a:lnTo>
                  <a:pt x="58008" y="30984"/>
                </a:lnTo>
                <a:lnTo>
                  <a:pt x="58294" y="30903"/>
                </a:lnTo>
                <a:lnTo>
                  <a:pt x="58539" y="30780"/>
                </a:lnTo>
                <a:lnTo>
                  <a:pt x="58824" y="30780"/>
                </a:lnTo>
                <a:lnTo>
                  <a:pt x="58947" y="30739"/>
                </a:lnTo>
                <a:lnTo>
                  <a:pt x="59028" y="30658"/>
                </a:lnTo>
                <a:lnTo>
                  <a:pt x="59192" y="30617"/>
                </a:lnTo>
                <a:lnTo>
                  <a:pt x="59763" y="30494"/>
                </a:lnTo>
                <a:lnTo>
                  <a:pt x="60335" y="30290"/>
                </a:lnTo>
                <a:lnTo>
                  <a:pt x="60906" y="30086"/>
                </a:lnTo>
                <a:lnTo>
                  <a:pt x="61478" y="29923"/>
                </a:lnTo>
                <a:lnTo>
                  <a:pt x="61559" y="29882"/>
                </a:lnTo>
                <a:lnTo>
                  <a:pt x="61600" y="29841"/>
                </a:lnTo>
                <a:lnTo>
                  <a:pt x="61682" y="29719"/>
                </a:lnTo>
                <a:lnTo>
                  <a:pt x="61927" y="29678"/>
                </a:lnTo>
                <a:lnTo>
                  <a:pt x="62212" y="29596"/>
                </a:lnTo>
                <a:lnTo>
                  <a:pt x="62662" y="29433"/>
                </a:lnTo>
                <a:lnTo>
                  <a:pt x="63192" y="29270"/>
                </a:lnTo>
                <a:lnTo>
                  <a:pt x="63437" y="29188"/>
                </a:lnTo>
                <a:lnTo>
                  <a:pt x="63682" y="29066"/>
                </a:lnTo>
                <a:lnTo>
                  <a:pt x="63845" y="28984"/>
                </a:lnTo>
                <a:lnTo>
                  <a:pt x="64009" y="28902"/>
                </a:lnTo>
                <a:lnTo>
                  <a:pt x="64417" y="28780"/>
                </a:lnTo>
                <a:lnTo>
                  <a:pt x="64743" y="28617"/>
                </a:lnTo>
                <a:lnTo>
                  <a:pt x="64907" y="28494"/>
                </a:lnTo>
                <a:lnTo>
                  <a:pt x="65029" y="28372"/>
                </a:lnTo>
                <a:lnTo>
                  <a:pt x="65111" y="28331"/>
                </a:lnTo>
                <a:lnTo>
                  <a:pt x="65192" y="28331"/>
                </a:lnTo>
                <a:lnTo>
                  <a:pt x="65397" y="28290"/>
                </a:lnTo>
                <a:lnTo>
                  <a:pt x="65601" y="28168"/>
                </a:lnTo>
                <a:lnTo>
                  <a:pt x="65764" y="28045"/>
                </a:lnTo>
                <a:lnTo>
                  <a:pt x="65886" y="27923"/>
                </a:lnTo>
                <a:lnTo>
                  <a:pt x="66091" y="27882"/>
                </a:lnTo>
                <a:lnTo>
                  <a:pt x="66254" y="27800"/>
                </a:lnTo>
                <a:lnTo>
                  <a:pt x="66499" y="27637"/>
                </a:lnTo>
                <a:lnTo>
                  <a:pt x="66703" y="27433"/>
                </a:lnTo>
                <a:lnTo>
                  <a:pt x="66948" y="27310"/>
                </a:lnTo>
                <a:lnTo>
                  <a:pt x="67478" y="26984"/>
                </a:lnTo>
                <a:lnTo>
                  <a:pt x="67968" y="26657"/>
                </a:lnTo>
                <a:lnTo>
                  <a:pt x="68907" y="25963"/>
                </a:lnTo>
                <a:lnTo>
                  <a:pt x="69070" y="25882"/>
                </a:lnTo>
                <a:lnTo>
                  <a:pt x="69152" y="25800"/>
                </a:lnTo>
                <a:lnTo>
                  <a:pt x="69234" y="25718"/>
                </a:lnTo>
                <a:lnTo>
                  <a:pt x="69275" y="25596"/>
                </a:lnTo>
                <a:lnTo>
                  <a:pt x="69315" y="25514"/>
                </a:lnTo>
                <a:lnTo>
                  <a:pt x="69356" y="25433"/>
                </a:lnTo>
                <a:lnTo>
                  <a:pt x="69479" y="25228"/>
                </a:lnTo>
                <a:lnTo>
                  <a:pt x="69601" y="25065"/>
                </a:lnTo>
                <a:lnTo>
                  <a:pt x="69601" y="24984"/>
                </a:lnTo>
                <a:lnTo>
                  <a:pt x="69560" y="24861"/>
                </a:lnTo>
                <a:lnTo>
                  <a:pt x="69601" y="24779"/>
                </a:lnTo>
                <a:lnTo>
                  <a:pt x="69683" y="24739"/>
                </a:lnTo>
                <a:lnTo>
                  <a:pt x="69846" y="24657"/>
                </a:lnTo>
                <a:lnTo>
                  <a:pt x="69969" y="24535"/>
                </a:lnTo>
                <a:lnTo>
                  <a:pt x="70091" y="24412"/>
                </a:lnTo>
                <a:lnTo>
                  <a:pt x="70132" y="24290"/>
                </a:lnTo>
                <a:lnTo>
                  <a:pt x="70213" y="24045"/>
                </a:lnTo>
                <a:lnTo>
                  <a:pt x="70254" y="23718"/>
                </a:lnTo>
                <a:lnTo>
                  <a:pt x="70254" y="23596"/>
                </a:lnTo>
                <a:lnTo>
                  <a:pt x="70295" y="23473"/>
                </a:lnTo>
                <a:lnTo>
                  <a:pt x="70418" y="23351"/>
                </a:lnTo>
                <a:lnTo>
                  <a:pt x="70540" y="23269"/>
                </a:lnTo>
                <a:lnTo>
                  <a:pt x="70744" y="23147"/>
                </a:lnTo>
                <a:lnTo>
                  <a:pt x="70907" y="23024"/>
                </a:lnTo>
                <a:lnTo>
                  <a:pt x="71030" y="22861"/>
                </a:lnTo>
                <a:lnTo>
                  <a:pt x="71112" y="22698"/>
                </a:lnTo>
                <a:lnTo>
                  <a:pt x="71193" y="22412"/>
                </a:lnTo>
                <a:lnTo>
                  <a:pt x="71316" y="22167"/>
                </a:lnTo>
                <a:lnTo>
                  <a:pt x="71642" y="21636"/>
                </a:lnTo>
                <a:lnTo>
                  <a:pt x="71765" y="21350"/>
                </a:lnTo>
                <a:lnTo>
                  <a:pt x="71806" y="21187"/>
                </a:lnTo>
                <a:lnTo>
                  <a:pt x="71806" y="21024"/>
                </a:lnTo>
                <a:lnTo>
                  <a:pt x="71765" y="20901"/>
                </a:lnTo>
                <a:lnTo>
                  <a:pt x="71765" y="20738"/>
                </a:lnTo>
                <a:lnTo>
                  <a:pt x="71846" y="20616"/>
                </a:lnTo>
                <a:lnTo>
                  <a:pt x="71928" y="20493"/>
                </a:lnTo>
                <a:lnTo>
                  <a:pt x="72050" y="20330"/>
                </a:lnTo>
                <a:lnTo>
                  <a:pt x="72173" y="20167"/>
                </a:lnTo>
                <a:lnTo>
                  <a:pt x="72255" y="20003"/>
                </a:lnTo>
                <a:lnTo>
                  <a:pt x="72255" y="19840"/>
                </a:lnTo>
                <a:lnTo>
                  <a:pt x="72255" y="19677"/>
                </a:lnTo>
                <a:lnTo>
                  <a:pt x="72295" y="19554"/>
                </a:lnTo>
                <a:lnTo>
                  <a:pt x="72377" y="19309"/>
                </a:lnTo>
                <a:lnTo>
                  <a:pt x="72418" y="19146"/>
                </a:lnTo>
                <a:lnTo>
                  <a:pt x="72418" y="19024"/>
                </a:lnTo>
                <a:lnTo>
                  <a:pt x="72377" y="18901"/>
                </a:lnTo>
                <a:lnTo>
                  <a:pt x="72295" y="18738"/>
                </a:lnTo>
                <a:lnTo>
                  <a:pt x="72255" y="18656"/>
                </a:lnTo>
                <a:lnTo>
                  <a:pt x="72295" y="18615"/>
                </a:lnTo>
                <a:lnTo>
                  <a:pt x="72377" y="18452"/>
                </a:lnTo>
                <a:lnTo>
                  <a:pt x="72540" y="18166"/>
                </a:lnTo>
                <a:lnTo>
                  <a:pt x="72581" y="17881"/>
                </a:lnTo>
                <a:lnTo>
                  <a:pt x="72622" y="17595"/>
                </a:lnTo>
                <a:lnTo>
                  <a:pt x="72663" y="17268"/>
                </a:lnTo>
                <a:lnTo>
                  <a:pt x="72663" y="17187"/>
                </a:lnTo>
                <a:lnTo>
                  <a:pt x="72622" y="17064"/>
                </a:lnTo>
                <a:lnTo>
                  <a:pt x="72459" y="16901"/>
                </a:lnTo>
                <a:lnTo>
                  <a:pt x="72540" y="16860"/>
                </a:lnTo>
                <a:lnTo>
                  <a:pt x="72622" y="16778"/>
                </a:lnTo>
                <a:lnTo>
                  <a:pt x="72622" y="16738"/>
                </a:lnTo>
                <a:lnTo>
                  <a:pt x="72622" y="16656"/>
                </a:lnTo>
                <a:lnTo>
                  <a:pt x="72581" y="16493"/>
                </a:lnTo>
                <a:lnTo>
                  <a:pt x="72540" y="16370"/>
                </a:lnTo>
                <a:lnTo>
                  <a:pt x="72499" y="16248"/>
                </a:lnTo>
                <a:lnTo>
                  <a:pt x="72499" y="16085"/>
                </a:lnTo>
                <a:lnTo>
                  <a:pt x="72540" y="15962"/>
                </a:lnTo>
                <a:lnTo>
                  <a:pt x="72663" y="15880"/>
                </a:lnTo>
                <a:lnTo>
                  <a:pt x="72704" y="15799"/>
                </a:lnTo>
                <a:lnTo>
                  <a:pt x="72744" y="15676"/>
                </a:lnTo>
                <a:lnTo>
                  <a:pt x="72744" y="15595"/>
                </a:lnTo>
                <a:lnTo>
                  <a:pt x="72663" y="15513"/>
                </a:lnTo>
                <a:lnTo>
                  <a:pt x="72499" y="15391"/>
                </a:lnTo>
                <a:lnTo>
                  <a:pt x="72459" y="15268"/>
                </a:lnTo>
                <a:lnTo>
                  <a:pt x="72459" y="15146"/>
                </a:lnTo>
                <a:lnTo>
                  <a:pt x="72499" y="15023"/>
                </a:lnTo>
                <a:lnTo>
                  <a:pt x="72499" y="14942"/>
                </a:lnTo>
                <a:lnTo>
                  <a:pt x="72499" y="14860"/>
                </a:lnTo>
                <a:lnTo>
                  <a:pt x="72459" y="14697"/>
                </a:lnTo>
                <a:lnTo>
                  <a:pt x="72418" y="14533"/>
                </a:lnTo>
                <a:lnTo>
                  <a:pt x="72459" y="14452"/>
                </a:lnTo>
                <a:lnTo>
                  <a:pt x="72499" y="14370"/>
                </a:lnTo>
                <a:lnTo>
                  <a:pt x="72377" y="14125"/>
                </a:lnTo>
                <a:lnTo>
                  <a:pt x="72295" y="13880"/>
                </a:lnTo>
                <a:lnTo>
                  <a:pt x="72255" y="13594"/>
                </a:lnTo>
                <a:lnTo>
                  <a:pt x="72295" y="13309"/>
                </a:lnTo>
                <a:lnTo>
                  <a:pt x="72377" y="12900"/>
                </a:lnTo>
                <a:lnTo>
                  <a:pt x="72336" y="12696"/>
                </a:lnTo>
                <a:lnTo>
                  <a:pt x="72295" y="12615"/>
                </a:lnTo>
                <a:lnTo>
                  <a:pt x="72255" y="12492"/>
                </a:lnTo>
                <a:lnTo>
                  <a:pt x="72091" y="12288"/>
                </a:lnTo>
                <a:lnTo>
                  <a:pt x="71969" y="12084"/>
                </a:lnTo>
                <a:lnTo>
                  <a:pt x="71887" y="11880"/>
                </a:lnTo>
                <a:lnTo>
                  <a:pt x="71806" y="11676"/>
                </a:lnTo>
                <a:lnTo>
                  <a:pt x="71683" y="11431"/>
                </a:lnTo>
                <a:lnTo>
                  <a:pt x="71601" y="11308"/>
                </a:lnTo>
                <a:lnTo>
                  <a:pt x="71479" y="11186"/>
                </a:lnTo>
                <a:lnTo>
                  <a:pt x="71275" y="11023"/>
                </a:lnTo>
                <a:lnTo>
                  <a:pt x="71234" y="10900"/>
                </a:lnTo>
                <a:lnTo>
                  <a:pt x="71234" y="10819"/>
                </a:lnTo>
                <a:lnTo>
                  <a:pt x="71275" y="10737"/>
                </a:lnTo>
                <a:lnTo>
                  <a:pt x="71275" y="10696"/>
                </a:lnTo>
                <a:lnTo>
                  <a:pt x="71234" y="10655"/>
                </a:lnTo>
                <a:lnTo>
                  <a:pt x="71193" y="10614"/>
                </a:lnTo>
                <a:lnTo>
                  <a:pt x="71071" y="10533"/>
                </a:lnTo>
                <a:lnTo>
                  <a:pt x="70989" y="10492"/>
                </a:lnTo>
                <a:lnTo>
                  <a:pt x="70867" y="10370"/>
                </a:lnTo>
                <a:lnTo>
                  <a:pt x="70785" y="10288"/>
                </a:lnTo>
                <a:lnTo>
                  <a:pt x="70785" y="10247"/>
                </a:lnTo>
                <a:lnTo>
                  <a:pt x="70785" y="10084"/>
                </a:lnTo>
                <a:lnTo>
                  <a:pt x="70744" y="9961"/>
                </a:lnTo>
                <a:lnTo>
                  <a:pt x="70622" y="9880"/>
                </a:lnTo>
                <a:lnTo>
                  <a:pt x="70458" y="9798"/>
                </a:lnTo>
                <a:lnTo>
                  <a:pt x="70336" y="9553"/>
                </a:lnTo>
                <a:lnTo>
                  <a:pt x="70213" y="9349"/>
                </a:lnTo>
                <a:lnTo>
                  <a:pt x="69887" y="8941"/>
                </a:lnTo>
                <a:lnTo>
                  <a:pt x="69683" y="8696"/>
                </a:lnTo>
                <a:lnTo>
                  <a:pt x="69438" y="8451"/>
                </a:lnTo>
                <a:lnTo>
                  <a:pt x="68866" y="8002"/>
                </a:lnTo>
                <a:lnTo>
                  <a:pt x="68295" y="7594"/>
                </a:lnTo>
                <a:lnTo>
                  <a:pt x="67764" y="7145"/>
                </a:lnTo>
                <a:lnTo>
                  <a:pt x="67642" y="7104"/>
                </a:lnTo>
                <a:lnTo>
                  <a:pt x="67560" y="7104"/>
                </a:lnTo>
                <a:lnTo>
                  <a:pt x="67111" y="6777"/>
                </a:lnTo>
                <a:lnTo>
                  <a:pt x="66866" y="6614"/>
                </a:lnTo>
                <a:lnTo>
                  <a:pt x="66621" y="6532"/>
                </a:lnTo>
                <a:lnTo>
                  <a:pt x="66376" y="6369"/>
                </a:lnTo>
                <a:lnTo>
                  <a:pt x="66131" y="6247"/>
                </a:lnTo>
                <a:lnTo>
                  <a:pt x="65519" y="5838"/>
                </a:lnTo>
                <a:lnTo>
                  <a:pt x="65233" y="5675"/>
                </a:lnTo>
                <a:lnTo>
                  <a:pt x="64866" y="5553"/>
                </a:lnTo>
                <a:lnTo>
                  <a:pt x="64580" y="5430"/>
                </a:lnTo>
                <a:lnTo>
                  <a:pt x="64335" y="5267"/>
                </a:lnTo>
                <a:lnTo>
                  <a:pt x="64254" y="5144"/>
                </a:lnTo>
                <a:lnTo>
                  <a:pt x="64131" y="5063"/>
                </a:lnTo>
                <a:lnTo>
                  <a:pt x="63886" y="4981"/>
                </a:lnTo>
                <a:lnTo>
                  <a:pt x="63151" y="4695"/>
                </a:lnTo>
                <a:lnTo>
                  <a:pt x="62457" y="4410"/>
                </a:lnTo>
                <a:lnTo>
                  <a:pt x="61723" y="4124"/>
                </a:lnTo>
                <a:lnTo>
                  <a:pt x="60988" y="3879"/>
                </a:lnTo>
                <a:lnTo>
                  <a:pt x="60335" y="3634"/>
                </a:lnTo>
                <a:lnTo>
                  <a:pt x="59682" y="3389"/>
                </a:lnTo>
                <a:lnTo>
                  <a:pt x="58865" y="3144"/>
                </a:lnTo>
                <a:lnTo>
                  <a:pt x="58498" y="3022"/>
                </a:lnTo>
                <a:lnTo>
                  <a:pt x="58090" y="2899"/>
                </a:lnTo>
                <a:lnTo>
                  <a:pt x="57314" y="2613"/>
                </a:lnTo>
                <a:lnTo>
                  <a:pt x="56538" y="2409"/>
                </a:lnTo>
                <a:lnTo>
                  <a:pt x="54946" y="2083"/>
                </a:lnTo>
                <a:lnTo>
                  <a:pt x="53722" y="1838"/>
                </a:lnTo>
                <a:lnTo>
                  <a:pt x="52497" y="1593"/>
                </a:lnTo>
                <a:lnTo>
                  <a:pt x="51191" y="1389"/>
                </a:lnTo>
                <a:lnTo>
                  <a:pt x="49884" y="1226"/>
                </a:lnTo>
                <a:lnTo>
                  <a:pt x="48905" y="1144"/>
                </a:lnTo>
                <a:lnTo>
                  <a:pt x="47884" y="1062"/>
                </a:lnTo>
                <a:lnTo>
                  <a:pt x="46864" y="981"/>
                </a:lnTo>
                <a:lnTo>
                  <a:pt x="45843" y="858"/>
                </a:lnTo>
                <a:lnTo>
                  <a:pt x="44741" y="736"/>
                </a:lnTo>
                <a:lnTo>
                  <a:pt x="43639" y="654"/>
                </a:lnTo>
                <a:lnTo>
                  <a:pt x="41230" y="572"/>
                </a:lnTo>
                <a:lnTo>
                  <a:pt x="36781" y="327"/>
                </a:lnTo>
                <a:lnTo>
                  <a:pt x="34903" y="287"/>
                </a:lnTo>
                <a:lnTo>
                  <a:pt x="33066" y="246"/>
                </a:lnTo>
                <a:lnTo>
                  <a:pt x="27269" y="246"/>
                </a:lnTo>
                <a:lnTo>
                  <a:pt x="26575" y="205"/>
                </a:lnTo>
                <a:lnTo>
                  <a:pt x="25881" y="164"/>
                </a:lnTo>
                <a:lnTo>
                  <a:pt x="24493" y="83"/>
                </a:lnTo>
                <a:lnTo>
                  <a:pt x="23146" y="1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4800" dirty="0" err="1" smtClean="0">
                <a:latin typeface="UTM Cookies" panose="02040603050506020204" pitchFamily="18" charset="0"/>
              </a:rPr>
              <a:t>Bắt</a:t>
            </a:r>
            <a:r>
              <a:rPr lang="en-US" sz="4800" dirty="0" smtClean="0">
                <a:latin typeface="UTM Cookies" panose="02040603050506020204" pitchFamily="18" charset="0"/>
              </a:rPr>
              <a:t> </a:t>
            </a:r>
            <a:r>
              <a:rPr lang="en-US" sz="4800" dirty="0" err="1" smtClean="0">
                <a:latin typeface="UTM Cookies" panose="02040603050506020204" pitchFamily="18" charset="0"/>
              </a:rPr>
              <a:t>côn</a:t>
            </a:r>
            <a:r>
              <a:rPr lang="en-US" sz="4800" dirty="0" smtClean="0">
                <a:latin typeface="UTM Cookies" panose="02040603050506020204" pitchFamily="18" charset="0"/>
              </a:rPr>
              <a:t> </a:t>
            </a:r>
            <a:r>
              <a:rPr lang="en-US" sz="4800" dirty="0" err="1" smtClean="0">
                <a:latin typeface="UTM Cookies" panose="02040603050506020204" pitchFamily="18" charset="0"/>
              </a:rPr>
              <a:t>trùng</a:t>
            </a:r>
            <a:endParaRPr sz="4800" dirty="0">
              <a:latin typeface="UTM Cookies" panose="02040603050506020204" pitchFamily="18" charset="0"/>
            </a:endParaRPr>
          </a:p>
        </p:txBody>
      </p:sp>
      <p:sp>
        <p:nvSpPr>
          <p:cNvPr id="25" name="Oval Callout 24"/>
          <p:cNvSpPr/>
          <p:nvPr/>
        </p:nvSpPr>
        <p:spPr>
          <a:xfrm>
            <a:off x="4255371" y="2591112"/>
            <a:ext cx="4832783" cy="1609990"/>
          </a:xfrm>
          <a:prstGeom prst="wedgeEllipseCallout">
            <a:avLst/>
          </a:prstGeom>
          <a:ln w="28575">
            <a:solidFill>
              <a:schemeClr val="bg2">
                <a:lumMod val="10000"/>
              </a:schemeClr>
            </a:solidFill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 smtClean="0">
                <a:latin typeface="#9Slide05 Edwardian" panose="02040603050506020204" pitchFamily="18" charset="0"/>
              </a:rPr>
              <a:t>Cùng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ông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bà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đi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tìm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bắt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những</a:t>
            </a:r>
            <a:r>
              <a:rPr lang="en-US" sz="3200" dirty="0" smtClean="0">
                <a:latin typeface="#9Slide05 Edwardian" panose="02040603050506020204" pitchFamily="18" charset="0"/>
              </a:rPr>
              <a:t> con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côn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trùng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để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vườn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hoa</a:t>
            </a:r>
            <a:r>
              <a:rPr lang="en-US" sz="3200" dirty="0" smtClean="0">
                <a:latin typeface="#9Slide05 Edwardian" panose="02040603050506020204" pitchFamily="18" charset="0"/>
              </a:rPr>
              <a:t> 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tươi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đẹp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thôi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Tít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ơi</a:t>
            </a:r>
            <a:r>
              <a:rPr lang="en-US" sz="3200" dirty="0" smtClean="0">
                <a:latin typeface="#9Slide05 Edwardian" panose="02040603050506020204" pitchFamily="18" charset="0"/>
              </a:rPr>
              <a:t>! </a:t>
            </a:r>
            <a:endParaRPr lang="en-US" sz="3200" dirty="0">
              <a:latin typeface="#9Slide05 Edwardian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707" y="3863534"/>
            <a:ext cx="4473328" cy="323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92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Thả Diều Vào Mùa Xuân Hình ảnh | Định dạng hình ảnh PSD 401003741|  vn.lovepik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35590" y="80202"/>
            <a:ext cx="1331619" cy="108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ight Arrow 8">
            <a:hlinkClick r:id="rId5" action="ppaction://hlinksldjump"/>
          </p:cNvPr>
          <p:cNvSpPr/>
          <p:nvPr/>
        </p:nvSpPr>
        <p:spPr>
          <a:xfrm>
            <a:off x="11201399" y="632993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Callout 1"/>
          <p:cNvSpPr/>
          <p:nvPr/>
        </p:nvSpPr>
        <p:spPr>
          <a:xfrm>
            <a:off x="0" y="-225417"/>
            <a:ext cx="9325279" cy="5303520"/>
          </a:xfrm>
          <a:prstGeom prst="wedgeEllipseCallou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1645731" y="287953"/>
            <a:ext cx="5977040" cy="116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  <a:prstDash val="dash"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Bài</a:t>
            </a:r>
            <a:r>
              <a:rPr lang="en-US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3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:</a:t>
            </a:r>
            <a:r>
              <a:rPr lang="en-US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Viết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số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thích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hợp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vào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endParaRPr lang="en-US" altLang="en-US" sz="28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chỗ</a:t>
            </a:r>
            <a:r>
              <a:rPr lang="en-US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chấm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(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theo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mẫu</a:t>
            </a:r>
            <a:r>
              <a:rPr lang="en-US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):</a:t>
            </a:r>
            <a:endParaRPr lang="en-US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870843" y="1490212"/>
            <a:ext cx="7310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a)</a:t>
            </a:r>
          </a:p>
        </p:txBody>
      </p:sp>
      <p:sp>
        <p:nvSpPr>
          <p:cNvPr id="31" name="Text Box 16"/>
          <p:cNvSpPr txBox="1">
            <a:spLocks noChangeArrowheads="1"/>
          </p:cNvSpPr>
          <p:nvPr/>
        </p:nvSpPr>
        <p:spPr bwMode="auto">
          <a:xfrm>
            <a:off x="1314215" y="1578269"/>
            <a:ext cx="70665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5285 m </a:t>
            </a:r>
            <a:r>
              <a:rPr lang="en-US" altLang="en-US" sz="28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=       km         m =           km</a:t>
            </a:r>
            <a:endParaRPr lang="en-US" altLang="en-US" sz="2800" b="1" dirty="0">
              <a:solidFill>
                <a:schemeClr val="accent6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1" name="Text Box 17"/>
          <p:cNvSpPr txBox="1">
            <a:spLocks noChangeArrowheads="1"/>
          </p:cNvSpPr>
          <p:nvPr/>
        </p:nvSpPr>
        <p:spPr bwMode="auto">
          <a:xfrm>
            <a:off x="1404242" y="2257322"/>
            <a:ext cx="82849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1827 m 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= ……km …… m = …,……km</a:t>
            </a:r>
          </a:p>
        </p:txBody>
      </p:sp>
      <p:sp>
        <p:nvSpPr>
          <p:cNvPr id="42" name="Text Box 18"/>
          <p:cNvSpPr txBox="1">
            <a:spLocks noChangeArrowheads="1"/>
          </p:cNvSpPr>
          <p:nvPr/>
        </p:nvSpPr>
        <p:spPr bwMode="auto">
          <a:xfrm>
            <a:off x="1480442" y="3018590"/>
            <a:ext cx="82849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2063 m 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= ……km  ……m = ….,……km</a:t>
            </a:r>
          </a:p>
        </p:txBody>
      </p:sp>
      <p:sp>
        <p:nvSpPr>
          <p:cNvPr id="43" name="Text Box 19"/>
          <p:cNvSpPr txBox="1">
            <a:spLocks noChangeArrowheads="1"/>
          </p:cNvSpPr>
          <p:nvPr/>
        </p:nvSpPr>
        <p:spPr bwMode="auto">
          <a:xfrm>
            <a:off x="1556642" y="3856790"/>
            <a:ext cx="76757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smtClean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702 m 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= …km ……m = ….,……km</a:t>
            </a:r>
          </a:p>
        </p:txBody>
      </p:sp>
      <p:sp>
        <p:nvSpPr>
          <p:cNvPr id="44" name="Text Box 20"/>
          <p:cNvSpPr txBox="1">
            <a:spLocks noChangeArrowheads="1"/>
          </p:cNvSpPr>
          <p:nvPr/>
        </p:nvSpPr>
        <p:spPr bwMode="auto">
          <a:xfrm>
            <a:off x="3233249" y="2222255"/>
            <a:ext cx="7310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45" name="Text Box 21"/>
          <p:cNvSpPr txBox="1">
            <a:spLocks noChangeArrowheads="1"/>
          </p:cNvSpPr>
          <p:nvPr/>
        </p:nvSpPr>
        <p:spPr bwMode="auto">
          <a:xfrm>
            <a:off x="4388994" y="2208224"/>
            <a:ext cx="9746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827</a:t>
            </a:r>
          </a:p>
        </p:txBody>
      </p:sp>
      <p:sp>
        <p:nvSpPr>
          <p:cNvPr id="46" name="Text Box 22"/>
          <p:cNvSpPr txBox="1">
            <a:spLocks noChangeArrowheads="1"/>
          </p:cNvSpPr>
          <p:nvPr/>
        </p:nvSpPr>
        <p:spPr bwMode="auto">
          <a:xfrm>
            <a:off x="5916780" y="2251500"/>
            <a:ext cx="12183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1,827</a:t>
            </a:r>
          </a:p>
        </p:txBody>
      </p:sp>
      <p:sp>
        <p:nvSpPr>
          <p:cNvPr id="47" name="Text Box 23"/>
          <p:cNvSpPr txBox="1">
            <a:spLocks noChangeArrowheads="1"/>
          </p:cNvSpPr>
          <p:nvPr/>
        </p:nvSpPr>
        <p:spPr bwMode="auto">
          <a:xfrm>
            <a:off x="3278678" y="2971339"/>
            <a:ext cx="7310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48" name="Text Box 24"/>
          <p:cNvSpPr txBox="1">
            <a:spLocks noChangeArrowheads="1"/>
          </p:cNvSpPr>
          <p:nvPr/>
        </p:nvSpPr>
        <p:spPr bwMode="auto">
          <a:xfrm>
            <a:off x="4511081" y="2990309"/>
            <a:ext cx="8528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63</a:t>
            </a:r>
          </a:p>
        </p:txBody>
      </p:sp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6111186" y="3005959"/>
            <a:ext cx="12183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2,063</a:t>
            </a:r>
          </a:p>
        </p:txBody>
      </p:sp>
      <p:sp>
        <p:nvSpPr>
          <p:cNvPr id="50" name="Text Box 28"/>
          <p:cNvSpPr txBox="1">
            <a:spLocks noChangeArrowheads="1"/>
          </p:cNvSpPr>
          <p:nvPr/>
        </p:nvSpPr>
        <p:spPr bwMode="auto">
          <a:xfrm>
            <a:off x="3064321" y="3791663"/>
            <a:ext cx="4873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C00000"/>
                </a:solidFill>
                <a:cs typeface="Arial" panose="020B0604020202020204" pitchFamily="34" charset="0"/>
              </a:rPr>
              <a:t>0</a:t>
            </a:r>
          </a:p>
        </p:txBody>
      </p:sp>
      <p:sp>
        <p:nvSpPr>
          <p:cNvPr id="51" name="Text Box 29"/>
          <p:cNvSpPr txBox="1">
            <a:spLocks noChangeArrowheads="1"/>
          </p:cNvSpPr>
          <p:nvPr/>
        </p:nvSpPr>
        <p:spPr bwMode="auto">
          <a:xfrm>
            <a:off x="3943460" y="3792722"/>
            <a:ext cx="9746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702</a:t>
            </a:r>
          </a:p>
        </p:txBody>
      </p:sp>
      <p:sp>
        <p:nvSpPr>
          <p:cNvPr id="52" name="Text Box 30"/>
          <p:cNvSpPr txBox="1">
            <a:spLocks noChangeArrowheads="1"/>
          </p:cNvSpPr>
          <p:nvPr/>
        </p:nvSpPr>
        <p:spPr bwMode="auto">
          <a:xfrm>
            <a:off x="5546695" y="3835660"/>
            <a:ext cx="12183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0,702</a:t>
            </a:r>
          </a:p>
        </p:txBody>
      </p:sp>
      <p:sp>
        <p:nvSpPr>
          <p:cNvPr id="53" name="Text Box 31"/>
          <p:cNvSpPr txBox="1">
            <a:spLocks noChangeArrowheads="1"/>
          </p:cNvSpPr>
          <p:nvPr/>
        </p:nvSpPr>
        <p:spPr bwMode="auto">
          <a:xfrm>
            <a:off x="3079537" y="1559229"/>
            <a:ext cx="4873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54" name="Text Box 32"/>
          <p:cNvSpPr txBox="1">
            <a:spLocks noChangeArrowheads="1"/>
          </p:cNvSpPr>
          <p:nvPr/>
        </p:nvSpPr>
        <p:spPr bwMode="auto">
          <a:xfrm>
            <a:off x="4127908" y="1569874"/>
            <a:ext cx="9746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285</a:t>
            </a:r>
            <a:endParaRPr lang="en-US" altLang="en-US" sz="28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55" name="Text Box 33"/>
          <p:cNvSpPr txBox="1">
            <a:spLocks noChangeArrowheads="1"/>
          </p:cNvSpPr>
          <p:nvPr/>
        </p:nvSpPr>
        <p:spPr bwMode="auto">
          <a:xfrm>
            <a:off x="5663627" y="1569874"/>
            <a:ext cx="12183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5,285</a:t>
            </a:r>
          </a:p>
        </p:txBody>
      </p:sp>
    </p:spTree>
    <p:extLst>
      <p:ext uri="{BB962C8B-B14F-4D97-AF65-F5344CB8AC3E}">
        <p14:creationId xmlns:p14="http://schemas.microsoft.com/office/powerpoint/2010/main" val="75361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/>
      <p:bldP spid="31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Arrow 8">
            <a:hlinkClick r:id="rId2" action="ppaction://hlinksldjump"/>
          </p:cNvPr>
          <p:cNvSpPr/>
          <p:nvPr/>
        </p:nvSpPr>
        <p:spPr>
          <a:xfrm>
            <a:off x="11201399" y="632993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图片 3">
            <a:extLst>
              <a:ext uri="{FF2B5EF4-FFF2-40B4-BE49-F238E27FC236}">
                <a16:creationId xmlns:a16="http://schemas.microsoft.com/office/drawing/2014/main" id="{3FE33E01-7071-4805-A2ED-A1A1DB0F7E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-39923" y="0"/>
            <a:ext cx="12192001" cy="6858000"/>
          </a:xfrm>
          <a:prstGeom prst="rect">
            <a:avLst/>
          </a:prstGeom>
        </p:spPr>
      </p:pic>
      <p:pic>
        <p:nvPicPr>
          <p:cNvPr id="19" name="Picture 8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14" b="98857" l="12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0299" y="5519079"/>
            <a:ext cx="2137731" cy="1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1082218" y="2010412"/>
            <a:ext cx="5406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b)</a:t>
            </a: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1693891" y="2033882"/>
            <a:ext cx="52258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34 </a:t>
            </a:r>
            <a:r>
              <a:rPr lang="en-US" altLang="en-US" sz="2800" b="1" dirty="0" err="1" smtClean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dm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= 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... </a:t>
            </a:r>
            <a:r>
              <a:rPr lang="en-US" altLang="en-US" sz="2800" b="1" dirty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m… </a:t>
            </a:r>
            <a:r>
              <a:rPr lang="en-US" altLang="en-US" sz="2800" b="1" dirty="0" err="1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dm</a:t>
            </a:r>
            <a:r>
              <a:rPr lang="en-US" altLang="en-US" sz="2800" b="1" dirty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 = 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…,... m</a:t>
            </a:r>
            <a:endParaRPr lang="en-US" altLang="en-US" sz="2800" b="1" dirty="0">
              <a:solidFill>
                <a:schemeClr val="accent4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1476875" y="2794583"/>
            <a:ext cx="61268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786 cm </a:t>
            </a:r>
            <a:r>
              <a:rPr lang="en-US" altLang="en-US" sz="2800" b="1" dirty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= 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… m  </a:t>
            </a:r>
            <a:r>
              <a:rPr lang="en-US" altLang="en-US" sz="2800" b="1" dirty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…cm 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= …,… m</a:t>
            </a:r>
            <a:endParaRPr lang="en-US" altLang="en-US" sz="2800" b="1" dirty="0">
              <a:solidFill>
                <a:schemeClr val="accent4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1476875" y="3615389"/>
            <a:ext cx="61268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408 cm = …   </a:t>
            </a:r>
            <a:r>
              <a:rPr lang="en-US" altLang="en-US" sz="2800" b="1" dirty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m </a:t>
            </a:r>
            <a:r>
              <a:rPr lang="en-US" altLang="en-US" sz="2800" b="1" dirty="0" smtClean="0">
                <a:solidFill>
                  <a:schemeClr val="accent4">
                    <a:lumMod val="50000"/>
                  </a:schemeClr>
                </a:solidFill>
                <a:cs typeface="Arial" panose="020B0604020202020204" pitchFamily="34" charset="0"/>
              </a:rPr>
              <a:t>…cm = …,…m</a:t>
            </a:r>
            <a:endParaRPr lang="en-US" altLang="en-US" sz="2800" b="1" dirty="0">
              <a:solidFill>
                <a:schemeClr val="accent4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3188617" y="2010412"/>
            <a:ext cx="4505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3953102" y="1995293"/>
            <a:ext cx="63070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3160314" y="2732889"/>
            <a:ext cx="4505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3991475" y="2747516"/>
            <a:ext cx="63070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86</a:t>
            </a: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5366081" y="2019146"/>
            <a:ext cx="9795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3,4</a:t>
            </a: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5480843" y="2791556"/>
            <a:ext cx="13761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7,86</a:t>
            </a:r>
            <a:endParaRPr lang="en-US" altLang="en-US" sz="28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auto">
          <a:xfrm>
            <a:off x="3188616" y="3557855"/>
            <a:ext cx="4505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33" name="Text Box 20"/>
          <p:cNvSpPr txBox="1">
            <a:spLocks noChangeArrowheads="1"/>
          </p:cNvSpPr>
          <p:nvPr/>
        </p:nvSpPr>
        <p:spPr bwMode="auto">
          <a:xfrm>
            <a:off x="4225802" y="3568322"/>
            <a:ext cx="3145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46" name="Text Box 21"/>
          <p:cNvSpPr txBox="1">
            <a:spLocks noChangeArrowheads="1"/>
          </p:cNvSpPr>
          <p:nvPr/>
        </p:nvSpPr>
        <p:spPr bwMode="auto">
          <a:xfrm>
            <a:off x="5578163" y="3598886"/>
            <a:ext cx="12787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4,08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92680" y="356038"/>
            <a:ext cx="8560127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prstDash val="dash"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 smtClean="0">
                <a:cs typeface="Arial" panose="020B0604020202020204" pitchFamily="34" charset="0"/>
              </a:rPr>
              <a:t>Bài</a:t>
            </a:r>
            <a:r>
              <a:rPr lang="en-US" altLang="en-US" sz="2800" b="1" dirty="0" smtClean="0">
                <a:cs typeface="Arial" panose="020B0604020202020204" pitchFamily="34" charset="0"/>
              </a:rPr>
              <a:t> 3</a:t>
            </a:r>
            <a:r>
              <a:rPr lang="en-US" altLang="en-US" sz="2800" b="1" dirty="0">
                <a:cs typeface="Arial" panose="020B0604020202020204" pitchFamily="34" charset="0"/>
              </a:rPr>
              <a:t>:</a:t>
            </a:r>
            <a:r>
              <a:rPr lang="en-US" altLang="en-US" sz="2800" b="1" dirty="0" smtClean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Viết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số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thích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hợp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cs typeface="Arial" panose="020B0604020202020204" pitchFamily="34" charset="0"/>
              </a:rPr>
              <a:t>vàochỗ</a:t>
            </a:r>
            <a:r>
              <a:rPr lang="en-US" altLang="en-US" sz="2800" b="1" dirty="0" smtClean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chấm</a:t>
            </a:r>
            <a:r>
              <a:rPr lang="en-US" altLang="en-US" sz="2800" b="1" dirty="0">
                <a:cs typeface="Arial" panose="020B0604020202020204" pitchFamily="34" charset="0"/>
              </a:rPr>
              <a:t> (</a:t>
            </a:r>
            <a:r>
              <a:rPr lang="en-US" altLang="en-US" sz="2800" b="1" dirty="0" err="1">
                <a:cs typeface="Arial" panose="020B0604020202020204" pitchFamily="34" charset="0"/>
              </a:rPr>
              <a:t>theo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mẫu</a:t>
            </a:r>
            <a:r>
              <a:rPr lang="en-US" altLang="en-US" sz="2800" b="1" dirty="0" smtClean="0">
                <a:cs typeface="Arial" panose="020B0604020202020204" pitchFamily="34" charset="0"/>
              </a:rPr>
              <a:t>):</a:t>
            </a:r>
            <a:endParaRPr lang="en-US" altLang="en-US" sz="28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94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46" grpId="0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11"/>
            <a:ext cx="12179807" cy="6842477"/>
          </a:xfrm>
          <a:prstGeom prst="rect">
            <a:avLst/>
          </a:prstGeom>
        </p:spPr>
      </p:pic>
      <p:sp>
        <p:nvSpPr>
          <p:cNvPr id="9" name="Right Arrow 8">
            <a:hlinkClick r:id="rId3" action="ppaction://hlinksldjump"/>
          </p:cNvPr>
          <p:cNvSpPr/>
          <p:nvPr/>
        </p:nvSpPr>
        <p:spPr>
          <a:xfrm>
            <a:off x="11201399" y="632993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loud Callout 2"/>
          <p:cNvSpPr/>
          <p:nvPr/>
        </p:nvSpPr>
        <p:spPr>
          <a:xfrm>
            <a:off x="5082401" y="-27911"/>
            <a:ext cx="7552944" cy="4034645"/>
          </a:xfrm>
          <a:prstGeom prst="cloudCallou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5698373" y="802464"/>
            <a:ext cx="5954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DE6614"/>
                </a:solidFill>
                <a:cs typeface="Arial" panose="020B0604020202020204" pitchFamily="34" charset="0"/>
              </a:rPr>
              <a:t>c)</a:t>
            </a: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6307974" y="878664"/>
            <a:ext cx="59928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smtClean="0">
                <a:solidFill>
                  <a:srgbClr val="DE6614"/>
                </a:solidFill>
                <a:cs typeface="Arial" panose="020B0604020202020204" pitchFamily="34" charset="0"/>
              </a:rPr>
              <a:t>6258 g </a:t>
            </a:r>
            <a:r>
              <a:rPr lang="en-US" altLang="en-US" sz="2800" b="1" dirty="0">
                <a:solidFill>
                  <a:srgbClr val="DE6614"/>
                </a:solidFill>
                <a:cs typeface="Arial" panose="020B0604020202020204" pitchFamily="34" charset="0"/>
              </a:rPr>
              <a:t>=      kg          g =             kg</a:t>
            </a: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6307974" y="1640664"/>
            <a:ext cx="57558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smtClean="0">
                <a:solidFill>
                  <a:srgbClr val="DE6614"/>
                </a:solidFill>
                <a:cs typeface="Arial" panose="020B0604020202020204" pitchFamily="34" charset="0"/>
              </a:rPr>
              <a:t>2065 g </a:t>
            </a:r>
            <a:r>
              <a:rPr lang="en-US" altLang="en-US" sz="2800" b="1" dirty="0">
                <a:solidFill>
                  <a:srgbClr val="DE6614"/>
                </a:solidFill>
                <a:cs typeface="Arial" panose="020B0604020202020204" pitchFamily="34" charset="0"/>
              </a:rPr>
              <a:t>= </a:t>
            </a:r>
            <a:r>
              <a:rPr lang="en-US" altLang="en-US" sz="2800" b="1" dirty="0" smtClean="0">
                <a:solidFill>
                  <a:srgbClr val="DE6614"/>
                </a:solidFill>
                <a:cs typeface="Arial" panose="020B0604020202020204" pitchFamily="34" charset="0"/>
              </a:rPr>
              <a:t>… kg … g = …,…   kg</a:t>
            </a:r>
            <a:endParaRPr lang="en-US" altLang="en-US" sz="2800" b="1" dirty="0">
              <a:solidFill>
                <a:srgbClr val="DE6614"/>
              </a:solidFill>
              <a:cs typeface="Arial" panose="020B0604020202020204" pitchFamily="34" charset="0"/>
            </a:endParaRPr>
          </a:p>
        </p:txBody>
      </p:sp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6139583" y="2333666"/>
            <a:ext cx="61528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smtClean="0">
                <a:solidFill>
                  <a:srgbClr val="DE6614"/>
                </a:solidFill>
                <a:cs typeface="Arial" panose="020B0604020202020204" pitchFamily="34" charset="0"/>
              </a:rPr>
              <a:t>8047 kg </a:t>
            </a:r>
            <a:r>
              <a:rPr lang="en-US" altLang="en-US" sz="2800" b="1" dirty="0" smtClean="0">
                <a:solidFill>
                  <a:srgbClr val="DE6614"/>
                </a:solidFill>
                <a:cs typeface="Arial" panose="020B0604020202020204" pitchFamily="34" charset="0"/>
              </a:rPr>
              <a:t>= … </a:t>
            </a:r>
            <a:r>
              <a:rPr lang="en-US" altLang="en-US" sz="2800" b="1" dirty="0" err="1" smtClean="0">
                <a:solidFill>
                  <a:srgbClr val="DE6614"/>
                </a:solidFill>
                <a:cs typeface="Arial" panose="020B0604020202020204" pitchFamily="34" charset="0"/>
              </a:rPr>
              <a:t>tấn</a:t>
            </a:r>
            <a:r>
              <a:rPr lang="en-US" altLang="en-US" sz="2800" b="1" dirty="0" smtClean="0">
                <a:solidFill>
                  <a:srgbClr val="DE6614"/>
                </a:solidFill>
                <a:cs typeface="Arial" panose="020B0604020202020204" pitchFamily="34" charset="0"/>
              </a:rPr>
              <a:t> … kg = ..,…   </a:t>
            </a:r>
            <a:r>
              <a:rPr lang="en-US" altLang="en-US" sz="2800" b="1" dirty="0" err="1" smtClean="0">
                <a:solidFill>
                  <a:srgbClr val="DE6614"/>
                </a:solidFill>
                <a:cs typeface="Arial" panose="020B0604020202020204" pitchFamily="34" charset="0"/>
              </a:rPr>
              <a:t>tấn</a:t>
            </a:r>
            <a:endParaRPr lang="en-US" altLang="en-US" sz="2800" b="1" dirty="0">
              <a:solidFill>
                <a:srgbClr val="DE6614"/>
              </a:solidFill>
              <a:cs typeface="Arial" panose="020B0604020202020204" pitchFamily="34" charset="0"/>
            </a:endParaRP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7821119" y="878664"/>
            <a:ext cx="4961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8819031" y="888088"/>
            <a:ext cx="7939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258</a:t>
            </a:r>
          </a:p>
        </p:txBody>
      </p:sp>
      <p:sp>
        <p:nvSpPr>
          <p:cNvPr id="38" name="Text Box 12"/>
          <p:cNvSpPr txBox="1">
            <a:spLocks noChangeArrowheads="1"/>
          </p:cNvSpPr>
          <p:nvPr/>
        </p:nvSpPr>
        <p:spPr bwMode="auto">
          <a:xfrm>
            <a:off x="10342576" y="878664"/>
            <a:ext cx="10916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6,258</a:t>
            </a:r>
          </a:p>
        </p:txBody>
      </p:sp>
      <p:sp>
        <p:nvSpPr>
          <p:cNvPr id="39" name="Text Box 13"/>
          <p:cNvSpPr txBox="1">
            <a:spLocks noChangeArrowheads="1"/>
          </p:cNvSpPr>
          <p:nvPr/>
        </p:nvSpPr>
        <p:spPr bwMode="auto">
          <a:xfrm>
            <a:off x="7897765" y="1568065"/>
            <a:ext cx="4961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40" name="Text Box 14"/>
          <p:cNvSpPr txBox="1">
            <a:spLocks noChangeArrowheads="1"/>
          </p:cNvSpPr>
          <p:nvPr/>
        </p:nvSpPr>
        <p:spPr bwMode="auto">
          <a:xfrm>
            <a:off x="8758648" y="1604790"/>
            <a:ext cx="5954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65</a:t>
            </a:r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10014281" y="1643721"/>
            <a:ext cx="10916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2,065</a:t>
            </a:r>
          </a:p>
        </p:txBody>
      </p:sp>
      <p:sp>
        <p:nvSpPr>
          <p:cNvPr id="42" name="Text Box 16"/>
          <p:cNvSpPr txBox="1">
            <a:spLocks noChangeArrowheads="1"/>
          </p:cNvSpPr>
          <p:nvPr/>
        </p:nvSpPr>
        <p:spPr bwMode="auto">
          <a:xfrm>
            <a:off x="7914315" y="2282580"/>
            <a:ext cx="4961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43" name="Text Box 17"/>
          <p:cNvSpPr txBox="1">
            <a:spLocks noChangeArrowheads="1"/>
          </p:cNvSpPr>
          <p:nvPr/>
        </p:nvSpPr>
        <p:spPr bwMode="auto">
          <a:xfrm>
            <a:off x="8896564" y="2282580"/>
            <a:ext cx="6946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47</a:t>
            </a:r>
          </a:p>
        </p:txBody>
      </p:sp>
      <p:sp>
        <p:nvSpPr>
          <p:cNvPr id="44" name="Text Box 18"/>
          <p:cNvSpPr txBox="1">
            <a:spLocks noChangeArrowheads="1"/>
          </p:cNvSpPr>
          <p:nvPr/>
        </p:nvSpPr>
        <p:spPr bwMode="auto">
          <a:xfrm>
            <a:off x="10214449" y="2328130"/>
            <a:ext cx="13398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cs typeface="Arial" panose="020B0604020202020204" pitchFamily="34" charset="0"/>
              </a:rPr>
              <a:t>8,047</a:t>
            </a:r>
          </a:p>
        </p:txBody>
      </p:sp>
      <p:pic>
        <p:nvPicPr>
          <p:cNvPr id="18" name="Picture 1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023" y="5518203"/>
            <a:ext cx="4401086" cy="1446616"/>
          </a:xfrm>
          <a:prstGeom prst="rect">
            <a:avLst/>
          </a:prstGeom>
        </p:spPr>
      </p:pic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0" y="-21261"/>
            <a:ext cx="8560127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dash"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 smtClean="0">
                <a:cs typeface="Arial" panose="020B0604020202020204" pitchFamily="34" charset="0"/>
              </a:rPr>
              <a:t>Bài</a:t>
            </a:r>
            <a:r>
              <a:rPr lang="en-US" altLang="en-US" sz="2800" b="1" dirty="0" smtClean="0">
                <a:cs typeface="Arial" panose="020B0604020202020204" pitchFamily="34" charset="0"/>
              </a:rPr>
              <a:t> 3</a:t>
            </a:r>
            <a:r>
              <a:rPr lang="en-US" altLang="en-US" sz="2800" b="1" dirty="0">
                <a:cs typeface="Arial" panose="020B0604020202020204" pitchFamily="34" charset="0"/>
              </a:rPr>
              <a:t>:</a:t>
            </a:r>
            <a:r>
              <a:rPr lang="en-US" altLang="en-US" sz="2800" b="1" dirty="0" smtClean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Viết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số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thích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hợp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cs typeface="Arial" panose="020B0604020202020204" pitchFamily="34" charset="0"/>
              </a:rPr>
              <a:t>vàochỗ</a:t>
            </a:r>
            <a:r>
              <a:rPr lang="en-US" altLang="en-US" sz="2800" b="1" dirty="0" smtClean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chấm</a:t>
            </a:r>
            <a:r>
              <a:rPr lang="en-US" altLang="en-US" sz="2800" b="1" dirty="0">
                <a:cs typeface="Arial" panose="020B0604020202020204" pitchFamily="34" charset="0"/>
              </a:rPr>
              <a:t> (</a:t>
            </a:r>
            <a:r>
              <a:rPr lang="en-US" altLang="en-US" sz="2800" b="1" dirty="0" err="1">
                <a:cs typeface="Arial" panose="020B0604020202020204" pitchFamily="34" charset="0"/>
              </a:rPr>
              <a:t>theo</a:t>
            </a:r>
            <a:r>
              <a:rPr lang="en-US" altLang="en-US" sz="2800" b="1" dirty="0"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cs typeface="Arial" panose="020B0604020202020204" pitchFamily="34" charset="0"/>
              </a:rPr>
              <a:t>mẫu</a:t>
            </a:r>
            <a:r>
              <a:rPr lang="en-US" altLang="en-US" sz="2800" b="1" dirty="0" smtClean="0">
                <a:cs typeface="Arial" panose="020B0604020202020204" pitchFamily="34" charset="0"/>
              </a:rPr>
              <a:t>):</a:t>
            </a:r>
            <a:endParaRPr lang="en-US" altLang="en-US" sz="28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74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3" grpId="0"/>
      <p:bldP spid="24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sp>
        <p:nvSpPr>
          <p:cNvPr id="23" name="任意多边形 22"/>
          <p:cNvSpPr/>
          <p:nvPr/>
        </p:nvSpPr>
        <p:spPr>
          <a:xfrm>
            <a:off x="1420504" y="579916"/>
            <a:ext cx="9238777" cy="4965855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3394731"/>
            <a:ext cx="12193057" cy="371888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01458" y="2758402"/>
            <a:ext cx="13046571" cy="38103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781" y="2805742"/>
            <a:ext cx="2147182" cy="259953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0" t="38730" b="28254"/>
          <a:stretch/>
        </p:blipFill>
        <p:spPr>
          <a:xfrm>
            <a:off x="7489636" y="2786724"/>
            <a:ext cx="4702628" cy="454289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106" y="238364"/>
            <a:ext cx="1304289" cy="76239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8547" y="2187925"/>
            <a:ext cx="1328401" cy="77648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4044" y="345444"/>
            <a:ext cx="1603387" cy="197527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005" y="1679693"/>
            <a:ext cx="1153096" cy="1420544"/>
          </a:xfrm>
          <a:prstGeom prst="rect">
            <a:avLst/>
          </a:prstGeom>
        </p:spPr>
      </p:pic>
      <p:grpSp>
        <p:nvGrpSpPr>
          <p:cNvPr id="18" name="组合 11">
            <a:extLst>
              <a:ext uri="{FF2B5EF4-FFF2-40B4-BE49-F238E27FC236}">
                <a16:creationId xmlns:a16="http://schemas.microsoft.com/office/drawing/2014/main" id="{555ABCE1-5BDD-4F37-99CE-827B9212E845}"/>
              </a:ext>
            </a:extLst>
          </p:cNvPr>
          <p:cNvGrpSpPr/>
          <p:nvPr/>
        </p:nvGrpSpPr>
        <p:grpSpPr>
          <a:xfrm>
            <a:off x="1498948" y="1544990"/>
            <a:ext cx="838140" cy="475581"/>
            <a:chOff x="704959" y="1554141"/>
            <a:chExt cx="649803" cy="475581"/>
          </a:xfrm>
          <a:solidFill>
            <a:srgbClr val="00B0F0"/>
          </a:solidFill>
          <a:effectLst>
            <a:outerShdw blurRad="50800" dist="38100" dir="8100000" algn="tr" rotWithShape="0">
              <a:schemeClr val="bg1">
                <a:lumMod val="50000"/>
                <a:alpha val="40000"/>
              </a:schemeClr>
            </a:outerShdw>
          </a:effectLst>
        </p:grpSpPr>
        <p:sp>
          <p:nvSpPr>
            <p:cNvPr id="19" name="流程图: 合并 9">
              <a:extLst>
                <a:ext uri="{FF2B5EF4-FFF2-40B4-BE49-F238E27FC236}">
                  <a16:creationId xmlns:a16="http://schemas.microsoft.com/office/drawing/2014/main" id="{24419F8B-E282-4D14-80A5-0D00875D9F99}"/>
                </a:ext>
              </a:extLst>
            </p:cNvPr>
            <p:cNvSpPr/>
            <p:nvPr/>
          </p:nvSpPr>
          <p:spPr>
            <a:xfrm rot="17433031">
              <a:off x="1055928" y="1424037"/>
              <a:ext cx="168730" cy="42893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流程图: 合并 10">
              <a:extLst>
                <a:ext uri="{FF2B5EF4-FFF2-40B4-BE49-F238E27FC236}">
                  <a16:creationId xmlns:a16="http://schemas.microsoft.com/office/drawing/2014/main" id="{DB6C4316-9B7E-4C02-BFD6-077C14E31614}"/>
                </a:ext>
              </a:extLst>
            </p:cNvPr>
            <p:cNvSpPr/>
            <p:nvPr/>
          </p:nvSpPr>
          <p:spPr>
            <a:xfrm rot="15569834">
              <a:off x="835063" y="1730888"/>
              <a:ext cx="168730" cy="42893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12">
            <a:extLst>
              <a:ext uri="{FF2B5EF4-FFF2-40B4-BE49-F238E27FC236}">
                <a16:creationId xmlns:a16="http://schemas.microsoft.com/office/drawing/2014/main" id="{AE063398-5BD6-46EC-B6DE-F01069B1C1D5}"/>
              </a:ext>
            </a:extLst>
          </p:cNvPr>
          <p:cNvGrpSpPr/>
          <p:nvPr/>
        </p:nvGrpSpPr>
        <p:grpSpPr>
          <a:xfrm flipH="1">
            <a:off x="9883969" y="2509444"/>
            <a:ext cx="553260" cy="581283"/>
            <a:chOff x="925824" y="1554141"/>
            <a:chExt cx="428938" cy="581283"/>
          </a:xfrm>
          <a:solidFill>
            <a:srgbClr val="FFC000"/>
          </a:solidFill>
          <a:effectLst>
            <a:outerShdw blurRad="50800" dist="38100" dir="8100000" algn="tr" rotWithShape="0">
              <a:schemeClr val="bg1">
                <a:lumMod val="50000"/>
                <a:alpha val="40000"/>
              </a:schemeClr>
            </a:outerShdw>
          </a:effectLst>
        </p:grpSpPr>
        <p:sp>
          <p:nvSpPr>
            <p:cNvPr id="22" name="流程图: 合并 13">
              <a:extLst>
                <a:ext uri="{FF2B5EF4-FFF2-40B4-BE49-F238E27FC236}">
                  <a16:creationId xmlns:a16="http://schemas.microsoft.com/office/drawing/2014/main" id="{52DAC12D-262D-49C2-B454-377E16788656}"/>
                </a:ext>
              </a:extLst>
            </p:cNvPr>
            <p:cNvSpPr/>
            <p:nvPr/>
          </p:nvSpPr>
          <p:spPr>
            <a:xfrm rot="14192251">
              <a:off x="1055928" y="1424037"/>
              <a:ext cx="168730" cy="42893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流程图: 合并 14">
              <a:extLst>
                <a:ext uri="{FF2B5EF4-FFF2-40B4-BE49-F238E27FC236}">
                  <a16:creationId xmlns:a16="http://schemas.microsoft.com/office/drawing/2014/main" id="{E9CCE040-4F3E-47C2-B3D7-311F2536A62F}"/>
                </a:ext>
              </a:extLst>
            </p:cNvPr>
            <p:cNvSpPr/>
            <p:nvPr/>
          </p:nvSpPr>
          <p:spPr>
            <a:xfrm rot="12037197">
              <a:off x="1145952" y="1726496"/>
              <a:ext cx="199771" cy="40892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2700412" y="1696573"/>
            <a:ext cx="709294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 smtClean="0">
                <a:latin typeface="#9Slide05 SVNThe Carpenter" pitchFamily="2" charset="0"/>
              </a:rPr>
              <a:t>Chuyến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về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thăm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quê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của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tớ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thật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thú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vị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phải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không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các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bạn</a:t>
            </a:r>
            <a:r>
              <a:rPr lang="en-US" sz="4400" dirty="0" smtClean="0">
                <a:latin typeface="#9Slide05 SVNThe Carpenter" pitchFamily="2" charset="0"/>
              </a:rPr>
              <a:t>! </a:t>
            </a:r>
            <a:r>
              <a:rPr lang="en-US" sz="4400" dirty="0" err="1" smtClean="0">
                <a:latin typeface="#9Slide05 SVNThe Carpenter" pitchFamily="2" charset="0"/>
              </a:rPr>
              <a:t>Chúc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các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bạn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mùa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hè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có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thật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nhiều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chuyến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đi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vui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vẻ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như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tớ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nhé</a:t>
            </a:r>
            <a:r>
              <a:rPr lang="en-US" sz="4400" dirty="0" smtClean="0">
                <a:latin typeface="#9Slide05 SVNThe Carpenter" pitchFamily="2" charset="0"/>
              </a:rPr>
              <a:t>! </a:t>
            </a:r>
            <a:r>
              <a:rPr lang="en-US" sz="4400" dirty="0" err="1" smtClean="0">
                <a:latin typeface="#9Slide05 SVNThe Carpenter" pitchFamily="2" charset="0"/>
              </a:rPr>
              <a:t>Tạm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biệt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các</a:t>
            </a:r>
            <a:r>
              <a:rPr lang="en-US" sz="4400" dirty="0" smtClean="0">
                <a:latin typeface="#9Slide05 SVNThe Carpenter" pitchFamily="2" charset="0"/>
              </a:rPr>
              <a:t> </a:t>
            </a:r>
            <a:r>
              <a:rPr lang="en-US" sz="4400" dirty="0" err="1" smtClean="0">
                <a:latin typeface="#9Slide05 SVNThe Carpenter" pitchFamily="2" charset="0"/>
              </a:rPr>
              <a:t>bạn</a:t>
            </a:r>
            <a:r>
              <a:rPr lang="en-US" sz="4400" dirty="0" smtClean="0">
                <a:latin typeface="#9Slide05 SVNThe Carpenter" pitchFamily="2" charset="0"/>
              </a:rPr>
              <a:t>!</a:t>
            </a:r>
            <a:endParaRPr lang="en-US" sz="4400" dirty="0">
              <a:latin typeface="#9Slide05 SVNThe Carpent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14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>
            <a:extLst>
              <a:ext uri="{FF2B5EF4-FFF2-40B4-BE49-F238E27FC236}">
                <a16:creationId xmlns:a16="http://schemas.microsoft.com/office/drawing/2014/main" id="{7E344B9E-4235-4D99-9C68-220C40C5DD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4" name="图片 333">
            <a:extLst>
              <a:ext uri="{FF2B5EF4-FFF2-40B4-BE49-F238E27FC236}">
                <a16:creationId xmlns:a16="http://schemas.microsoft.com/office/drawing/2014/main" id="{C9CD878C-58EC-4B7C-8E16-E1C2A3C441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>
            <a:extLst>
              <a:ext uri="{FF2B5EF4-FFF2-40B4-BE49-F238E27FC236}">
                <a16:creationId xmlns:a16="http://schemas.microsoft.com/office/drawing/2014/main" id="{420F89D8-45EE-4E1E-9611-CC2B34129CA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>
            <a:extLst>
              <a:ext uri="{FF2B5EF4-FFF2-40B4-BE49-F238E27FC236}">
                <a16:creationId xmlns:a16="http://schemas.microsoft.com/office/drawing/2014/main" id="{B18620E4-EE9E-4014-9E5F-00D69CB5B6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19" y="268474"/>
            <a:ext cx="8711808" cy="1785066"/>
          </a:xfrm>
          <a:prstGeom prst="rect">
            <a:avLst/>
          </a:prstGeom>
        </p:spPr>
      </p:pic>
      <p:grpSp>
        <p:nvGrpSpPr>
          <p:cNvPr id="19" name="组合 35">
            <a:extLst>
              <a:ext uri="{FF2B5EF4-FFF2-40B4-BE49-F238E27FC236}">
                <a16:creationId xmlns:a16="http://schemas.microsoft.com/office/drawing/2014/main" id="{536AE091-CD33-4ECA-BBEE-1C9E83B50064}"/>
              </a:ext>
            </a:extLst>
          </p:cNvPr>
          <p:cNvGrpSpPr/>
          <p:nvPr/>
        </p:nvGrpSpPr>
        <p:grpSpPr>
          <a:xfrm>
            <a:off x="1370084" y="1192467"/>
            <a:ext cx="10519423" cy="1156326"/>
            <a:chOff x="3914426" y="2500881"/>
            <a:chExt cx="7068621" cy="1156326"/>
          </a:xfrm>
        </p:grpSpPr>
        <p:sp>
          <p:nvSpPr>
            <p:cNvPr id="20" name="文本框 31">
              <a:extLst>
                <a:ext uri="{FF2B5EF4-FFF2-40B4-BE49-F238E27FC236}">
                  <a16:creationId xmlns:a16="http://schemas.microsoft.com/office/drawing/2014/main" id="{F006D4F8-FF12-44BD-B8AE-DC25FA0E80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2097" y="2703100"/>
              <a:ext cx="6170950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Củng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cố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về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đơn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vị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đo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độ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dài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,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đơn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vị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đo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khối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lượng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思源黑体 CN Bold" panose="020B0800000000000000" pitchFamily="34" charset="-122"/>
              </a:endParaRPr>
            </a:p>
          </p:txBody>
        </p:sp>
        <p:grpSp>
          <p:nvGrpSpPr>
            <p:cNvPr id="21" name="组合 37">
              <a:extLst>
                <a:ext uri="{FF2B5EF4-FFF2-40B4-BE49-F238E27FC236}">
                  <a16:creationId xmlns:a16="http://schemas.microsoft.com/office/drawing/2014/main" id="{F83F819F-6C1D-4292-8993-2BA5673AF3C7}"/>
                </a:ext>
              </a:extLst>
            </p:cNvPr>
            <p:cNvGrpSpPr/>
            <p:nvPr/>
          </p:nvGrpSpPr>
          <p:grpSpPr>
            <a:xfrm>
              <a:off x="3914426" y="2500881"/>
              <a:ext cx="912918" cy="692023"/>
              <a:chOff x="3914426" y="2500881"/>
              <a:chExt cx="912918" cy="692023"/>
            </a:xfrm>
          </p:grpSpPr>
          <p:pic>
            <p:nvPicPr>
              <p:cNvPr id="22" name="图片 38">
                <a:extLst>
                  <a:ext uri="{FF2B5EF4-FFF2-40B4-BE49-F238E27FC236}">
                    <a16:creationId xmlns:a16="http://schemas.microsoft.com/office/drawing/2014/main" id="{38B7F3B6-3576-440F-8665-00C6562F7B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14426" y="2500881"/>
                <a:ext cx="912918" cy="692023"/>
              </a:xfrm>
              <a:prstGeom prst="rect">
                <a:avLst/>
              </a:prstGeom>
            </p:spPr>
          </p:pic>
          <p:sp>
            <p:nvSpPr>
              <p:cNvPr id="23" name="文本框 29">
                <a:extLst>
                  <a:ext uri="{FF2B5EF4-FFF2-40B4-BE49-F238E27FC236}">
                    <a16:creationId xmlns:a16="http://schemas.microsoft.com/office/drawing/2014/main" id="{4D6FB6A8-7C63-4258-BFAB-A78C4DE6D6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73091" y="2554504"/>
                <a:ext cx="754253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3200" dirty="0">
                    <a:solidFill>
                      <a:srgbClr val="FFC000"/>
                    </a:solidFill>
                    <a:latin typeface="+mn-lt"/>
                    <a:ea typeface="思源黑体 CN Bold" panose="020B0800000000000000" pitchFamily="34" charset="-122"/>
                  </a:rPr>
                  <a:t>01</a:t>
                </a:r>
                <a:endParaRPr lang="zh-CN" altLang="en-US" sz="3200" dirty="0">
                  <a:solidFill>
                    <a:srgbClr val="FFC000"/>
                  </a:solidFill>
                  <a:latin typeface="+mn-lt"/>
                  <a:ea typeface="思源黑体 CN Bold" panose="020B0800000000000000" pitchFamily="34" charset="-122"/>
                </a:endParaRPr>
              </a:p>
            </p:txBody>
          </p:sp>
        </p:grpSp>
      </p:grpSp>
      <p:grpSp>
        <p:nvGrpSpPr>
          <p:cNvPr id="24" name="组合 80">
            <a:extLst>
              <a:ext uri="{FF2B5EF4-FFF2-40B4-BE49-F238E27FC236}">
                <a16:creationId xmlns:a16="http://schemas.microsoft.com/office/drawing/2014/main" id="{7446D716-A5A5-42E3-BB07-39F3AA4C2316}"/>
              </a:ext>
            </a:extLst>
          </p:cNvPr>
          <p:cNvGrpSpPr/>
          <p:nvPr/>
        </p:nvGrpSpPr>
        <p:grpSpPr>
          <a:xfrm>
            <a:off x="1407331" y="2263833"/>
            <a:ext cx="8552081" cy="1078526"/>
            <a:chOff x="3914426" y="2500881"/>
            <a:chExt cx="5737077" cy="1078526"/>
          </a:xfrm>
        </p:grpSpPr>
        <p:sp>
          <p:nvSpPr>
            <p:cNvPr id="25" name="文本框 31">
              <a:extLst>
                <a:ext uri="{FF2B5EF4-FFF2-40B4-BE49-F238E27FC236}">
                  <a16:creationId xmlns:a16="http://schemas.microsoft.com/office/drawing/2014/main" id="{57B5F122-7B51-446A-AD6E-A1CA68BFE0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27344" y="2625300"/>
              <a:ext cx="4824159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Rèn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cách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viết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các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số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đo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độ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dài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,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số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đo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khối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lượng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dưới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dạng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số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thập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phân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思源黑体 CN Bold" panose="020B0800000000000000" pitchFamily="34" charset="-122"/>
              </a:endParaRPr>
            </a:p>
          </p:txBody>
        </p:sp>
        <p:grpSp>
          <p:nvGrpSpPr>
            <p:cNvPr id="26" name="组合 82">
              <a:extLst>
                <a:ext uri="{FF2B5EF4-FFF2-40B4-BE49-F238E27FC236}">
                  <a16:creationId xmlns:a16="http://schemas.microsoft.com/office/drawing/2014/main" id="{E428D25C-03A0-4197-9D69-57797BC80AE5}"/>
                </a:ext>
              </a:extLst>
            </p:cNvPr>
            <p:cNvGrpSpPr/>
            <p:nvPr/>
          </p:nvGrpSpPr>
          <p:grpSpPr>
            <a:xfrm>
              <a:off x="3914426" y="2500881"/>
              <a:ext cx="912918" cy="692023"/>
              <a:chOff x="3914426" y="2500881"/>
              <a:chExt cx="912918" cy="692023"/>
            </a:xfrm>
          </p:grpSpPr>
          <p:pic>
            <p:nvPicPr>
              <p:cNvPr id="27" name="图片 83">
                <a:extLst>
                  <a:ext uri="{FF2B5EF4-FFF2-40B4-BE49-F238E27FC236}">
                    <a16:creationId xmlns:a16="http://schemas.microsoft.com/office/drawing/2014/main" id="{FFD1C5D0-FAA4-4C52-AE23-1EAF84ED23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14426" y="2500881"/>
                <a:ext cx="912918" cy="692023"/>
              </a:xfrm>
              <a:prstGeom prst="rect">
                <a:avLst/>
              </a:prstGeom>
            </p:spPr>
          </p:pic>
          <p:sp>
            <p:nvSpPr>
              <p:cNvPr id="28" name="文本框 29">
                <a:extLst>
                  <a:ext uri="{FF2B5EF4-FFF2-40B4-BE49-F238E27FC236}">
                    <a16:creationId xmlns:a16="http://schemas.microsoft.com/office/drawing/2014/main" id="{7D552E96-828C-4FF2-B781-FD57D738C68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73091" y="2554504"/>
                <a:ext cx="754253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3200" dirty="0">
                    <a:solidFill>
                      <a:srgbClr val="FFC000"/>
                    </a:solidFill>
                    <a:latin typeface="+mn-lt"/>
                    <a:ea typeface="思源黑体 CN Bold" panose="020B0800000000000000" pitchFamily="34" charset="-122"/>
                  </a:rPr>
                  <a:t>02</a:t>
                </a:r>
                <a:endParaRPr lang="zh-CN" altLang="en-US" sz="3200" dirty="0">
                  <a:solidFill>
                    <a:srgbClr val="FFC000"/>
                  </a:solidFill>
                  <a:latin typeface="+mn-lt"/>
                  <a:ea typeface="思源黑体 CN Bold" panose="020B0800000000000000" pitchFamily="34" charset="-122"/>
                </a:endParaRPr>
              </a:p>
            </p:txBody>
          </p:sp>
        </p:grpSp>
      </p:grpSp>
      <p:grpSp>
        <p:nvGrpSpPr>
          <p:cNvPr id="29" name="组合 110">
            <a:extLst>
              <a:ext uri="{FF2B5EF4-FFF2-40B4-BE49-F238E27FC236}">
                <a16:creationId xmlns:a16="http://schemas.microsoft.com/office/drawing/2014/main" id="{CE6D3DD3-C09D-4655-B174-5B5141989FF0}"/>
              </a:ext>
            </a:extLst>
          </p:cNvPr>
          <p:cNvGrpSpPr/>
          <p:nvPr/>
        </p:nvGrpSpPr>
        <p:grpSpPr>
          <a:xfrm>
            <a:off x="1461058" y="3475005"/>
            <a:ext cx="5778097" cy="1007730"/>
            <a:chOff x="3914426" y="2500881"/>
            <a:chExt cx="3889155" cy="1007730"/>
          </a:xfrm>
        </p:grpSpPr>
        <p:sp>
          <p:nvSpPr>
            <p:cNvPr id="30" name="文本框 31">
              <a:extLst>
                <a:ext uri="{FF2B5EF4-FFF2-40B4-BE49-F238E27FC236}">
                  <a16:creationId xmlns:a16="http://schemas.microsoft.com/office/drawing/2014/main" id="{B4D5C9D5-2AEB-49E5-BFF5-5BA2CF0352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98052" y="2554504"/>
              <a:ext cx="3005529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r>
                <a:rPr lang="vi-VN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Yêu thích môn học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思源黑体 CN Bold" panose="020B0800000000000000" pitchFamily="34" charset="-122"/>
              </a:endParaRPr>
            </a:p>
          </p:txBody>
        </p:sp>
        <p:grpSp>
          <p:nvGrpSpPr>
            <p:cNvPr id="31" name="组合 112">
              <a:extLst>
                <a:ext uri="{FF2B5EF4-FFF2-40B4-BE49-F238E27FC236}">
                  <a16:creationId xmlns:a16="http://schemas.microsoft.com/office/drawing/2014/main" id="{9FBF5286-A262-4B19-BEA7-2909552FC85E}"/>
                </a:ext>
              </a:extLst>
            </p:cNvPr>
            <p:cNvGrpSpPr/>
            <p:nvPr/>
          </p:nvGrpSpPr>
          <p:grpSpPr>
            <a:xfrm>
              <a:off x="3914426" y="2500881"/>
              <a:ext cx="912918" cy="692023"/>
              <a:chOff x="3914426" y="2500881"/>
              <a:chExt cx="912918" cy="692023"/>
            </a:xfrm>
          </p:grpSpPr>
          <p:pic>
            <p:nvPicPr>
              <p:cNvPr id="32" name="图片 113">
                <a:extLst>
                  <a:ext uri="{FF2B5EF4-FFF2-40B4-BE49-F238E27FC236}">
                    <a16:creationId xmlns:a16="http://schemas.microsoft.com/office/drawing/2014/main" id="{422A078B-7A84-47FA-B323-0C8463D7E2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14426" y="2500881"/>
                <a:ext cx="912918" cy="692023"/>
              </a:xfrm>
              <a:prstGeom prst="rect">
                <a:avLst/>
              </a:prstGeom>
            </p:spPr>
          </p:pic>
          <p:sp>
            <p:nvSpPr>
              <p:cNvPr id="33" name="文本框 29">
                <a:extLst>
                  <a:ext uri="{FF2B5EF4-FFF2-40B4-BE49-F238E27FC236}">
                    <a16:creationId xmlns:a16="http://schemas.microsoft.com/office/drawing/2014/main" id="{042F0066-2E1B-41A5-8C05-9C0B6A7AF7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73091" y="2554504"/>
                <a:ext cx="754253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3200" dirty="0" smtClean="0">
                    <a:solidFill>
                      <a:srgbClr val="FFC000"/>
                    </a:solidFill>
                    <a:latin typeface="+mn-lt"/>
                    <a:ea typeface="思源黑体 CN Bold" panose="020B0800000000000000" pitchFamily="34" charset="-122"/>
                  </a:rPr>
                  <a:t>03</a:t>
                </a:r>
                <a:endParaRPr lang="zh-CN" altLang="en-US" sz="3200" dirty="0">
                  <a:solidFill>
                    <a:srgbClr val="FFC000"/>
                  </a:solidFill>
                  <a:latin typeface="+mn-lt"/>
                  <a:ea typeface="思源黑体 CN Bold" panose="020B0800000000000000" pitchFamily="34" charset="-122"/>
                </a:endParaRPr>
              </a:p>
            </p:txBody>
          </p:sp>
        </p:grpSp>
      </p:grpSp>
      <p:sp>
        <p:nvSpPr>
          <p:cNvPr id="34" name="矩形 140">
            <a:extLst>
              <a:ext uri="{FF2B5EF4-FFF2-40B4-BE49-F238E27FC236}">
                <a16:creationId xmlns:a16="http://schemas.microsoft.com/office/drawing/2014/main" id="{D2641D76-E75A-4E96-AB83-443414D0AD45}"/>
              </a:ext>
            </a:extLst>
          </p:cNvPr>
          <p:cNvSpPr/>
          <p:nvPr/>
        </p:nvSpPr>
        <p:spPr>
          <a:xfrm>
            <a:off x="3127596" y="58181"/>
            <a:ext cx="639790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4800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Kaleko 105 Round Bold" pitchFamily="2" charset="0"/>
                <a:ea typeface="思源黑体 CN Bold" panose="020B0800000000000000" pitchFamily="34" charset="-122"/>
              </a:rPr>
              <a:t>ĐÁNH GIÁ</a:t>
            </a:r>
            <a:r>
              <a:rPr lang="en-US" altLang="zh-CN" sz="4800" cap="none" spc="0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Kaleko 105 Round Bold" pitchFamily="2" charset="0"/>
                <a:ea typeface="思源黑体 CN Bold" panose="020B0800000000000000" pitchFamily="34" charset="-122"/>
              </a:rPr>
              <a:t> MỤC TIÊU</a:t>
            </a:r>
            <a:endParaRPr lang="zh-CN" altLang="en-US" sz="4800" cap="none" spc="0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Kaleko 105 Round Bold" pitchFamily="2" charset="0"/>
              <a:ea typeface="思源黑体 CN Bold" panose="020B0800000000000000" pitchFamily="34" charset="-122"/>
            </a:endParaRPr>
          </a:p>
        </p:txBody>
      </p:sp>
      <p:pic>
        <p:nvPicPr>
          <p:cNvPr id="35" name="Picture 2" descr="Check mark free icon">
            <a:extLst>
              <a:ext uri="{FF2B5EF4-FFF2-40B4-BE49-F238E27FC236}">
                <a16:creationId xmlns:a16="http://schemas.microsoft.com/office/drawing/2014/main" id="{E2731EDC-D2E5-5F4A-9DCB-89F55A44F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57" y="1060076"/>
            <a:ext cx="973027" cy="97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heck mark free icon">
            <a:extLst>
              <a:ext uri="{FF2B5EF4-FFF2-40B4-BE49-F238E27FC236}">
                <a16:creationId xmlns:a16="http://schemas.microsoft.com/office/drawing/2014/main" id="{D93267C1-0EDE-784B-A141-337D624E5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24" y="2101066"/>
            <a:ext cx="991302" cy="99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Check mark free icon">
            <a:extLst>
              <a:ext uri="{FF2B5EF4-FFF2-40B4-BE49-F238E27FC236}">
                <a16:creationId xmlns:a16="http://schemas.microsoft.com/office/drawing/2014/main" id="{D93267C1-0EDE-784B-A141-337D624E5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82" y="3228293"/>
            <a:ext cx="991302" cy="99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54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15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65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15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sp>
        <p:nvSpPr>
          <p:cNvPr id="23" name="任意多边形 22"/>
          <p:cNvSpPr/>
          <p:nvPr/>
        </p:nvSpPr>
        <p:spPr>
          <a:xfrm>
            <a:off x="1420504" y="579916"/>
            <a:ext cx="9238777" cy="4965855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3394731"/>
            <a:ext cx="12193057" cy="371888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01458" y="2758402"/>
            <a:ext cx="13046571" cy="38103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781" y="2805742"/>
            <a:ext cx="2147182" cy="259953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0" t="38730" b="28254"/>
          <a:stretch/>
        </p:blipFill>
        <p:spPr>
          <a:xfrm>
            <a:off x="7489636" y="2786724"/>
            <a:ext cx="4702628" cy="454289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106" y="238364"/>
            <a:ext cx="1304289" cy="76239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8547" y="2187925"/>
            <a:ext cx="1328401" cy="77648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4044" y="345444"/>
            <a:ext cx="1603387" cy="197527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005" y="1679693"/>
            <a:ext cx="1153096" cy="1420544"/>
          </a:xfrm>
          <a:prstGeom prst="rect">
            <a:avLst/>
          </a:prstGeom>
        </p:spPr>
      </p:pic>
      <p:grpSp>
        <p:nvGrpSpPr>
          <p:cNvPr id="18" name="组合 11">
            <a:extLst>
              <a:ext uri="{FF2B5EF4-FFF2-40B4-BE49-F238E27FC236}">
                <a16:creationId xmlns:a16="http://schemas.microsoft.com/office/drawing/2014/main" id="{555ABCE1-5BDD-4F37-99CE-827B9212E845}"/>
              </a:ext>
            </a:extLst>
          </p:cNvPr>
          <p:cNvGrpSpPr/>
          <p:nvPr/>
        </p:nvGrpSpPr>
        <p:grpSpPr>
          <a:xfrm>
            <a:off x="1498948" y="1544990"/>
            <a:ext cx="838140" cy="475581"/>
            <a:chOff x="704959" y="1554141"/>
            <a:chExt cx="649803" cy="475581"/>
          </a:xfrm>
          <a:solidFill>
            <a:srgbClr val="00B0F0"/>
          </a:solidFill>
          <a:effectLst>
            <a:outerShdw blurRad="50800" dist="38100" dir="8100000" algn="tr" rotWithShape="0">
              <a:schemeClr val="bg1">
                <a:lumMod val="50000"/>
                <a:alpha val="40000"/>
              </a:schemeClr>
            </a:outerShdw>
          </a:effectLst>
        </p:grpSpPr>
        <p:sp>
          <p:nvSpPr>
            <p:cNvPr id="19" name="流程图: 合并 9">
              <a:extLst>
                <a:ext uri="{FF2B5EF4-FFF2-40B4-BE49-F238E27FC236}">
                  <a16:creationId xmlns:a16="http://schemas.microsoft.com/office/drawing/2014/main" id="{24419F8B-E282-4D14-80A5-0D00875D9F99}"/>
                </a:ext>
              </a:extLst>
            </p:cNvPr>
            <p:cNvSpPr/>
            <p:nvPr/>
          </p:nvSpPr>
          <p:spPr>
            <a:xfrm rot="17433031">
              <a:off x="1055928" y="1424037"/>
              <a:ext cx="168730" cy="42893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流程图: 合并 10">
              <a:extLst>
                <a:ext uri="{FF2B5EF4-FFF2-40B4-BE49-F238E27FC236}">
                  <a16:creationId xmlns:a16="http://schemas.microsoft.com/office/drawing/2014/main" id="{DB6C4316-9B7E-4C02-BFD6-077C14E31614}"/>
                </a:ext>
              </a:extLst>
            </p:cNvPr>
            <p:cNvSpPr/>
            <p:nvPr/>
          </p:nvSpPr>
          <p:spPr>
            <a:xfrm rot="15569834">
              <a:off x="835063" y="1730888"/>
              <a:ext cx="168730" cy="42893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12">
            <a:extLst>
              <a:ext uri="{FF2B5EF4-FFF2-40B4-BE49-F238E27FC236}">
                <a16:creationId xmlns:a16="http://schemas.microsoft.com/office/drawing/2014/main" id="{AE063398-5BD6-46EC-B6DE-F01069B1C1D5}"/>
              </a:ext>
            </a:extLst>
          </p:cNvPr>
          <p:cNvGrpSpPr/>
          <p:nvPr/>
        </p:nvGrpSpPr>
        <p:grpSpPr>
          <a:xfrm flipH="1">
            <a:off x="9883969" y="2509444"/>
            <a:ext cx="553260" cy="581283"/>
            <a:chOff x="925824" y="1554141"/>
            <a:chExt cx="428938" cy="581283"/>
          </a:xfrm>
          <a:solidFill>
            <a:srgbClr val="FFC000"/>
          </a:solidFill>
          <a:effectLst>
            <a:outerShdw blurRad="50800" dist="38100" dir="8100000" algn="tr" rotWithShape="0">
              <a:schemeClr val="bg1">
                <a:lumMod val="50000"/>
                <a:alpha val="40000"/>
              </a:schemeClr>
            </a:outerShdw>
          </a:effectLst>
        </p:grpSpPr>
        <p:sp>
          <p:nvSpPr>
            <p:cNvPr id="22" name="流程图: 合并 13">
              <a:extLst>
                <a:ext uri="{FF2B5EF4-FFF2-40B4-BE49-F238E27FC236}">
                  <a16:creationId xmlns:a16="http://schemas.microsoft.com/office/drawing/2014/main" id="{52DAC12D-262D-49C2-B454-377E16788656}"/>
                </a:ext>
              </a:extLst>
            </p:cNvPr>
            <p:cNvSpPr/>
            <p:nvPr/>
          </p:nvSpPr>
          <p:spPr>
            <a:xfrm rot="14192251">
              <a:off x="1055928" y="1424037"/>
              <a:ext cx="168730" cy="42893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流程图: 合并 14">
              <a:extLst>
                <a:ext uri="{FF2B5EF4-FFF2-40B4-BE49-F238E27FC236}">
                  <a16:creationId xmlns:a16="http://schemas.microsoft.com/office/drawing/2014/main" id="{E9CCE040-4F3E-47C2-B3D7-311F2536A62F}"/>
                </a:ext>
              </a:extLst>
            </p:cNvPr>
            <p:cNvSpPr/>
            <p:nvPr/>
          </p:nvSpPr>
          <p:spPr>
            <a:xfrm rot="12037197">
              <a:off x="1145952" y="1726496"/>
              <a:ext cx="199771" cy="408928"/>
            </a:xfrm>
            <a:prstGeom prst="flowChartMerg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890195" y="864486"/>
            <a:ext cx="89032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Pateglamt Script" panose="02000000000000000000" pitchFamily="2" charset="0"/>
              </a:rPr>
              <a:t>Dặn</a:t>
            </a:r>
            <a:r>
              <a:rPr lang="en-US" sz="80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Pateglamt Script" panose="02000000000000000000" pitchFamily="2" charset="0"/>
              </a:rPr>
              <a:t> </a:t>
            </a:r>
            <a:r>
              <a:rPr lang="en-US" sz="80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Pateglamt Script" panose="02000000000000000000" pitchFamily="2" charset="0"/>
              </a:rPr>
              <a:t>dò</a:t>
            </a:r>
            <a:endParaRPr lang="en-US" sz="80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Pateglamt Script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33972" y="1989448"/>
            <a:ext cx="6700970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3600" b="1" dirty="0" err="1" smtClean="0">
                <a:latin typeface="#9Slide05 Edwardian" panose="02040603050506020204" pitchFamily="18" charset="0"/>
              </a:rPr>
              <a:t>Ôn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tập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về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đơn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vị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đo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độ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dài</a:t>
            </a:r>
            <a:r>
              <a:rPr lang="en-US" sz="3600" b="1" dirty="0" smtClean="0">
                <a:latin typeface="#9Slide05 Edwardian" panose="02040603050506020204" pitchFamily="18" charset="0"/>
              </a:rPr>
              <a:t>,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đơn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vị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đo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khối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lượng</a:t>
            </a:r>
            <a:r>
              <a:rPr lang="en-US" sz="3600" b="1" dirty="0" smtClean="0">
                <a:latin typeface="#9Slide05 Edwardian" panose="020406030505060202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3600" b="1" dirty="0" err="1" smtClean="0">
                <a:latin typeface="#9Slide05 Edwardian" panose="02040603050506020204" pitchFamily="18" charset="0"/>
              </a:rPr>
              <a:t>Đọc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trước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bài</a:t>
            </a:r>
            <a:r>
              <a:rPr lang="en-US" sz="3600" b="1" dirty="0" smtClean="0">
                <a:latin typeface="#9Slide05 Edwardian" panose="02040603050506020204" pitchFamily="18" charset="0"/>
              </a:rPr>
              <a:t> “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Ôn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tập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về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đo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độ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dài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và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đo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khối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lượng</a:t>
            </a:r>
            <a:r>
              <a:rPr lang="en-US" sz="3600" b="1" dirty="0" smtClean="0">
                <a:latin typeface="#9Slide05 Edwardian" panose="02040603050506020204" pitchFamily="18" charset="0"/>
              </a:rPr>
              <a:t> (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tiếp</a:t>
            </a:r>
            <a:r>
              <a:rPr lang="en-US" sz="3600" b="1" dirty="0" smtClean="0">
                <a:latin typeface="#9Slide05 Edwardian" panose="02040603050506020204" pitchFamily="18" charset="0"/>
              </a:rPr>
              <a:t> </a:t>
            </a:r>
            <a:r>
              <a:rPr lang="en-US" sz="3600" b="1" dirty="0" err="1" smtClean="0">
                <a:latin typeface="#9Slide05 Edwardian" panose="02040603050506020204" pitchFamily="18" charset="0"/>
              </a:rPr>
              <a:t>theo</a:t>
            </a:r>
            <a:r>
              <a:rPr lang="en-US" sz="3600" b="1" dirty="0" smtClean="0">
                <a:latin typeface="#9Slide05 Edwardian" panose="02040603050506020204" pitchFamily="18" charset="0"/>
              </a:rPr>
              <a:t>)”.</a:t>
            </a:r>
            <a:endParaRPr lang="en-US" sz="3600" b="1" dirty="0">
              <a:latin typeface="#9Slide05 Edwardian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92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>
            <a:extLst>
              <a:ext uri="{FF2B5EF4-FFF2-40B4-BE49-F238E27FC236}">
                <a16:creationId xmlns:a16="http://schemas.microsoft.com/office/drawing/2014/main" id="{7E344B9E-4235-4D99-9C68-220C40C5DD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>
            <a:extLst>
              <a:ext uri="{FF2B5EF4-FFF2-40B4-BE49-F238E27FC236}">
                <a16:creationId xmlns:a16="http://schemas.microsoft.com/office/drawing/2014/main" id="{EB2DF17D-C5CC-49B2-8406-C457717141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>
            <a:extLst>
              <a:ext uri="{FF2B5EF4-FFF2-40B4-BE49-F238E27FC236}">
                <a16:creationId xmlns:a16="http://schemas.microsoft.com/office/drawing/2014/main" id="{C9CD878C-58EC-4B7C-8E16-E1C2A3C441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>
            <a:extLst>
              <a:ext uri="{FF2B5EF4-FFF2-40B4-BE49-F238E27FC236}">
                <a16:creationId xmlns:a16="http://schemas.microsoft.com/office/drawing/2014/main" id="{420F89D8-45EE-4E1E-9611-CC2B34129CA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42" name="图片 341">
            <a:extLst>
              <a:ext uri="{FF2B5EF4-FFF2-40B4-BE49-F238E27FC236}">
                <a16:creationId xmlns:a16="http://schemas.microsoft.com/office/drawing/2014/main" id="{8C4D4476-2B96-44B2-B380-773DF982CC6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pic>
        <p:nvPicPr>
          <p:cNvPr id="349" name="Craig Duncan - Battle Hymn Of The Republic">
            <a:hlinkClick r:id="" action="ppaction://media"/>
            <a:extLst>
              <a:ext uri="{FF2B5EF4-FFF2-40B4-BE49-F238E27FC236}">
                <a16:creationId xmlns:a16="http://schemas.microsoft.com/office/drawing/2014/main" id="{F644EB09-1A23-4B95-B65B-41BD706716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427869" y="0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666" y="361664"/>
            <a:ext cx="2895851" cy="14997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479" y="1983587"/>
            <a:ext cx="10058400" cy="21443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109" y="4288032"/>
            <a:ext cx="4334632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65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>
            <a:extLst>
              <a:ext uri="{FF2B5EF4-FFF2-40B4-BE49-F238E27FC236}">
                <a16:creationId xmlns:a16="http://schemas.microsoft.com/office/drawing/2014/main" id="{7E344B9E-4235-4D99-9C68-220C40C5D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4" name="图片 333">
            <a:extLst>
              <a:ext uri="{FF2B5EF4-FFF2-40B4-BE49-F238E27FC236}">
                <a16:creationId xmlns:a16="http://schemas.microsoft.com/office/drawing/2014/main" id="{C9CD878C-58EC-4B7C-8E16-E1C2A3C441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>
            <a:extLst>
              <a:ext uri="{FF2B5EF4-FFF2-40B4-BE49-F238E27FC236}">
                <a16:creationId xmlns:a16="http://schemas.microsoft.com/office/drawing/2014/main" id="{420F89D8-45EE-4E1E-9611-CC2B34129CA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>
            <a:extLst>
              <a:ext uri="{FF2B5EF4-FFF2-40B4-BE49-F238E27FC236}">
                <a16:creationId xmlns:a16="http://schemas.microsoft.com/office/drawing/2014/main" id="{B18620E4-EE9E-4014-9E5F-00D69CB5B6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19" y="268474"/>
            <a:ext cx="8711808" cy="1785066"/>
          </a:xfrm>
          <a:prstGeom prst="rect">
            <a:avLst/>
          </a:prstGeom>
        </p:spPr>
      </p:pic>
      <p:grpSp>
        <p:nvGrpSpPr>
          <p:cNvPr id="19" name="组合 35">
            <a:extLst>
              <a:ext uri="{FF2B5EF4-FFF2-40B4-BE49-F238E27FC236}">
                <a16:creationId xmlns:a16="http://schemas.microsoft.com/office/drawing/2014/main" id="{536AE091-CD33-4ECA-BBEE-1C9E83B50064}"/>
              </a:ext>
            </a:extLst>
          </p:cNvPr>
          <p:cNvGrpSpPr/>
          <p:nvPr/>
        </p:nvGrpSpPr>
        <p:grpSpPr>
          <a:xfrm>
            <a:off x="1370084" y="1192467"/>
            <a:ext cx="10711658" cy="711101"/>
            <a:chOff x="3914426" y="2500881"/>
            <a:chExt cx="7197795" cy="711101"/>
          </a:xfrm>
        </p:grpSpPr>
        <p:sp>
          <p:nvSpPr>
            <p:cNvPr id="20" name="文本框 31">
              <a:extLst>
                <a:ext uri="{FF2B5EF4-FFF2-40B4-BE49-F238E27FC236}">
                  <a16:creationId xmlns:a16="http://schemas.microsoft.com/office/drawing/2014/main" id="{F006D4F8-FF12-44BD-B8AE-DC25FA0E80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1271" y="2688762"/>
              <a:ext cx="617095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Củng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cố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về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đơn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vị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đo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độ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dài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,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đơn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vị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đo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khối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lượng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.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endParaRPr>
            </a:p>
          </p:txBody>
        </p:sp>
        <p:grpSp>
          <p:nvGrpSpPr>
            <p:cNvPr id="21" name="组合 37">
              <a:extLst>
                <a:ext uri="{FF2B5EF4-FFF2-40B4-BE49-F238E27FC236}">
                  <a16:creationId xmlns:a16="http://schemas.microsoft.com/office/drawing/2014/main" id="{F83F819F-6C1D-4292-8993-2BA5673AF3C7}"/>
                </a:ext>
              </a:extLst>
            </p:cNvPr>
            <p:cNvGrpSpPr/>
            <p:nvPr/>
          </p:nvGrpSpPr>
          <p:grpSpPr>
            <a:xfrm>
              <a:off x="3914426" y="2500881"/>
              <a:ext cx="912918" cy="692023"/>
              <a:chOff x="3914426" y="2500881"/>
              <a:chExt cx="912918" cy="692023"/>
            </a:xfrm>
          </p:grpSpPr>
          <p:pic>
            <p:nvPicPr>
              <p:cNvPr id="22" name="图片 38">
                <a:extLst>
                  <a:ext uri="{FF2B5EF4-FFF2-40B4-BE49-F238E27FC236}">
                    <a16:creationId xmlns:a16="http://schemas.microsoft.com/office/drawing/2014/main" id="{38B7F3B6-3576-440F-8665-00C6562F7B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14426" y="2500881"/>
                <a:ext cx="912918" cy="692023"/>
              </a:xfrm>
              <a:prstGeom prst="rect">
                <a:avLst/>
              </a:prstGeom>
            </p:spPr>
          </p:pic>
          <p:sp>
            <p:nvSpPr>
              <p:cNvPr id="23" name="文本框 29">
                <a:extLst>
                  <a:ext uri="{FF2B5EF4-FFF2-40B4-BE49-F238E27FC236}">
                    <a16:creationId xmlns:a16="http://schemas.microsoft.com/office/drawing/2014/main" id="{4D6FB6A8-7C63-4258-BFAB-A78C4DE6D6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73091" y="2554504"/>
                <a:ext cx="754253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3200" dirty="0">
                    <a:solidFill>
                      <a:srgbClr val="FFC000"/>
                    </a:solidFill>
                    <a:latin typeface="Arial" panose="020B0604020202020204" pitchFamily="34" charset="0"/>
                    <a:ea typeface="思源黑体 CN Bold" panose="020B0800000000000000" pitchFamily="34" charset="-122"/>
                    <a:cs typeface="Arial" panose="020B0604020202020204" pitchFamily="34" charset="0"/>
                  </a:rPr>
                  <a:t>01</a:t>
                </a:r>
                <a:endParaRPr lang="zh-CN" altLang="en-US" sz="3200" dirty="0">
                  <a:solidFill>
                    <a:srgbClr val="FFC000"/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4" name="组合 80">
            <a:extLst>
              <a:ext uri="{FF2B5EF4-FFF2-40B4-BE49-F238E27FC236}">
                <a16:creationId xmlns:a16="http://schemas.microsoft.com/office/drawing/2014/main" id="{7446D716-A5A5-42E3-BB07-39F3AA4C2316}"/>
              </a:ext>
            </a:extLst>
          </p:cNvPr>
          <p:cNvGrpSpPr/>
          <p:nvPr/>
        </p:nvGrpSpPr>
        <p:grpSpPr>
          <a:xfrm>
            <a:off x="1407331" y="2263833"/>
            <a:ext cx="10482176" cy="1063412"/>
            <a:chOff x="3914426" y="2500881"/>
            <a:chExt cx="6270542" cy="1063412"/>
          </a:xfrm>
        </p:grpSpPr>
        <p:sp>
          <p:nvSpPr>
            <p:cNvPr id="25" name="文本框 31">
              <a:extLst>
                <a:ext uri="{FF2B5EF4-FFF2-40B4-BE49-F238E27FC236}">
                  <a16:creationId xmlns:a16="http://schemas.microsoft.com/office/drawing/2014/main" id="{57B5F122-7B51-446A-AD6E-A1CA68BFE0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27344" y="2610186"/>
              <a:ext cx="5357624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Rèn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cách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viết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các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số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đo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độ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dài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,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số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đo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khối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lượng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dưới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dạng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số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thập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phân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rPr>
                <a:t>.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endParaRPr>
            </a:p>
          </p:txBody>
        </p:sp>
        <p:grpSp>
          <p:nvGrpSpPr>
            <p:cNvPr id="26" name="组合 82">
              <a:extLst>
                <a:ext uri="{FF2B5EF4-FFF2-40B4-BE49-F238E27FC236}">
                  <a16:creationId xmlns:a16="http://schemas.microsoft.com/office/drawing/2014/main" id="{E428D25C-03A0-4197-9D69-57797BC80AE5}"/>
                </a:ext>
              </a:extLst>
            </p:cNvPr>
            <p:cNvGrpSpPr/>
            <p:nvPr/>
          </p:nvGrpSpPr>
          <p:grpSpPr>
            <a:xfrm>
              <a:off x="3914426" y="2500881"/>
              <a:ext cx="912918" cy="692023"/>
              <a:chOff x="3914426" y="2500881"/>
              <a:chExt cx="912918" cy="692023"/>
            </a:xfrm>
          </p:grpSpPr>
          <p:pic>
            <p:nvPicPr>
              <p:cNvPr id="27" name="图片 83">
                <a:extLst>
                  <a:ext uri="{FF2B5EF4-FFF2-40B4-BE49-F238E27FC236}">
                    <a16:creationId xmlns:a16="http://schemas.microsoft.com/office/drawing/2014/main" id="{FFD1C5D0-FAA4-4C52-AE23-1EAF84ED23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14426" y="2500881"/>
                <a:ext cx="912918" cy="692023"/>
              </a:xfrm>
              <a:prstGeom prst="rect">
                <a:avLst/>
              </a:prstGeom>
            </p:spPr>
          </p:pic>
          <p:sp>
            <p:nvSpPr>
              <p:cNvPr id="28" name="文本框 29">
                <a:extLst>
                  <a:ext uri="{FF2B5EF4-FFF2-40B4-BE49-F238E27FC236}">
                    <a16:creationId xmlns:a16="http://schemas.microsoft.com/office/drawing/2014/main" id="{7D552E96-828C-4FF2-B781-FD57D738C68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73091" y="2554504"/>
                <a:ext cx="754253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3200" dirty="0">
                    <a:solidFill>
                      <a:srgbClr val="FFC000"/>
                    </a:solidFill>
                    <a:latin typeface="Arial" panose="020B0604020202020204" pitchFamily="34" charset="0"/>
                    <a:ea typeface="思源黑体 CN Bold" panose="020B0800000000000000" pitchFamily="34" charset="-122"/>
                    <a:cs typeface="Arial" panose="020B0604020202020204" pitchFamily="34" charset="0"/>
                  </a:rPr>
                  <a:t>02</a:t>
                </a:r>
                <a:endParaRPr lang="zh-CN" altLang="en-US" sz="3200" dirty="0">
                  <a:solidFill>
                    <a:srgbClr val="FFC000"/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9" name="组合 110">
            <a:extLst>
              <a:ext uri="{FF2B5EF4-FFF2-40B4-BE49-F238E27FC236}">
                <a16:creationId xmlns:a16="http://schemas.microsoft.com/office/drawing/2014/main" id="{CE6D3DD3-C09D-4655-B174-5B5141989FF0}"/>
              </a:ext>
            </a:extLst>
          </p:cNvPr>
          <p:cNvGrpSpPr/>
          <p:nvPr/>
        </p:nvGrpSpPr>
        <p:grpSpPr>
          <a:xfrm>
            <a:off x="1461058" y="3475005"/>
            <a:ext cx="5972693" cy="692023"/>
            <a:chOff x="3914426" y="2500881"/>
            <a:chExt cx="4020135" cy="692023"/>
          </a:xfrm>
        </p:grpSpPr>
        <p:sp>
          <p:nvSpPr>
            <p:cNvPr id="30" name="文本框 31">
              <a:extLst>
                <a:ext uri="{FF2B5EF4-FFF2-40B4-BE49-F238E27FC236}">
                  <a16:creationId xmlns:a16="http://schemas.microsoft.com/office/drawing/2014/main" id="{B4D5C9D5-2AEB-49E5-BFF5-5BA2CF0352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29032" y="2548254"/>
              <a:ext cx="300552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r>
                <a:rPr lang="vi-VN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Yêu thích môn </a:t>
              </a:r>
              <a:r>
                <a:rPr lang="vi-VN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học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思源黑体 CN Bold" panose="020B0800000000000000" pitchFamily="34" charset="-122"/>
                </a:rPr>
                <a:t>.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思源黑体 CN Bold" panose="020B0800000000000000" pitchFamily="34" charset="-122"/>
              </a:endParaRPr>
            </a:p>
          </p:txBody>
        </p:sp>
        <p:grpSp>
          <p:nvGrpSpPr>
            <p:cNvPr id="31" name="组合 112">
              <a:extLst>
                <a:ext uri="{FF2B5EF4-FFF2-40B4-BE49-F238E27FC236}">
                  <a16:creationId xmlns:a16="http://schemas.microsoft.com/office/drawing/2014/main" id="{9FBF5286-A262-4B19-BEA7-2909552FC85E}"/>
                </a:ext>
              </a:extLst>
            </p:cNvPr>
            <p:cNvGrpSpPr/>
            <p:nvPr/>
          </p:nvGrpSpPr>
          <p:grpSpPr>
            <a:xfrm>
              <a:off x="3914426" y="2500881"/>
              <a:ext cx="912918" cy="692023"/>
              <a:chOff x="3914426" y="2500881"/>
              <a:chExt cx="912918" cy="692023"/>
            </a:xfrm>
          </p:grpSpPr>
          <p:pic>
            <p:nvPicPr>
              <p:cNvPr id="32" name="图片 113">
                <a:extLst>
                  <a:ext uri="{FF2B5EF4-FFF2-40B4-BE49-F238E27FC236}">
                    <a16:creationId xmlns:a16="http://schemas.microsoft.com/office/drawing/2014/main" id="{422A078B-7A84-47FA-B323-0C8463D7E2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14426" y="2500881"/>
                <a:ext cx="912918" cy="692023"/>
              </a:xfrm>
              <a:prstGeom prst="rect">
                <a:avLst/>
              </a:prstGeom>
            </p:spPr>
          </p:pic>
          <p:sp>
            <p:nvSpPr>
              <p:cNvPr id="33" name="文本框 29">
                <a:extLst>
                  <a:ext uri="{FF2B5EF4-FFF2-40B4-BE49-F238E27FC236}">
                    <a16:creationId xmlns:a16="http://schemas.microsoft.com/office/drawing/2014/main" id="{042F0066-2E1B-41A5-8C05-9C0B6A7AF7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73091" y="2554504"/>
                <a:ext cx="754253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3200" dirty="0" smtClean="0">
                    <a:solidFill>
                      <a:srgbClr val="FFC000"/>
                    </a:solidFill>
                    <a:latin typeface="Arial" panose="020B0604020202020204" pitchFamily="34" charset="0"/>
                    <a:ea typeface="思源黑体 CN Bold" panose="020B0800000000000000" pitchFamily="34" charset="-122"/>
                    <a:cs typeface="Arial" panose="020B0604020202020204" pitchFamily="34" charset="0"/>
                  </a:rPr>
                  <a:t>03</a:t>
                </a:r>
                <a:endParaRPr lang="zh-CN" altLang="en-US" sz="3200" dirty="0">
                  <a:solidFill>
                    <a:srgbClr val="FFC000"/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4" name="矩形 140">
            <a:extLst>
              <a:ext uri="{FF2B5EF4-FFF2-40B4-BE49-F238E27FC236}">
                <a16:creationId xmlns:a16="http://schemas.microsoft.com/office/drawing/2014/main" id="{D2641D76-E75A-4E96-AB83-443414D0AD45}"/>
              </a:ext>
            </a:extLst>
          </p:cNvPr>
          <p:cNvSpPr/>
          <p:nvPr/>
        </p:nvSpPr>
        <p:spPr>
          <a:xfrm>
            <a:off x="4290067" y="302240"/>
            <a:ext cx="319991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4800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Kaleko 105 Round Bold" pitchFamily="2" charset="0"/>
                <a:ea typeface="思源黑体 CN Bold" panose="020B0800000000000000" pitchFamily="34" charset="-122"/>
              </a:rPr>
              <a:t>MỤC TIÊU</a:t>
            </a:r>
            <a:endParaRPr lang="zh-CN" altLang="en-US" sz="4800" cap="none" spc="0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Kaleko 105 Round Bold" pitchFamily="2" charset="0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6890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plant&#10;&#10;Description automatically generated">
            <a:extLst>
              <a:ext uri="{FF2B5EF4-FFF2-40B4-BE49-F238E27FC236}">
                <a16:creationId xmlns:a16="http://schemas.microsoft.com/office/drawing/2014/main" id="{5CBCA1D9-8A84-4426-B6CA-BD192969D5C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0" b="19355"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5" name="Giới thiệu trò chơi nhạc dài">
            <a:hlinkClick r:id="" action="ppaction://media"/>
            <a:extLst>
              <a:ext uri="{FF2B5EF4-FFF2-40B4-BE49-F238E27FC236}">
                <a16:creationId xmlns:a16="http://schemas.microsoft.com/office/drawing/2014/main" id="{205E5D23-DE44-4E55-92A4-589774C5CCD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3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3900" y="41441"/>
            <a:ext cx="609600" cy="609600"/>
          </a:xfrm>
          <a:prstGeom prst="rect">
            <a:avLst/>
          </a:prstGeom>
        </p:spPr>
      </p:pic>
      <p:pic>
        <p:nvPicPr>
          <p:cNvPr id="6" name="Picture 5" descr="Aesthetic Oiseau: Strawberry Wallpaper">
            <a:extLst>
              <a:ext uri="{FF2B5EF4-FFF2-40B4-BE49-F238E27FC236}">
                <a16:creationId xmlns:a16="http://schemas.microsoft.com/office/drawing/2014/main" id="{56F9B936-1B08-4831-A81A-9E6A6BB0A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" t="5279" r="1912" b="72127"/>
          <a:stretch>
            <a:fillRect/>
          </a:stretch>
        </p:blipFill>
        <p:spPr bwMode="auto">
          <a:xfrm>
            <a:off x="1759164" y="114334"/>
            <a:ext cx="8690539" cy="1063192"/>
          </a:xfrm>
          <a:custGeom>
            <a:avLst/>
            <a:gdLst/>
            <a:ahLst/>
            <a:cxnLst/>
            <a:rect l="l" t="t" r="r" b="b"/>
            <a:pathLst>
              <a:path w="8690539" h="1063192">
                <a:moveTo>
                  <a:pt x="3387439" y="922735"/>
                </a:moveTo>
                <a:cubicBezTo>
                  <a:pt x="3414414" y="922735"/>
                  <a:pt x="3435963" y="937463"/>
                  <a:pt x="3452086" y="966918"/>
                </a:cubicBezTo>
                <a:cubicBezTo>
                  <a:pt x="3457047" y="974980"/>
                  <a:pt x="3459528" y="984592"/>
                  <a:pt x="3459528" y="995754"/>
                </a:cubicBezTo>
                <a:cubicBezTo>
                  <a:pt x="3459528" y="1019318"/>
                  <a:pt x="3447901" y="1038542"/>
                  <a:pt x="3424646" y="1053425"/>
                </a:cubicBezTo>
                <a:cubicBezTo>
                  <a:pt x="3414414" y="1059936"/>
                  <a:pt x="3402787" y="1063192"/>
                  <a:pt x="3389765" y="1063192"/>
                </a:cubicBezTo>
                <a:cubicBezTo>
                  <a:pt x="3369611" y="1063192"/>
                  <a:pt x="3352635" y="1056215"/>
                  <a:pt x="3338837" y="1042263"/>
                </a:cubicBezTo>
                <a:cubicBezTo>
                  <a:pt x="3325040" y="1028310"/>
                  <a:pt x="3318141" y="1010947"/>
                  <a:pt x="3318141" y="990173"/>
                </a:cubicBezTo>
                <a:cubicBezTo>
                  <a:pt x="3318141" y="959787"/>
                  <a:pt x="3331473" y="939323"/>
                  <a:pt x="3358139" y="928781"/>
                </a:cubicBezTo>
                <a:cubicBezTo>
                  <a:pt x="3367131" y="924750"/>
                  <a:pt x="3376897" y="922735"/>
                  <a:pt x="3387439" y="922735"/>
                </a:cubicBezTo>
                <a:close/>
                <a:moveTo>
                  <a:pt x="5312159" y="456717"/>
                </a:moveTo>
                <a:cubicBezTo>
                  <a:pt x="5294485" y="456717"/>
                  <a:pt x="5285649" y="466484"/>
                  <a:pt x="5285649" y="486017"/>
                </a:cubicBezTo>
                <a:cubicBezTo>
                  <a:pt x="5285649" y="493769"/>
                  <a:pt x="5286268" y="505241"/>
                  <a:pt x="5287509" y="520434"/>
                </a:cubicBezTo>
                <a:cubicBezTo>
                  <a:pt x="5288749" y="535627"/>
                  <a:pt x="5289369" y="547099"/>
                  <a:pt x="5289369" y="554850"/>
                </a:cubicBezTo>
                <a:cubicBezTo>
                  <a:pt x="5289369" y="582756"/>
                  <a:pt x="5291230" y="601514"/>
                  <a:pt x="5294950" y="611126"/>
                </a:cubicBezTo>
                <a:cubicBezTo>
                  <a:pt x="5301462" y="627559"/>
                  <a:pt x="5316034" y="635776"/>
                  <a:pt x="5338669" y="635776"/>
                </a:cubicBezTo>
                <a:cubicBezTo>
                  <a:pt x="5360373" y="635776"/>
                  <a:pt x="5376961" y="626784"/>
                  <a:pt x="5388433" y="608801"/>
                </a:cubicBezTo>
                <a:cubicBezTo>
                  <a:pt x="5397735" y="593608"/>
                  <a:pt x="5402386" y="574694"/>
                  <a:pt x="5402386" y="552060"/>
                </a:cubicBezTo>
                <a:cubicBezTo>
                  <a:pt x="5402386" y="488498"/>
                  <a:pt x="5372310" y="456717"/>
                  <a:pt x="5312159" y="456717"/>
                </a:cubicBezTo>
                <a:close/>
                <a:moveTo>
                  <a:pt x="2802210" y="448810"/>
                </a:moveTo>
                <a:cubicBezTo>
                  <a:pt x="2790738" y="450051"/>
                  <a:pt x="2779265" y="467879"/>
                  <a:pt x="2767793" y="502295"/>
                </a:cubicBezTo>
                <a:cubicBezTo>
                  <a:pt x="2758491" y="530201"/>
                  <a:pt x="2753531" y="552680"/>
                  <a:pt x="2752910" y="569733"/>
                </a:cubicBezTo>
                <a:cubicBezTo>
                  <a:pt x="2750120" y="613141"/>
                  <a:pt x="2773840" y="634846"/>
                  <a:pt x="2824069" y="634846"/>
                </a:cubicBezTo>
                <a:cubicBezTo>
                  <a:pt x="2855385" y="634846"/>
                  <a:pt x="2876624" y="623683"/>
                  <a:pt x="2887786" y="601359"/>
                </a:cubicBezTo>
                <a:cubicBezTo>
                  <a:pt x="2896778" y="584926"/>
                  <a:pt x="2901273" y="559501"/>
                  <a:pt x="2901273" y="525085"/>
                </a:cubicBezTo>
                <a:cubicBezTo>
                  <a:pt x="2901273" y="501520"/>
                  <a:pt x="2890809" y="482452"/>
                  <a:pt x="2869880" y="467879"/>
                </a:cubicBezTo>
                <a:cubicBezTo>
                  <a:pt x="2848951" y="453306"/>
                  <a:pt x="2826394" y="446950"/>
                  <a:pt x="2802210" y="448810"/>
                </a:cubicBezTo>
                <a:close/>
                <a:moveTo>
                  <a:pt x="7877416" y="401371"/>
                </a:moveTo>
                <a:cubicBezTo>
                  <a:pt x="7861912" y="401371"/>
                  <a:pt x="7848502" y="406255"/>
                  <a:pt x="7837186" y="416022"/>
                </a:cubicBezTo>
                <a:cubicBezTo>
                  <a:pt x="7825868" y="425788"/>
                  <a:pt x="7820210" y="438423"/>
                  <a:pt x="7820210" y="453926"/>
                </a:cubicBezTo>
                <a:cubicBezTo>
                  <a:pt x="7820210" y="469119"/>
                  <a:pt x="7825868" y="481599"/>
                  <a:pt x="7837186" y="491366"/>
                </a:cubicBezTo>
                <a:cubicBezTo>
                  <a:pt x="7848504" y="501133"/>
                  <a:pt x="7861912" y="506016"/>
                  <a:pt x="7877416" y="506016"/>
                </a:cubicBezTo>
                <a:cubicBezTo>
                  <a:pt x="7892608" y="506016"/>
                  <a:pt x="7906018" y="501133"/>
                  <a:pt x="7917646" y="491366"/>
                </a:cubicBezTo>
                <a:cubicBezTo>
                  <a:pt x="7929273" y="481599"/>
                  <a:pt x="7935086" y="469119"/>
                  <a:pt x="7935086" y="453926"/>
                </a:cubicBezTo>
                <a:cubicBezTo>
                  <a:pt x="7935086" y="438423"/>
                  <a:pt x="7929273" y="425788"/>
                  <a:pt x="7917646" y="416022"/>
                </a:cubicBezTo>
                <a:cubicBezTo>
                  <a:pt x="7906018" y="406255"/>
                  <a:pt x="7892608" y="401371"/>
                  <a:pt x="7877416" y="401371"/>
                </a:cubicBezTo>
                <a:close/>
                <a:moveTo>
                  <a:pt x="5896216" y="401371"/>
                </a:moveTo>
                <a:cubicBezTo>
                  <a:pt x="5880713" y="401371"/>
                  <a:pt x="5867303" y="406255"/>
                  <a:pt x="5855986" y="416022"/>
                </a:cubicBezTo>
                <a:cubicBezTo>
                  <a:pt x="5844669" y="425788"/>
                  <a:pt x="5839010" y="438423"/>
                  <a:pt x="5839010" y="453926"/>
                </a:cubicBezTo>
                <a:cubicBezTo>
                  <a:pt x="5839010" y="469119"/>
                  <a:pt x="5844669" y="481599"/>
                  <a:pt x="5855986" y="491366"/>
                </a:cubicBezTo>
                <a:cubicBezTo>
                  <a:pt x="5867303" y="501133"/>
                  <a:pt x="5880713" y="506016"/>
                  <a:pt x="5896216" y="506016"/>
                </a:cubicBezTo>
                <a:cubicBezTo>
                  <a:pt x="5911409" y="506016"/>
                  <a:pt x="5924819" y="501133"/>
                  <a:pt x="5936446" y="491366"/>
                </a:cubicBezTo>
                <a:cubicBezTo>
                  <a:pt x="5948073" y="481599"/>
                  <a:pt x="5953887" y="469119"/>
                  <a:pt x="5953887" y="453926"/>
                </a:cubicBezTo>
                <a:cubicBezTo>
                  <a:pt x="5953887" y="438423"/>
                  <a:pt x="5948073" y="425788"/>
                  <a:pt x="5936446" y="416022"/>
                </a:cubicBezTo>
                <a:cubicBezTo>
                  <a:pt x="5924819" y="406255"/>
                  <a:pt x="5911409" y="401371"/>
                  <a:pt x="5896216" y="401371"/>
                </a:cubicBezTo>
                <a:close/>
                <a:moveTo>
                  <a:pt x="3372091" y="401371"/>
                </a:moveTo>
                <a:cubicBezTo>
                  <a:pt x="3356588" y="401371"/>
                  <a:pt x="3343179" y="406255"/>
                  <a:pt x="3331861" y="416022"/>
                </a:cubicBezTo>
                <a:cubicBezTo>
                  <a:pt x="3320544" y="425788"/>
                  <a:pt x="3314885" y="438423"/>
                  <a:pt x="3314885" y="453926"/>
                </a:cubicBezTo>
                <a:cubicBezTo>
                  <a:pt x="3314885" y="469119"/>
                  <a:pt x="3320544" y="481599"/>
                  <a:pt x="3331861" y="491366"/>
                </a:cubicBezTo>
                <a:cubicBezTo>
                  <a:pt x="3343179" y="501133"/>
                  <a:pt x="3356588" y="506016"/>
                  <a:pt x="3372091" y="506016"/>
                </a:cubicBezTo>
                <a:cubicBezTo>
                  <a:pt x="3387284" y="506016"/>
                  <a:pt x="3400694" y="501133"/>
                  <a:pt x="3412321" y="491366"/>
                </a:cubicBezTo>
                <a:cubicBezTo>
                  <a:pt x="3423949" y="481599"/>
                  <a:pt x="3429762" y="469119"/>
                  <a:pt x="3429762" y="453926"/>
                </a:cubicBezTo>
                <a:cubicBezTo>
                  <a:pt x="3429762" y="438423"/>
                  <a:pt x="3423949" y="425788"/>
                  <a:pt x="3412321" y="416022"/>
                </a:cubicBezTo>
                <a:cubicBezTo>
                  <a:pt x="3400694" y="406255"/>
                  <a:pt x="3387284" y="401371"/>
                  <a:pt x="3372091" y="401371"/>
                </a:cubicBezTo>
                <a:close/>
                <a:moveTo>
                  <a:pt x="4630005" y="211616"/>
                </a:moveTo>
                <a:cubicBezTo>
                  <a:pt x="4666282" y="211616"/>
                  <a:pt x="4690467" y="220917"/>
                  <a:pt x="4702559" y="239521"/>
                </a:cubicBezTo>
                <a:cubicBezTo>
                  <a:pt x="4718992" y="301843"/>
                  <a:pt x="4727209" y="417339"/>
                  <a:pt x="4727209" y="586011"/>
                </a:cubicBezTo>
                <a:cubicBezTo>
                  <a:pt x="4727209" y="674378"/>
                  <a:pt x="4725038" y="761349"/>
                  <a:pt x="4720697" y="846926"/>
                </a:cubicBezTo>
                <a:cubicBezTo>
                  <a:pt x="4715426" y="861188"/>
                  <a:pt x="4703334" y="872350"/>
                  <a:pt x="4684421" y="880412"/>
                </a:cubicBezTo>
                <a:cubicBezTo>
                  <a:pt x="4668608" y="886923"/>
                  <a:pt x="4651709" y="890179"/>
                  <a:pt x="4633726" y="890179"/>
                </a:cubicBezTo>
                <a:cubicBezTo>
                  <a:pt x="4593108" y="890179"/>
                  <a:pt x="4568459" y="876846"/>
                  <a:pt x="4559777" y="850181"/>
                </a:cubicBezTo>
                <a:cubicBezTo>
                  <a:pt x="4552646" y="811424"/>
                  <a:pt x="4547530" y="754838"/>
                  <a:pt x="4544429" y="680424"/>
                </a:cubicBezTo>
                <a:cubicBezTo>
                  <a:pt x="4543189" y="656240"/>
                  <a:pt x="4528926" y="644147"/>
                  <a:pt x="4501641" y="644147"/>
                </a:cubicBezTo>
                <a:cubicBezTo>
                  <a:pt x="4471875" y="644147"/>
                  <a:pt x="4456993" y="656860"/>
                  <a:pt x="4456993" y="682284"/>
                </a:cubicBezTo>
                <a:cubicBezTo>
                  <a:pt x="4457613" y="758559"/>
                  <a:pt x="4456217" y="803982"/>
                  <a:pt x="4452807" y="818555"/>
                </a:cubicBezTo>
                <a:cubicBezTo>
                  <a:pt x="4441334" y="867544"/>
                  <a:pt x="4410949" y="892039"/>
                  <a:pt x="4361650" y="892039"/>
                </a:cubicBezTo>
                <a:cubicBezTo>
                  <a:pt x="4343046" y="892039"/>
                  <a:pt x="4324908" y="888784"/>
                  <a:pt x="4307234" y="882272"/>
                </a:cubicBezTo>
                <a:cubicBezTo>
                  <a:pt x="4284290" y="874211"/>
                  <a:pt x="4271888" y="862428"/>
                  <a:pt x="4270027" y="846926"/>
                </a:cubicBezTo>
                <a:cubicBezTo>
                  <a:pt x="4257935" y="763830"/>
                  <a:pt x="4251889" y="658100"/>
                  <a:pt x="4251889" y="529736"/>
                </a:cubicBezTo>
                <a:cubicBezTo>
                  <a:pt x="4251889" y="390209"/>
                  <a:pt x="4258865" y="294711"/>
                  <a:pt x="4272818" y="243241"/>
                </a:cubicBezTo>
                <a:cubicBezTo>
                  <a:pt x="4290181" y="222778"/>
                  <a:pt x="4319172" y="212546"/>
                  <a:pt x="4359789" y="212546"/>
                </a:cubicBezTo>
                <a:cubicBezTo>
                  <a:pt x="4405988" y="212546"/>
                  <a:pt x="4433273" y="236420"/>
                  <a:pt x="4441645" y="284169"/>
                </a:cubicBezTo>
                <a:cubicBezTo>
                  <a:pt x="4447226" y="317966"/>
                  <a:pt x="4447846" y="367575"/>
                  <a:pt x="4443505" y="432997"/>
                </a:cubicBezTo>
                <a:cubicBezTo>
                  <a:pt x="4447846" y="453771"/>
                  <a:pt x="4462729" y="464158"/>
                  <a:pt x="4488153" y="464158"/>
                </a:cubicBezTo>
                <a:cubicBezTo>
                  <a:pt x="4515439" y="464158"/>
                  <a:pt x="4533267" y="452686"/>
                  <a:pt x="4541639" y="429742"/>
                </a:cubicBezTo>
                <a:cubicBezTo>
                  <a:pt x="4542879" y="371451"/>
                  <a:pt x="4543499" y="340445"/>
                  <a:pt x="4543499" y="336724"/>
                </a:cubicBezTo>
                <a:cubicBezTo>
                  <a:pt x="4545359" y="300447"/>
                  <a:pt x="4549855" y="269906"/>
                  <a:pt x="4556986" y="245102"/>
                </a:cubicBezTo>
                <a:cubicBezTo>
                  <a:pt x="4563188" y="222778"/>
                  <a:pt x="4587527" y="211616"/>
                  <a:pt x="4630005" y="211616"/>
                </a:cubicBezTo>
                <a:close/>
                <a:moveTo>
                  <a:pt x="2391630" y="211616"/>
                </a:moveTo>
                <a:cubicBezTo>
                  <a:pt x="2427907" y="211616"/>
                  <a:pt x="2452092" y="220917"/>
                  <a:pt x="2464184" y="239521"/>
                </a:cubicBezTo>
                <a:cubicBezTo>
                  <a:pt x="2480617" y="301843"/>
                  <a:pt x="2488834" y="417339"/>
                  <a:pt x="2488834" y="586011"/>
                </a:cubicBezTo>
                <a:cubicBezTo>
                  <a:pt x="2488834" y="674378"/>
                  <a:pt x="2486663" y="761349"/>
                  <a:pt x="2482323" y="846926"/>
                </a:cubicBezTo>
                <a:cubicBezTo>
                  <a:pt x="2477052" y="861188"/>
                  <a:pt x="2464960" y="872350"/>
                  <a:pt x="2446046" y="880412"/>
                </a:cubicBezTo>
                <a:cubicBezTo>
                  <a:pt x="2430232" y="886923"/>
                  <a:pt x="2413335" y="890179"/>
                  <a:pt x="2395351" y="890179"/>
                </a:cubicBezTo>
                <a:cubicBezTo>
                  <a:pt x="2354733" y="890179"/>
                  <a:pt x="2330084" y="876846"/>
                  <a:pt x="2321402" y="850181"/>
                </a:cubicBezTo>
                <a:cubicBezTo>
                  <a:pt x="2314271" y="811424"/>
                  <a:pt x="2309155" y="754838"/>
                  <a:pt x="2306054" y="680424"/>
                </a:cubicBezTo>
                <a:cubicBezTo>
                  <a:pt x="2304814" y="656240"/>
                  <a:pt x="2290552" y="644147"/>
                  <a:pt x="2263266" y="644147"/>
                </a:cubicBezTo>
                <a:cubicBezTo>
                  <a:pt x="2233500" y="644147"/>
                  <a:pt x="2218618" y="656860"/>
                  <a:pt x="2218618" y="682284"/>
                </a:cubicBezTo>
                <a:cubicBezTo>
                  <a:pt x="2219238" y="758559"/>
                  <a:pt x="2217842" y="803982"/>
                  <a:pt x="2214432" y="818555"/>
                </a:cubicBezTo>
                <a:cubicBezTo>
                  <a:pt x="2202960" y="867544"/>
                  <a:pt x="2172574" y="892039"/>
                  <a:pt x="2123274" y="892039"/>
                </a:cubicBezTo>
                <a:cubicBezTo>
                  <a:pt x="2104671" y="892039"/>
                  <a:pt x="2086532" y="888784"/>
                  <a:pt x="2068859" y="882272"/>
                </a:cubicBezTo>
                <a:cubicBezTo>
                  <a:pt x="2045915" y="874211"/>
                  <a:pt x="2033513" y="862428"/>
                  <a:pt x="2031652" y="846926"/>
                </a:cubicBezTo>
                <a:cubicBezTo>
                  <a:pt x="2019560" y="763830"/>
                  <a:pt x="2013514" y="658100"/>
                  <a:pt x="2013514" y="529736"/>
                </a:cubicBezTo>
                <a:cubicBezTo>
                  <a:pt x="2013514" y="390209"/>
                  <a:pt x="2020490" y="294711"/>
                  <a:pt x="2034443" y="243241"/>
                </a:cubicBezTo>
                <a:cubicBezTo>
                  <a:pt x="2051806" y="222778"/>
                  <a:pt x="2080797" y="212546"/>
                  <a:pt x="2121414" y="212546"/>
                </a:cubicBezTo>
                <a:cubicBezTo>
                  <a:pt x="2167613" y="212546"/>
                  <a:pt x="2194898" y="236420"/>
                  <a:pt x="2203270" y="284169"/>
                </a:cubicBezTo>
                <a:cubicBezTo>
                  <a:pt x="2208851" y="317966"/>
                  <a:pt x="2209471" y="367575"/>
                  <a:pt x="2205130" y="432997"/>
                </a:cubicBezTo>
                <a:cubicBezTo>
                  <a:pt x="2209471" y="453771"/>
                  <a:pt x="2224354" y="464158"/>
                  <a:pt x="2249778" y="464158"/>
                </a:cubicBezTo>
                <a:cubicBezTo>
                  <a:pt x="2277064" y="464158"/>
                  <a:pt x="2294892" y="452686"/>
                  <a:pt x="2303263" y="429742"/>
                </a:cubicBezTo>
                <a:cubicBezTo>
                  <a:pt x="2304504" y="371451"/>
                  <a:pt x="2305124" y="340445"/>
                  <a:pt x="2305124" y="336724"/>
                </a:cubicBezTo>
                <a:cubicBezTo>
                  <a:pt x="2306984" y="300447"/>
                  <a:pt x="2311480" y="269906"/>
                  <a:pt x="2318612" y="245102"/>
                </a:cubicBezTo>
                <a:cubicBezTo>
                  <a:pt x="2324813" y="222778"/>
                  <a:pt x="2349152" y="211616"/>
                  <a:pt x="2391630" y="211616"/>
                </a:cubicBezTo>
                <a:close/>
                <a:moveTo>
                  <a:pt x="962880" y="211616"/>
                </a:moveTo>
                <a:cubicBezTo>
                  <a:pt x="999157" y="211616"/>
                  <a:pt x="1023342" y="220917"/>
                  <a:pt x="1035434" y="239521"/>
                </a:cubicBezTo>
                <a:cubicBezTo>
                  <a:pt x="1051867" y="301843"/>
                  <a:pt x="1060084" y="417339"/>
                  <a:pt x="1060084" y="586011"/>
                </a:cubicBezTo>
                <a:cubicBezTo>
                  <a:pt x="1060084" y="674378"/>
                  <a:pt x="1057913" y="761349"/>
                  <a:pt x="1053572" y="846926"/>
                </a:cubicBezTo>
                <a:cubicBezTo>
                  <a:pt x="1048301" y="861188"/>
                  <a:pt x="1036209" y="872350"/>
                  <a:pt x="1017296" y="880412"/>
                </a:cubicBezTo>
                <a:cubicBezTo>
                  <a:pt x="1001483" y="886923"/>
                  <a:pt x="984584" y="890179"/>
                  <a:pt x="966601" y="890179"/>
                </a:cubicBezTo>
                <a:cubicBezTo>
                  <a:pt x="925983" y="890179"/>
                  <a:pt x="901334" y="876846"/>
                  <a:pt x="892652" y="850181"/>
                </a:cubicBezTo>
                <a:cubicBezTo>
                  <a:pt x="885521" y="811424"/>
                  <a:pt x="880405" y="754838"/>
                  <a:pt x="877304" y="680424"/>
                </a:cubicBezTo>
                <a:cubicBezTo>
                  <a:pt x="876064" y="656240"/>
                  <a:pt x="861801" y="644147"/>
                  <a:pt x="834516" y="644147"/>
                </a:cubicBezTo>
                <a:cubicBezTo>
                  <a:pt x="804750" y="644147"/>
                  <a:pt x="789868" y="656860"/>
                  <a:pt x="789868" y="682284"/>
                </a:cubicBezTo>
                <a:cubicBezTo>
                  <a:pt x="790488" y="758559"/>
                  <a:pt x="789092" y="803982"/>
                  <a:pt x="785682" y="818555"/>
                </a:cubicBezTo>
                <a:cubicBezTo>
                  <a:pt x="774210" y="867544"/>
                  <a:pt x="743824" y="892039"/>
                  <a:pt x="694525" y="892039"/>
                </a:cubicBezTo>
                <a:cubicBezTo>
                  <a:pt x="675921" y="892039"/>
                  <a:pt x="657783" y="888784"/>
                  <a:pt x="640109" y="882272"/>
                </a:cubicBezTo>
                <a:cubicBezTo>
                  <a:pt x="617165" y="874211"/>
                  <a:pt x="604763" y="862428"/>
                  <a:pt x="602902" y="846926"/>
                </a:cubicBezTo>
                <a:cubicBezTo>
                  <a:pt x="590810" y="763830"/>
                  <a:pt x="584764" y="658100"/>
                  <a:pt x="584764" y="529736"/>
                </a:cubicBezTo>
                <a:cubicBezTo>
                  <a:pt x="584764" y="390209"/>
                  <a:pt x="591740" y="294711"/>
                  <a:pt x="605693" y="243241"/>
                </a:cubicBezTo>
                <a:cubicBezTo>
                  <a:pt x="623056" y="222778"/>
                  <a:pt x="652047" y="212546"/>
                  <a:pt x="692664" y="212546"/>
                </a:cubicBezTo>
                <a:cubicBezTo>
                  <a:pt x="738863" y="212546"/>
                  <a:pt x="766148" y="236420"/>
                  <a:pt x="774520" y="284169"/>
                </a:cubicBezTo>
                <a:cubicBezTo>
                  <a:pt x="780101" y="317966"/>
                  <a:pt x="780721" y="367575"/>
                  <a:pt x="776380" y="432997"/>
                </a:cubicBezTo>
                <a:cubicBezTo>
                  <a:pt x="780721" y="453771"/>
                  <a:pt x="795604" y="464158"/>
                  <a:pt x="821029" y="464158"/>
                </a:cubicBezTo>
                <a:cubicBezTo>
                  <a:pt x="848314" y="464158"/>
                  <a:pt x="866142" y="452686"/>
                  <a:pt x="874513" y="429742"/>
                </a:cubicBezTo>
                <a:cubicBezTo>
                  <a:pt x="875754" y="371451"/>
                  <a:pt x="876374" y="340445"/>
                  <a:pt x="876374" y="336724"/>
                </a:cubicBezTo>
                <a:cubicBezTo>
                  <a:pt x="878234" y="300447"/>
                  <a:pt x="882730" y="269906"/>
                  <a:pt x="889862" y="245102"/>
                </a:cubicBezTo>
                <a:cubicBezTo>
                  <a:pt x="896063" y="222778"/>
                  <a:pt x="920402" y="211616"/>
                  <a:pt x="962880" y="211616"/>
                </a:cubicBezTo>
                <a:close/>
                <a:moveTo>
                  <a:pt x="5274021" y="208825"/>
                </a:moveTo>
                <a:cubicBezTo>
                  <a:pt x="5355257" y="208825"/>
                  <a:pt x="5423780" y="228824"/>
                  <a:pt x="5479590" y="268821"/>
                </a:cubicBezTo>
                <a:cubicBezTo>
                  <a:pt x="5502534" y="285564"/>
                  <a:pt x="5524858" y="324322"/>
                  <a:pt x="5546563" y="385093"/>
                </a:cubicBezTo>
                <a:cubicBezTo>
                  <a:pt x="5570748" y="452996"/>
                  <a:pt x="5582840" y="521674"/>
                  <a:pt x="5582840" y="591127"/>
                </a:cubicBezTo>
                <a:cubicBezTo>
                  <a:pt x="5582840" y="683835"/>
                  <a:pt x="5559585" y="760884"/>
                  <a:pt x="5513077" y="822276"/>
                </a:cubicBezTo>
                <a:cubicBezTo>
                  <a:pt x="5494163" y="847701"/>
                  <a:pt x="5460211" y="867389"/>
                  <a:pt x="5411222" y="881342"/>
                </a:cubicBezTo>
                <a:cubicBezTo>
                  <a:pt x="5372465" y="892194"/>
                  <a:pt x="5332777" y="897620"/>
                  <a:pt x="5292160" y="897620"/>
                </a:cubicBezTo>
                <a:cubicBezTo>
                  <a:pt x="5218986" y="897620"/>
                  <a:pt x="5167826" y="882737"/>
                  <a:pt x="5138681" y="852972"/>
                </a:cubicBezTo>
                <a:cubicBezTo>
                  <a:pt x="5115736" y="820416"/>
                  <a:pt x="5104264" y="688951"/>
                  <a:pt x="5104264" y="458577"/>
                </a:cubicBezTo>
                <a:cubicBezTo>
                  <a:pt x="5104264" y="350057"/>
                  <a:pt x="5107597" y="285797"/>
                  <a:pt x="5114264" y="265798"/>
                </a:cubicBezTo>
                <a:cubicBezTo>
                  <a:pt x="5120930" y="245799"/>
                  <a:pt x="5144262" y="230684"/>
                  <a:pt x="5184259" y="220452"/>
                </a:cubicBezTo>
                <a:cubicBezTo>
                  <a:pt x="5213715" y="212701"/>
                  <a:pt x="5243636" y="208825"/>
                  <a:pt x="5274021" y="208825"/>
                </a:cubicBezTo>
                <a:close/>
                <a:moveTo>
                  <a:pt x="8314283" y="206034"/>
                </a:moveTo>
                <a:cubicBezTo>
                  <a:pt x="8342188" y="206034"/>
                  <a:pt x="8358466" y="214251"/>
                  <a:pt x="8363117" y="230684"/>
                </a:cubicBezTo>
                <a:cubicBezTo>
                  <a:pt x="8371178" y="241536"/>
                  <a:pt x="8378774" y="260295"/>
                  <a:pt x="8385906" y="286960"/>
                </a:cubicBezTo>
                <a:cubicBezTo>
                  <a:pt x="8393967" y="317655"/>
                  <a:pt x="8400324" y="337344"/>
                  <a:pt x="8404975" y="346026"/>
                </a:cubicBezTo>
                <a:cubicBezTo>
                  <a:pt x="8414586" y="365249"/>
                  <a:pt x="8428539" y="374551"/>
                  <a:pt x="8446833" y="373931"/>
                </a:cubicBezTo>
                <a:cubicBezTo>
                  <a:pt x="8484970" y="371761"/>
                  <a:pt x="8511015" y="325097"/>
                  <a:pt x="8524968" y="233940"/>
                </a:cubicBezTo>
                <a:cubicBezTo>
                  <a:pt x="8529307" y="215956"/>
                  <a:pt x="8549617" y="206965"/>
                  <a:pt x="8585894" y="206965"/>
                </a:cubicBezTo>
                <a:cubicBezTo>
                  <a:pt x="8608837" y="206965"/>
                  <a:pt x="8630697" y="211460"/>
                  <a:pt x="8651471" y="220452"/>
                </a:cubicBezTo>
                <a:cubicBezTo>
                  <a:pt x="8677516" y="231924"/>
                  <a:pt x="8690539" y="247737"/>
                  <a:pt x="8690539" y="267891"/>
                </a:cubicBezTo>
                <a:cubicBezTo>
                  <a:pt x="8680307" y="372071"/>
                  <a:pt x="8669919" y="440439"/>
                  <a:pt x="8659378" y="472995"/>
                </a:cubicBezTo>
                <a:cubicBezTo>
                  <a:pt x="8638293" y="535627"/>
                  <a:pt x="8599536" y="573609"/>
                  <a:pt x="8543106" y="586941"/>
                </a:cubicBezTo>
                <a:cubicBezTo>
                  <a:pt x="8540004" y="594073"/>
                  <a:pt x="8538455" y="604925"/>
                  <a:pt x="8538455" y="619498"/>
                </a:cubicBezTo>
                <a:cubicBezTo>
                  <a:pt x="8538455" y="641202"/>
                  <a:pt x="8541400" y="673603"/>
                  <a:pt x="8547292" y="716701"/>
                </a:cubicBezTo>
                <a:cubicBezTo>
                  <a:pt x="8553182" y="759799"/>
                  <a:pt x="8556128" y="792200"/>
                  <a:pt x="8556128" y="813904"/>
                </a:cubicBezTo>
                <a:cubicBezTo>
                  <a:pt x="8556128" y="829717"/>
                  <a:pt x="8555198" y="841810"/>
                  <a:pt x="8553338" y="850181"/>
                </a:cubicBezTo>
                <a:cubicBezTo>
                  <a:pt x="8547136" y="879327"/>
                  <a:pt x="8514425" y="893899"/>
                  <a:pt x="8455204" y="893899"/>
                </a:cubicBezTo>
                <a:cubicBezTo>
                  <a:pt x="8434429" y="893899"/>
                  <a:pt x="8412260" y="890644"/>
                  <a:pt x="8388697" y="884133"/>
                </a:cubicBezTo>
                <a:cubicBezTo>
                  <a:pt x="8357071" y="876071"/>
                  <a:pt x="8340482" y="864754"/>
                  <a:pt x="8338932" y="850181"/>
                </a:cubicBezTo>
                <a:cubicBezTo>
                  <a:pt x="8337691" y="829097"/>
                  <a:pt x="8340328" y="792200"/>
                  <a:pt x="8346839" y="739490"/>
                </a:cubicBezTo>
                <a:cubicBezTo>
                  <a:pt x="8353659" y="683060"/>
                  <a:pt x="8357071" y="646163"/>
                  <a:pt x="8357071" y="628799"/>
                </a:cubicBezTo>
                <a:cubicBezTo>
                  <a:pt x="8357071" y="610506"/>
                  <a:pt x="8354899" y="597173"/>
                  <a:pt x="8350560" y="588802"/>
                </a:cubicBezTo>
                <a:cubicBezTo>
                  <a:pt x="8291648" y="567408"/>
                  <a:pt x="8251961" y="524000"/>
                  <a:pt x="8231497" y="458577"/>
                </a:cubicBezTo>
                <a:cubicBezTo>
                  <a:pt x="8217544" y="414239"/>
                  <a:pt x="8210568" y="347886"/>
                  <a:pt x="8210568" y="259519"/>
                </a:cubicBezTo>
                <a:cubicBezTo>
                  <a:pt x="8210568" y="243707"/>
                  <a:pt x="8224521" y="230374"/>
                  <a:pt x="8252426" y="219522"/>
                </a:cubicBezTo>
                <a:cubicBezTo>
                  <a:pt x="8274750" y="210530"/>
                  <a:pt x="8295368" y="206034"/>
                  <a:pt x="8314283" y="206034"/>
                </a:cubicBezTo>
                <a:close/>
                <a:moveTo>
                  <a:pt x="2739423" y="206034"/>
                </a:moveTo>
                <a:cubicBezTo>
                  <a:pt x="2844223" y="206034"/>
                  <a:pt x="2922357" y="237505"/>
                  <a:pt x="2973827" y="300447"/>
                </a:cubicBezTo>
                <a:cubicBezTo>
                  <a:pt x="3015685" y="353157"/>
                  <a:pt x="3044211" y="435633"/>
                  <a:pt x="3059404" y="547874"/>
                </a:cubicBezTo>
                <a:cubicBezTo>
                  <a:pt x="3060644" y="637481"/>
                  <a:pt x="3055528" y="701973"/>
                  <a:pt x="3044055" y="741351"/>
                </a:cubicBezTo>
                <a:cubicBezTo>
                  <a:pt x="3030723" y="786619"/>
                  <a:pt x="3002508" y="827547"/>
                  <a:pt x="2959410" y="864134"/>
                </a:cubicBezTo>
                <a:cubicBezTo>
                  <a:pt x="2900498" y="883977"/>
                  <a:pt x="2848718" y="893899"/>
                  <a:pt x="2804070" y="893899"/>
                </a:cubicBezTo>
                <a:cubicBezTo>
                  <a:pt x="2756631" y="893899"/>
                  <a:pt x="2713223" y="883047"/>
                  <a:pt x="2673846" y="861343"/>
                </a:cubicBezTo>
                <a:cubicBezTo>
                  <a:pt x="2638809" y="821966"/>
                  <a:pt x="2614160" y="783053"/>
                  <a:pt x="2599896" y="744606"/>
                </a:cubicBezTo>
                <a:cubicBezTo>
                  <a:pt x="2585634" y="706159"/>
                  <a:pt x="2578502" y="660270"/>
                  <a:pt x="2578502" y="606940"/>
                </a:cubicBezTo>
                <a:cubicBezTo>
                  <a:pt x="2578502" y="578415"/>
                  <a:pt x="2580363" y="546014"/>
                  <a:pt x="2584084" y="509737"/>
                </a:cubicBezTo>
                <a:cubicBezTo>
                  <a:pt x="2603307" y="427261"/>
                  <a:pt x="2619895" y="368970"/>
                  <a:pt x="2633848" y="334864"/>
                </a:cubicBezTo>
                <a:cubicBezTo>
                  <a:pt x="2661133" y="268201"/>
                  <a:pt x="2696325" y="225258"/>
                  <a:pt x="2739423" y="206034"/>
                </a:cubicBezTo>
                <a:close/>
                <a:moveTo>
                  <a:pt x="7318232" y="205104"/>
                </a:moveTo>
                <a:cubicBezTo>
                  <a:pt x="7403808" y="205104"/>
                  <a:pt x="7480237" y="209910"/>
                  <a:pt x="7547520" y="219522"/>
                </a:cubicBezTo>
                <a:cubicBezTo>
                  <a:pt x="7569844" y="229754"/>
                  <a:pt x="7581006" y="261225"/>
                  <a:pt x="7581006" y="313935"/>
                </a:cubicBezTo>
                <a:cubicBezTo>
                  <a:pt x="7581006" y="361374"/>
                  <a:pt x="7571860" y="389899"/>
                  <a:pt x="7553566" y="399511"/>
                </a:cubicBezTo>
                <a:cubicBezTo>
                  <a:pt x="7541474" y="414704"/>
                  <a:pt x="7525816" y="422300"/>
                  <a:pt x="7506592" y="422300"/>
                </a:cubicBezTo>
                <a:cubicBezTo>
                  <a:pt x="7496980" y="422300"/>
                  <a:pt x="7483028" y="419432"/>
                  <a:pt x="7464734" y="413696"/>
                </a:cubicBezTo>
                <a:cubicBezTo>
                  <a:pt x="7446441" y="407960"/>
                  <a:pt x="7433108" y="405092"/>
                  <a:pt x="7424736" y="405092"/>
                </a:cubicBezTo>
                <a:cubicBezTo>
                  <a:pt x="7415125" y="405092"/>
                  <a:pt x="7408148" y="408658"/>
                  <a:pt x="7403808" y="415789"/>
                </a:cubicBezTo>
                <a:cubicBezTo>
                  <a:pt x="7401328" y="419510"/>
                  <a:pt x="7400087" y="428036"/>
                  <a:pt x="7400087" y="441369"/>
                </a:cubicBezTo>
                <a:cubicBezTo>
                  <a:pt x="7400087" y="481987"/>
                  <a:pt x="7405280" y="542913"/>
                  <a:pt x="7415667" y="624148"/>
                </a:cubicBezTo>
                <a:cubicBezTo>
                  <a:pt x="7426054" y="705384"/>
                  <a:pt x="7431248" y="766310"/>
                  <a:pt x="7431248" y="806928"/>
                </a:cubicBezTo>
                <a:cubicBezTo>
                  <a:pt x="7431248" y="841345"/>
                  <a:pt x="7427527" y="861343"/>
                  <a:pt x="7420086" y="866924"/>
                </a:cubicBezTo>
                <a:cubicBezTo>
                  <a:pt x="7395282" y="886148"/>
                  <a:pt x="7359934" y="895760"/>
                  <a:pt x="7314046" y="895760"/>
                </a:cubicBezTo>
                <a:cubicBezTo>
                  <a:pt x="7270328" y="895760"/>
                  <a:pt x="7242732" y="883357"/>
                  <a:pt x="7231260" y="858553"/>
                </a:cubicBezTo>
                <a:cubicBezTo>
                  <a:pt x="7224439" y="851731"/>
                  <a:pt x="7221028" y="832973"/>
                  <a:pt x="7221028" y="802277"/>
                </a:cubicBezTo>
                <a:cubicBezTo>
                  <a:pt x="7221028" y="762280"/>
                  <a:pt x="7227230" y="702438"/>
                  <a:pt x="7239632" y="622753"/>
                </a:cubicBezTo>
                <a:cubicBezTo>
                  <a:pt x="7252034" y="543068"/>
                  <a:pt x="7258235" y="483227"/>
                  <a:pt x="7258235" y="443229"/>
                </a:cubicBezTo>
                <a:cubicBezTo>
                  <a:pt x="7258235" y="430517"/>
                  <a:pt x="7256840" y="423231"/>
                  <a:pt x="7254049" y="421370"/>
                </a:cubicBezTo>
                <a:cubicBezTo>
                  <a:pt x="7249709" y="411758"/>
                  <a:pt x="7241802" y="406952"/>
                  <a:pt x="7230330" y="406952"/>
                </a:cubicBezTo>
                <a:cubicBezTo>
                  <a:pt x="7221648" y="406952"/>
                  <a:pt x="7207153" y="409665"/>
                  <a:pt x="7186844" y="415091"/>
                </a:cubicBezTo>
                <a:cubicBezTo>
                  <a:pt x="7166536" y="420518"/>
                  <a:pt x="7150955" y="423231"/>
                  <a:pt x="7140102" y="423231"/>
                </a:cubicBezTo>
                <a:cubicBezTo>
                  <a:pt x="7124910" y="423231"/>
                  <a:pt x="7111267" y="420130"/>
                  <a:pt x="7099175" y="413929"/>
                </a:cubicBezTo>
                <a:cubicBezTo>
                  <a:pt x="7078092" y="403077"/>
                  <a:pt x="7067549" y="370986"/>
                  <a:pt x="7067549" y="317655"/>
                </a:cubicBezTo>
                <a:cubicBezTo>
                  <a:pt x="7067549" y="264946"/>
                  <a:pt x="7078092" y="232234"/>
                  <a:pt x="7099175" y="219522"/>
                </a:cubicBezTo>
                <a:cubicBezTo>
                  <a:pt x="7151885" y="209910"/>
                  <a:pt x="7224904" y="205104"/>
                  <a:pt x="7318232" y="205104"/>
                </a:cubicBezTo>
                <a:close/>
                <a:moveTo>
                  <a:pt x="250682" y="205104"/>
                </a:moveTo>
                <a:cubicBezTo>
                  <a:pt x="336258" y="205104"/>
                  <a:pt x="412688" y="209910"/>
                  <a:pt x="479970" y="219522"/>
                </a:cubicBezTo>
                <a:cubicBezTo>
                  <a:pt x="502295" y="229754"/>
                  <a:pt x="513456" y="261225"/>
                  <a:pt x="513456" y="313935"/>
                </a:cubicBezTo>
                <a:cubicBezTo>
                  <a:pt x="513456" y="361374"/>
                  <a:pt x="504310" y="389899"/>
                  <a:pt x="486016" y="399511"/>
                </a:cubicBezTo>
                <a:cubicBezTo>
                  <a:pt x="473924" y="414704"/>
                  <a:pt x="458266" y="422300"/>
                  <a:pt x="439043" y="422300"/>
                </a:cubicBezTo>
                <a:cubicBezTo>
                  <a:pt x="429431" y="422300"/>
                  <a:pt x="415478" y="419432"/>
                  <a:pt x="397184" y="413696"/>
                </a:cubicBezTo>
                <a:cubicBezTo>
                  <a:pt x="378891" y="407960"/>
                  <a:pt x="365559" y="405092"/>
                  <a:pt x="357187" y="405092"/>
                </a:cubicBezTo>
                <a:cubicBezTo>
                  <a:pt x="347575" y="405092"/>
                  <a:pt x="340599" y="408658"/>
                  <a:pt x="336258" y="415789"/>
                </a:cubicBezTo>
                <a:cubicBezTo>
                  <a:pt x="333778" y="419510"/>
                  <a:pt x="332537" y="428036"/>
                  <a:pt x="332537" y="441369"/>
                </a:cubicBezTo>
                <a:cubicBezTo>
                  <a:pt x="332537" y="481987"/>
                  <a:pt x="337731" y="542913"/>
                  <a:pt x="348118" y="624148"/>
                </a:cubicBezTo>
                <a:cubicBezTo>
                  <a:pt x="358505" y="705384"/>
                  <a:pt x="363698" y="766310"/>
                  <a:pt x="363698" y="806928"/>
                </a:cubicBezTo>
                <a:cubicBezTo>
                  <a:pt x="363698" y="841345"/>
                  <a:pt x="359978" y="861343"/>
                  <a:pt x="352536" y="866924"/>
                </a:cubicBezTo>
                <a:cubicBezTo>
                  <a:pt x="327731" y="886148"/>
                  <a:pt x="292385" y="895760"/>
                  <a:pt x="246496" y="895760"/>
                </a:cubicBezTo>
                <a:cubicBezTo>
                  <a:pt x="202778" y="895760"/>
                  <a:pt x="175183" y="883357"/>
                  <a:pt x="163710" y="858553"/>
                </a:cubicBezTo>
                <a:cubicBezTo>
                  <a:pt x="156889" y="851731"/>
                  <a:pt x="153479" y="832973"/>
                  <a:pt x="153479" y="802277"/>
                </a:cubicBezTo>
                <a:cubicBezTo>
                  <a:pt x="153479" y="762280"/>
                  <a:pt x="159680" y="702438"/>
                  <a:pt x="172082" y="622753"/>
                </a:cubicBezTo>
                <a:cubicBezTo>
                  <a:pt x="184484" y="543068"/>
                  <a:pt x="190686" y="483227"/>
                  <a:pt x="190686" y="443229"/>
                </a:cubicBezTo>
                <a:cubicBezTo>
                  <a:pt x="190686" y="430517"/>
                  <a:pt x="189290" y="423231"/>
                  <a:pt x="186500" y="421370"/>
                </a:cubicBezTo>
                <a:cubicBezTo>
                  <a:pt x="182159" y="411758"/>
                  <a:pt x="174253" y="406952"/>
                  <a:pt x="162780" y="406952"/>
                </a:cubicBezTo>
                <a:cubicBezTo>
                  <a:pt x="154099" y="406952"/>
                  <a:pt x="139603" y="409665"/>
                  <a:pt x="119294" y="415091"/>
                </a:cubicBezTo>
                <a:cubicBezTo>
                  <a:pt x="98986" y="420518"/>
                  <a:pt x="83405" y="423231"/>
                  <a:pt x="72553" y="423231"/>
                </a:cubicBezTo>
                <a:cubicBezTo>
                  <a:pt x="57360" y="423231"/>
                  <a:pt x="43718" y="420130"/>
                  <a:pt x="31626" y="413929"/>
                </a:cubicBezTo>
                <a:cubicBezTo>
                  <a:pt x="10542" y="403077"/>
                  <a:pt x="0" y="370986"/>
                  <a:pt x="0" y="317655"/>
                </a:cubicBezTo>
                <a:cubicBezTo>
                  <a:pt x="0" y="264946"/>
                  <a:pt x="10542" y="232234"/>
                  <a:pt x="31626" y="219522"/>
                </a:cubicBezTo>
                <a:cubicBezTo>
                  <a:pt x="84335" y="209910"/>
                  <a:pt x="157354" y="205104"/>
                  <a:pt x="250682" y="205104"/>
                </a:cubicBezTo>
                <a:close/>
                <a:moveTo>
                  <a:pt x="6348430" y="204174"/>
                </a:moveTo>
                <a:cubicBezTo>
                  <a:pt x="6370755" y="204174"/>
                  <a:pt x="6391683" y="208360"/>
                  <a:pt x="6411217" y="216731"/>
                </a:cubicBezTo>
                <a:cubicBezTo>
                  <a:pt x="6436642" y="227273"/>
                  <a:pt x="6449354" y="242466"/>
                  <a:pt x="6449354" y="262310"/>
                </a:cubicBezTo>
                <a:cubicBezTo>
                  <a:pt x="6449354" y="264170"/>
                  <a:pt x="6449044" y="267736"/>
                  <a:pt x="6448424" y="273007"/>
                </a:cubicBezTo>
                <a:cubicBezTo>
                  <a:pt x="6444703" y="314245"/>
                  <a:pt x="6439277" y="359514"/>
                  <a:pt x="6432146" y="408813"/>
                </a:cubicBezTo>
                <a:cubicBezTo>
                  <a:pt x="6424085" y="466794"/>
                  <a:pt x="6420054" y="510047"/>
                  <a:pt x="6420054" y="538572"/>
                </a:cubicBezTo>
                <a:cubicBezTo>
                  <a:pt x="6420054" y="596863"/>
                  <a:pt x="6437107" y="626629"/>
                  <a:pt x="6471213" y="627869"/>
                </a:cubicBezTo>
                <a:cubicBezTo>
                  <a:pt x="6505630" y="629419"/>
                  <a:pt x="6522838" y="597794"/>
                  <a:pt x="6522838" y="532991"/>
                </a:cubicBezTo>
                <a:cubicBezTo>
                  <a:pt x="6522838" y="501055"/>
                  <a:pt x="6518652" y="456872"/>
                  <a:pt x="6510281" y="400441"/>
                </a:cubicBezTo>
                <a:cubicBezTo>
                  <a:pt x="6500669" y="335019"/>
                  <a:pt x="6495243" y="293471"/>
                  <a:pt x="6494003" y="275798"/>
                </a:cubicBezTo>
                <a:cubicBezTo>
                  <a:pt x="6492142" y="252233"/>
                  <a:pt x="6502064" y="234095"/>
                  <a:pt x="6523768" y="221382"/>
                </a:cubicBezTo>
                <a:cubicBezTo>
                  <a:pt x="6541442" y="211150"/>
                  <a:pt x="6562681" y="206034"/>
                  <a:pt x="6587485" y="206034"/>
                </a:cubicBezTo>
                <a:cubicBezTo>
                  <a:pt x="6614771" y="206034"/>
                  <a:pt x="6638956" y="212391"/>
                  <a:pt x="6660039" y="225103"/>
                </a:cubicBezTo>
                <a:cubicBezTo>
                  <a:pt x="6683294" y="239056"/>
                  <a:pt x="6697866" y="258744"/>
                  <a:pt x="6703757" y="284169"/>
                </a:cubicBezTo>
                <a:cubicBezTo>
                  <a:pt x="6713989" y="331298"/>
                  <a:pt x="6719105" y="385868"/>
                  <a:pt x="6719105" y="447880"/>
                </a:cubicBezTo>
                <a:cubicBezTo>
                  <a:pt x="6719105" y="513303"/>
                  <a:pt x="6711818" y="585391"/>
                  <a:pt x="6697246" y="664146"/>
                </a:cubicBezTo>
                <a:cubicBezTo>
                  <a:pt x="6678022" y="770186"/>
                  <a:pt x="6651668" y="833128"/>
                  <a:pt x="6618181" y="852972"/>
                </a:cubicBezTo>
                <a:cubicBezTo>
                  <a:pt x="6602058" y="882117"/>
                  <a:pt x="6551828" y="896690"/>
                  <a:pt x="6467493" y="896690"/>
                </a:cubicBezTo>
                <a:cubicBezTo>
                  <a:pt x="6377266" y="896690"/>
                  <a:pt x="6326106" y="881187"/>
                  <a:pt x="6314014" y="850181"/>
                </a:cubicBezTo>
                <a:cubicBezTo>
                  <a:pt x="6275257" y="817005"/>
                  <a:pt x="6247041" y="758869"/>
                  <a:pt x="6229368" y="675773"/>
                </a:cubicBezTo>
                <a:cubicBezTo>
                  <a:pt x="6216035" y="614692"/>
                  <a:pt x="6209369" y="548339"/>
                  <a:pt x="6209369" y="476716"/>
                </a:cubicBezTo>
                <a:cubicBezTo>
                  <a:pt x="6209369" y="413774"/>
                  <a:pt x="6215726" y="351452"/>
                  <a:pt x="6228438" y="289750"/>
                </a:cubicBezTo>
                <a:cubicBezTo>
                  <a:pt x="6234638" y="260605"/>
                  <a:pt x="6248901" y="239056"/>
                  <a:pt x="6271226" y="225103"/>
                </a:cubicBezTo>
                <a:cubicBezTo>
                  <a:pt x="6293550" y="211150"/>
                  <a:pt x="6319284" y="204174"/>
                  <a:pt x="6348430" y="204174"/>
                </a:cubicBezTo>
                <a:close/>
                <a:moveTo>
                  <a:pt x="1271606" y="204174"/>
                </a:moveTo>
                <a:cubicBezTo>
                  <a:pt x="1293930" y="204174"/>
                  <a:pt x="1314859" y="208360"/>
                  <a:pt x="1334392" y="216731"/>
                </a:cubicBezTo>
                <a:cubicBezTo>
                  <a:pt x="1359817" y="227273"/>
                  <a:pt x="1372530" y="242466"/>
                  <a:pt x="1372530" y="262310"/>
                </a:cubicBezTo>
                <a:cubicBezTo>
                  <a:pt x="1372530" y="264170"/>
                  <a:pt x="1372220" y="267736"/>
                  <a:pt x="1371600" y="273007"/>
                </a:cubicBezTo>
                <a:cubicBezTo>
                  <a:pt x="1367879" y="314245"/>
                  <a:pt x="1362453" y="359514"/>
                  <a:pt x="1355322" y="408813"/>
                </a:cubicBezTo>
                <a:cubicBezTo>
                  <a:pt x="1347260" y="466794"/>
                  <a:pt x="1343229" y="510047"/>
                  <a:pt x="1343229" y="538572"/>
                </a:cubicBezTo>
                <a:cubicBezTo>
                  <a:pt x="1343229" y="596863"/>
                  <a:pt x="1360282" y="626629"/>
                  <a:pt x="1394389" y="627869"/>
                </a:cubicBezTo>
                <a:cubicBezTo>
                  <a:pt x="1428805" y="629419"/>
                  <a:pt x="1446014" y="597794"/>
                  <a:pt x="1446014" y="532991"/>
                </a:cubicBezTo>
                <a:cubicBezTo>
                  <a:pt x="1446014" y="501055"/>
                  <a:pt x="1441828" y="456872"/>
                  <a:pt x="1433456" y="400441"/>
                </a:cubicBezTo>
                <a:cubicBezTo>
                  <a:pt x="1423845" y="335019"/>
                  <a:pt x="1418418" y="293471"/>
                  <a:pt x="1417178" y="275798"/>
                </a:cubicBezTo>
                <a:cubicBezTo>
                  <a:pt x="1415318" y="252233"/>
                  <a:pt x="1425240" y="234095"/>
                  <a:pt x="1446944" y="221382"/>
                </a:cubicBezTo>
                <a:cubicBezTo>
                  <a:pt x="1464617" y="211150"/>
                  <a:pt x="1485856" y="206034"/>
                  <a:pt x="1510661" y="206034"/>
                </a:cubicBezTo>
                <a:cubicBezTo>
                  <a:pt x="1537946" y="206034"/>
                  <a:pt x="1562131" y="212391"/>
                  <a:pt x="1583215" y="225103"/>
                </a:cubicBezTo>
                <a:cubicBezTo>
                  <a:pt x="1606469" y="239056"/>
                  <a:pt x="1621042" y="258744"/>
                  <a:pt x="1626933" y="284169"/>
                </a:cubicBezTo>
                <a:cubicBezTo>
                  <a:pt x="1637165" y="331298"/>
                  <a:pt x="1642281" y="385868"/>
                  <a:pt x="1642281" y="447880"/>
                </a:cubicBezTo>
                <a:cubicBezTo>
                  <a:pt x="1642281" y="513303"/>
                  <a:pt x="1634994" y="585391"/>
                  <a:pt x="1620422" y="664146"/>
                </a:cubicBezTo>
                <a:cubicBezTo>
                  <a:pt x="1601198" y="770186"/>
                  <a:pt x="1574843" y="833128"/>
                  <a:pt x="1541357" y="852972"/>
                </a:cubicBezTo>
                <a:cubicBezTo>
                  <a:pt x="1525234" y="882117"/>
                  <a:pt x="1475004" y="896690"/>
                  <a:pt x="1390668" y="896690"/>
                </a:cubicBezTo>
                <a:cubicBezTo>
                  <a:pt x="1300441" y="896690"/>
                  <a:pt x="1249281" y="881187"/>
                  <a:pt x="1237189" y="850181"/>
                </a:cubicBezTo>
                <a:cubicBezTo>
                  <a:pt x="1198432" y="817005"/>
                  <a:pt x="1170217" y="758869"/>
                  <a:pt x="1152543" y="675773"/>
                </a:cubicBezTo>
                <a:cubicBezTo>
                  <a:pt x="1139211" y="614692"/>
                  <a:pt x="1132545" y="548339"/>
                  <a:pt x="1132545" y="476716"/>
                </a:cubicBezTo>
                <a:cubicBezTo>
                  <a:pt x="1132545" y="413774"/>
                  <a:pt x="1138901" y="351452"/>
                  <a:pt x="1151613" y="289750"/>
                </a:cubicBezTo>
                <a:cubicBezTo>
                  <a:pt x="1157814" y="260605"/>
                  <a:pt x="1172077" y="239056"/>
                  <a:pt x="1194401" y="225103"/>
                </a:cubicBezTo>
                <a:cubicBezTo>
                  <a:pt x="1216725" y="211150"/>
                  <a:pt x="1242460" y="204174"/>
                  <a:pt x="1271606" y="204174"/>
                </a:cubicBezTo>
                <a:close/>
                <a:moveTo>
                  <a:pt x="7882066" y="203244"/>
                </a:moveTo>
                <a:cubicBezTo>
                  <a:pt x="7912453" y="203244"/>
                  <a:pt x="7940668" y="207430"/>
                  <a:pt x="7966712" y="215801"/>
                </a:cubicBezTo>
                <a:cubicBezTo>
                  <a:pt x="8001750" y="225723"/>
                  <a:pt x="8024228" y="241226"/>
                  <a:pt x="8034150" y="262310"/>
                </a:cubicBezTo>
                <a:cubicBezTo>
                  <a:pt x="8056474" y="306028"/>
                  <a:pt x="8079729" y="397186"/>
                  <a:pt x="8103914" y="535782"/>
                </a:cubicBezTo>
                <a:cubicBezTo>
                  <a:pt x="8127478" y="666626"/>
                  <a:pt x="8139260" y="762125"/>
                  <a:pt x="8139260" y="822276"/>
                </a:cubicBezTo>
                <a:cubicBezTo>
                  <a:pt x="8139260" y="849561"/>
                  <a:pt x="8136314" y="865219"/>
                  <a:pt x="8130424" y="869250"/>
                </a:cubicBezTo>
                <a:cubicBezTo>
                  <a:pt x="8126082" y="877311"/>
                  <a:pt x="8113060" y="884288"/>
                  <a:pt x="8091356" y="890179"/>
                </a:cubicBezTo>
                <a:cubicBezTo>
                  <a:pt x="8073683" y="894520"/>
                  <a:pt x="8058490" y="896690"/>
                  <a:pt x="8045778" y="896690"/>
                </a:cubicBezTo>
                <a:cubicBezTo>
                  <a:pt x="8015392" y="896690"/>
                  <a:pt x="7989656" y="887543"/>
                  <a:pt x="7968573" y="869250"/>
                </a:cubicBezTo>
                <a:cubicBezTo>
                  <a:pt x="7949040" y="837314"/>
                  <a:pt x="7936947" y="806153"/>
                  <a:pt x="7932296" y="775767"/>
                </a:cubicBezTo>
                <a:cubicBezTo>
                  <a:pt x="7929816" y="753443"/>
                  <a:pt x="7925785" y="720422"/>
                  <a:pt x="7920204" y="676703"/>
                </a:cubicBezTo>
                <a:cubicBezTo>
                  <a:pt x="7915553" y="658100"/>
                  <a:pt x="7905010" y="648798"/>
                  <a:pt x="7888578" y="648798"/>
                </a:cubicBezTo>
                <a:cubicBezTo>
                  <a:pt x="7881758" y="648798"/>
                  <a:pt x="7874160" y="651201"/>
                  <a:pt x="7865788" y="656007"/>
                </a:cubicBezTo>
                <a:cubicBezTo>
                  <a:pt x="7857417" y="660813"/>
                  <a:pt x="7853541" y="666782"/>
                  <a:pt x="7854162" y="673913"/>
                </a:cubicBezTo>
                <a:cubicBezTo>
                  <a:pt x="7852301" y="700578"/>
                  <a:pt x="7848890" y="740265"/>
                  <a:pt x="7843930" y="792975"/>
                </a:cubicBezTo>
                <a:cubicBezTo>
                  <a:pt x="7840209" y="831733"/>
                  <a:pt x="7830907" y="857158"/>
                  <a:pt x="7816024" y="869250"/>
                </a:cubicBezTo>
                <a:cubicBezTo>
                  <a:pt x="7795251" y="886923"/>
                  <a:pt x="7768895" y="895760"/>
                  <a:pt x="7736959" y="895760"/>
                </a:cubicBezTo>
                <a:cubicBezTo>
                  <a:pt x="7695102" y="895760"/>
                  <a:pt x="7664716" y="883357"/>
                  <a:pt x="7645802" y="858553"/>
                </a:cubicBezTo>
                <a:cubicBezTo>
                  <a:pt x="7639291" y="852972"/>
                  <a:pt x="7636035" y="831423"/>
                  <a:pt x="7636035" y="793906"/>
                </a:cubicBezTo>
                <a:cubicBezTo>
                  <a:pt x="7636035" y="721352"/>
                  <a:pt x="7645026" y="632675"/>
                  <a:pt x="7663010" y="527875"/>
                </a:cubicBezTo>
                <a:cubicBezTo>
                  <a:pt x="7683784" y="405402"/>
                  <a:pt x="7707504" y="315950"/>
                  <a:pt x="7734168" y="259519"/>
                </a:cubicBezTo>
                <a:cubicBezTo>
                  <a:pt x="7752152" y="222002"/>
                  <a:pt x="7801451" y="203244"/>
                  <a:pt x="7882066" y="203244"/>
                </a:cubicBezTo>
                <a:close/>
                <a:moveTo>
                  <a:pt x="5900867" y="203244"/>
                </a:moveTo>
                <a:cubicBezTo>
                  <a:pt x="5931253" y="203244"/>
                  <a:pt x="5959468" y="207430"/>
                  <a:pt x="5985513" y="215801"/>
                </a:cubicBezTo>
                <a:cubicBezTo>
                  <a:pt x="6020550" y="225723"/>
                  <a:pt x="6043029" y="241226"/>
                  <a:pt x="6052951" y="262310"/>
                </a:cubicBezTo>
                <a:cubicBezTo>
                  <a:pt x="6075275" y="306028"/>
                  <a:pt x="6098529" y="397186"/>
                  <a:pt x="6122714" y="535782"/>
                </a:cubicBezTo>
                <a:cubicBezTo>
                  <a:pt x="6146278" y="666626"/>
                  <a:pt x="6158061" y="762125"/>
                  <a:pt x="6158061" y="822276"/>
                </a:cubicBezTo>
                <a:cubicBezTo>
                  <a:pt x="6158061" y="849561"/>
                  <a:pt x="6155115" y="865219"/>
                  <a:pt x="6149224" y="869250"/>
                </a:cubicBezTo>
                <a:cubicBezTo>
                  <a:pt x="6144883" y="877311"/>
                  <a:pt x="6131860" y="884288"/>
                  <a:pt x="6110156" y="890179"/>
                </a:cubicBezTo>
                <a:cubicBezTo>
                  <a:pt x="6092483" y="894520"/>
                  <a:pt x="6077290" y="896690"/>
                  <a:pt x="6064578" y="896690"/>
                </a:cubicBezTo>
                <a:cubicBezTo>
                  <a:pt x="6034192" y="896690"/>
                  <a:pt x="6008457" y="887543"/>
                  <a:pt x="5987373" y="869250"/>
                </a:cubicBezTo>
                <a:cubicBezTo>
                  <a:pt x="5967840" y="837314"/>
                  <a:pt x="5955747" y="806153"/>
                  <a:pt x="5951096" y="775767"/>
                </a:cubicBezTo>
                <a:cubicBezTo>
                  <a:pt x="5948616" y="753443"/>
                  <a:pt x="5944585" y="720422"/>
                  <a:pt x="5939004" y="676703"/>
                </a:cubicBezTo>
                <a:cubicBezTo>
                  <a:pt x="5934353" y="658100"/>
                  <a:pt x="5923811" y="648798"/>
                  <a:pt x="5907378" y="648798"/>
                </a:cubicBezTo>
                <a:cubicBezTo>
                  <a:pt x="5900557" y="648798"/>
                  <a:pt x="5892960" y="651201"/>
                  <a:pt x="5884589" y="656007"/>
                </a:cubicBezTo>
                <a:cubicBezTo>
                  <a:pt x="5876217" y="660813"/>
                  <a:pt x="5872341" y="666782"/>
                  <a:pt x="5872962" y="673913"/>
                </a:cubicBezTo>
                <a:cubicBezTo>
                  <a:pt x="5871101" y="700578"/>
                  <a:pt x="5867690" y="740265"/>
                  <a:pt x="5862730" y="792975"/>
                </a:cubicBezTo>
                <a:cubicBezTo>
                  <a:pt x="5859009" y="831733"/>
                  <a:pt x="5849707" y="857158"/>
                  <a:pt x="5834824" y="869250"/>
                </a:cubicBezTo>
                <a:cubicBezTo>
                  <a:pt x="5814051" y="886923"/>
                  <a:pt x="5787695" y="895760"/>
                  <a:pt x="5755759" y="895760"/>
                </a:cubicBezTo>
                <a:cubicBezTo>
                  <a:pt x="5713902" y="895760"/>
                  <a:pt x="5683516" y="883357"/>
                  <a:pt x="5664602" y="858553"/>
                </a:cubicBezTo>
                <a:cubicBezTo>
                  <a:pt x="5658091" y="852972"/>
                  <a:pt x="5654835" y="831423"/>
                  <a:pt x="5654835" y="793906"/>
                </a:cubicBezTo>
                <a:cubicBezTo>
                  <a:pt x="5654835" y="721352"/>
                  <a:pt x="5663827" y="632675"/>
                  <a:pt x="5681811" y="527875"/>
                </a:cubicBezTo>
                <a:cubicBezTo>
                  <a:pt x="5702584" y="405402"/>
                  <a:pt x="5726304" y="315950"/>
                  <a:pt x="5752969" y="259519"/>
                </a:cubicBezTo>
                <a:cubicBezTo>
                  <a:pt x="5770952" y="222002"/>
                  <a:pt x="5820251" y="203244"/>
                  <a:pt x="5900867" y="203244"/>
                </a:cubicBezTo>
                <a:close/>
                <a:moveTo>
                  <a:pt x="4041502" y="203244"/>
                </a:moveTo>
                <a:cubicBezTo>
                  <a:pt x="4065686" y="207585"/>
                  <a:pt x="4085065" y="218204"/>
                  <a:pt x="4099637" y="235102"/>
                </a:cubicBezTo>
                <a:cubicBezTo>
                  <a:pt x="4114210" y="252001"/>
                  <a:pt x="4121497" y="272542"/>
                  <a:pt x="4121497" y="296727"/>
                </a:cubicBezTo>
                <a:cubicBezTo>
                  <a:pt x="4121497" y="324632"/>
                  <a:pt x="4109715" y="345561"/>
                  <a:pt x="4086150" y="359514"/>
                </a:cubicBezTo>
                <a:cubicBezTo>
                  <a:pt x="4075918" y="365095"/>
                  <a:pt x="4051114" y="373311"/>
                  <a:pt x="4011736" y="384163"/>
                </a:cubicBezTo>
                <a:cubicBezTo>
                  <a:pt x="3963677" y="397496"/>
                  <a:pt x="3932981" y="414084"/>
                  <a:pt x="3919649" y="433928"/>
                </a:cubicBezTo>
                <a:cubicBezTo>
                  <a:pt x="3899804" y="463073"/>
                  <a:pt x="3889883" y="503381"/>
                  <a:pt x="3889883" y="554850"/>
                </a:cubicBezTo>
                <a:cubicBezTo>
                  <a:pt x="3889883" y="602909"/>
                  <a:pt x="3901975" y="643837"/>
                  <a:pt x="3926160" y="677634"/>
                </a:cubicBezTo>
                <a:cubicBezTo>
                  <a:pt x="3953445" y="695307"/>
                  <a:pt x="3979800" y="704144"/>
                  <a:pt x="4005225" y="704144"/>
                </a:cubicBezTo>
                <a:cubicBezTo>
                  <a:pt x="4033130" y="704144"/>
                  <a:pt x="4063671" y="693757"/>
                  <a:pt x="4096847" y="672983"/>
                </a:cubicBezTo>
                <a:cubicBezTo>
                  <a:pt x="4108319" y="667092"/>
                  <a:pt x="4119636" y="664146"/>
                  <a:pt x="4130799" y="664146"/>
                </a:cubicBezTo>
                <a:cubicBezTo>
                  <a:pt x="4150022" y="664146"/>
                  <a:pt x="4165215" y="671277"/>
                  <a:pt x="4176377" y="685540"/>
                </a:cubicBezTo>
                <a:cubicBezTo>
                  <a:pt x="4187539" y="699803"/>
                  <a:pt x="4192345" y="716546"/>
                  <a:pt x="4190795" y="735770"/>
                </a:cubicBezTo>
                <a:cubicBezTo>
                  <a:pt x="4187694" y="774527"/>
                  <a:pt x="4179323" y="803130"/>
                  <a:pt x="4165680" y="821578"/>
                </a:cubicBezTo>
                <a:cubicBezTo>
                  <a:pt x="4152038" y="840027"/>
                  <a:pt x="4124288" y="858088"/>
                  <a:pt x="4082429" y="875761"/>
                </a:cubicBezTo>
                <a:cubicBezTo>
                  <a:pt x="4053904" y="887853"/>
                  <a:pt x="4025379" y="893899"/>
                  <a:pt x="3996853" y="893899"/>
                </a:cubicBezTo>
                <a:cubicBezTo>
                  <a:pt x="3975149" y="893899"/>
                  <a:pt x="3943988" y="888784"/>
                  <a:pt x="3903370" y="878552"/>
                </a:cubicBezTo>
                <a:cubicBezTo>
                  <a:pt x="3847560" y="856847"/>
                  <a:pt x="3817329" y="844755"/>
                  <a:pt x="3812678" y="842275"/>
                </a:cubicBezTo>
                <a:cubicBezTo>
                  <a:pt x="3793765" y="831423"/>
                  <a:pt x="3772836" y="812044"/>
                  <a:pt x="3749891" y="784139"/>
                </a:cubicBezTo>
                <a:cubicBezTo>
                  <a:pt x="3729738" y="759334"/>
                  <a:pt x="3713925" y="719026"/>
                  <a:pt x="3702452" y="663216"/>
                </a:cubicBezTo>
                <a:cubicBezTo>
                  <a:pt x="3693461" y="617637"/>
                  <a:pt x="3688965" y="573609"/>
                  <a:pt x="3688965" y="531131"/>
                </a:cubicBezTo>
                <a:cubicBezTo>
                  <a:pt x="3688965" y="492374"/>
                  <a:pt x="3692841" y="461833"/>
                  <a:pt x="3700592" y="439509"/>
                </a:cubicBezTo>
                <a:cubicBezTo>
                  <a:pt x="3736869" y="363234"/>
                  <a:pt x="3785393" y="303548"/>
                  <a:pt x="3846165" y="260450"/>
                </a:cubicBezTo>
                <a:cubicBezTo>
                  <a:pt x="3882442" y="234405"/>
                  <a:pt x="3919029" y="217817"/>
                  <a:pt x="3955926" y="210685"/>
                </a:cubicBezTo>
                <a:cubicBezTo>
                  <a:pt x="3965227" y="208825"/>
                  <a:pt x="3993753" y="206344"/>
                  <a:pt x="4041502" y="203244"/>
                </a:cubicBezTo>
                <a:close/>
                <a:moveTo>
                  <a:pt x="3376742" y="203244"/>
                </a:moveTo>
                <a:cubicBezTo>
                  <a:pt x="3407128" y="203244"/>
                  <a:pt x="3435343" y="207430"/>
                  <a:pt x="3461388" y="215801"/>
                </a:cubicBezTo>
                <a:cubicBezTo>
                  <a:pt x="3496425" y="225723"/>
                  <a:pt x="3518904" y="241226"/>
                  <a:pt x="3528826" y="262310"/>
                </a:cubicBezTo>
                <a:cubicBezTo>
                  <a:pt x="3551150" y="306028"/>
                  <a:pt x="3574405" y="397186"/>
                  <a:pt x="3598589" y="535782"/>
                </a:cubicBezTo>
                <a:cubicBezTo>
                  <a:pt x="3622153" y="666626"/>
                  <a:pt x="3633936" y="762125"/>
                  <a:pt x="3633936" y="822276"/>
                </a:cubicBezTo>
                <a:cubicBezTo>
                  <a:pt x="3633936" y="849561"/>
                  <a:pt x="3630990" y="865219"/>
                  <a:pt x="3625099" y="869250"/>
                </a:cubicBezTo>
                <a:cubicBezTo>
                  <a:pt x="3620758" y="877311"/>
                  <a:pt x="3607736" y="884288"/>
                  <a:pt x="3586032" y="890179"/>
                </a:cubicBezTo>
                <a:cubicBezTo>
                  <a:pt x="3568358" y="894520"/>
                  <a:pt x="3553166" y="896690"/>
                  <a:pt x="3540453" y="896690"/>
                </a:cubicBezTo>
                <a:cubicBezTo>
                  <a:pt x="3510067" y="896690"/>
                  <a:pt x="3484333" y="887543"/>
                  <a:pt x="3463248" y="869250"/>
                </a:cubicBezTo>
                <a:cubicBezTo>
                  <a:pt x="3443715" y="837314"/>
                  <a:pt x="3431623" y="806153"/>
                  <a:pt x="3426972" y="775767"/>
                </a:cubicBezTo>
                <a:cubicBezTo>
                  <a:pt x="3424491" y="753443"/>
                  <a:pt x="3420460" y="720422"/>
                  <a:pt x="3414879" y="676703"/>
                </a:cubicBezTo>
                <a:cubicBezTo>
                  <a:pt x="3410229" y="658100"/>
                  <a:pt x="3399687" y="648798"/>
                  <a:pt x="3383253" y="648798"/>
                </a:cubicBezTo>
                <a:cubicBezTo>
                  <a:pt x="3376432" y="648798"/>
                  <a:pt x="3368836" y="651201"/>
                  <a:pt x="3360464" y="656007"/>
                </a:cubicBezTo>
                <a:cubicBezTo>
                  <a:pt x="3352092" y="660813"/>
                  <a:pt x="3348216" y="666782"/>
                  <a:pt x="3348837" y="673913"/>
                </a:cubicBezTo>
                <a:cubicBezTo>
                  <a:pt x="3346976" y="700578"/>
                  <a:pt x="3343566" y="740265"/>
                  <a:pt x="3338605" y="792975"/>
                </a:cubicBezTo>
                <a:cubicBezTo>
                  <a:pt x="3334884" y="831733"/>
                  <a:pt x="3325582" y="857158"/>
                  <a:pt x="3310700" y="869250"/>
                </a:cubicBezTo>
                <a:cubicBezTo>
                  <a:pt x="3289926" y="886923"/>
                  <a:pt x="3263571" y="895760"/>
                  <a:pt x="3231635" y="895760"/>
                </a:cubicBezTo>
                <a:cubicBezTo>
                  <a:pt x="3189777" y="895760"/>
                  <a:pt x="3159391" y="883357"/>
                  <a:pt x="3140478" y="858553"/>
                </a:cubicBezTo>
                <a:cubicBezTo>
                  <a:pt x="3133966" y="852972"/>
                  <a:pt x="3130711" y="831423"/>
                  <a:pt x="3130711" y="793906"/>
                </a:cubicBezTo>
                <a:cubicBezTo>
                  <a:pt x="3130711" y="721352"/>
                  <a:pt x="3139702" y="632675"/>
                  <a:pt x="3157686" y="527875"/>
                </a:cubicBezTo>
                <a:cubicBezTo>
                  <a:pt x="3178460" y="405402"/>
                  <a:pt x="3202179" y="315950"/>
                  <a:pt x="3228844" y="259519"/>
                </a:cubicBezTo>
                <a:cubicBezTo>
                  <a:pt x="3246827" y="222002"/>
                  <a:pt x="3296127" y="203244"/>
                  <a:pt x="3376742" y="203244"/>
                </a:cubicBezTo>
                <a:close/>
                <a:moveTo>
                  <a:pt x="7881136" y="0"/>
                </a:moveTo>
                <a:cubicBezTo>
                  <a:pt x="7903460" y="621"/>
                  <a:pt x="7929816" y="13023"/>
                  <a:pt x="7960202" y="37207"/>
                </a:cubicBezTo>
                <a:cubicBezTo>
                  <a:pt x="7983146" y="54881"/>
                  <a:pt x="8000432" y="71547"/>
                  <a:pt x="8012058" y="87205"/>
                </a:cubicBezTo>
                <a:cubicBezTo>
                  <a:pt x="8023686" y="102862"/>
                  <a:pt x="8029344" y="117203"/>
                  <a:pt x="8029034" y="130225"/>
                </a:cubicBezTo>
                <a:cubicBezTo>
                  <a:pt x="8029034" y="137357"/>
                  <a:pt x="8027872" y="144023"/>
                  <a:pt x="8025546" y="150224"/>
                </a:cubicBezTo>
                <a:cubicBezTo>
                  <a:pt x="8023221" y="156425"/>
                  <a:pt x="8019888" y="161851"/>
                  <a:pt x="8015547" y="166502"/>
                </a:cubicBezTo>
                <a:cubicBezTo>
                  <a:pt x="8011206" y="171153"/>
                  <a:pt x="8005780" y="174796"/>
                  <a:pt x="7999269" y="177431"/>
                </a:cubicBezTo>
                <a:cubicBezTo>
                  <a:pt x="7992758" y="180067"/>
                  <a:pt x="7985161" y="181385"/>
                  <a:pt x="7976480" y="181385"/>
                </a:cubicBezTo>
                <a:cubicBezTo>
                  <a:pt x="7971520" y="181385"/>
                  <a:pt x="7966712" y="180765"/>
                  <a:pt x="7962062" y="179524"/>
                </a:cubicBezTo>
                <a:cubicBezTo>
                  <a:pt x="7957411" y="178284"/>
                  <a:pt x="7952914" y="176889"/>
                  <a:pt x="7948574" y="175339"/>
                </a:cubicBezTo>
                <a:cubicBezTo>
                  <a:pt x="7943303" y="173168"/>
                  <a:pt x="7936636" y="168285"/>
                  <a:pt x="7928576" y="160688"/>
                </a:cubicBezTo>
                <a:cubicBezTo>
                  <a:pt x="7920514" y="153092"/>
                  <a:pt x="7911522" y="143868"/>
                  <a:pt x="7901600" y="133016"/>
                </a:cubicBezTo>
                <a:cubicBezTo>
                  <a:pt x="7888578" y="117203"/>
                  <a:pt x="7881446" y="109296"/>
                  <a:pt x="7880206" y="109296"/>
                </a:cubicBezTo>
                <a:cubicBezTo>
                  <a:pt x="7878346" y="109296"/>
                  <a:pt x="7872920" y="115652"/>
                  <a:pt x="7863928" y="128365"/>
                </a:cubicBezTo>
                <a:cubicBezTo>
                  <a:pt x="7854626" y="140147"/>
                  <a:pt x="7846720" y="149681"/>
                  <a:pt x="7840209" y="156968"/>
                </a:cubicBezTo>
                <a:cubicBezTo>
                  <a:pt x="7833698" y="164254"/>
                  <a:pt x="7828271" y="169603"/>
                  <a:pt x="7823930" y="173013"/>
                </a:cubicBezTo>
                <a:cubicBezTo>
                  <a:pt x="7818350" y="176424"/>
                  <a:pt x="7812923" y="178827"/>
                  <a:pt x="7807652" y="180222"/>
                </a:cubicBezTo>
                <a:cubicBezTo>
                  <a:pt x="7802382" y="181617"/>
                  <a:pt x="7796800" y="182315"/>
                  <a:pt x="7790910" y="182315"/>
                </a:cubicBezTo>
                <a:cubicBezTo>
                  <a:pt x="7781918" y="182315"/>
                  <a:pt x="7773934" y="180610"/>
                  <a:pt x="7766958" y="177199"/>
                </a:cubicBezTo>
                <a:cubicBezTo>
                  <a:pt x="7759981" y="173788"/>
                  <a:pt x="7754168" y="169448"/>
                  <a:pt x="7749516" y="164176"/>
                </a:cubicBezTo>
                <a:cubicBezTo>
                  <a:pt x="7744866" y="158905"/>
                  <a:pt x="7741300" y="152782"/>
                  <a:pt x="7738820" y="145806"/>
                </a:cubicBezTo>
                <a:cubicBezTo>
                  <a:pt x="7736339" y="138829"/>
                  <a:pt x="7735099" y="131620"/>
                  <a:pt x="7735099" y="124179"/>
                </a:cubicBezTo>
                <a:cubicBezTo>
                  <a:pt x="7737269" y="114257"/>
                  <a:pt x="7743160" y="102552"/>
                  <a:pt x="7752772" y="89065"/>
                </a:cubicBezTo>
                <a:cubicBezTo>
                  <a:pt x="7762384" y="75577"/>
                  <a:pt x="7774786" y="61857"/>
                  <a:pt x="7789980" y="47904"/>
                </a:cubicBezTo>
                <a:cubicBezTo>
                  <a:pt x="7805792" y="33022"/>
                  <a:pt x="7821605" y="21395"/>
                  <a:pt x="7837418" y="13023"/>
                </a:cubicBezTo>
                <a:cubicBezTo>
                  <a:pt x="7853231" y="4651"/>
                  <a:pt x="7867804" y="310"/>
                  <a:pt x="7881136" y="0"/>
                </a:cubicBezTo>
                <a:close/>
                <a:moveTo>
                  <a:pt x="5899937" y="0"/>
                </a:moveTo>
                <a:cubicBezTo>
                  <a:pt x="5922261" y="621"/>
                  <a:pt x="5948616" y="13023"/>
                  <a:pt x="5979002" y="37207"/>
                </a:cubicBezTo>
                <a:cubicBezTo>
                  <a:pt x="6001946" y="54881"/>
                  <a:pt x="6019232" y="71547"/>
                  <a:pt x="6030859" y="87205"/>
                </a:cubicBezTo>
                <a:cubicBezTo>
                  <a:pt x="6042486" y="102862"/>
                  <a:pt x="6048145" y="117203"/>
                  <a:pt x="6047835" y="130225"/>
                </a:cubicBezTo>
                <a:cubicBezTo>
                  <a:pt x="6047835" y="137357"/>
                  <a:pt x="6046672" y="144023"/>
                  <a:pt x="6044347" y="150224"/>
                </a:cubicBezTo>
                <a:cubicBezTo>
                  <a:pt x="6042021" y="156425"/>
                  <a:pt x="6038688" y="161851"/>
                  <a:pt x="6034347" y="166502"/>
                </a:cubicBezTo>
                <a:cubicBezTo>
                  <a:pt x="6030006" y="171153"/>
                  <a:pt x="6024580" y="174796"/>
                  <a:pt x="6018069" y="177431"/>
                </a:cubicBezTo>
                <a:cubicBezTo>
                  <a:pt x="6011558" y="180067"/>
                  <a:pt x="6003961" y="181385"/>
                  <a:pt x="5995280" y="181385"/>
                </a:cubicBezTo>
                <a:cubicBezTo>
                  <a:pt x="5990319" y="181385"/>
                  <a:pt x="5985513" y="180765"/>
                  <a:pt x="5980862" y="179524"/>
                </a:cubicBezTo>
                <a:cubicBezTo>
                  <a:pt x="5976211" y="178284"/>
                  <a:pt x="5971716" y="176889"/>
                  <a:pt x="5967374" y="175339"/>
                </a:cubicBezTo>
                <a:cubicBezTo>
                  <a:pt x="5962103" y="173168"/>
                  <a:pt x="5955437" y="168285"/>
                  <a:pt x="5947376" y="160688"/>
                </a:cubicBezTo>
                <a:cubicBezTo>
                  <a:pt x="5939314" y="153092"/>
                  <a:pt x="5930323" y="143868"/>
                  <a:pt x="5920401" y="133016"/>
                </a:cubicBezTo>
                <a:cubicBezTo>
                  <a:pt x="5907378" y="117203"/>
                  <a:pt x="5900247" y="109296"/>
                  <a:pt x="5899007" y="109296"/>
                </a:cubicBezTo>
                <a:cubicBezTo>
                  <a:pt x="5897146" y="109296"/>
                  <a:pt x="5891720" y="115652"/>
                  <a:pt x="5882728" y="128365"/>
                </a:cubicBezTo>
                <a:cubicBezTo>
                  <a:pt x="5873427" y="140147"/>
                  <a:pt x="5865520" y="149681"/>
                  <a:pt x="5859009" y="156968"/>
                </a:cubicBezTo>
                <a:cubicBezTo>
                  <a:pt x="5852498" y="164254"/>
                  <a:pt x="5847072" y="169603"/>
                  <a:pt x="5842731" y="173013"/>
                </a:cubicBezTo>
                <a:cubicBezTo>
                  <a:pt x="5837150" y="176424"/>
                  <a:pt x="5831724" y="178827"/>
                  <a:pt x="5826453" y="180222"/>
                </a:cubicBezTo>
                <a:cubicBezTo>
                  <a:pt x="5821182" y="181617"/>
                  <a:pt x="5815601" y="182315"/>
                  <a:pt x="5809710" y="182315"/>
                </a:cubicBezTo>
                <a:cubicBezTo>
                  <a:pt x="5800718" y="182315"/>
                  <a:pt x="5792734" y="180610"/>
                  <a:pt x="5785758" y="177199"/>
                </a:cubicBezTo>
                <a:cubicBezTo>
                  <a:pt x="5778781" y="173788"/>
                  <a:pt x="5772968" y="169448"/>
                  <a:pt x="5768317" y="164176"/>
                </a:cubicBezTo>
                <a:cubicBezTo>
                  <a:pt x="5763666" y="158905"/>
                  <a:pt x="5760101" y="152782"/>
                  <a:pt x="5757620" y="145806"/>
                </a:cubicBezTo>
                <a:cubicBezTo>
                  <a:pt x="5755139" y="138829"/>
                  <a:pt x="5753899" y="131620"/>
                  <a:pt x="5753899" y="124179"/>
                </a:cubicBezTo>
                <a:cubicBezTo>
                  <a:pt x="5756069" y="114257"/>
                  <a:pt x="5761961" y="102552"/>
                  <a:pt x="5771572" y="89065"/>
                </a:cubicBezTo>
                <a:cubicBezTo>
                  <a:pt x="5781184" y="75577"/>
                  <a:pt x="5793587" y="61857"/>
                  <a:pt x="5808780" y="47904"/>
                </a:cubicBezTo>
                <a:cubicBezTo>
                  <a:pt x="5824593" y="33022"/>
                  <a:pt x="5840405" y="21395"/>
                  <a:pt x="5856218" y="13023"/>
                </a:cubicBezTo>
                <a:cubicBezTo>
                  <a:pt x="5872031" y="4651"/>
                  <a:pt x="5886604" y="310"/>
                  <a:pt x="5899937" y="0"/>
                </a:cubicBezTo>
                <a:close/>
              </a:path>
            </a:pathLst>
          </a:custGeom>
          <a:noFill/>
          <a:ln w="28575">
            <a:solidFill>
              <a:srgbClr val="FF0066"/>
            </a:solidFill>
          </a:ln>
          <a:scene3d>
            <a:camera prst="obliqueTopLeft"/>
            <a:lightRig rig="threePt" dir="t"/>
          </a:scene3d>
          <a:sp3d extrusionH="254000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nhấn nút play">
            <a:hlinkClick r:id="" action="ppaction://media"/>
            <a:extLst>
              <a:ext uri="{FF2B5EF4-FFF2-40B4-BE49-F238E27FC236}">
                <a16:creationId xmlns:a16="http://schemas.microsoft.com/office/drawing/2014/main" id="{68832A29-FE52-4698-A677-5B3400BCE7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3900" y="907833"/>
            <a:ext cx="609600" cy="609600"/>
          </a:xfrm>
          <a:prstGeom prst="rect">
            <a:avLst/>
          </a:prstGeom>
        </p:spPr>
      </p:pic>
      <p:pic>
        <p:nvPicPr>
          <p:cNvPr id="8" name="Picture 7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9D56666F-B9F6-4740-AC58-58B5BC4803CC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578" y="2778745"/>
            <a:ext cx="1891210" cy="1828800"/>
          </a:xfrm>
          <a:prstGeom prst="rect">
            <a:avLst/>
          </a:prstGeom>
        </p:spPr>
      </p:pic>
      <p:pic>
        <p:nvPicPr>
          <p:cNvPr id="9" name="Picture 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6869F2C9-C1A4-4C9E-A8A4-AECF56520D5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817" y="2370572"/>
            <a:ext cx="2779776" cy="2926080"/>
          </a:xfrm>
          <a:prstGeom prst="rect">
            <a:avLst/>
          </a:prstGeom>
        </p:spPr>
      </p:pic>
      <p:pic>
        <p:nvPicPr>
          <p:cNvPr id="10" name="Picture 9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20038648-1660-438F-99C6-7E08DAB30F8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044" y="2553452"/>
            <a:ext cx="2647694" cy="2560320"/>
          </a:xfrm>
          <a:prstGeom prst="rect">
            <a:avLst/>
          </a:prstGeom>
        </p:spPr>
      </p:pic>
      <p:pic>
        <p:nvPicPr>
          <p:cNvPr id="11" name="Picture 10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51A373D3-8FC6-4DE1-8D4B-94E9840FDA3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2778745"/>
            <a:ext cx="2080331" cy="2011680"/>
          </a:xfrm>
          <a:prstGeom prst="rect">
            <a:avLst/>
          </a:prstGeom>
        </p:spPr>
      </p:pic>
      <p:pic>
        <p:nvPicPr>
          <p:cNvPr id="12" name="Picture 11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60FE1C30-B218-4A30-A258-3A98AE292C09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599" y="3007345"/>
            <a:ext cx="1607529" cy="1554480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980C740E-F89C-4927-91B7-2A43A836F196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798" y="954972"/>
            <a:ext cx="3200400" cy="3200400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 flipH="1">
            <a:off x="47528" y="1040965"/>
            <a:ext cx="4333970" cy="2102942"/>
          </a:xfrm>
          <a:prstGeom prst="wedgeEllipseCallout">
            <a:avLst/>
          </a:prstGeom>
          <a:ln w="28575"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 smtClean="0">
                <a:latin typeface="#9Slide05 Edwardian" panose="02040603050506020204" pitchFamily="18" charset="0"/>
              </a:rPr>
              <a:t>Ông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bà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Tít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có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một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vườn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dâu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tây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chín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mọng</a:t>
            </a:r>
            <a:r>
              <a:rPr lang="en-US" sz="3200" dirty="0" smtClean="0">
                <a:latin typeface="#9Slide05 Edwardian" panose="02040603050506020204" pitchFamily="18" charset="0"/>
              </a:rPr>
              <a:t>.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Cùng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Tít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đến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vườn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thu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hoạch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thôi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nào</a:t>
            </a:r>
            <a:r>
              <a:rPr lang="en-US" sz="3200" dirty="0" smtClean="0">
                <a:latin typeface="#9Slide05 Edwardian" panose="02040603050506020204" pitchFamily="18" charset="0"/>
              </a:rPr>
              <a:t>!</a:t>
            </a:r>
            <a:endParaRPr lang="en-US" sz="3200" dirty="0">
              <a:latin typeface="#9Slide05 Edwardian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57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7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100000" showWhenStopped="0">
                <p:cTn id="3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41C9C-FCD8-4777-B1DC-5698BB069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7427"/>
            <a:ext cx="12192000" cy="6854653"/>
          </a:xfrm>
          <a:prstGeom prst="rect">
            <a:avLst/>
          </a:prstGeom>
        </p:spPr>
      </p:pic>
      <p:pic>
        <p:nvPicPr>
          <p:cNvPr id="6" name="Picture 5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1152119" y="2035344"/>
            <a:ext cx="1734259" cy="2103120"/>
          </a:xfrm>
          <a:prstGeom prst="rect">
            <a:avLst/>
          </a:prstGeom>
        </p:spPr>
      </p:pic>
      <p:sp>
        <p:nvSpPr>
          <p:cNvPr id="7" name="TextBox 6">
            <a:hlinkClick r:id="rId8" action="ppaction://hlinksldjump"/>
            <a:extLst>
              <a:ext uri="{FF2B5EF4-FFF2-40B4-BE49-F238E27FC236}">
                <a16:creationId xmlns:a16="http://schemas.microsoft.com/office/drawing/2014/main" id="{E3771D7E-E88F-4405-AD8B-3B219DB61C6A}"/>
              </a:ext>
            </a:extLst>
          </p:cNvPr>
          <p:cNvSpPr txBox="1"/>
          <p:nvPr/>
        </p:nvSpPr>
        <p:spPr>
          <a:xfrm>
            <a:off x="1518782" y="2507248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8" name="Picture 7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249C492A-D873-439C-A4D1-BF944569EC3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5348791" y="1455688"/>
            <a:ext cx="1734259" cy="2103120"/>
          </a:xfrm>
          <a:prstGeom prst="rect">
            <a:avLst/>
          </a:prstGeom>
        </p:spPr>
      </p:pic>
      <p:sp>
        <p:nvSpPr>
          <p:cNvPr id="9" name="TextBox 8">
            <a:hlinkClick r:id="rId9" action="ppaction://hlinksldjump"/>
            <a:extLst>
              <a:ext uri="{FF2B5EF4-FFF2-40B4-BE49-F238E27FC236}">
                <a16:creationId xmlns:a16="http://schemas.microsoft.com/office/drawing/2014/main" id="{1E5827B9-6D1E-4BF2-8F56-182054667D54}"/>
              </a:ext>
            </a:extLst>
          </p:cNvPr>
          <p:cNvSpPr txBox="1"/>
          <p:nvPr/>
        </p:nvSpPr>
        <p:spPr>
          <a:xfrm>
            <a:off x="5881709" y="1927592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0" name="Picture 9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9B815EB6-8E3F-4234-81A8-167915F7541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9309135" y="2134136"/>
            <a:ext cx="1734259" cy="2103120"/>
          </a:xfrm>
          <a:prstGeom prst="rect">
            <a:avLst/>
          </a:prstGeom>
        </p:spPr>
      </p:pic>
      <p:sp>
        <p:nvSpPr>
          <p:cNvPr id="11" name="TextBox 10">
            <a:hlinkClick r:id="rId10" action="ppaction://hlinksldjump"/>
            <a:extLst>
              <a:ext uri="{FF2B5EF4-FFF2-40B4-BE49-F238E27FC236}">
                <a16:creationId xmlns:a16="http://schemas.microsoft.com/office/drawing/2014/main" id="{12A76675-77CC-4DE2-8949-713D5B2EF164}"/>
              </a:ext>
            </a:extLst>
          </p:cNvPr>
          <p:cNvSpPr txBox="1"/>
          <p:nvPr/>
        </p:nvSpPr>
        <p:spPr>
          <a:xfrm>
            <a:off x="9891930" y="2594532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" name="Rounded Rectangle 1">
            <a:hlinkClick r:id="rId11" action="ppaction://hlinksldjump"/>
          </p:cNvPr>
          <p:cNvSpPr/>
          <p:nvPr/>
        </p:nvSpPr>
        <p:spPr>
          <a:xfrm>
            <a:off x="9117623" y="6446444"/>
            <a:ext cx="3074377" cy="415636"/>
          </a:xfrm>
          <a:prstGeom prst="roundRect">
            <a:avLst/>
          </a:prstGeom>
          <a:ln>
            <a:solidFill>
              <a:srgbClr val="FF66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66"/>
                </a:solidFill>
                <a:latin typeface="Patrick Hand" panose="00000500000000000000" pitchFamily="2" charset="0"/>
              </a:rPr>
              <a:t>Tiếp</a:t>
            </a:r>
            <a:r>
              <a:rPr lang="en-US" sz="2800" dirty="0">
                <a:solidFill>
                  <a:srgbClr val="FF0066"/>
                </a:solidFill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Patrick Hand" panose="00000500000000000000" pitchFamily="2" charset="0"/>
              </a:rPr>
              <a:t>tục</a:t>
            </a:r>
            <a:r>
              <a:rPr lang="en-US" sz="2800" dirty="0">
                <a:solidFill>
                  <a:srgbClr val="FF0066"/>
                </a:solidFill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Patrick Hand" panose="00000500000000000000" pitchFamily="2" charset="0"/>
              </a:rPr>
              <a:t>bài</a:t>
            </a:r>
            <a:r>
              <a:rPr lang="en-US" sz="2800" dirty="0">
                <a:solidFill>
                  <a:srgbClr val="FF0066"/>
                </a:solidFill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Patrick Hand" panose="00000500000000000000" pitchFamily="2" charset="0"/>
              </a:rPr>
              <a:t>học</a:t>
            </a:r>
            <a:endParaRPr lang="en-US" sz="2800" dirty="0">
              <a:solidFill>
                <a:srgbClr val="FF0066"/>
              </a:solidFill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01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11" grpId="0"/>
      <p:bldP spid="1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accessory, umbrella, dark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9D1FB41F-5B36-413B-90DA-1332775527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670087" y="5269811"/>
            <a:ext cx="1828800" cy="1828800"/>
          </a:xfrm>
          <a:prstGeom prst="rect">
            <a:avLst/>
          </a:prstGeom>
        </p:spPr>
      </p:pic>
      <p:pic>
        <p:nvPicPr>
          <p:cNvPr id="1026" name="Picture 2" descr="Compound adjectives | Baamboozle"/>
          <p:cNvPicPr>
            <a:picLocks noChangeAspect="1" noChangeArrowheads="1" noCrop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472" y="-194931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Group 1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730430"/>
              </p:ext>
            </p:extLst>
          </p:nvPr>
        </p:nvGraphicFramePr>
        <p:xfrm>
          <a:off x="894737" y="2047952"/>
          <a:ext cx="10213197" cy="3313563"/>
        </p:xfrm>
        <a:graphic>
          <a:graphicData uri="http://schemas.openxmlformats.org/drawingml/2006/table">
            <a:tbl>
              <a:tblPr/>
              <a:tblGrid>
                <a:gridCol w="1191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1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9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52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2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5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306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70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806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hơn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mét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Mét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hơn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mét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32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Kí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hiệu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dm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47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hệ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giữa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đơn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đo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liền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nhau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10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= 0,1 dam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Text Box 92"/>
          <p:cNvSpPr txBox="1">
            <a:spLocks noChangeArrowheads="1"/>
          </p:cNvSpPr>
          <p:nvPr/>
        </p:nvSpPr>
        <p:spPr bwMode="auto">
          <a:xfrm>
            <a:off x="3520346" y="2740103"/>
            <a:ext cx="838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cs typeface="Arial" panose="020B0604020202020204" pitchFamily="34" charset="0"/>
              </a:rPr>
              <a:t>hm</a:t>
            </a:r>
          </a:p>
        </p:txBody>
      </p:sp>
      <p:sp>
        <p:nvSpPr>
          <p:cNvPr id="16" name="Text Box 93"/>
          <p:cNvSpPr txBox="1">
            <a:spLocks noChangeArrowheads="1"/>
          </p:cNvSpPr>
          <p:nvPr/>
        </p:nvSpPr>
        <p:spPr bwMode="auto">
          <a:xfrm>
            <a:off x="2430574" y="2733455"/>
            <a:ext cx="76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cs typeface="Arial" panose="020B0604020202020204" pitchFamily="34" charset="0"/>
              </a:rPr>
              <a:t>km</a:t>
            </a:r>
          </a:p>
        </p:txBody>
      </p:sp>
      <p:sp>
        <p:nvSpPr>
          <p:cNvPr id="17" name="Text Box 94"/>
          <p:cNvSpPr txBox="1">
            <a:spLocks noChangeArrowheads="1"/>
          </p:cNvSpPr>
          <p:nvPr/>
        </p:nvSpPr>
        <p:spPr bwMode="auto">
          <a:xfrm>
            <a:off x="9127332" y="2751251"/>
            <a:ext cx="76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cs typeface="Arial" panose="020B0604020202020204" pitchFamily="34" charset="0"/>
              </a:rPr>
              <a:t>cm</a:t>
            </a:r>
          </a:p>
        </p:txBody>
      </p:sp>
      <p:sp>
        <p:nvSpPr>
          <p:cNvPr id="18" name="Text Box 95"/>
          <p:cNvSpPr txBox="1">
            <a:spLocks noChangeArrowheads="1"/>
          </p:cNvSpPr>
          <p:nvPr/>
        </p:nvSpPr>
        <p:spPr bwMode="auto">
          <a:xfrm>
            <a:off x="10279946" y="2724500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cs typeface="Arial" panose="020B0604020202020204" pitchFamily="34" charset="0"/>
              </a:rPr>
              <a:t>mm</a:t>
            </a:r>
          </a:p>
        </p:txBody>
      </p:sp>
      <p:sp>
        <p:nvSpPr>
          <p:cNvPr id="19" name="Text Box 96"/>
          <p:cNvSpPr txBox="1">
            <a:spLocks noChangeArrowheads="1"/>
          </p:cNvSpPr>
          <p:nvPr/>
        </p:nvSpPr>
        <p:spPr bwMode="auto">
          <a:xfrm>
            <a:off x="4628930" y="3238148"/>
            <a:ext cx="160340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1 dam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 10 m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</a:t>
            </a:r>
            <a:r>
              <a:rPr lang="en-US" altLang="en-US" sz="24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0,1 </a:t>
            </a:r>
            <a:r>
              <a:rPr lang="en-US" altLang="en-US" sz="2400" b="1" dirty="0" err="1" smtClean="0">
                <a:solidFill>
                  <a:srgbClr val="00B050"/>
                </a:solidFill>
                <a:cs typeface="Arial" panose="020B0604020202020204" pitchFamily="34" charset="0"/>
              </a:rPr>
              <a:t>hm</a:t>
            </a:r>
            <a:endParaRPr lang="en-US" altLang="en-US" sz="24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20" name="Text Box 102"/>
          <p:cNvSpPr txBox="1">
            <a:spLocks noChangeArrowheads="1"/>
          </p:cNvSpPr>
          <p:nvPr/>
        </p:nvSpPr>
        <p:spPr bwMode="auto">
          <a:xfrm>
            <a:off x="2010317" y="3208608"/>
            <a:ext cx="140001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1 km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</a:t>
            </a:r>
            <a:r>
              <a:rPr lang="en-US" altLang="en-US" sz="24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10 </a:t>
            </a:r>
            <a:r>
              <a:rPr lang="en-US" altLang="en-US" sz="2400" b="1" dirty="0" err="1" smtClean="0">
                <a:solidFill>
                  <a:srgbClr val="00B050"/>
                </a:solidFill>
                <a:cs typeface="Arial" panose="020B0604020202020204" pitchFamily="34" charset="0"/>
              </a:rPr>
              <a:t>hm</a:t>
            </a:r>
            <a:endParaRPr lang="en-US" altLang="en-US" sz="24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21" name="Text Box 104"/>
          <p:cNvSpPr txBox="1">
            <a:spLocks noChangeArrowheads="1"/>
          </p:cNvSpPr>
          <p:nvPr/>
        </p:nvSpPr>
        <p:spPr bwMode="auto">
          <a:xfrm>
            <a:off x="3779229" y="310016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106"/>
          <p:cNvSpPr txBox="1">
            <a:spLocks noChangeArrowheads="1"/>
          </p:cNvSpPr>
          <p:nvPr/>
        </p:nvSpPr>
        <p:spPr bwMode="auto">
          <a:xfrm>
            <a:off x="3214278" y="3223233"/>
            <a:ext cx="151371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1 </a:t>
            </a:r>
            <a:r>
              <a:rPr lang="en-US" altLang="en-US" sz="2400" b="1" dirty="0" err="1" smtClean="0">
                <a:solidFill>
                  <a:srgbClr val="00B050"/>
                </a:solidFill>
                <a:cs typeface="Arial" panose="020B0604020202020204" pitchFamily="34" charset="0"/>
              </a:rPr>
              <a:t>hm</a:t>
            </a: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 10 dam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</a:t>
            </a:r>
            <a:r>
              <a:rPr lang="en-US" altLang="en-US" sz="24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0,1 km</a:t>
            </a:r>
            <a:endParaRPr lang="en-US" altLang="en-US" sz="24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23" name="Text Box 107"/>
          <p:cNvSpPr txBox="1">
            <a:spLocks noChangeArrowheads="1"/>
          </p:cNvSpPr>
          <p:nvPr/>
        </p:nvSpPr>
        <p:spPr bwMode="auto">
          <a:xfrm>
            <a:off x="7501314" y="3246652"/>
            <a:ext cx="135468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1dm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 10 cm 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</a:t>
            </a:r>
            <a:r>
              <a:rPr lang="en-US" altLang="en-US" sz="24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0,1 m</a:t>
            </a:r>
            <a:endParaRPr lang="en-US" altLang="en-US" sz="24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24" name="Text Box 108"/>
          <p:cNvSpPr txBox="1">
            <a:spLocks noChangeArrowheads="1"/>
          </p:cNvSpPr>
          <p:nvPr/>
        </p:nvSpPr>
        <p:spPr bwMode="auto">
          <a:xfrm>
            <a:off x="8831898" y="3267579"/>
            <a:ext cx="149996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1 cm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 10 mm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 0,1</a:t>
            </a:r>
            <a:r>
              <a:rPr lang="en-US" altLang="en-US" sz="24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00B050"/>
                </a:solidFill>
                <a:cs typeface="Arial" panose="020B0604020202020204" pitchFamily="34" charset="0"/>
              </a:rPr>
              <a:t>dm</a:t>
            </a:r>
            <a:endParaRPr lang="en-US" altLang="en-US" sz="24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25" name="Text Box 109"/>
          <p:cNvSpPr txBox="1">
            <a:spLocks noChangeArrowheads="1"/>
          </p:cNvSpPr>
          <p:nvPr/>
        </p:nvSpPr>
        <p:spPr bwMode="auto">
          <a:xfrm>
            <a:off x="10186144" y="3335336"/>
            <a:ext cx="130588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1 mm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</a:t>
            </a:r>
            <a:r>
              <a:rPr lang="en-US" altLang="en-US" sz="24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0,1 cm</a:t>
            </a:r>
            <a:endParaRPr lang="en-US" altLang="en-US" sz="24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pic>
        <p:nvPicPr>
          <p:cNvPr id="33" name="Picture 32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 rot="379561">
            <a:off x="2431207" y="4821680"/>
            <a:ext cx="405594" cy="491860"/>
          </a:xfrm>
          <a:prstGeom prst="rect">
            <a:avLst/>
          </a:prstGeom>
        </p:spPr>
      </p:pic>
      <p:pic>
        <p:nvPicPr>
          <p:cNvPr id="34" name="Picture 33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 rot="379561">
            <a:off x="5083233" y="4852886"/>
            <a:ext cx="405594" cy="491860"/>
          </a:xfrm>
          <a:prstGeom prst="rect">
            <a:avLst/>
          </a:prstGeom>
        </p:spPr>
      </p:pic>
      <p:pic>
        <p:nvPicPr>
          <p:cNvPr id="35" name="Picture 34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 rot="379561">
            <a:off x="9360372" y="4834101"/>
            <a:ext cx="405594" cy="491860"/>
          </a:xfrm>
          <a:prstGeom prst="rect">
            <a:avLst/>
          </a:prstGeom>
        </p:spPr>
      </p:pic>
      <p:pic>
        <p:nvPicPr>
          <p:cNvPr id="37" name="Picture 36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 rot="379561">
            <a:off x="7975860" y="4857725"/>
            <a:ext cx="405594" cy="491860"/>
          </a:xfrm>
          <a:prstGeom prst="rect">
            <a:avLst/>
          </a:prstGeom>
        </p:spPr>
      </p:pic>
      <p:pic>
        <p:nvPicPr>
          <p:cNvPr id="38" name="Picture 37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 rot="379561">
            <a:off x="3690025" y="4866642"/>
            <a:ext cx="405594" cy="491860"/>
          </a:xfrm>
          <a:prstGeom prst="rect">
            <a:avLst/>
          </a:prstGeom>
        </p:spPr>
      </p:pic>
      <p:pic>
        <p:nvPicPr>
          <p:cNvPr id="39" name="Picture 38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 rot="379561">
            <a:off x="10496639" y="4845775"/>
            <a:ext cx="405594" cy="491860"/>
          </a:xfrm>
          <a:prstGeom prst="rect">
            <a:avLst/>
          </a:prstGeom>
        </p:spPr>
      </p:pic>
      <p:sp>
        <p:nvSpPr>
          <p:cNvPr id="26" name="圆角矩形 7">
            <a:extLst>
              <a:ext uri="{FF2B5EF4-FFF2-40B4-BE49-F238E27FC236}">
                <a16:creationId xmlns:a16="http://schemas.microsoft.com/office/drawing/2014/main" id="{E0B25F3B-3D8A-4207-B641-E8C1AC83D1CF}"/>
              </a:ext>
            </a:extLst>
          </p:cNvPr>
          <p:cNvSpPr/>
          <p:nvPr/>
        </p:nvSpPr>
        <p:spPr>
          <a:xfrm>
            <a:off x="2175869" y="592231"/>
            <a:ext cx="7646404" cy="1041638"/>
          </a:xfrm>
          <a:prstGeom prst="roundRect">
            <a:avLst>
              <a:gd name="adj" fmla="val 22936"/>
            </a:avLst>
          </a:prstGeom>
          <a:solidFill>
            <a:schemeClr val="bg1"/>
          </a:solidFill>
          <a:ln w="285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lnSpc>
                <a:spcPct val="150000"/>
              </a:lnSpc>
              <a:defRPr/>
            </a:pP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2 Noi dung dai" panose="02000000000000000000" pitchFamily="2" charset="0"/>
              <a:ea typeface="黑体" panose="02010609060101010101" pitchFamily="49" charset="-122"/>
              <a:cs typeface="Pattaya" panose="00000500000000000000" pitchFamily="2" charset="-34"/>
            </a:endParaRPr>
          </a:p>
        </p:txBody>
      </p:sp>
      <p:sp>
        <p:nvSpPr>
          <p:cNvPr id="27" name="Text Box 83"/>
          <p:cNvSpPr txBox="1">
            <a:spLocks noChangeArrowheads="1"/>
          </p:cNvSpPr>
          <p:nvPr/>
        </p:nvSpPr>
        <p:spPr bwMode="auto">
          <a:xfrm>
            <a:off x="2467176" y="588152"/>
            <a:ext cx="6934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 smtClean="0">
                <a:cs typeface="Arial" panose="020B0604020202020204" pitchFamily="34" charset="0"/>
              </a:rPr>
              <a:t>Bài</a:t>
            </a:r>
            <a:r>
              <a:rPr lang="en-US" altLang="en-US" sz="2400" b="1" dirty="0" smtClean="0">
                <a:cs typeface="Arial" panose="020B0604020202020204" pitchFamily="34" charset="0"/>
              </a:rPr>
              <a:t> 1: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cs typeface="Arial" panose="020B0604020202020204" pitchFamily="34" charset="0"/>
              </a:rPr>
              <a:t>a</a:t>
            </a:r>
            <a:r>
              <a:rPr lang="en-US" altLang="en-US" sz="2400" b="1" dirty="0">
                <a:cs typeface="Arial" panose="020B0604020202020204" pitchFamily="34" charset="0"/>
              </a:rPr>
              <a:t>. </a:t>
            </a:r>
            <a:r>
              <a:rPr lang="en-US" altLang="en-US" sz="2400" b="1" dirty="0" err="1">
                <a:cs typeface="Arial" panose="020B0604020202020204" pitchFamily="34" charset="0"/>
              </a:rPr>
              <a:t>Viết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cs typeface="Arial" panose="020B0604020202020204" pitchFamily="34" charset="0"/>
              </a:rPr>
              <a:t>cho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cs typeface="Arial" panose="020B0604020202020204" pitchFamily="34" charset="0"/>
              </a:rPr>
              <a:t>đầy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cs typeface="Arial" panose="020B0604020202020204" pitchFamily="34" charset="0"/>
              </a:rPr>
              <a:t>đủ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cs typeface="Arial" panose="020B0604020202020204" pitchFamily="34" charset="0"/>
              </a:rPr>
              <a:t>bảng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cs typeface="Arial" panose="020B0604020202020204" pitchFamily="34" charset="0"/>
              </a:rPr>
              <a:t>đơn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cs typeface="Arial" panose="020B0604020202020204" pitchFamily="34" charset="0"/>
              </a:rPr>
              <a:t>vị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cs typeface="Arial" panose="020B0604020202020204" pitchFamily="34" charset="0"/>
              </a:rPr>
              <a:t>đo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cs typeface="Arial" panose="020B0604020202020204" pitchFamily="34" charset="0"/>
              </a:rPr>
              <a:t>độ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cs typeface="Arial" panose="020B0604020202020204" pitchFamily="34" charset="0"/>
              </a:rPr>
              <a:t>dài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cs typeface="Arial" panose="020B0604020202020204" pitchFamily="34" charset="0"/>
              </a:rPr>
              <a:t>sau</a:t>
            </a:r>
            <a:r>
              <a:rPr lang="en-US" altLang="en-US" sz="2400" b="1" dirty="0"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22995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 animBg="1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accessory, umbrella, dark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9D1FB41F-5B36-413B-90DA-1332775527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632377" y="5290457"/>
            <a:ext cx="1828800" cy="1828800"/>
          </a:xfrm>
          <a:prstGeom prst="rect">
            <a:avLst/>
          </a:prstGeom>
        </p:spPr>
      </p:pic>
      <p:pic>
        <p:nvPicPr>
          <p:cNvPr id="1026" name="Picture 2" descr="Compound adjectives | Baamboozle"/>
          <p:cNvPicPr>
            <a:picLocks noChangeAspect="1" noChangeArrowheads="1" noCrop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472" y="-194931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Group 1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544425"/>
              </p:ext>
            </p:extLst>
          </p:nvPr>
        </p:nvGraphicFramePr>
        <p:xfrm>
          <a:off x="802740" y="2165732"/>
          <a:ext cx="10213197" cy="3313563"/>
        </p:xfrm>
        <a:graphic>
          <a:graphicData uri="http://schemas.openxmlformats.org/drawingml/2006/table">
            <a:tbl>
              <a:tblPr/>
              <a:tblGrid>
                <a:gridCol w="1191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1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9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52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12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5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306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70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806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hơn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lô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-gam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Ki-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lô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-gam</a:t>
                      </a: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hơn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lô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-gam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32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Kí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hiệu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yến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47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hệ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giữa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đơn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đo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liền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nhau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kg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10 hg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0,1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yến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Text Box 92"/>
          <p:cNvSpPr txBox="1">
            <a:spLocks noChangeArrowheads="1"/>
          </p:cNvSpPr>
          <p:nvPr/>
        </p:nvSpPr>
        <p:spPr bwMode="auto">
          <a:xfrm>
            <a:off x="3595268" y="2825767"/>
            <a:ext cx="838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>
                <a:cs typeface="Arial" panose="020B0604020202020204" pitchFamily="34" charset="0"/>
              </a:rPr>
              <a:t>t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ạ</a:t>
            </a:r>
            <a:endParaRPr lang="en-US" altLang="en-US" sz="2400" b="1" dirty="0">
              <a:cs typeface="Arial" panose="020B0604020202020204" pitchFamily="34" charset="0"/>
            </a:endParaRPr>
          </a:p>
        </p:txBody>
      </p:sp>
      <p:sp>
        <p:nvSpPr>
          <p:cNvPr id="16" name="Text Box 93"/>
          <p:cNvSpPr txBox="1">
            <a:spLocks noChangeArrowheads="1"/>
          </p:cNvSpPr>
          <p:nvPr/>
        </p:nvSpPr>
        <p:spPr bwMode="auto">
          <a:xfrm>
            <a:off x="2237104" y="2841965"/>
            <a:ext cx="76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>
                <a:cs typeface="Arial" panose="020B0604020202020204" pitchFamily="34" charset="0"/>
              </a:rPr>
              <a:t>t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ấn</a:t>
            </a:r>
            <a:endParaRPr lang="en-US" altLang="en-US" sz="2400" b="1" dirty="0">
              <a:cs typeface="Arial" panose="020B0604020202020204" pitchFamily="34" charset="0"/>
            </a:endParaRPr>
          </a:p>
        </p:txBody>
      </p:sp>
      <p:sp>
        <p:nvSpPr>
          <p:cNvPr id="17" name="Text Box 94"/>
          <p:cNvSpPr txBox="1">
            <a:spLocks noChangeArrowheads="1"/>
          </p:cNvSpPr>
          <p:nvPr/>
        </p:nvSpPr>
        <p:spPr bwMode="auto">
          <a:xfrm>
            <a:off x="9035335" y="2869031"/>
            <a:ext cx="76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cs typeface="Arial" panose="020B0604020202020204" pitchFamily="34" charset="0"/>
              </a:rPr>
              <a:t>dag</a:t>
            </a:r>
            <a:endParaRPr lang="en-US" altLang="en-US" sz="2400" b="1" dirty="0">
              <a:cs typeface="Arial" panose="020B0604020202020204" pitchFamily="34" charset="0"/>
            </a:endParaRPr>
          </a:p>
        </p:txBody>
      </p:sp>
      <p:sp>
        <p:nvSpPr>
          <p:cNvPr id="18" name="Text Box 95"/>
          <p:cNvSpPr txBox="1">
            <a:spLocks noChangeArrowheads="1"/>
          </p:cNvSpPr>
          <p:nvPr/>
        </p:nvSpPr>
        <p:spPr bwMode="auto">
          <a:xfrm>
            <a:off x="10327330" y="2883969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cs typeface="Arial" panose="020B0604020202020204" pitchFamily="34" charset="0"/>
              </a:rPr>
              <a:t>g</a:t>
            </a:r>
            <a:endParaRPr lang="en-US" altLang="en-US" sz="2400" b="1" dirty="0">
              <a:cs typeface="Arial" panose="020B0604020202020204" pitchFamily="34" charset="0"/>
            </a:endParaRPr>
          </a:p>
        </p:txBody>
      </p:sp>
      <p:sp>
        <p:nvSpPr>
          <p:cNvPr id="19" name="Text Box 96"/>
          <p:cNvSpPr txBox="1">
            <a:spLocks noChangeArrowheads="1"/>
          </p:cNvSpPr>
          <p:nvPr/>
        </p:nvSpPr>
        <p:spPr bwMode="auto">
          <a:xfrm>
            <a:off x="4490289" y="3371448"/>
            <a:ext cx="160340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1 </a:t>
            </a:r>
            <a:r>
              <a:rPr lang="en-US" altLang="en-US" sz="2400" b="1" dirty="0" err="1" smtClean="0">
                <a:solidFill>
                  <a:srgbClr val="00B050"/>
                </a:solidFill>
                <a:cs typeface="Arial" panose="020B0604020202020204" pitchFamily="34" charset="0"/>
              </a:rPr>
              <a:t>yến</a:t>
            </a:r>
            <a:endParaRPr lang="en-US" altLang="en-US" sz="2400" b="1" dirty="0" smtClean="0">
              <a:solidFill>
                <a:srgbClr val="00B05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 10 kg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</a:t>
            </a:r>
            <a:r>
              <a:rPr lang="en-US" altLang="en-US" sz="24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0,1 </a:t>
            </a:r>
            <a:r>
              <a:rPr lang="en-US" altLang="en-US" sz="2400" b="1" dirty="0" err="1" smtClean="0">
                <a:solidFill>
                  <a:srgbClr val="00B050"/>
                </a:solidFill>
                <a:cs typeface="Arial" panose="020B0604020202020204" pitchFamily="34" charset="0"/>
              </a:rPr>
              <a:t>tạ</a:t>
            </a:r>
            <a:endParaRPr lang="en-US" altLang="en-US" sz="24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20" name="Text Box 102"/>
          <p:cNvSpPr txBox="1">
            <a:spLocks noChangeArrowheads="1"/>
          </p:cNvSpPr>
          <p:nvPr/>
        </p:nvSpPr>
        <p:spPr bwMode="auto">
          <a:xfrm>
            <a:off x="1933360" y="3378673"/>
            <a:ext cx="140001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1 </a:t>
            </a:r>
            <a:r>
              <a:rPr lang="en-US" altLang="en-US" sz="2400" b="1" dirty="0" err="1" smtClean="0">
                <a:solidFill>
                  <a:srgbClr val="00B050"/>
                </a:solidFill>
                <a:cs typeface="Arial" panose="020B0604020202020204" pitchFamily="34" charset="0"/>
              </a:rPr>
              <a:t>tấn</a:t>
            </a:r>
            <a:endParaRPr lang="en-US" altLang="en-US" sz="2400" b="1" dirty="0" smtClean="0">
              <a:solidFill>
                <a:srgbClr val="00B05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</a:t>
            </a:r>
            <a:r>
              <a:rPr lang="en-US" altLang="en-US" sz="24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10 </a:t>
            </a:r>
            <a:r>
              <a:rPr lang="en-US" altLang="en-US" sz="2400" b="1" dirty="0" err="1" smtClean="0">
                <a:solidFill>
                  <a:srgbClr val="00B050"/>
                </a:solidFill>
                <a:cs typeface="Arial" panose="020B0604020202020204" pitchFamily="34" charset="0"/>
              </a:rPr>
              <a:t>tạ</a:t>
            </a:r>
            <a:endParaRPr lang="en-US" altLang="en-US" sz="24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21" name="Text Box 104"/>
          <p:cNvSpPr txBox="1">
            <a:spLocks noChangeArrowheads="1"/>
          </p:cNvSpPr>
          <p:nvPr/>
        </p:nvSpPr>
        <p:spPr bwMode="auto">
          <a:xfrm>
            <a:off x="3687232" y="321794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106"/>
          <p:cNvSpPr txBox="1">
            <a:spLocks noChangeArrowheads="1"/>
          </p:cNvSpPr>
          <p:nvPr/>
        </p:nvSpPr>
        <p:spPr bwMode="auto">
          <a:xfrm>
            <a:off x="3111164" y="3359721"/>
            <a:ext cx="151371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1 </a:t>
            </a:r>
            <a:r>
              <a:rPr lang="en-US" altLang="en-US" sz="2400" b="1" dirty="0" err="1" smtClean="0">
                <a:solidFill>
                  <a:srgbClr val="00B050"/>
                </a:solidFill>
                <a:cs typeface="Arial" panose="020B0604020202020204" pitchFamily="34" charset="0"/>
              </a:rPr>
              <a:t>tạ</a:t>
            </a: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 10 </a:t>
            </a:r>
            <a:r>
              <a:rPr lang="en-US" altLang="en-US" sz="2400" b="1" dirty="0" err="1" smtClean="0">
                <a:solidFill>
                  <a:srgbClr val="00B050"/>
                </a:solidFill>
                <a:cs typeface="Arial" panose="020B0604020202020204" pitchFamily="34" charset="0"/>
              </a:rPr>
              <a:t>yến</a:t>
            </a:r>
            <a:endParaRPr lang="en-US" altLang="en-US" sz="2400" b="1" dirty="0" smtClean="0">
              <a:solidFill>
                <a:srgbClr val="00B05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</a:t>
            </a:r>
            <a:r>
              <a:rPr lang="en-US" altLang="en-US" sz="24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0,1 </a:t>
            </a:r>
            <a:r>
              <a:rPr lang="en-US" altLang="en-US" sz="2400" b="1" dirty="0" err="1" smtClean="0">
                <a:solidFill>
                  <a:srgbClr val="00B050"/>
                </a:solidFill>
                <a:cs typeface="Arial" panose="020B0604020202020204" pitchFamily="34" charset="0"/>
              </a:rPr>
              <a:t>tấn</a:t>
            </a:r>
            <a:endParaRPr lang="en-US" altLang="en-US" sz="24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23" name="Text Box 107"/>
          <p:cNvSpPr txBox="1">
            <a:spLocks noChangeArrowheads="1"/>
          </p:cNvSpPr>
          <p:nvPr/>
        </p:nvSpPr>
        <p:spPr bwMode="auto">
          <a:xfrm>
            <a:off x="7431474" y="3367524"/>
            <a:ext cx="152059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1 hg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 10 dag 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</a:t>
            </a:r>
            <a:r>
              <a:rPr lang="en-US" altLang="en-US" sz="24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0,1 kg</a:t>
            </a:r>
            <a:endParaRPr lang="en-US" altLang="en-US" sz="24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24" name="Text Box 108"/>
          <p:cNvSpPr txBox="1">
            <a:spLocks noChangeArrowheads="1"/>
          </p:cNvSpPr>
          <p:nvPr/>
        </p:nvSpPr>
        <p:spPr bwMode="auto">
          <a:xfrm>
            <a:off x="8730378" y="3374984"/>
            <a:ext cx="149996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1 dag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 10 g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 0,1</a:t>
            </a:r>
            <a:r>
              <a:rPr lang="en-US" altLang="en-US" sz="24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hg</a:t>
            </a:r>
            <a:endParaRPr lang="en-US" altLang="en-US" sz="24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25" name="Text Box 109"/>
          <p:cNvSpPr txBox="1">
            <a:spLocks noChangeArrowheads="1"/>
          </p:cNvSpPr>
          <p:nvPr/>
        </p:nvSpPr>
        <p:spPr bwMode="auto">
          <a:xfrm>
            <a:off x="10145569" y="3367524"/>
            <a:ext cx="130588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1 g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=</a:t>
            </a:r>
            <a:r>
              <a:rPr lang="en-US" altLang="en-US" sz="24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0,1 dag</a:t>
            </a:r>
            <a:endParaRPr lang="en-US" altLang="en-US" sz="24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pic>
        <p:nvPicPr>
          <p:cNvPr id="33" name="Picture 32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 rot="379561">
            <a:off x="2339210" y="4939460"/>
            <a:ext cx="405594" cy="491860"/>
          </a:xfrm>
          <a:prstGeom prst="rect">
            <a:avLst/>
          </a:prstGeom>
        </p:spPr>
      </p:pic>
      <p:pic>
        <p:nvPicPr>
          <p:cNvPr id="34" name="Picture 33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 rot="379561">
            <a:off x="4991236" y="4970666"/>
            <a:ext cx="405594" cy="491860"/>
          </a:xfrm>
          <a:prstGeom prst="rect">
            <a:avLst/>
          </a:prstGeom>
        </p:spPr>
      </p:pic>
      <p:pic>
        <p:nvPicPr>
          <p:cNvPr id="35" name="Picture 34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 rot="379561">
            <a:off x="9268375" y="4951881"/>
            <a:ext cx="405594" cy="491860"/>
          </a:xfrm>
          <a:prstGeom prst="rect">
            <a:avLst/>
          </a:prstGeom>
        </p:spPr>
      </p:pic>
      <p:pic>
        <p:nvPicPr>
          <p:cNvPr id="37" name="Picture 36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 rot="379561">
            <a:off x="7883863" y="4975505"/>
            <a:ext cx="405594" cy="491860"/>
          </a:xfrm>
          <a:prstGeom prst="rect">
            <a:avLst/>
          </a:prstGeom>
        </p:spPr>
      </p:pic>
      <p:pic>
        <p:nvPicPr>
          <p:cNvPr id="38" name="Picture 37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 rot="379561">
            <a:off x="3598028" y="4984422"/>
            <a:ext cx="405594" cy="491860"/>
          </a:xfrm>
          <a:prstGeom prst="rect">
            <a:avLst/>
          </a:prstGeom>
        </p:spPr>
      </p:pic>
      <p:pic>
        <p:nvPicPr>
          <p:cNvPr id="39" name="Picture 38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 rot="379561">
            <a:off x="10404642" y="4963555"/>
            <a:ext cx="405594" cy="491860"/>
          </a:xfrm>
          <a:prstGeom prst="rect">
            <a:avLst/>
          </a:prstGeom>
        </p:spPr>
      </p:pic>
      <p:sp>
        <p:nvSpPr>
          <p:cNvPr id="26" name="圆角矩形 7">
            <a:extLst>
              <a:ext uri="{FF2B5EF4-FFF2-40B4-BE49-F238E27FC236}">
                <a16:creationId xmlns:a16="http://schemas.microsoft.com/office/drawing/2014/main" id="{E0B25F3B-3D8A-4207-B641-E8C1AC83D1CF}"/>
              </a:ext>
            </a:extLst>
          </p:cNvPr>
          <p:cNvSpPr/>
          <p:nvPr/>
        </p:nvSpPr>
        <p:spPr>
          <a:xfrm>
            <a:off x="2175869" y="592231"/>
            <a:ext cx="7646404" cy="1041638"/>
          </a:xfrm>
          <a:prstGeom prst="roundRect">
            <a:avLst>
              <a:gd name="adj" fmla="val 22936"/>
            </a:avLst>
          </a:prstGeom>
          <a:solidFill>
            <a:schemeClr val="bg1"/>
          </a:solidFill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lnSpc>
                <a:spcPct val="150000"/>
              </a:lnSpc>
              <a:defRPr/>
            </a:pP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2 Noi dung dai" panose="02000000000000000000" pitchFamily="2" charset="0"/>
              <a:ea typeface="黑体" panose="02010609060101010101" pitchFamily="49" charset="-122"/>
              <a:cs typeface="Pattaya" panose="00000500000000000000" pitchFamily="2" charset="-34"/>
            </a:endParaRPr>
          </a:p>
        </p:txBody>
      </p:sp>
      <p:sp>
        <p:nvSpPr>
          <p:cNvPr id="27" name="Text Box 83"/>
          <p:cNvSpPr txBox="1">
            <a:spLocks noChangeArrowheads="1"/>
          </p:cNvSpPr>
          <p:nvPr/>
        </p:nvSpPr>
        <p:spPr bwMode="auto">
          <a:xfrm>
            <a:off x="2467176" y="588152"/>
            <a:ext cx="778258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 smtClean="0">
                <a:cs typeface="Arial" panose="020B0604020202020204" pitchFamily="34" charset="0"/>
              </a:rPr>
              <a:t>Bài</a:t>
            </a:r>
            <a:r>
              <a:rPr lang="en-US" altLang="en-US" sz="2400" b="1" dirty="0" smtClean="0">
                <a:cs typeface="Arial" panose="020B0604020202020204" pitchFamily="34" charset="0"/>
              </a:rPr>
              <a:t> 1: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cs typeface="Arial" panose="020B0604020202020204" pitchFamily="34" charset="0"/>
              </a:rPr>
              <a:t>b. 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Viết</a:t>
            </a:r>
            <a:r>
              <a:rPr lang="en-US" altLang="en-US" sz="2400" b="1" dirty="0" smtClean="0"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cs typeface="Arial" panose="020B0604020202020204" pitchFamily="34" charset="0"/>
              </a:rPr>
              <a:t>cho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cs typeface="Arial" panose="020B0604020202020204" pitchFamily="34" charset="0"/>
              </a:rPr>
              <a:t>đầy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cs typeface="Arial" panose="020B0604020202020204" pitchFamily="34" charset="0"/>
              </a:rPr>
              <a:t>đủ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cs typeface="Arial" panose="020B0604020202020204" pitchFamily="34" charset="0"/>
              </a:rPr>
              <a:t>bảng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cs typeface="Arial" panose="020B0604020202020204" pitchFamily="34" charset="0"/>
              </a:rPr>
              <a:t>đơn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cs typeface="Arial" panose="020B0604020202020204" pitchFamily="34" charset="0"/>
              </a:rPr>
              <a:t>vị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cs typeface="Arial" panose="020B0604020202020204" pitchFamily="34" charset="0"/>
              </a:rPr>
              <a:t>đo</a:t>
            </a:r>
            <a:r>
              <a:rPr lang="en-US" altLang="en-US" sz="2400" b="1" dirty="0"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khối</a:t>
            </a:r>
            <a:r>
              <a:rPr lang="en-US" altLang="en-US" sz="2400" b="1" dirty="0" smtClean="0"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lượng</a:t>
            </a:r>
            <a:r>
              <a:rPr lang="en-US" altLang="en-US" sz="2400" b="1" dirty="0" smtClean="0"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sau</a:t>
            </a:r>
            <a:r>
              <a:rPr lang="en-US" altLang="en-US" sz="2400" b="1" dirty="0"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32814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 animBg="1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96" y="1255022"/>
            <a:ext cx="5029200" cy="5029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2381753" y="3201192"/>
            <a:ext cx="2905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 err="1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Đơn</a:t>
            </a:r>
            <a:r>
              <a:rPr lang="en-US" altLang="en-US" sz="3200" dirty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vị</a:t>
            </a:r>
            <a:r>
              <a:rPr lang="en-US" altLang="en-US" sz="3200" dirty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lớn</a:t>
            </a:r>
            <a:r>
              <a:rPr lang="en-US" altLang="en-US" sz="3200" dirty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gấp</a:t>
            </a:r>
            <a:r>
              <a:rPr lang="en-US" altLang="en-US" sz="3200" dirty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bao</a:t>
            </a:r>
            <a:r>
              <a:rPr lang="en-US" altLang="en-US" sz="3200" dirty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nhiêu</a:t>
            </a:r>
            <a:r>
              <a:rPr lang="en-US" altLang="en-US" sz="3200" dirty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lần</a:t>
            </a:r>
            <a:r>
              <a:rPr lang="en-US" altLang="en-US" sz="3200" dirty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đơn</a:t>
            </a:r>
            <a:r>
              <a:rPr lang="en-US" altLang="en-US" sz="3200" dirty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vị</a:t>
            </a:r>
            <a:r>
              <a:rPr lang="en-US" altLang="en-US" sz="3200" dirty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bé</a:t>
            </a:r>
            <a:r>
              <a:rPr lang="en-US" altLang="en-US" sz="3200" dirty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hơn</a:t>
            </a:r>
            <a:r>
              <a:rPr lang="en-US" altLang="en-US" sz="3200" dirty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tiếp</a:t>
            </a:r>
            <a:r>
              <a:rPr lang="en-US" altLang="en-US" sz="3200" dirty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liền</a:t>
            </a:r>
            <a:r>
              <a:rPr lang="en-US" altLang="en-US" sz="3200" dirty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Times New Roman" panose="02020603050405020304" pitchFamily="18" charset="0"/>
              </a:rPr>
              <a:t> ?</a:t>
            </a: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EEC7CBD8-5AC1-446C-9E4F-617C97D9814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484" y="1255022"/>
            <a:ext cx="5029200" cy="5029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EEB06A-2976-4EB1-AD9F-45D00CD3EDDD}"/>
              </a:ext>
            </a:extLst>
          </p:cNvPr>
          <p:cNvSpPr txBox="1"/>
          <p:nvPr/>
        </p:nvSpPr>
        <p:spPr>
          <a:xfrm>
            <a:off x="6867262" y="3201192"/>
            <a:ext cx="31592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 err="1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Đơn</a:t>
            </a:r>
            <a:r>
              <a:rPr lang="en-US" altLang="en-US" sz="3200" dirty="0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vị</a:t>
            </a:r>
            <a:r>
              <a:rPr lang="en-US" altLang="en-US" sz="3200" dirty="0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bé</a:t>
            </a:r>
            <a:r>
              <a:rPr lang="en-US" altLang="en-US" sz="3200" dirty="0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bằng</a:t>
            </a:r>
            <a:r>
              <a:rPr lang="en-US" altLang="en-US" sz="3200" dirty="0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một</a:t>
            </a:r>
            <a:r>
              <a:rPr lang="en-US" altLang="en-US" sz="3200" dirty="0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phần</a:t>
            </a:r>
            <a:r>
              <a:rPr lang="en-US" altLang="en-US" sz="3200" dirty="0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mấy</a:t>
            </a:r>
            <a:r>
              <a:rPr lang="en-US" altLang="en-US" sz="3200" dirty="0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đơn</a:t>
            </a:r>
            <a:r>
              <a:rPr lang="en-US" altLang="en-US" sz="3200" dirty="0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vị</a:t>
            </a:r>
            <a:r>
              <a:rPr lang="en-US" altLang="en-US" sz="3200" dirty="0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lớn</a:t>
            </a:r>
            <a:r>
              <a:rPr lang="en-US" altLang="en-US" sz="3200" dirty="0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hơn</a:t>
            </a:r>
            <a:r>
              <a:rPr lang="en-US" altLang="en-US" sz="3200" dirty="0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tiếp</a:t>
            </a:r>
            <a:r>
              <a:rPr lang="en-US" altLang="en-US" sz="3200" dirty="0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liền</a:t>
            </a:r>
            <a:r>
              <a:rPr lang="en-US" altLang="en-US" sz="3200" dirty="0" smtClean="0">
                <a:solidFill>
                  <a:schemeClr val="bg2">
                    <a:lumMod val="10000"/>
                  </a:schemeClr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?</a:t>
            </a:r>
            <a:endParaRPr lang="en-US" altLang="en-US" sz="3200" dirty="0">
              <a:solidFill>
                <a:schemeClr val="bg2">
                  <a:lumMod val="10000"/>
                </a:schemeClr>
              </a:solidFill>
              <a:latin typeface="#9Slide05 SVNClementine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2233126" y="3551307"/>
            <a:ext cx="37197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Đơn</a:t>
            </a:r>
            <a:r>
              <a:rPr lang="en-US" sz="3200" b="1" dirty="0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vị</a:t>
            </a:r>
            <a:r>
              <a:rPr lang="en-US" sz="3200" b="1" dirty="0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lớn</a:t>
            </a:r>
            <a:r>
              <a:rPr lang="en-US" sz="3200" b="1" dirty="0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gấp</a:t>
            </a:r>
            <a:r>
              <a:rPr lang="en-US" sz="3200" b="1" dirty="0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10 </a:t>
            </a:r>
            <a:r>
              <a:rPr lang="en-US" sz="3200" b="1" dirty="0" err="1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lần</a:t>
            </a:r>
            <a:r>
              <a:rPr lang="en-US" sz="3200" b="1" dirty="0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đơn</a:t>
            </a:r>
            <a:r>
              <a:rPr lang="en-US" sz="3200" b="1" dirty="0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vị</a:t>
            </a:r>
            <a:r>
              <a:rPr lang="en-US" sz="3200" b="1" dirty="0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bé</a:t>
            </a:r>
            <a:r>
              <a:rPr lang="en-US" sz="3200" b="1" dirty="0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tiếp</a:t>
            </a:r>
            <a:r>
              <a:rPr lang="en-US" sz="3200" b="1" dirty="0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#9Slide05 SVNClementine" panose="020F0502020204030203" pitchFamily="34" charset="0"/>
                <a:cs typeface="Arial" panose="020B0604020202020204" pitchFamily="34" charset="0"/>
              </a:rPr>
              <a:t>liền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#9Slide05 SVNClementine" panose="020F0502020204030203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3170C3C-ACA1-427D-865D-9A528003FF95}"/>
                  </a:ext>
                </a:extLst>
              </p:cNvPr>
              <p:cNvSpPr txBox="1"/>
              <p:nvPr/>
            </p:nvSpPr>
            <p:spPr>
              <a:xfrm>
                <a:off x="6736691" y="3238976"/>
                <a:ext cx="3702726" cy="1296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en-US" sz="3200" b="1" dirty="0" smtClean="0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Đơn</a:t>
                </a:r>
                <a:r>
                  <a:rPr lang="en-US" sz="3200" b="1" dirty="0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3200" b="1" dirty="0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bé</a:t>
                </a:r>
                <a:r>
                  <a:rPr lang="en-US" sz="3200" b="1" dirty="0" smtClean="0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3200" b="1" dirty="0" smtClean="0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6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200" b="1" dirty="0" smtClean="0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đơn</a:t>
                </a:r>
                <a:r>
                  <a:rPr lang="en-US" sz="3200" b="1" dirty="0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3200" b="1" dirty="0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3200" b="1" dirty="0" smtClean="0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hơn</a:t>
                </a:r>
                <a:r>
                  <a:rPr lang="en-US" sz="3200" b="1" dirty="0" smtClean="0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tiếp</a:t>
                </a:r>
                <a:r>
                  <a:rPr lang="en-US" sz="3200" b="1" dirty="0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66"/>
                    </a:solidFill>
                    <a:latin typeface="#9Slide05 SVNClementine" panose="020F0502020204030203" pitchFamily="34" charset="0"/>
                    <a:cs typeface="Arial" panose="020B0604020202020204" pitchFamily="34" charset="0"/>
                  </a:rPr>
                  <a:t>liền</a:t>
                </a:r>
                <a:endParaRPr lang="en-US" sz="3200" b="1" dirty="0">
                  <a:solidFill>
                    <a:srgbClr val="FF0066"/>
                  </a:solidFill>
                  <a:latin typeface="#9Slide05 SVNClementine" panose="020F0502020204030203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3170C3C-ACA1-427D-865D-9A528003FF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691" y="3238976"/>
                <a:ext cx="3702726" cy="1296124"/>
              </a:xfrm>
              <a:prstGeom prst="rect">
                <a:avLst/>
              </a:prstGeom>
              <a:blipFill>
                <a:blip r:embed="rId8"/>
                <a:stretch>
                  <a:fillRect l="-4112" b="-145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 descr="Compound adjectives | Baamboozle">
            <a:extLst>
              <a:ext uri="{FF2B5EF4-FFF2-40B4-BE49-F238E27FC236}">
                <a16:creationId xmlns:a16="http://schemas.microsoft.com/office/drawing/2014/main" id="{14B5283C-EDFE-4859-B2DE-06A058E413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571" y="31995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C8DD859-F46C-4BDB-83F1-67306C50ED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792433" y="5290457"/>
            <a:ext cx="1828800" cy="1828800"/>
          </a:xfrm>
          <a:prstGeom prst="rect">
            <a:avLst/>
          </a:prstGeom>
        </p:spPr>
      </p:pic>
      <p:sp>
        <p:nvSpPr>
          <p:cNvPr id="15" name="圆角矩形 7">
            <a:extLst>
              <a:ext uri="{FF2B5EF4-FFF2-40B4-BE49-F238E27FC236}">
                <a16:creationId xmlns:a16="http://schemas.microsoft.com/office/drawing/2014/main" id="{E0B25F3B-3D8A-4207-B641-E8C1AC83D1CF}"/>
              </a:ext>
            </a:extLst>
          </p:cNvPr>
          <p:cNvSpPr/>
          <p:nvPr/>
        </p:nvSpPr>
        <p:spPr>
          <a:xfrm>
            <a:off x="2208728" y="448216"/>
            <a:ext cx="7646404" cy="1041638"/>
          </a:xfrm>
          <a:prstGeom prst="roundRect">
            <a:avLst>
              <a:gd name="adj" fmla="val 22936"/>
            </a:avLst>
          </a:prstGeom>
          <a:solidFill>
            <a:schemeClr val="bg1"/>
          </a:solidFill>
          <a:ln w="28575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lnSpc>
                <a:spcPct val="150000"/>
              </a:lnSpc>
              <a:defRPr/>
            </a:pP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2 Noi dung dai" panose="02000000000000000000" pitchFamily="2" charset="0"/>
              <a:ea typeface="黑体" panose="02010609060101010101" pitchFamily="49" charset="-122"/>
              <a:cs typeface="Pattaya" panose="00000500000000000000" pitchFamily="2" charset="-34"/>
            </a:endParaRPr>
          </a:p>
        </p:txBody>
      </p:sp>
      <p:sp>
        <p:nvSpPr>
          <p:cNvPr id="17" name="Text Box 83"/>
          <p:cNvSpPr txBox="1">
            <a:spLocks noChangeArrowheads="1"/>
          </p:cNvSpPr>
          <p:nvPr/>
        </p:nvSpPr>
        <p:spPr bwMode="auto">
          <a:xfrm>
            <a:off x="2333482" y="550246"/>
            <a:ext cx="778258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 smtClean="0">
                <a:cs typeface="Arial" panose="020B0604020202020204" pitchFamily="34" charset="0"/>
              </a:rPr>
              <a:t>Trong</a:t>
            </a:r>
            <a:r>
              <a:rPr lang="en-US" altLang="en-US" sz="2400" b="1" dirty="0" smtClean="0"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bảng</a:t>
            </a:r>
            <a:r>
              <a:rPr lang="en-US" altLang="en-US" sz="2400" b="1" dirty="0" smtClean="0"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đơn</a:t>
            </a:r>
            <a:r>
              <a:rPr lang="en-US" altLang="en-US" sz="2400" b="1" dirty="0" smtClean="0"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vị</a:t>
            </a:r>
            <a:r>
              <a:rPr lang="en-US" altLang="en-US" sz="2400" b="1" dirty="0" smtClean="0"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đo</a:t>
            </a:r>
            <a:r>
              <a:rPr lang="en-US" altLang="en-US" sz="2400" b="1" dirty="0" smtClean="0"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đọ</a:t>
            </a:r>
            <a:r>
              <a:rPr lang="en-US" altLang="en-US" sz="2400" b="1" dirty="0" smtClean="0"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dài</a:t>
            </a:r>
            <a:r>
              <a:rPr lang="en-US" altLang="en-US" sz="2400" b="1" dirty="0" smtClean="0">
                <a:cs typeface="Arial" panose="020B0604020202020204" pitchFamily="34" charset="0"/>
              </a:rPr>
              <a:t> (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hoặc</a:t>
            </a:r>
            <a:r>
              <a:rPr lang="en-US" altLang="en-US" sz="2400" b="1" dirty="0" smtClean="0"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bảng</a:t>
            </a:r>
            <a:r>
              <a:rPr lang="en-US" altLang="en-US" sz="2400" b="1" dirty="0" smtClean="0"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đơn</a:t>
            </a:r>
            <a:r>
              <a:rPr lang="en-US" altLang="en-US" sz="2400" b="1" dirty="0" smtClean="0"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vị</a:t>
            </a:r>
            <a:r>
              <a:rPr lang="en-US" altLang="en-US" sz="2400" b="1" dirty="0" smtClean="0"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đo</a:t>
            </a:r>
            <a:r>
              <a:rPr lang="en-US" altLang="en-US" sz="2400" b="1" dirty="0" smtClean="0"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khối</a:t>
            </a:r>
            <a:r>
              <a:rPr lang="en-US" altLang="en-US" sz="2400" b="1" dirty="0" smtClean="0"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cs typeface="Arial" panose="020B0604020202020204" pitchFamily="34" charset="0"/>
              </a:rPr>
              <a:t>lượng</a:t>
            </a:r>
            <a:r>
              <a:rPr lang="en-US" altLang="en-US" sz="2400" b="1" dirty="0" smtClean="0">
                <a:cs typeface="Arial" panose="020B0604020202020204" pitchFamily="34" charset="0"/>
              </a:rPr>
              <a:t>):</a:t>
            </a:r>
            <a:endParaRPr lang="en-US" altLang="en-US" sz="24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37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7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75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11" grpId="0"/>
      <p:bldP spid="12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0"/>
          <a:stretch>
            <a:fillRect/>
          </a:stretch>
        </p:blipFill>
        <p:spPr>
          <a:xfrm>
            <a:off x="-231648" y="0"/>
            <a:ext cx="12423648" cy="68580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8115" flipH="1">
            <a:off x="5858988" y="4220941"/>
            <a:ext cx="5650024" cy="3178139"/>
          </a:xfrm>
          <a:prstGeom prst="rect">
            <a:avLst/>
          </a:prstGeom>
        </p:spPr>
      </p:pic>
      <p:pic>
        <p:nvPicPr>
          <p:cNvPr id="2050" name="Picture 2" descr="1W Science – Tree hunt! | Broad Heath Primary School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5232">
            <a:off x="7160369" y="1130838"/>
            <a:ext cx="7991612" cy="7991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8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06" t="-3125" r="1261" b="45625"/>
          <a:stretch>
            <a:fillRect/>
          </a:stretch>
        </p:blipFill>
        <p:spPr>
          <a:xfrm rot="1769989" flipH="1">
            <a:off x="6873880" y="2597865"/>
            <a:ext cx="4938800" cy="3720651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98084" y="117236"/>
            <a:ext cx="8419731" cy="150582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Cookies" panose="02040603050506020204" pitchFamily="18" charset="0"/>
              </a:rPr>
              <a:t>TÌM MỒI CHO CHIM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68" y="3114800"/>
            <a:ext cx="3511064" cy="3743200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1880200" y="1623058"/>
            <a:ext cx="4832783" cy="1609990"/>
          </a:xfrm>
          <a:prstGeom prst="wedgeEllipseCallout">
            <a:avLst/>
          </a:prstGeom>
          <a:ln w="28575">
            <a:solidFill>
              <a:schemeClr val="bg2">
                <a:lumMod val="10000"/>
              </a:schemeClr>
            </a:solidFill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 smtClean="0">
                <a:latin typeface="#9Slide05 Edwardian" panose="02040603050506020204" pitchFamily="18" charset="0"/>
              </a:rPr>
              <a:t>Vào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một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buổi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sáng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đẹp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trời</a:t>
            </a:r>
            <a:r>
              <a:rPr lang="en-US" sz="3200" dirty="0" smtClean="0">
                <a:latin typeface="#9Slide05 Edwardian" panose="02040603050506020204" pitchFamily="18" charset="0"/>
              </a:rPr>
              <a:t>,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ông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rủ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Tít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đi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tìm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mồi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cho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những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chú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chim</a:t>
            </a:r>
            <a:r>
              <a:rPr lang="en-US" sz="3200" dirty="0" smtClean="0">
                <a:latin typeface="#9Slide05 Edwardian" panose="02040603050506020204" pitchFamily="18" charset="0"/>
              </a:rPr>
              <a:t> </a:t>
            </a:r>
            <a:r>
              <a:rPr lang="en-US" sz="3200" dirty="0" err="1" smtClean="0">
                <a:latin typeface="#9Slide05 Edwardian" panose="02040603050506020204" pitchFamily="18" charset="0"/>
              </a:rPr>
              <a:t>nhỏ</a:t>
            </a:r>
            <a:r>
              <a:rPr lang="en-US" sz="3200" dirty="0" smtClean="0">
                <a:latin typeface="#9Slide05 Edwardian" panose="02040603050506020204" pitchFamily="18" charset="0"/>
              </a:rPr>
              <a:t>....</a:t>
            </a:r>
            <a:endParaRPr lang="en-US" sz="3200" dirty="0">
              <a:latin typeface="#9Slide05 Edwardian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36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小学生快乐过暑假安全不放假动态PPT模板"/>
  <p:tag name="INKNOELEADERBOARD" val="-257769408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1170</TotalTime>
  <Words>883</Words>
  <Application>Microsoft Office PowerPoint</Application>
  <PresentationFormat>Widescreen</PresentationFormat>
  <Paragraphs>188</Paragraphs>
  <Slides>17</Slides>
  <Notes>12</Notes>
  <HiddenSlides>0</HiddenSlides>
  <MMClips>3</MMClips>
  <ScaleCrop>false</ScaleCrop>
  <HeadingPairs>
    <vt:vector size="8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7" baseType="lpstr">
      <vt:lpstr>Calibri</vt:lpstr>
      <vt:lpstr>Pattaya</vt:lpstr>
      <vt:lpstr>Cambria Math</vt:lpstr>
      <vt:lpstr>#9Slide05 SVNClementine</vt:lpstr>
      <vt:lpstr>等线</vt:lpstr>
      <vt:lpstr>#9Slide05 Edwardian</vt:lpstr>
      <vt:lpstr>Arial</vt:lpstr>
      <vt:lpstr>等线 Light</vt:lpstr>
      <vt:lpstr>inpin heiti</vt:lpstr>
      <vt:lpstr>UTM Cookies</vt:lpstr>
      <vt:lpstr>Patrick Hand</vt:lpstr>
      <vt:lpstr>#9Slide02 Noi dung dai</vt:lpstr>
      <vt:lpstr>黑体</vt:lpstr>
      <vt:lpstr>#9Slide05 Pateglamt Script</vt:lpstr>
      <vt:lpstr>Times New Roman</vt:lpstr>
      <vt:lpstr>#9Slide05 SVNThe Carpenter</vt:lpstr>
      <vt:lpstr>思源黑体 CN Bold</vt:lpstr>
      <vt:lpstr>#9Slide03 Kaleko 105 Round Bold</vt:lpstr>
      <vt:lpstr>Office 主题​​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卡通小学生快乐过暑假安全不放假动态PPT模板</dc:title>
  <dc:creator>Administrator</dc:creator>
  <cp:lastModifiedBy>User</cp:lastModifiedBy>
  <cp:revision>135</cp:revision>
  <dcterms:created xsi:type="dcterms:W3CDTF">2020-07-09T13:29:37Z</dcterms:created>
  <dcterms:modified xsi:type="dcterms:W3CDTF">2022-03-12T07:34:32Z</dcterms:modified>
</cp:coreProperties>
</file>