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4.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5.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theme/theme8.xml" ContentType="application/vnd.openxmlformats-officedocument.theme+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9.xml" ContentType="application/vnd.openxmlformats-officedocument.theme+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8" r:id="rId2"/>
    <p:sldMasterId id="2147483690" r:id="rId3"/>
    <p:sldMasterId id="2147483722" r:id="rId4"/>
    <p:sldMasterId id="2147483754" r:id="rId5"/>
    <p:sldMasterId id="2147483786" r:id="rId6"/>
    <p:sldMasterId id="2147483818" r:id="rId7"/>
    <p:sldMasterId id="2147483850" r:id="rId8"/>
    <p:sldMasterId id="2147483882" r:id="rId9"/>
    <p:sldMasterId id="2147483914" r:id="rId10"/>
  </p:sldMasterIdLst>
  <p:notesMasterIdLst>
    <p:notesMasterId r:id="rId31"/>
  </p:notesMasterIdLst>
  <p:sldIdLst>
    <p:sldId id="260" r:id="rId11"/>
    <p:sldId id="256" r:id="rId12"/>
    <p:sldId id="261" r:id="rId13"/>
    <p:sldId id="296" r:id="rId14"/>
    <p:sldId id="264" r:id="rId15"/>
    <p:sldId id="286" r:id="rId16"/>
    <p:sldId id="289" r:id="rId17"/>
    <p:sldId id="269" r:id="rId18"/>
    <p:sldId id="288" r:id="rId19"/>
    <p:sldId id="282" r:id="rId20"/>
    <p:sldId id="280" r:id="rId21"/>
    <p:sldId id="291" r:id="rId22"/>
    <p:sldId id="292" r:id="rId23"/>
    <p:sldId id="293" r:id="rId24"/>
    <p:sldId id="294" r:id="rId25"/>
    <p:sldId id="295" r:id="rId26"/>
    <p:sldId id="298" r:id="rId27"/>
    <p:sldId id="297" r:id="rId28"/>
    <p:sldId id="300" r:id="rId29"/>
    <p:sldId id="301" r:id="rId30"/>
  </p:sldIdLst>
  <p:sldSz cx="12192000" cy="6858000"/>
  <p:notesSz cx="6858000" cy="9144000"/>
  <p:embeddedFontLst>
    <p:embeddedFont>
      <p:font typeface="#9Slide02 Noi dung dai" panose="020B0604020202020204" charset="0"/>
      <p:regular r:id="rId32"/>
    </p:embeddedFont>
    <p:embeddedFont>
      <p:font typeface="#9Slide02 Tieu de dai" panose="020B0604020202020204" charset="0"/>
      <p:bold r:id="rId33"/>
    </p:embeddedFont>
    <p:embeddedFont>
      <p:font typeface="#9Slide03 IcielUni Sans Heavy" panose="00000500000000000000" pitchFamily="2" charset="0"/>
      <p:bold r:id="rId34"/>
    </p:embeddedFont>
    <p:embeddedFont>
      <p:font typeface="#9Slide04 HLT Aquus" panose="00000500000000000000" pitchFamily="2" charset="0"/>
      <p:regular r:id="rId35"/>
    </p:embeddedFont>
    <p:embeddedFont>
      <p:font typeface="#9Slide04 SFU Garamond Bold" panose="00000700000000000000" pitchFamily="2" charset="0"/>
      <p:bold r:id="rId36"/>
    </p:embeddedFont>
    <p:embeddedFont>
      <p:font typeface="#9Slide05 Aquarelle" panose="02040603050506020204" pitchFamily="18" charset="0"/>
      <p:regular r:id="rId37"/>
    </p:embeddedFont>
    <p:embeddedFont>
      <p:font typeface="#9Slide05 Beautiful Caps" panose="02040603050506020204" pitchFamily="18" charset="0"/>
      <p:regular r:id="rId38"/>
    </p:embeddedFont>
    <p:embeddedFont>
      <p:font typeface="#9Slide05 SVNCiao Bella" pitchFamily="2" charset="0"/>
      <p:regular r:id="rId39"/>
    </p:embeddedFont>
    <p:embeddedFont>
      <p:font typeface="#9Slide07 SVNAppleberry" panose="02040603050506020204" pitchFamily="18" charset="0"/>
      <p:regular r:id="rId40"/>
    </p:embeddedFont>
    <p:embeddedFont>
      <p:font typeface="#9Slide07 SVNZiclets" panose="02000603000000000000" pitchFamily="2" charset="0"/>
      <p:regular r:id="rId41"/>
    </p:embeddedFont>
    <p:embeddedFont>
      <p:font typeface="Angkor" panose="020B0604020202020204" charset="0"/>
      <p:regular r:id="rId42"/>
    </p:embeddedFont>
    <p:embeddedFont>
      <p:font typeface="Bebas Neue" panose="020B0606020202050201" pitchFamily="34" charset="0"/>
      <p:regular r:id="rId43"/>
    </p:embeddedFont>
    <p:embeddedFont>
      <p:font typeface="Bitter" panose="020B0604020202020204" charset="0"/>
      <p:regular r:id="rId44"/>
      <p:bold r:id="rId45"/>
      <p:italic r:id="rId46"/>
      <p:boldItalic r:id="rId47"/>
    </p:embeddedFont>
    <p:embeddedFont>
      <p:font typeface="Calibri" panose="020F0502020204030204" pitchFamily="34" charset="0"/>
      <p:regular r:id="rId48"/>
      <p:bold r:id="rId49"/>
      <p:italic r:id="rId50"/>
      <p:boldItalic r:id="rId51"/>
    </p:embeddedFont>
    <p:embeddedFont>
      <p:font typeface="Cambria Math" panose="02040503050406030204" pitchFamily="18" charset="0"/>
      <p:regular r:id="rId52"/>
    </p:embeddedFont>
    <p:embeddedFont>
      <p:font typeface="Lato" panose="020F0502020204030203" pitchFamily="34" charset="0"/>
      <p:regular r:id="rId53"/>
      <p:bold r:id="rId54"/>
      <p:italic r:id="rId55"/>
      <p:boldItalic r:id="rId56"/>
    </p:embeddedFont>
    <p:embeddedFont>
      <p:font typeface="Lexend Deca" panose="020B0604020202020204" charset="0"/>
      <p:regular r:id="rId57"/>
      <p:bold r:id="rId58"/>
    </p:embeddedFont>
    <p:embeddedFont>
      <p:font typeface="Lexend Deca Light" panose="020B0604020202020204" charset="0"/>
      <p:regular r:id="rId59"/>
      <p:bold r:id="rId60"/>
    </p:embeddedFont>
    <p:embeddedFont>
      <p:font typeface="Merriweather Sans" pitchFamily="2" charset="0"/>
      <p:regular r:id="rId61"/>
      <p:bold r:id="rId62"/>
      <p:italic r:id="rId63"/>
      <p:boldItalic r:id="rId64"/>
    </p:embeddedFont>
    <p:embeddedFont>
      <p:font typeface="Roboto Condensed Light" panose="02000000000000000000" pitchFamily="2" charset="0"/>
      <p:regular r:id="rId65"/>
      <p:italic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200"/>
    <a:srgbClr val="004E7A"/>
    <a:srgbClr val="EB4329"/>
    <a:srgbClr val="F8EC57"/>
    <a:srgbClr val="911F37"/>
    <a:srgbClr val="9395EC"/>
    <a:srgbClr val="F79C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4522" autoAdjust="0"/>
  </p:normalViewPr>
  <p:slideViewPr>
    <p:cSldViewPr showGuides="1">
      <p:cViewPr varScale="1">
        <p:scale>
          <a:sx n="64" d="100"/>
          <a:sy n="64" d="100"/>
        </p:scale>
        <p:origin x="1464" y="4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font" Target="fonts/font11.fntdata"/><Relationship Id="rId47" Type="http://schemas.openxmlformats.org/officeDocument/2006/relationships/font" Target="fonts/font16.fntdata"/><Relationship Id="rId63" Type="http://schemas.openxmlformats.org/officeDocument/2006/relationships/font" Target="fonts/font32.fntdata"/><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font" Target="fonts/font27.fntdata"/><Relationship Id="rId66" Type="http://schemas.openxmlformats.org/officeDocument/2006/relationships/font" Target="fonts/font35.fntdata"/><Relationship Id="rId5" Type="http://schemas.openxmlformats.org/officeDocument/2006/relationships/slideMaster" Target="slideMasters/slideMaster5.xml"/><Relationship Id="rId61" Type="http://schemas.openxmlformats.org/officeDocument/2006/relationships/font" Target="fonts/font30.fntdata"/><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64" Type="http://schemas.openxmlformats.org/officeDocument/2006/relationships/font" Target="fonts/font33.fntdata"/><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font" Target="fonts/font28.fntdata"/><Relationship Id="rId67"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font" Target="fonts/font31.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Master" Target="slideMasters/slideMaster10.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font" Target="fonts/font29.fntdata"/><Relationship Id="rId65" Type="http://schemas.openxmlformats.org/officeDocument/2006/relationships/font" Target="fonts/font34.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font" Target="fonts/font8.fntdata"/><Relationship Id="rId34" Type="http://schemas.openxmlformats.org/officeDocument/2006/relationships/font" Target="fonts/font3.fntdata"/><Relationship Id="rId50" Type="http://schemas.openxmlformats.org/officeDocument/2006/relationships/font" Target="fonts/font19.fntdata"/><Relationship Id="rId55" Type="http://schemas.openxmlformats.org/officeDocument/2006/relationships/font" Target="fonts/font24.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solidFill>
                <a:schemeClr val="tx1">
                  <a:lumMod val="50000"/>
                </a:schemeClr>
              </a:solidFill>
            </a:ln>
          </c:spPr>
          <c:dPt>
            <c:idx val="0"/>
            <c:bubble3D val="0"/>
            <c:spPr>
              <a:solidFill>
                <a:schemeClr val="accent1"/>
              </a:solidFill>
              <a:ln w="19050">
                <a:solidFill>
                  <a:schemeClr val="tx1">
                    <a:lumMod val="50000"/>
                  </a:schemeClr>
                </a:solidFill>
              </a:ln>
              <a:effectLst/>
            </c:spPr>
            <c:extLst>
              <c:ext xmlns:c16="http://schemas.microsoft.com/office/drawing/2014/chart" uri="{C3380CC4-5D6E-409C-BE32-E72D297353CC}">
                <c16:uniqueId val="{00000002-10BB-4AFE-9B15-781A40E687F0}"/>
              </c:ext>
            </c:extLst>
          </c:dPt>
          <c:dPt>
            <c:idx val="1"/>
            <c:bubble3D val="0"/>
            <c:spPr>
              <a:solidFill>
                <a:schemeClr val="accent2"/>
              </a:solidFill>
              <a:ln w="19050">
                <a:solidFill>
                  <a:schemeClr val="tx1">
                    <a:lumMod val="50000"/>
                  </a:schemeClr>
                </a:solidFill>
              </a:ln>
              <a:effectLst/>
            </c:spPr>
            <c:extLst>
              <c:ext xmlns:c16="http://schemas.microsoft.com/office/drawing/2014/chart" uri="{C3380CC4-5D6E-409C-BE32-E72D297353CC}">
                <c16:uniqueId val="{00000003-10BB-4AFE-9B15-781A40E687F0}"/>
              </c:ext>
            </c:extLst>
          </c:dPt>
          <c:dPt>
            <c:idx val="2"/>
            <c:bubble3D val="0"/>
            <c:spPr>
              <a:solidFill>
                <a:schemeClr val="accent3"/>
              </a:solidFill>
              <a:ln w="19050">
                <a:solidFill>
                  <a:schemeClr val="tx1">
                    <a:lumMod val="50000"/>
                  </a:schemeClr>
                </a:solidFill>
              </a:ln>
              <a:effectLst/>
            </c:spPr>
            <c:extLst>
              <c:ext xmlns:c16="http://schemas.microsoft.com/office/drawing/2014/chart" uri="{C3380CC4-5D6E-409C-BE32-E72D297353CC}">
                <c16:uniqueId val="{00000004-10BB-4AFE-9B15-781A40E687F0}"/>
              </c:ext>
            </c:extLst>
          </c:dPt>
          <c:dPt>
            <c:idx val="3"/>
            <c:bubble3D val="0"/>
            <c:spPr>
              <a:solidFill>
                <a:schemeClr val="accent4"/>
              </a:solidFill>
              <a:ln w="19050">
                <a:solidFill>
                  <a:schemeClr val="tx1">
                    <a:lumMod val="50000"/>
                  </a:schemeClr>
                </a:solidFill>
              </a:ln>
              <a:effectLst/>
            </c:spPr>
            <c:extLst>
              <c:ext xmlns:c16="http://schemas.microsoft.com/office/drawing/2014/chart" uri="{C3380CC4-5D6E-409C-BE32-E72D297353CC}">
                <c16:uniqueId val="{00000007-FC7D-4750-A823-D7CCD77384AE}"/>
              </c:ext>
            </c:extLst>
          </c:dPt>
          <c:dLbls>
            <c:dLbl>
              <c:idx val="0"/>
              <c:layout>
                <c:manualLayout>
                  <c:x val="-0.23708920187793428"/>
                  <c:y val="0.22102884441539855"/>
                </c:manualLayout>
              </c:layout>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rgbClr val="F8EC57"/>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2769953051643194"/>
                      <c:h val="0.18346120099362695"/>
                    </c:manualLayout>
                  </c15:layout>
                </c:ext>
                <c:ext xmlns:c16="http://schemas.microsoft.com/office/drawing/2014/chart" uri="{C3380CC4-5D6E-409C-BE32-E72D297353CC}">
                  <c16:uniqueId val="{00000002-10BB-4AFE-9B15-781A40E687F0}"/>
                </c:ext>
              </c:extLst>
            </c:dLbl>
            <c:dLbl>
              <c:idx val="1"/>
              <c:layout>
                <c:manualLayout>
                  <c:x val="-0.16006460019962296"/>
                  <c:y val="-0.1288780584249104"/>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3"/>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6373239436619716"/>
                      <c:h val="0.16645747992592491"/>
                    </c:manualLayout>
                  </c15:layout>
                </c:ext>
                <c:ext xmlns:c16="http://schemas.microsoft.com/office/drawing/2014/chart" uri="{C3380CC4-5D6E-409C-BE32-E72D297353CC}">
                  <c16:uniqueId val="{00000003-10BB-4AFE-9B15-781A40E687F0}"/>
                </c:ext>
              </c:extLst>
            </c:dLbl>
            <c:dLbl>
              <c:idx val="2"/>
              <c:delete val="1"/>
              <c:extLst>
                <c:ext xmlns:c15="http://schemas.microsoft.com/office/drawing/2012/chart" uri="{CE6537A1-D6FC-4f65-9D91-7224C49458BB}"/>
                <c:ext xmlns:c16="http://schemas.microsoft.com/office/drawing/2014/chart" uri="{C3380CC4-5D6E-409C-BE32-E72D297353CC}">
                  <c16:uniqueId val="{00000004-10BB-4AFE-9B15-781A40E687F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Giỏi</c:v>
                </c:pt>
                <c:pt idx="1">
                  <c:v>Trung bình</c:v>
                </c:pt>
                <c:pt idx="2">
                  <c:v>Khá</c:v>
                </c:pt>
              </c:strCache>
            </c:strRef>
          </c:cat>
          <c:val>
            <c:numRef>
              <c:f>Sheet1!$B$2:$B$5</c:f>
              <c:numCache>
                <c:formatCode>0%</c:formatCode>
                <c:ptCount val="4"/>
                <c:pt idx="0">
                  <c:v>0.25</c:v>
                </c:pt>
                <c:pt idx="1">
                  <c:v>0.15</c:v>
                </c:pt>
                <c:pt idx="2">
                  <c:v>0.6</c:v>
                </c:pt>
              </c:numCache>
            </c:numRef>
          </c:val>
          <c:extLst>
            <c:ext xmlns:c16="http://schemas.microsoft.com/office/drawing/2014/chart" uri="{C3380CC4-5D6E-409C-BE32-E72D297353CC}">
              <c16:uniqueId val="{00000000-10BB-4AFE-9B15-781A40E687F0}"/>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969945658201182E-2"/>
          <c:y val="4.1740770914242026E-2"/>
          <c:w val="0.66800286327845382"/>
          <c:h val="0.80512031078797619"/>
        </c:manualLayout>
      </c:layout>
      <c:pieChart>
        <c:varyColors val="1"/>
        <c:ser>
          <c:idx val="0"/>
          <c:order val="0"/>
          <c:tx>
            <c:strRef>
              <c:f>Sheet1!$B$1</c:f>
              <c:strCache>
                <c:ptCount val="1"/>
                <c:pt idx="0">
                  <c:v>Sales</c:v>
                </c:pt>
              </c:strCache>
            </c:strRef>
          </c:tx>
          <c:spPr>
            <a:ln>
              <a:solidFill>
                <a:schemeClr val="tx1">
                  <a:lumMod val="50000"/>
                </a:schemeClr>
              </a:solidFill>
            </a:ln>
          </c:spPr>
          <c:dPt>
            <c:idx val="0"/>
            <c:bubble3D val="0"/>
            <c:spPr>
              <a:solidFill>
                <a:schemeClr val="accent1"/>
              </a:solidFill>
              <a:ln w="19050">
                <a:solidFill>
                  <a:schemeClr val="tx1">
                    <a:lumMod val="50000"/>
                  </a:schemeClr>
                </a:solidFill>
              </a:ln>
              <a:effectLst/>
            </c:spPr>
            <c:extLst>
              <c:ext xmlns:c16="http://schemas.microsoft.com/office/drawing/2014/chart" uri="{C3380CC4-5D6E-409C-BE32-E72D297353CC}">
                <c16:uniqueId val="{00000002-10BB-4AFE-9B15-781A40E687F0}"/>
              </c:ext>
            </c:extLst>
          </c:dPt>
          <c:dPt>
            <c:idx val="1"/>
            <c:bubble3D val="0"/>
            <c:spPr>
              <a:solidFill>
                <a:schemeClr val="accent2"/>
              </a:solidFill>
              <a:ln w="19050">
                <a:solidFill>
                  <a:schemeClr val="tx1">
                    <a:lumMod val="50000"/>
                  </a:schemeClr>
                </a:solidFill>
              </a:ln>
              <a:effectLst/>
            </c:spPr>
            <c:extLst>
              <c:ext xmlns:c16="http://schemas.microsoft.com/office/drawing/2014/chart" uri="{C3380CC4-5D6E-409C-BE32-E72D297353CC}">
                <c16:uniqueId val="{00000003-10BB-4AFE-9B15-781A40E687F0}"/>
              </c:ext>
            </c:extLst>
          </c:dPt>
          <c:dPt>
            <c:idx val="2"/>
            <c:bubble3D val="0"/>
            <c:spPr>
              <a:solidFill>
                <a:schemeClr val="accent3"/>
              </a:solidFill>
              <a:ln w="19050">
                <a:solidFill>
                  <a:schemeClr val="tx1">
                    <a:lumMod val="50000"/>
                  </a:schemeClr>
                </a:solidFill>
              </a:ln>
              <a:effectLst/>
            </c:spPr>
            <c:extLst>
              <c:ext xmlns:c16="http://schemas.microsoft.com/office/drawing/2014/chart" uri="{C3380CC4-5D6E-409C-BE32-E72D297353CC}">
                <c16:uniqueId val="{00000004-10BB-4AFE-9B15-781A40E687F0}"/>
              </c:ext>
            </c:extLst>
          </c:dPt>
          <c:dPt>
            <c:idx val="3"/>
            <c:bubble3D val="0"/>
            <c:spPr>
              <a:solidFill>
                <a:schemeClr val="accent4"/>
              </a:solidFill>
              <a:ln w="19050">
                <a:solidFill>
                  <a:schemeClr val="tx1">
                    <a:lumMod val="50000"/>
                  </a:schemeClr>
                </a:solidFill>
              </a:ln>
              <a:effectLst/>
            </c:spPr>
            <c:extLst>
              <c:ext xmlns:c16="http://schemas.microsoft.com/office/drawing/2014/chart" uri="{C3380CC4-5D6E-409C-BE32-E72D297353CC}">
                <c16:uniqueId val="{00000007-0FEA-47F1-8B41-2C88774A71A7}"/>
              </c:ext>
            </c:extLst>
          </c:dPt>
          <c:dLbls>
            <c:dLbl>
              <c:idx val="0"/>
              <c:layout>
                <c:manualLayout>
                  <c:x val="-0.23708920187793428"/>
                  <c:y val="0.22102884441539855"/>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rgbClr val="F8EC57"/>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2769953051643194"/>
                      <c:h val="0.18346120099362695"/>
                    </c:manualLayout>
                  </c15:layout>
                </c:ext>
                <c:ext xmlns:c16="http://schemas.microsoft.com/office/drawing/2014/chart" uri="{C3380CC4-5D6E-409C-BE32-E72D297353CC}">
                  <c16:uniqueId val="{00000002-10BB-4AFE-9B15-781A40E687F0}"/>
                </c:ext>
              </c:extLst>
            </c:dLbl>
            <c:dLbl>
              <c:idx val="1"/>
              <c:layout>
                <c:manualLayout>
                  <c:x val="-0.25313818727204562"/>
                  <c:y val="-0.11061643230620635"/>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3"/>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6373239436619716"/>
                      <c:h val="0.16645747992592491"/>
                    </c:manualLayout>
                  </c15:layout>
                </c:ext>
                <c:ext xmlns:c16="http://schemas.microsoft.com/office/drawing/2014/chart" uri="{C3380CC4-5D6E-409C-BE32-E72D297353CC}">
                  <c16:uniqueId val="{00000003-10BB-4AFE-9B15-781A40E687F0}"/>
                </c:ext>
              </c:extLst>
            </c:dLbl>
            <c:dLbl>
              <c:idx val="2"/>
              <c:delete val="1"/>
              <c:extLst>
                <c:ext xmlns:c15="http://schemas.microsoft.com/office/drawing/2012/chart" uri="{CE6537A1-D6FC-4f65-9D91-7224C49458BB}"/>
                <c:ext xmlns:c16="http://schemas.microsoft.com/office/drawing/2014/chart" uri="{C3380CC4-5D6E-409C-BE32-E72D297353CC}">
                  <c16:uniqueId val="{00000004-10BB-4AFE-9B15-781A40E687F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Giỏi</c:v>
                </c:pt>
                <c:pt idx="1">
                  <c:v>Trung bình</c:v>
                </c:pt>
                <c:pt idx="2">
                  <c:v>Khá</c:v>
                </c:pt>
              </c:strCache>
            </c:strRef>
          </c:cat>
          <c:val>
            <c:numRef>
              <c:f>Sheet1!$B$2:$B$5</c:f>
              <c:numCache>
                <c:formatCode>0%</c:formatCode>
                <c:ptCount val="4"/>
                <c:pt idx="0">
                  <c:v>0.25</c:v>
                </c:pt>
                <c:pt idx="1">
                  <c:v>0.15</c:v>
                </c:pt>
                <c:pt idx="2">
                  <c:v>0.6</c:v>
                </c:pt>
              </c:numCache>
            </c:numRef>
          </c:val>
          <c:extLst>
            <c:ext xmlns:c16="http://schemas.microsoft.com/office/drawing/2014/chart" uri="{C3380CC4-5D6E-409C-BE32-E72D297353CC}">
              <c16:uniqueId val="{00000000-10BB-4AFE-9B15-781A40E687F0}"/>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0.19718</cdr:x>
      <cdr:y>0.46792</cdr:y>
    </cdr:from>
    <cdr:to>
      <cdr:x>0.49296</cdr:x>
      <cdr:y>0.74407</cdr:y>
    </cdr:to>
    <cdr:sp macro="" textlink="">
      <cdr:nvSpPr>
        <cdr:cNvPr id="2" name="TextBox 1">
          <a:extLst xmlns:a="http://schemas.openxmlformats.org/drawingml/2006/main">
            <a:ext uri="{FF2B5EF4-FFF2-40B4-BE49-F238E27FC236}">
              <a16:creationId xmlns:a16="http://schemas.microsoft.com/office/drawing/2014/main" id="{B966D0DF-0D83-4366-89AE-561AA16353DB}"/>
            </a:ext>
          </a:extLst>
        </cdr:cNvPr>
        <cdr:cNvSpPr txBox="1"/>
      </cdr:nvSpPr>
      <cdr:spPr>
        <a:xfrm xmlns:a="http://schemas.openxmlformats.org/drawingml/2006/main">
          <a:off x="1066800" y="2324100"/>
          <a:ext cx="1600200" cy="1371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800" b="1">
              <a:solidFill>
                <a:srgbClr val="FF0000"/>
              </a:solidFill>
            </a:rPr>
            <a:t>Khá </a:t>
          </a:r>
          <a:br>
            <a:rPr lang="en-US" sz="2800" b="1">
              <a:solidFill>
                <a:srgbClr val="FF0000"/>
              </a:solidFill>
            </a:rPr>
          </a:br>
          <a:r>
            <a:rPr lang="en-US" sz="2800" b="1">
              <a:solidFill>
                <a:srgbClr val="FF0000"/>
              </a:solidFill>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0.1145</cdr:x>
      <cdr:y>0.30637</cdr:y>
    </cdr:from>
    <cdr:to>
      <cdr:x>0.41028</cdr:x>
      <cdr:y>0.58252</cdr:y>
    </cdr:to>
    <cdr:sp macro="" textlink="">
      <cdr:nvSpPr>
        <cdr:cNvPr id="2" name="TextBox 1">
          <a:extLst xmlns:a="http://schemas.openxmlformats.org/drawingml/2006/main">
            <a:ext uri="{FF2B5EF4-FFF2-40B4-BE49-F238E27FC236}">
              <a16:creationId xmlns:a16="http://schemas.microsoft.com/office/drawing/2014/main" id="{B966D0DF-0D83-4366-89AE-561AA16353DB}"/>
            </a:ext>
          </a:extLst>
        </cdr:cNvPr>
        <cdr:cNvSpPr txBox="1"/>
      </cdr:nvSpPr>
      <cdr:spPr>
        <a:xfrm xmlns:a="http://schemas.openxmlformats.org/drawingml/2006/main">
          <a:off x="571497" y="1260649"/>
          <a:ext cx="1476267" cy="11363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800" b="1">
              <a:solidFill>
                <a:srgbClr val="FF0000"/>
              </a:solidFill>
            </a:rPr>
            <a:t>Khá </a:t>
          </a:r>
          <a:br>
            <a:rPr lang="en-US" sz="2800" b="1">
              <a:solidFill>
                <a:srgbClr val="FF0000"/>
              </a:solidFill>
            </a:rPr>
          </a:br>
          <a:r>
            <a:rPr lang="en-US" sz="2800" b="1">
              <a:solidFill>
                <a:srgbClr val="FF0000"/>
              </a:solidFill>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D6CF2E-0B96-442B-9771-305D2C900CD8}" type="datetimeFigureOut">
              <a:rPr lang="en-US" smtClean="0"/>
              <a:t>4/22/2022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4D02F6-63C9-4969-9240-684D65C153E8}" type="slidenum">
              <a:rPr lang="en-US" smtClean="0"/>
              <a:t>‹#›</a:t>
            </a:fld>
            <a:endParaRPr lang="en-US"/>
          </a:p>
        </p:txBody>
      </p:sp>
    </p:spTree>
    <p:extLst>
      <p:ext uri="{BB962C8B-B14F-4D97-AF65-F5344CB8AC3E}">
        <p14:creationId xmlns:p14="http://schemas.microsoft.com/office/powerpoint/2010/main" val="1269434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Kì thi sắp tới, cậu chủ của chúng ta đang đau đầu với các bài toán khó, mỗi đồ dùng học tập hãy ra sức giúp cậu chủ ôn bài tốt nhé!</a:t>
            </a:r>
          </a:p>
          <a:p>
            <a:endParaRPr lang="en-US"/>
          </a:p>
        </p:txBody>
      </p:sp>
      <p:sp>
        <p:nvSpPr>
          <p:cNvPr id="4" name="Slide Number Placeholder 3"/>
          <p:cNvSpPr>
            <a:spLocks noGrp="1"/>
          </p:cNvSpPr>
          <p:nvPr>
            <p:ph type="sldNum" sz="quarter" idx="5"/>
          </p:nvPr>
        </p:nvSpPr>
        <p:spPr/>
        <p:txBody>
          <a:bodyPr/>
          <a:lstStyle/>
          <a:p>
            <a:fld id="{314D02F6-63C9-4969-9240-684D65C153E8}" type="slidenum">
              <a:rPr lang="en-US" smtClean="0"/>
              <a:t>1</a:t>
            </a:fld>
            <a:endParaRPr lang="en-US"/>
          </a:p>
        </p:txBody>
      </p:sp>
    </p:spTree>
    <p:extLst>
      <p:ext uri="{BB962C8B-B14F-4D97-AF65-F5344CB8AC3E}">
        <p14:creationId xmlns:p14="http://schemas.microsoft.com/office/powerpoint/2010/main" val="299496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9"/>
        <p:cNvGrpSpPr/>
        <p:nvPr/>
      </p:nvGrpSpPr>
      <p:grpSpPr>
        <a:xfrm>
          <a:off x="0" y="0"/>
          <a:ext cx="0" cy="0"/>
          <a:chOff x="0" y="0"/>
          <a:chExt cx="0" cy="0"/>
        </a:xfrm>
      </p:grpSpPr>
      <p:sp>
        <p:nvSpPr>
          <p:cNvPr id="2560" name="Google Shape;2560;gfacdfd7f34_2_1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1" name="Google Shape;2561;gfacdfd7f34_2_1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0"/>
        <p:cNvGrpSpPr/>
        <p:nvPr/>
      </p:nvGrpSpPr>
      <p:grpSpPr>
        <a:xfrm>
          <a:off x="0" y="0"/>
          <a:ext cx="0" cy="0"/>
          <a:chOff x="0" y="0"/>
          <a:chExt cx="0" cy="0"/>
        </a:xfrm>
      </p:grpSpPr>
      <p:sp>
        <p:nvSpPr>
          <p:cNvPr id="2441" name="Google Shape;2441;gfacdfd7f34_2_8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2" name="Google Shape;2442;gfacdfd7f34_2_8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0"/>
        <p:cNvGrpSpPr/>
        <p:nvPr/>
      </p:nvGrpSpPr>
      <p:grpSpPr>
        <a:xfrm>
          <a:off x="0" y="0"/>
          <a:ext cx="0" cy="0"/>
          <a:chOff x="0" y="0"/>
          <a:chExt cx="0" cy="0"/>
        </a:xfrm>
      </p:grpSpPr>
      <p:sp>
        <p:nvSpPr>
          <p:cNvPr id="2441" name="Google Shape;2441;gfacdfd7f34_2_8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2" name="Google Shape;2442;gfacdfd7f34_2_8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9"/>
        <p:cNvGrpSpPr/>
        <p:nvPr/>
      </p:nvGrpSpPr>
      <p:grpSpPr>
        <a:xfrm>
          <a:off x="0" y="0"/>
          <a:ext cx="0" cy="0"/>
          <a:chOff x="0" y="0"/>
          <a:chExt cx="0" cy="0"/>
        </a:xfrm>
      </p:grpSpPr>
      <p:sp>
        <p:nvSpPr>
          <p:cNvPr id="2560" name="Google Shape;2560;gfacdfd7f34_2_1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1" name="Google Shape;2561;gfacdfd7f34_2_1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1595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0"/>
        <p:cNvGrpSpPr/>
        <p:nvPr/>
      </p:nvGrpSpPr>
      <p:grpSpPr>
        <a:xfrm>
          <a:off x="0" y="0"/>
          <a:ext cx="0" cy="0"/>
          <a:chOff x="0" y="0"/>
          <a:chExt cx="0" cy="0"/>
        </a:xfrm>
      </p:grpSpPr>
      <p:sp>
        <p:nvSpPr>
          <p:cNvPr id="2441" name="Google Shape;2441;gfacdfd7f34_2_8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2" name="Google Shape;2442;gfacdfd7f34_2_8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9567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9"/>
        <p:cNvGrpSpPr/>
        <p:nvPr/>
      </p:nvGrpSpPr>
      <p:grpSpPr>
        <a:xfrm>
          <a:off x="0" y="0"/>
          <a:ext cx="0" cy="0"/>
          <a:chOff x="0" y="0"/>
          <a:chExt cx="0" cy="0"/>
        </a:xfrm>
      </p:grpSpPr>
      <p:sp>
        <p:nvSpPr>
          <p:cNvPr id="2560" name="Google Shape;2560;gfacdfd7f34_2_1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1" name="Google Shape;2561;gfacdfd7f34_2_1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9"/>
        <p:cNvGrpSpPr/>
        <p:nvPr/>
      </p:nvGrpSpPr>
      <p:grpSpPr>
        <a:xfrm>
          <a:off x="0" y="0"/>
          <a:ext cx="0" cy="0"/>
          <a:chOff x="0" y="0"/>
          <a:chExt cx="0" cy="0"/>
        </a:xfrm>
      </p:grpSpPr>
      <p:sp>
        <p:nvSpPr>
          <p:cNvPr id="2560" name="Google Shape;2560;gfacdfd7f34_2_1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1" name="Google Shape;2561;gfacdfd7f34_2_1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7531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Kì thi sắp tới, cậu chủ của chúng ta đang đau đầu với các bài toán khó, mỗi đồ dùng học tập hãy ra sức giúp cậu chủ ôn bài tốt nhé!</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D02F6-63C9-4969-9240-684D65C153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0728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0"/>
        <p:cNvGrpSpPr/>
        <p:nvPr/>
      </p:nvGrpSpPr>
      <p:grpSpPr>
        <a:xfrm>
          <a:off x="0" y="0"/>
          <a:ext cx="0" cy="0"/>
          <a:chOff x="0" y="0"/>
          <a:chExt cx="0" cy="0"/>
        </a:xfrm>
      </p:grpSpPr>
      <p:sp>
        <p:nvSpPr>
          <p:cNvPr id="2441" name="Google Shape;2441;gfacdfd7f34_2_8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2" name="Google Shape;2442;gfacdfd7f34_2_8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5606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e5e6172f83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e5e6172f83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Kì thi sắp tới, cậu chủ của chúng ta đang đau đầu với các bài toán khó, mỗi đồ dùng học tập hãy ra sức giúp cậu chủ ôn bài tốt nhé!</a:t>
            </a:r>
          </a:p>
          <a:p>
            <a:endParaRPr lang="en-US"/>
          </a:p>
        </p:txBody>
      </p:sp>
      <p:sp>
        <p:nvSpPr>
          <p:cNvPr id="4" name="Slide Number Placeholder 3"/>
          <p:cNvSpPr>
            <a:spLocks noGrp="1"/>
          </p:cNvSpPr>
          <p:nvPr>
            <p:ph type="sldNum" sz="quarter" idx="5"/>
          </p:nvPr>
        </p:nvSpPr>
        <p:spPr/>
        <p:txBody>
          <a:bodyPr/>
          <a:lstStyle/>
          <a:p>
            <a:fld id="{314D02F6-63C9-4969-9240-684D65C153E8}" type="slidenum">
              <a:rPr lang="en-US" smtClean="0"/>
              <a:t>2</a:t>
            </a:fld>
            <a:endParaRPr lang="en-US"/>
          </a:p>
        </p:txBody>
      </p:sp>
    </p:spTree>
    <p:extLst>
      <p:ext uri="{BB962C8B-B14F-4D97-AF65-F5344CB8AC3E}">
        <p14:creationId xmlns:p14="http://schemas.microsoft.com/office/powerpoint/2010/main" val="2254691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 name="Google Shape;124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0"/>
        <p:cNvGrpSpPr/>
        <p:nvPr/>
      </p:nvGrpSpPr>
      <p:grpSpPr>
        <a:xfrm>
          <a:off x="0" y="0"/>
          <a:ext cx="0" cy="0"/>
          <a:chOff x="0" y="0"/>
          <a:chExt cx="0" cy="0"/>
        </a:xfrm>
      </p:grpSpPr>
      <p:sp>
        <p:nvSpPr>
          <p:cNvPr id="2441" name="Google Shape;2441;gfacdfd7f34_2_8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2" name="Google Shape;2442;gfacdfd7f34_2_8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f63b78b2b7_0_49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f63b78b2b7_0_49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7"/>
        <p:cNvGrpSpPr/>
        <p:nvPr/>
      </p:nvGrpSpPr>
      <p:grpSpPr>
        <a:xfrm>
          <a:off x="0" y="0"/>
          <a:ext cx="0" cy="0"/>
          <a:chOff x="0" y="0"/>
          <a:chExt cx="0" cy="0"/>
        </a:xfrm>
      </p:grpSpPr>
      <p:sp>
        <p:nvSpPr>
          <p:cNvPr id="3788" name="Google Shape;3788;gfacdfd7f34_2_15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9" name="Google Shape;3789;gfacdfd7f34_2_15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9"/>
        <p:cNvGrpSpPr/>
        <p:nvPr/>
      </p:nvGrpSpPr>
      <p:grpSpPr>
        <a:xfrm>
          <a:off x="0" y="0"/>
          <a:ext cx="0" cy="0"/>
          <a:chOff x="0" y="0"/>
          <a:chExt cx="0" cy="0"/>
        </a:xfrm>
      </p:grpSpPr>
      <p:sp>
        <p:nvSpPr>
          <p:cNvPr id="2560" name="Google Shape;2560;gfacdfd7f34_2_1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1" name="Google Shape;2561;gfacdfd7f34_2_1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3440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facdfd7f34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facdfd7f34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6"/>
        <p:cNvGrpSpPr/>
        <p:nvPr/>
      </p:nvGrpSpPr>
      <p:grpSpPr>
        <a:xfrm>
          <a:off x="0" y="0"/>
          <a:ext cx="0" cy="0"/>
          <a:chOff x="0" y="0"/>
          <a:chExt cx="0" cy="0"/>
        </a:xfrm>
      </p:grpSpPr>
      <p:sp>
        <p:nvSpPr>
          <p:cNvPr id="1687" name="Google Shape;1687;gfacdfd7f34_0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8" name="Google Shape;1688;gfacdfd7f34_0_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0.xml"/><Relationship Id="rId4" Type="http://schemas.openxmlformats.org/officeDocument/2006/relationships/hyperlink" Target="http://bit.ly/2TtBDfr" TargetMode="Externa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4/22/2022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42353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3152457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2157879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6"/>
        <p:cNvGrpSpPr/>
        <p:nvPr/>
      </p:nvGrpSpPr>
      <p:grpSpPr>
        <a:xfrm>
          <a:off x="0" y="0"/>
          <a:ext cx="0" cy="0"/>
          <a:chOff x="0" y="0"/>
          <a:chExt cx="0" cy="0"/>
        </a:xfrm>
      </p:grpSpPr>
      <p:grpSp>
        <p:nvGrpSpPr>
          <p:cNvPr id="227" name="Google Shape;227;p7"/>
          <p:cNvGrpSpPr/>
          <p:nvPr/>
        </p:nvGrpSpPr>
        <p:grpSpPr>
          <a:xfrm>
            <a:off x="560200" y="4284"/>
            <a:ext cx="11071533" cy="6858000"/>
            <a:chOff x="420150" y="3213"/>
            <a:chExt cx="8303650" cy="5143500"/>
          </a:xfrm>
        </p:grpSpPr>
        <p:cxnSp>
          <p:nvCxnSpPr>
            <p:cNvPr id="228" name="Google Shape;228;p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9" name="Google Shape;229;p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0" name="Google Shape;230;p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1" name="Google Shape;231;p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2" name="Google Shape;232;p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3" name="Google Shape;233;p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4" name="Google Shape;234;p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5" name="Google Shape;235;p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6" name="Google Shape;236;p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7" name="Google Shape;237;p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8" name="Google Shape;238;p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9" name="Google Shape;239;p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0" name="Google Shape;240;p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1" name="Google Shape;241;p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2" name="Google Shape;242;p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3" name="Google Shape;243;p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4" name="Google Shape;244;p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5" name="Google Shape;245;p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46" name="Google Shape;246;p7"/>
          <p:cNvGrpSpPr/>
          <p:nvPr/>
        </p:nvGrpSpPr>
        <p:grpSpPr>
          <a:xfrm>
            <a:off x="9201" y="85669"/>
            <a:ext cx="12173675" cy="6779468"/>
            <a:chOff x="6901" y="64251"/>
            <a:chExt cx="9130256" cy="5084601"/>
          </a:xfrm>
        </p:grpSpPr>
        <p:sp>
          <p:nvSpPr>
            <p:cNvPr id="247" name="Google Shape;247;p7"/>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7"/>
          <p:cNvSpPr/>
          <p:nvPr/>
        </p:nvSpPr>
        <p:spPr>
          <a:xfrm>
            <a:off x="560267" y="1651633"/>
            <a:ext cx="55100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7"/>
          <p:cNvSpPr txBox="1">
            <a:spLocks noGrp="1"/>
          </p:cNvSpPr>
          <p:nvPr>
            <p:ph type="subTitle" idx="1"/>
          </p:nvPr>
        </p:nvSpPr>
        <p:spPr>
          <a:xfrm>
            <a:off x="858400" y="2052667"/>
            <a:ext cx="3876800" cy="392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66" name="Google Shape;266;p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07514045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316657387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1347850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8741189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066499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97"/>
        <p:cNvGrpSpPr/>
        <p:nvPr/>
      </p:nvGrpSpPr>
      <p:grpSpPr>
        <a:xfrm>
          <a:off x="0" y="0"/>
          <a:ext cx="0" cy="0"/>
          <a:chOff x="0" y="0"/>
          <a:chExt cx="0" cy="0"/>
        </a:xfrm>
      </p:grpSpPr>
    </p:spTree>
    <p:extLst>
      <p:ext uri="{BB962C8B-B14F-4D97-AF65-F5344CB8AC3E}">
        <p14:creationId xmlns:p14="http://schemas.microsoft.com/office/powerpoint/2010/main" val="26957023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8905870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335123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6"/>
        <p:cNvGrpSpPr/>
        <p:nvPr/>
      </p:nvGrpSpPr>
      <p:grpSpPr>
        <a:xfrm>
          <a:off x="0" y="0"/>
          <a:ext cx="0" cy="0"/>
          <a:chOff x="0" y="0"/>
          <a:chExt cx="0" cy="0"/>
        </a:xfrm>
      </p:grpSpPr>
      <p:grpSp>
        <p:nvGrpSpPr>
          <p:cNvPr id="227" name="Google Shape;227;p7"/>
          <p:cNvGrpSpPr/>
          <p:nvPr/>
        </p:nvGrpSpPr>
        <p:grpSpPr>
          <a:xfrm>
            <a:off x="560200" y="4284"/>
            <a:ext cx="11071533" cy="6858000"/>
            <a:chOff x="420150" y="3213"/>
            <a:chExt cx="8303650" cy="5143500"/>
          </a:xfrm>
        </p:grpSpPr>
        <p:cxnSp>
          <p:nvCxnSpPr>
            <p:cNvPr id="228" name="Google Shape;228;p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9" name="Google Shape;229;p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0" name="Google Shape;230;p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1" name="Google Shape;231;p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2" name="Google Shape;232;p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3" name="Google Shape;233;p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4" name="Google Shape;234;p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5" name="Google Shape;235;p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6" name="Google Shape;236;p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7" name="Google Shape;237;p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8" name="Google Shape;238;p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9" name="Google Shape;239;p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0" name="Google Shape;240;p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1" name="Google Shape;241;p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2" name="Google Shape;242;p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3" name="Google Shape;243;p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4" name="Google Shape;244;p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5" name="Google Shape;245;p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46" name="Google Shape;246;p7"/>
          <p:cNvGrpSpPr/>
          <p:nvPr/>
        </p:nvGrpSpPr>
        <p:grpSpPr>
          <a:xfrm>
            <a:off x="9201" y="85669"/>
            <a:ext cx="12173675" cy="6779468"/>
            <a:chOff x="6901" y="64251"/>
            <a:chExt cx="9130256" cy="5084601"/>
          </a:xfrm>
        </p:grpSpPr>
        <p:sp>
          <p:nvSpPr>
            <p:cNvPr id="247" name="Google Shape;247;p7"/>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7"/>
          <p:cNvSpPr/>
          <p:nvPr/>
        </p:nvSpPr>
        <p:spPr>
          <a:xfrm>
            <a:off x="560267" y="1651633"/>
            <a:ext cx="55100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7"/>
          <p:cNvSpPr txBox="1">
            <a:spLocks noGrp="1"/>
          </p:cNvSpPr>
          <p:nvPr>
            <p:ph type="subTitle" idx="1"/>
          </p:nvPr>
        </p:nvSpPr>
        <p:spPr>
          <a:xfrm>
            <a:off x="858400" y="2052667"/>
            <a:ext cx="3876800" cy="392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66" name="Google Shape;266;p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13119003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0561869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10923655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1727732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40500170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869472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70302779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30617570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4637574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2395912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229517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49420247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903883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5667768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94521825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0490313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403002208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7856137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7958613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6210185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6451514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5538271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02456498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41530608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8613905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16896327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6"/>
        <p:cNvGrpSpPr/>
        <p:nvPr/>
      </p:nvGrpSpPr>
      <p:grpSpPr>
        <a:xfrm>
          <a:off x="0" y="0"/>
          <a:ext cx="0" cy="0"/>
          <a:chOff x="0" y="0"/>
          <a:chExt cx="0" cy="0"/>
        </a:xfrm>
      </p:grpSpPr>
      <p:grpSp>
        <p:nvGrpSpPr>
          <p:cNvPr id="227" name="Google Shape;227;p7"/>
          <p:cNvGrpSpPr/>
          <p:nvPr/>
        </p:nvGrpSpPr>
        <p:grpSpPr>
          <a:xfrm>
            <a:off x="560200" y="4284"/>
            <a:ext cx="11071533" cy="6858000"/>
            <a:chOff x="420150" y="3213"/>
            <a:chExt cx="8303650" cy="5143500"/>
          </a:xfrm>
        </p:grpSpPr>
        <p:cxnSp>
          <p:nvCxnSpPr>
            <p:cNvPr id="228" name="Google Shape;228;p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9" name="Google Shape;229;p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0" name="Google Shape;230;p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1" name="Google Shape;231;p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2" name="Google Shape;232;p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3" name="Google Shape;233;p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4" name="Google Shape;234;p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5" name="Google Shape;235;p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6" name="Google Shape;236;p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7" name="Google Shape;237;p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8" name="Google Shape;238;p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9" name="Google Shape;239;p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0" name="Google Shape;240;p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1" name="Google Shape;241;p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2" name="Google Shape;242;p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3" name="Google Shape;243;p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4" name="Google Shape;244;p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5" name="Google Shape;245;p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46" name="Google Shape;246;p7"/>
          <p:cNvGrpSpPr/>
          <p:nvPr/>
        </p:nvGrpSpPr>
        <p:grpSpPr>
          <a:xfrm>
            <a:off x="9201" y="85669"/>
            <a:ext cx="12173675" cy="6779468"/>
            <a:chOff x="6901" y="64251"/>
            <a:chExt cx="9130256" cy="5084601"/>
          </a:xfrm>
        </p:grpSpPr>
        <p:sp>
          <p:nvSpPr>
            <p:cNvPr id="247" name="Google Shape;247;p7"/>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7"/>
          <p:cNvSpPr/>
          <p:nvPr/>
        </p:nvSpPr>
        <p:spPr>
          <a:xfrm>
            <a:off x="560267" y="1651633"/>
            <a:ext cx="55100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7"/>
          <p:cNvSpPr txBox="1">
            <a:spLocks noGrp="1"/>
          </p:cNvSpPr>
          <p:nvPr>
            <p:ph type="subTitle" idx="1"/>
          </p:nvPr>
        </p:nvSpPr>
        <p:spPr>
          <a:xfrm>
            <a:off x="858400" y="2052667"/>
            <a:ext cx="3876800" cy="392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66" name="Google Shape;266;p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97090069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110378098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12303261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56114691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33415819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06951483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510043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24017852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69190086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274316253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38453492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70197034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8121164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80897371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6290611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67876613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9053256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555922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03960684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25554231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9093861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98065303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09176928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168340658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3213814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7843570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5904963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3377072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453443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97"/>
        <p:cNvGrpSpPr/>
        <p:nvPr/>
      </p:nvGrpSpPr>
      <p:grpSpPr>
        <a:xfrm>
          <a:off x="0" y="0"/>
          <a:ext cx="0" cy="0"/>
          <a:chOff x="0" y="0"/>
          <a:chExt cx="0" cy="0"/>
        </a:xfrm>
      </p:grpSpPr>
    </p:spTree>
    <p:extLst>
      <p:ext uri="{BB962C8B-B14F-4D97-AF65-F5344CB8AC3E}">
        <p14:creationId xmlns:p14="http://schemas.microsoft.com/office/powerpoint/2010/main" val="217252755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31615886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47907990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2137180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6"/>
        <p:cNvGrpSpPr/>
        <p:nvPr/>
      </p:nvGrpSpPr>
      <p:grpSpPr>
        <a:xfrm>
          <a:off x="0" y="0"/>
          <a:ext cx="0" cy="0"/>
          <a:chOff x="0" y="0"/>
          <a:chExt cx="0" cy="0"/>
        </a:xfrm>
      </p:grpSpPr>
      <p:grpSp>
        <p:nvGrpSpPr>
          <p:cNvPr id="227" name="Google Shape;227;p7"/>
          <p:cNvGrpSpPr/>
          <p:nvPr/>
        </p:nvGrpSpPr>
        <p:grpSpPr>
          <a:xfrm>
            <a:off x="560200" y="4284"/>
            <a:ext cx="11071533" cy="6858000"/>
            <a:chOff x="420150" y="3213"/>
            <a:chExt cx="8303650" cy="5143500"/>
          </a:xfrm>
        </p:grpSpPr>
        <p:cxnSp>
          <p:nvCxnSpPr>
            <p:cNvPr id="228" name="Google Shape;228;p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9" name="Google Shape;229;p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0" name="Google Shape;230;p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1" name="Google Shape;231;p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2" name="Google Shape;232;p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3" name="Google Shape;233;p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4" name="Google Shape;234;p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5" name="Google Shape;235;p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6" name="Google Shape;236;p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7" name="Google Shape;237;p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8" name="Google Shape;238;p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9" name="Google Shape;239;p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0" name="Google Shape;240;p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1" name="Google Shape;241;p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2" name="Google Shape;242;p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3" name="Google Shape;243;p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4" name="Google Shape;244;p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5" name="Google Shape;245;p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46" name="Google Shape;246;p7"/>
          <p:cNvGrpSpPr/>
          <p:nvPr/>
        </p:nvGrpSpPr>
        <p:grpSpPr>
          <a:xfrm>
            <a:off x="9201" y="85669"/>
            <a:ext cx="12173675" cy="6779468"/>
            <a:chOff x="6901" y="64251"/>
            <a:chExt cx="9130256" cy="5084601"/>
          </a:xfrm>
        </p:grpSpPr>
        <p:sp>
          <p:nvSpPr>
            <p:cNvPr id="247" name="Google Shape;247;p7"/>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7"/>
          <p:cNvSpPr/>
          <p:nvPr/>
        </p:nvSpPr>
        <p:spPr>
          <a:xfrm>
            <a:off x="560267" y="1651633"/>
            <a:ext cx="55100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7"/>
          <p:cNvSpPr txBox="1">
            <a:spLocks noGrp="1"/>
          </p:cNvSpPr>
          <p:nvPr>
            <p:ph type="subTitle" idx="1"/>
          </p:nvPr>
        </p:nvSpPr>
        <p:spPr>
          <a:xfrm>
            <a:off x="858400" y="2052667"/>
            <a:ext cx="3876800" cy="392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66" name="Google Shape;266;p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62402440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109363108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8932127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76146283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71406018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97"/>
        <p:cNvGrpSpPr/>
        <p:nvPr/>
      </p:nvGrpSpPr>
      <p:grpSpPr>
        <a:xfrm>
          <a:off x="0" y="0"/>
          <a:ext cx="0" cy="0"/>
          <a:chOff x="0" y="0"/>
          <a:chExt cx="0" cy="0"/>
        </a:xfrm>
      </p:grpSpPr>
    </p:spTree>
    <p:extLst>
      <p:ext uri="{BB962C8B-B14F-4D97-AF65-F5344CB8AC3E}">
        <p14:creationId xmlns:p14="http://schemas.microsoft.com/office/powerpoint/2010/main" val="25662416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032516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15307164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2476198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71758263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295802457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11990756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8405211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42306049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57489001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96404550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69270421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8609923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402274904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8085304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68455666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4664745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0724796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97290159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150549416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6935670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9848844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8042461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321758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20703828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40770157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257161406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8733638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64620037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6"/>
        <p:cNvGrpSpPr/>
        <p:nvPr/>
      </p:nvGrpSpPr>
      <p:grpSpPr>
        <a:xfrm>
          <a:off x="0" y="0"/>
          <a:ext cx="0" cy="0"/>
          <a:chOff x="0" y="0"/>
          <a:chExt cx="0" cy="0"/>
        </a:xfrm>
      </p:grpSpPr>
      <p:grpSp>
        <p:nvGrpSpPr>
          <p:cNvPr id="227" name="Google Shape;227;p7"/>
          <p:cNvGrpSpPr/>
          <p:nvPr/>
        </p:nvGrpSpPr>
        <p:grpSpPr>
          <a:xfrm>
            <a:off x="560200" y="4284"/>
            <a:ext cx="11071533" cy="6858000"/>
            <a:chOff x="420150" y="3213"/>
            <a:chExt cx="8303650" cy="5143500"/>
          </a:xfrm>
        </p:grpSpPr>
        <p:cxnSp>
          <p:nvCxnSpPr>
            <p:cNvPr id="228" name="Google Shape;228;p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9" name="Google Shape;229;p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0" name="Google Shape;230;p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1" name="Google Shape;231;p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2" name="Google Shape;232;p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3" name="Google Shape;233;p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4" name="Google Shape;234;p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5" name="Google Shape;235;p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6" name="Google Shape;236;p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7" name="Google Shape;237;p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8" name="Google Shape;238;p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9" name="Google Shape;239;p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0" name="Google Shape;240;p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1" name="Google Shape;241;p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2" name="Google Shape;242;p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3" name="Google Shape;243;p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4" name="Google Shape;244;p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5" name="Google Shape;245;p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46" name="Google Shape;246;p7"/>
          <p:cNvGrpSpPr/>
          <p:nvPr/>
        </p:nvGrpSpPr>
        <p:grpSpPr>
          <a:xfrm>
            <a:off x="9201" y="85669"/>
            <a:ext cx="12173675" cy="6779468"/>
            <a:chOff x="6901" y="64251"/>
            <a:chExt cx="9130256" cy="5084601"/>
          </a:xfrm>
        </p:grpSpPr>
        <p:sp>
          <p:nvSpPr>
            <p:cNvPr id="247" name="Google Shape;247;p7"/>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7"/>
          <p:cNvSpPr/>
          <p:nvPr/>
        </p:nvSpPr>
        <p:spPr>
          <a:xfrm>
            <a:off x="560267" y="1651633"/>
            <a:ext cx="55100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7"/>
          <p:cNvSpPr txBox="1">
            <a:spLocks noGrp="1"/>
          </p:cNvSpPr>
          <p:nvPr>
            <p:ph type="subTitle" idx="1"/>
          </p:nvPr>
        </p:nvSpPr>
        <p:spPr>
          <a:xfrm>
            <a:off x="858400" y="2052667"/>
            <a:ext cx="3876800" cy="392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66" name="Google Shape;266;p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65164034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9680348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09274198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3051906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06059405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97"/>
        <p:cNvGrpSpPr/>
        <p:nvPr/>
      </p:nvGrpSpPr>
      <p:grpSpPr>
        <a:xfrm>
          <a:off x="0" y="0"/>
          <a:ext cx="0" cy="0"/>
          <a:chOff x="0" y="0"/>
          <a:chExt cx="0" cy="0"/>
        </a:xfrm>
      </p:grpSpPr>
    </p:spTree>
    <p:extLst>
      <p:ext uri="{BB962C8B-B14F-4D97-AF65-F5344CB8AC3E}">
        <p14:creationId xmlns:p14="http://schemas.microsoft.com/office/powerpoint/2010/main" val="4050005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4/22/2022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293733937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18924664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54557336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80957416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427640198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591092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4159959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2103195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64547382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00894050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948584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2180224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73422619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75768736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54621850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6281625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2228010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8069507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383968910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2106335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2335353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225746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09471856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73456559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91753491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64619128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5011776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1978197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6"/>
        <p:cNvGrpSpPr/>
        <p:nvPr/>
      </p:nvGrpSpPr>
      <p:grpSpPr>
        <a:xfrm>
          <a:off x="0" y="0"/>
          <a:ext cx="0" cy="0"/>
          <a:chOff x="0" y="0"/>
          <a:chExt cx="0" cy="0"/>
        </a:xfrm>
      </p:grpSpPr>
      <p:grpSp>
        <p:nvGrpSpPr>
          <p:cNvPr id="227" name="Google Shape;227;p7"/>
          <p:cNvGrpSpPr/>
          <p:nvPr/>
        </p:nvGrpSpPr>
        <p:grpSpPr>
          <a:xfrm>
            <a:off x="560200" y="4284"/>
            <a:ext cx="11071533" cy="6858000"/>
            <a:chOff x="420150" y="3213"/>
            <a:chExt cx="8303650" cy="5143500"/>
          </a:xfrm>
        </p:grpSpPr>
        <p:cxnSp>
          <p:nvCxnSpPr>
            <p:cNvPr id="228" name="Google Shape;228;p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9" name="Google Shape;229;p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0" name="Google Shape;230;p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1" name="Google Shape;231;p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2" name="Google Shape;232;p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3" name="Google Shape;233;p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4" name="Google Shape;234;p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5" name="Google Shape;235;p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6" name="Google Shape;236;p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7" name="Google Shape;237;p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8" name="Google Shape;238;p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9" name="Google Shape;239;p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0" name="Google Shape;240;p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1" name="Google Shape;241;p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2" name="Google Shape;242;p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3" name="Google Shape;243;p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4" name="Google Shape;244;p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5" name="Google Shape;245;p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46" name="Google Shape;246;p7"/>
          <p:cNvGrpSpPr/>
          <p:nvPr/>
        </p:nvGrpSpPr>
        <p:grpSpPr>
          <a:xfrm>
            <a:off x="9201" y="85669"/>
            <a:ext cx="12173675" cy="6779468"/>
            <a:chOff x="6901" y="64251"/>
            <a:chExt cx="9130256" cy="5084601"/>
          </a:xfrm>
        </p:grpSpPr>
        <p:sp>
          <p:nvSpPr>
            <p:cNvPr id="247" name="Google Shape;247;p7"/>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7"/>
          <p:cNvSpPr/>
          <p:nvPr/>
        </p:nvSpPr>
        <p:spPr>
          <a:xfrm>
            <a:off x="560267" y="1651633"/>
            <a:ext cx="55100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7"/>
          <p:cNvSpPr txBox="1">
            <a:spLocks noGrp="1"/>
          </p:cNvSpPr>
          <p:nvPr>
            <p:ph type="subTitle" idx="1"/>
          </p:nvPr>
        </p:nvSpPr>
        <p:spPr>
          <a:xfrm>
            <a:off x="858400" y="2052667"/>
            <a:ext cx="3876800" cy="392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66" name="Google Shape;266;p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57211954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168149855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73445309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27345316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164545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1765074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97"/>
        <p:cNvGrpSpPr/>
        <p:nvPr/>
      </p:nvGrpSpPr>
      <p:grpSpPr>
        <a:xfrm>
          <a:off x="0" y="0"/>
          <a:ext cx="0" cy="0"/>
          <a:chOff x="0" y="0"/>
          <a:chExt cx="0" cy="0"/>
        </a:xfrm>
      </p:grpSpPr>
    </p:spTree>
    <p:extLst>
      <p:ext uri="{BB962C8B-B14F-4D97-AF65-F5344CB8AC3E}">
        <p14:creationId xmlns:p14="http://schemas.microsoft.com/office/powerpoint/2010/main" val="83995666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94841831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90545470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62283408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383594074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20948753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92079744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09527327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10179315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7262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6246911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7191269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88987923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40963352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85976716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66403475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53811634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84802954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7532437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1476717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167473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31663665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1117858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339337" y="357671"/>
            <a:ext cx="11348400" cy="6126400"/>
            <a:chOff x="254503" y="268253"/>
            <a:chExt cx="8511300" cy="4594800"/>
          </a:xfrm>
        </p:grpSpPr>
        <p:sp>
          <p:nvSpPr>
            <p:cNvPr id="10" name="Google Shape;10;p2"/>
            <p:cNvSpPr/>
            <p:nvPr/>
          </p:nvSpPr>
          <p:spPr>
            <a:xfrm rot="10800000" flipH="1">
              <a:off x="254503" y="268253"/>
              <a:ext cx="8511300" cy="4594800"/>
            </a:xfrm>
            <a:prstGeom prst="snip1Rect">
              <a:avLst>
                <a:gd name="adj" fmla="val 17909"/>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rot="5400000">
              <a:off x="7940200" y="4038225"/>
              <a:ext cx="825900" cy="821100"/>
            </a:xfrm>
            <a:prstGeom prst="rtTriangle">
              <a:avLst/>
            </a:prstGeom>
            <a:solidFill>
              <a:srgbClr val="F8F7E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 name="Google Shape;12;p2"/>
          <p:cNvSpPr txBox="1">
            <a:spLocks noGrp="1"/>
          </p:cNvSpPr>
          <p:nvPr>
            <p:ph type="ctrTitle"/>
          </p:nvPr>
        </p:nvSpPr>
        <p:spPr>
          <a:xfrm>
            <a:off x="1770367" y="1531284"/>
            <a:ext cx="8651200" cy="2423200"/>
          </a:xfrm>
          <a:prstGeom prst="rect">
            <a:avLst/>
          </a:prstGeom>
        </p:spPr>
        <p:txBody>
          <a:bodyPr spcFirstLastPara="1" wrap="square" lIns="91425" tIns="91425" rIns="91425" bIns="91425" anchor="b" anchorCtr="0">
            <a:noAutofit/>
          </a:bodyPr>
          <a:lstStyle>
            <a:lvl1pPr lvl="0" algn="ctr">
              <a:lnSpc>
                <a:spcPct val="90000"/>
              </a:lnSpc>
              <a:spcBef>
                <a:spcPts val="0"/>
              </a:spcBef>
              <a:spcAft>
                <a:spcPts val="0"/>
              </a:spcAft>
              <a:buClr>
                <a:schemeClr val="lt1"/>
              </a:buClr>
              <a:buSzPts val="5200"/>
              <a:buNone/>
              <a:defRPr sz="7333">
                <a:solidFill>
                  <a:schemeClr val="lt1"/>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3" name="Google Shape;13;p2"/>
          <p:cNvSpPr txBox="1">
            <a:spLocks noGrp="1"/>
          </p:cNvSpPr>
          <p:nvPr>
            <p:ph type="subTitle" idx="1"/>
          </p:nvPr>
        </p:nvSpPr>
        <p:spPr>
          <a:xfrm>
            <a:off x="1770400" y="3954500"/>
            <a:ext cx="8651200" cy="8220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1400"/>
              <a:buNone/>
              <a:defRPr sz="4000" b="1">
                <a:solidFill>
                  <a:schemeClr val="dk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4" name="Google Shape;14;p2"/>
          <p:cNvSpPr txBox="1"/>
          <p:nvPr/>
        </p:nvSpPr>
        <p:spPr>
          <a:xfrm>
            <a:off x="9898000" y="374601"/>
            <a:ext cx="1638000" cy="574412"/>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2133">
              <a:latin typeface="Bitter"/>
              <a:ea typeface="Bitter"/>
              <a:cs typeface="Bitter"/>
              <a:sym typeface="Bitter"/>
            </a:endParaRPr>
          </a:p>
        </p:txBody>
      </p:sp>
      <p:sp>
        <p:nvSpPr>
          <p:cNvPr id="15" name="Google Shape;15;p2"/>
          <p:cNvSpPr txBox="1">
            <a:spLocks noGrp="1"/>
          </p:cNvSpPr>
          <p:nvPr>
            <p:ph type="title" idx="2"/>
          </p:nvPr>
        </p:nvSpPr>
        <p:spPr>
          <a:xfrm>
            <a:off x="9106133" y="234033"/>
            <a:ext cx="2661200" cy="8220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a:spcBef>
                <a:spcPts val="0"/>
              </a:spcBef>
              <a:spcAft>
                <a:spcPts val="0"/>
              </a:spcAft>
              <a:buSzPts val="2500"/>
              <a:buNone/>
              <a:defRPr sz="2267"/>
            </a:lvl1pPr>
            <a:lvl2pPr lvl="1">
              <a:spcBef>
                <a:spcPts val="0"/>
              </a:spcBef>
              <a:spcAft>
                <a:spcPts val="0"/>
              </a:spcAft>
              <a:buSzPts val="3500"/>
              <a:buNone/>
              <a:defRPr>
                <a:latin typeface="Lato"/>
                <a:ea typeface="Lato"/>
                <a:cs typeface="Lato"/>
                <a:sym typeface="Lato"/>
              </a:defRPr>
            </a:lvl2pPr>
            <a:lvl3pPr lvl="2">
              <a:spcBef>
                <a:spcPts val="0"/>
              </a:spcBef>
              <a:spcAft>
                <a:spcPts val="0"/>
              </a:spcAft>
              <a:buSzPts val="3500"/>
              <a:buNone/>
              <a:defRPr>
                <a:latin typeface="Lato"/>
                <a:ea typeface="Lato"/>
                <a:cs typeface="Lato"/>
                <a:sym typeface="Lato"/>
              </a:defRPr>
            </a:lvl3pPr>
            <a:lvl4pPr lvl="3">
              <a:spcBef>
                <a:spcPts val="0"/>
              </a:spcBef>
              <a:spcAft>
                <a:spcPts val="0"/>
              </a:spcAft>
              <a:buSzPts val="3500"/>
              <a:buNone/>
              <a:defRPr>
                <a:latin typeface="Lato"/>
                <a:ea typeface="Lato"/>
                <a:cs typeface="Lato"/>
                <a:sym typeface="Lato"/>
              </a:defRPr>
            </a:lvl4pPr>
            <a:lvl5pPr lvl="4">
              <a:spcBef>
                <a:spcPts val="0"/>
              </a:spcBef>
              <a:spcAft>
                <a:spcPts val="0"/>
              </a:spcAft>
              <a:buSzPts val="3500"/>
              <a:buNone/>
              <a:defRPr>
                <a:latin typeface="Lato"/>
                <a:ea typeface="Lato"/>
                <a:cs typeface="Lato"/>
                <a:sym typeface="Lato"/>
              </a:defRPr>
            </a:lvl5pPr>
            <a:lvl6pPr lvl="5">
              <a:spcBef>
                <a:spcPts val="0"/>
              </a:spcBef>
              <a:spcAft>
                <a:spcPts val="0"/>
              </a:spcAft>
              <a:buSzPts val="3500"/>
              <a:buNone/>
              <a:defRPr>
                <a:latin typeface="Lato"/>
                <a:ea typeface="Lato"/>
                <a:cs typeface="Lato"/>
                <a:sym typeface="Lato"/>
              </a:defRPr>
            </a:lvl6pPr>
            <a:lvl7pPr lvl="6">
              <a:spcBef>
                <a:spcPts val="0"/>
              </a:spcBef>
              <a:spcAft>
                <a:spcPts val="0"/>
              </a:spcAft>
              <a:buSzPts val="3500"/>
              <a:buNone/>
              <a:defRPr>
                <a:latin typeface="Lato"/>
                <a:ea typeface="Lato"/>
                <a:cs typeface="Lato"/>
                <a:sym typeface="Lato"/>
              </a:defRPr>
            </a:lvl7pPr>
            <a:lvl8pPr lvl="7">
              <a:spcBef>
                <a:spcPts val="0"/>
              </a:spcBef>
              <a:spcAft>
                <a:spcPts val="0"/>
              </a:spcAft>
              <a:buSzPts val="3500"/>
              <a:buNone/>
              <a:defRPr>
                <a:latin typeface="Lato"/>
                <a:ea typeface="Lato"/>
                <a:cs typeface="Lato"/>
                <a:sym typeface="Lato"/>
              </a:defRPr>
            </a:lvl8pPr>
            <a:lvl9pPr lvl="8">
              <a:spcBef>
                <a:spcPts val="0"/>
              </a:spcBef>
              <a:spcAft>
                <a:spcPts val="0"/>
              </a:spcAft>
              <a:buSzPts val="3500"/>
              <a:buNone/>
              <a:defRPr>
                <a:latin typeface="Lato"/>
                <a:ea typeface="Lato"/>
                <a:cs typeface="Lato"/>
                <a:sym typeface="Lato"/>
              </a:defRPr>
            </a:lvl9pPr>
          </a:lstStyle>
          <a:p>
            <a:endParaRPr/>
          </a:p>
        </p:txBody>
      </p:sp>
    </p:spTree>
    <p:extLst>
      <p:ext uri="{BB962C8B-B14F-4D97-AF65-F5344CB8AC3E}">
        <p14:creationId xmlns:p14="http://schemas.microsoft.com/office/powerpoint/2010/main" val="347341436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2382600" y="2336999"/>
            <a:ext cx="7426800" cy="17680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8" name="Google Shape;18;p3"/>
          <p:cNvSpPr txBox="1">
            <a:spLocks noGrp="1"/>
          </p:cNvSpPr>
          <p:nvPr>
            <p:ph type="title" idx="2" hasCustomPrompt="1"/>
          </p:nvPr>
        </p:nvSpPr>
        <p:spPr>
          <a:xfrm>
            <a:off x="3995400" y="713333"/>
            <a:ext cx="4201200" cy="14408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 name="Google Shape;19;p3"/>
          <p:cNvSpPr txBox="1">
            <a:spLocks noGrp="1"/>
          </p:cNvSpPr>
          <p:nvPr>
            <p:ph type="subTitle" idx="1"/>
          </p:nvPr>
        </p:nvSpPr>
        <p:spPr>
          <a:xfrm>
            <a:off x="3189233" y="4104817"/>
            <a:ext cx="58136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36191389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rot="10800000" flipH="1">
            <a:off x="502100" y="1016454"/>
            <a:ext cx="11027707" cy="5397767"/>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661267"/>
            <a:ext cx="10272000" cy="4483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chemeClr val="dk1"/>
              </a:buClr>
              <a:buSzPts val="1200"/>
              <a:buFont typeface="Bitter"/>
              <a:buAutoNum type="arabicPeriod"/>
              <a:defRPr sz="1667">
                <a:solidFill>
                  <a:schemeClr val="dk1"/>
                </a:solidFill>
              </a:defRPr>
            </a:lvl1pPr>
            <a:lvl2pPr marL="1219170" lvl="1" indent="-406390" rtl="0">
              <a:lnSpc>
                <a:spcPct val="115000"/>
              </a:lnSpc>
              <a:spcBef>
                <a:spcPts val="0"/>
              </a:spcBef>
              <a:spcAft>
                <a:spcPts val="0"/>
              </a:spcAft>
              <a:buClr>
                <a:schemeClr val="dk1"/>
              </a:buClr>
              <a:buSzPts val="1200"/>
              <a:buFont typeface="Roboto Condensed Light"/>
              <a:buAutoNum type="alphaLcPeriod"/>
              <a:defRPr>
                <a:solidFill>
                  <a:schemeClr val="dk1"/>
                </a:solidFill>
              </a:defRPr>
            </a:lvl2pPr>
            <a:lvl3pPr marL="1828754" lvl="2" indent="-406390" rtl="0">
              <a:lnSpc>
                <a:spcPct val="115000"/>
              </a:lnSpc>
              <a:spcBef>
                <a:spcPts val="0"/>
              </a:spcBef>
              <a:spcAft>
                <a:spcPts val="0"/>
              </a:spcAft>
              <a:buClr>
                <a:schemeClr val="dk1"/>
              </a:buClr>
              <a:buSzPts val="1200"/>
              <a:buFont typeface="Roboto Condensed Light"/>
              <a:buAutoNum type="romanLcPeriod"/>
              <a:defRPr>
                <a:solidFill>
                  <a:schemeClr val="dk1"/>
                </a:solidFill>
              </a:defRPr>
            </a:lvl3pPr>
            <a:lvl4pPr marL="2438339" lvl="3" indent="-406390" rtl="0">
              <a:lnSpc>
                <a:spcPct val="115000"/>
              </a:lnSpc>
              <a:spcBef>
                <a:spcPts val="0"/>
              </a:spcBef>
              <a:spcAft>
                <a:spcPts val="0"/>
              </a:spcAft>
              <a:buClr>
                <a:schemeClr val="dk1"/>
              </a:buClr>
              <a:buSzPts val="1200"/>
              <a:buFont typeface="Roboto Condensed Light"/>
              <a:buAutoNum type="arabicPeriod"/>
              <a:defRPr>
                <a:solidFill>
                  <a:schemeClr val="dk1"/>
                </a:solidFill>
              </a:defRPr>
            </a:lvl4pPr>
            <a:lvl5pPr marL="3047924" lvl="4" indent="-406390" rtl="0">
              <a:lnSpc>
                <a:spcPct val="115000"/>
              </a:lnSpc>
              <a:spcBef>
                <a:spcPts val="0"/>
              </a:spcBef>
              <a:spcAft>
                <a:spcPts val="0"/>
              </a:spcAft>
              <a:buClr>
                <a:schemeClr val="dk1"/>
              </a:buClr>
              <a:buSzPts val="1200"/>
              <a:buFont typeface="Roboto Condensed Light"/>
              <a:buAutoNum type="alphaLcPeriod"/>
              <a:defRPr>
                <a:solidFill>
                  <a:schemeClr val="dk1"/>
                </a:solidFill>
              </a:defRPr>
            </a:lvl5pPr>
            <a:lvl6pPr marL="3657509" lvl="5" indent="-406390" rtl="0">
              <a:lnSpc>
                <a:spcPct val="115000"/>
              </a:lnSpc>
              <a:spcBef>
                <a:spcPts val="0"/>
              </a:spcBef>
              <a:spcAft>
                <a:spcPts val="0"/>
              </a:spcAft>
              <a:buClr>
                <a:schemeClr val="dk1"/>
              </a:buClr>
              <a:buSzPts val="1200"/>
              <a:buFont typeface="Roboto Condensed Light"/>
              <a:buAutoNum type="romanLcPeriod"/>
              <a:defRPr>
                <a:solidFill>
                  <a:schemeClr val="dk1"/>
                </a:solidFill>
              </a:defRPr>
            </a:lvl6pPr>
            <a:lvl7pPr marL="4267093" lvl="6" indent="-406390" rtl="0">
              <a:lnSpc>
                <a:spcPct val="115000"/>
              </a:lnSpc>
              <a:spcBef>
                <a:spcPts val="0"/>
              </a:spcBef>
              <a:spcAft>
                <a:spcPts val="0"/>
              </a:spcAft>
              <a:buClr>
                <a:schemeClr val="dk1"/>
              </a:buClr>
              <a:buSzPts val="1200"/>
              <a:buFont typeface="Roboto Condensed Light"/>
              <a:buAutoNum type="arabicPeriod"/>
              <a:defRPr>
                <a:solidFill>
                  <a:schemeClr val="dk1"/>
                </a:solidFill>
              </a:defRPr>
            </a:lvl7pPr>
            <a:lvl8pPr marL="4876678" lvl="7" indent="-406390" rtl="0">
              <a:lnSpc>
                <a:spcPct val="115000"/>
              </a:lnSpc>
              <a:spcBef>
                <a:spcPts val="0"/>
              </a:spcBef>
              <a:spcAft>
                <a:spcPts val="0"/>
              </a:spcAft>
              <a:buClr>
                <a:schemeClr val="dk1"/>
              </a:buClr>
              <a:buSzPts val="1200"/>
              <a:buFont typeface="Roboto Condensed Light"/>
              <a:buAutoNum type="alphaLcPeriod"/>
              <a:defRPr>
                <a:solidFill>
                  <a:schemeClr val="dk1"/>
                </a:solidFill>
              </a:defRPr>
            </a:lvl8pPr>
            <a:lvl9pPr marL="5486263" lvl="8" indent="-406390" rtl="0">
              <a:lnSpc>
                <a:spcPct val="115000"/>
              </a:lnSpc>
              <a:spcBef>
                <a:spcPts val="0"/>
              </a:spcBef>
              <a:spcAft>
                <a:spcPts val="0"/>
              </a:spcAft>
              <a:buClr>
                <a:schemeClr val="dk1"/>
              </a:buClr>
              <a:buSzPts val="1200"/>
              <a:buFont typeface="Roboto Condensed Light"/>
              <a:buAutoNum type="romanLcPeriod"/>
              <a:defRPr>
                <a:solidFill>
                  <a:schemeClr val="dk1"/>
                </a:solidFill>
              </a:defRPr>
            </a:lvl9pPr>
          </a:lstStyle>
          <a:p>
            <a:endParaRPr/>
          </a:p>
        </p:txBody>
      </p:sp>
      <p:sp>
        <p:nvSpPr>
          <p:cNvPr id="23" name="Google Shape;23;p4"/>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25645576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953472" y="1616393"/>
            <a:ext cx="4892400" cy="44124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rot="10800000" flipH="1">
            <a:off x="6270172" y="1616393"/>
            <a:ext cx="4892400" cy="44124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76533" y="2005367"/>
            <a:ext cx="4315600" cy="8188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500"/>
              <a:buFont typeface="Bebas Neue"/>
              <a:buNone/>
              <a:defRPr sz="2267" b="1">
                <a:solidFill>
                  <a:schemeClr val="dk1"/>
                </a:solidFill>
                <a:latin typeface="Merriweather Sans"/>
                <a:ea typeface="Merriweather Sans"/>
                <a:cs typeface="Merriweather Sans"/>
                <a:sym typeface="Merriweather Sans"/>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8" name="Google Shape;28;p5"/>
          <p:cNvSpPr txBox="1">
            <a:spLocks noGrp="1"/>
          </p:cNvSpPr>
          <p:nvPr>
            <p:ph type="subTitle" idx="2"/>
          </p:nvPr>
        </p:nvSpPr>
        <p:spPr>
          <a:xfrm>
            <a:off x="6593233" y="2005367"/>
            <a:ext cx="4315600" cy="818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Font typeface="Bebas Neue"/>
              <a:buNone/>
              <a:defRPr sz="2267" b="1">
                <a:solidFill>
                  <a:schemeClr val="dk1"/>
                </a:solidFill>
                <a:latin typeface="Merriweather Sans"/>
                <a:ea typeface="Merriweather Sans"/>
                <a:cs typeface="Merriweather Sans"/>
                <a:sym typeface="Merriweather Sans"/>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9" name="Google Shape;29;p5"/>
          <p:cNvSpPr txBox="1">
            <a:spLocks noGrp="1"/>
          </p:cNvSpPr>
          <p:nvPr>
            <p:ph type="subTitle" idx="3"/>
          </p:nvPr>
        </p:nvSpPr>
        <p:spPr>
          <a:xfrm>
            <a:off x="1276467" y="2824167"/>
            <a:ext cx="4315600" cy="220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 name="Google Shape;30;p5"/>
          <p:cNvSpPr txBox="1">
            <a:spLocks noGrp="1"/>
          </p:cNvSpPr>
          <p:nvPr>
            <p:ph type="subTitle" idx="4"/>
          </p:nvPr>
        </p:nvSpPr>
        <p:spPr>
          <a:xfrm>
            <a:off x="6593233" y="2824167"/>
            <a:ext cx="4315600" cy="220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 name="Google Shape;31;p5"/>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7118212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2"/>
        <p:cNvGrpSpPr/>
        <p:nvPr/>
      </p:nvGrpSpPr>
      <p:grpSpPr>
        <a:xfrm>
          <a:off x="0" y="0"/>
          <a:ext cx="0" cy="0"/>
          <a:chOff x="0" y="0"/>
          <a:chExt cx="0" cy="0"/>
        </a:xfrm>
      </p:grpSpPr>
      <p:sp>
        <p:nvSpPr>
          <p:cNvPr id="33" name="Google Shape;33;p6"/>
          <p:cNvSpPr/>
          <p:nvPr/>
        </p:nvSpPr>
        <p:spPr>
          <a:xfrm rot="10800000" flipH="1">
            <a:off x="502100" y="1016620"/>
            <a:ext cx="11027600" cy="53976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8979716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5"/>
        <p:cNvGrpSpPr/>
        <p:nvPr/>
      </p:nvGrpSpPr>
      <p:grpSpPr>
        <a:xfrm>
          <a:off x="0" y="0"/>
          <a:ext cx="0" cy="0"/>
          <a:chOff x="0" y="0"/>
          <a:chExt cx="0" cy="0"/>
        </a:xfrm>
      </p:grpSpPr>
      <p:sp>
        <p:nvSpPr>
          <p:cNvPr id="36" name="Google Shape;36;p7"/>
          <p:cNvSpPr txBox="1">
            <a:spLocks noGrp="1"/>
          </p:cNvSpPr>
          <p:nvPr>
            <p:ph type="body" idx="1"/>
          </p:nvPr>
        </p:nvSpPr>
        <p:spPr>
          <a:xfrm>
            <a:off x="1331833" y="1898200"/>
            <a:ext cx="4975200" cy="3968000"/>
          </a:xfrm>
          <a:prstGeom prst="rect">
            <a:avLst/>
          </a:prstGeom>
        </p:spPr>
        <p:txBody>
          <a:bodyPr spcFirstLastPara="1" wrap="square" lIns="91425" tIns="91425" rIns="91425" bIns="91425" anchor="t" anchorCtr="0">
            <a:noAutofit/>
          </a:bodyPr>
          <a:lstStyle>
            <a:lvl1pPr marL="609585" lvl="0" indent="-389457" rtl="0">
              <a:lnSpc>
                <a:spcPct val="100000"/>
              </a:lnSpc>
              <a:spcBef>
                <a:spcPts val="0"/>
              </a:spcBef>
              <a:spcAft>
                <a:spcPts val="0"/>
              </a:spcAft>
              <a:buClr>
                <a:srgbClr val="595959"/>
              </a:buClr>
              <a:buSzPts val="1000"/>
              <a:buChar char="●"/>
              <a:defRPr sz="1867">
                <a:solidFill>
                  <a:srgbClr val="434343"/>
                </a:solidFill>
              </a:defRPr>
            </a:lvl1pPr>
            <a:lvl2pPr marL="1219170" lvl="1" indent="-423323" rtl="0">
              <a:lnSpc>
                <a:spcPct val="115000"/>
              </a:lnSpc>
              <a:spcBef>
                <a:spcPts val="0"/>
              </a:spcBef>
              <a:spcAft>
                <a:spcPts val="0"/>
              </a:spcAft>
              <a:buClr>
                <a:srgbClr val="595959"/>
              </a:buClr>
              <a:buSzPts val="1400"/>
              <a:buChar char="○"/>
              <a:defRPr>
                <a:solidFill>
                  <a:srgbClr val="434343"/>
                </a:solidFill>
              </a:defRPr>
            </a:lvl2pPr>
            <a:lvl3pPr marL="1828754" lvl="2" indent="-423323" rtl="0">
              <a:lnSpc>
                <a:spcPct val="115000"/>
              </a:lnSpc>
              <a:spcBef>
                <a:spcPts val="0"/>
              </a:spcBef>
              <a:spcAft>
                <a:spcPts val="0"/>
              </a:spcAft>
              <a:buClr>
                <a:srgbClr val="595959"/>
              </a:buClr>
              <a:buSzPts val="1400"/>
              <a:buChar char="■"/>
              <a:defRPr>
                <a:solidFill>
                  <a:srgbClr val="434343"/>
                </a:solidFill>
              </a:defRPr>
            </a:lvl3pPr>
            <a:lvl4pPr marL="2438339" lvl="3" indent="-423323" rtl="0">
              <a:lnSpc>
                <a:spcPct val="115000"/>
              </a:lnSpc>
              <a:spcBef>
                <a:spcPts val="0"/>
              </a:spcBef>
              <a:spcAft>
                <a:spcPts val="0"/>
              </a:spcAft>
              <a:buClr>
                <a:srgbClr val="595959"/>
              </a:buClr>
              <a:buSzPts val="1400"/>
              <a:buChar char="●"/>
              <a:defRPr>
                <a:solidFill>
                  <a:srgbClr val="434343"/>
                </a:solidFill>
              </a:defRPr>
            </a:lvl4pPr>
            <a:lvl5pPr marL="3047924" lvl="4" indent="-423323" rtl="0">
              <a:lnSpc>
                <a:spcPct val="115000"/>
              </a:lnSpc>
              <a:spcBef>
                <a:spcPts val="0"/>
              </a:spcBef>
              <a:spcAft>
                <a:spcPts val="0"/>
              </a:spcAft>
              <a:buClr>
                <a:srgbClr val="595959"/>
              </a:buClr>
              <a:buSzPts val="1400"/>
              <a:buChar char="○"/>
              <a:defRPr>
                <a:solidFill>
                  <a:srgbClr val="434343"/>
                </a:solidFill>
              </a:defRPr>
            </a:lvl5pPr>
            <a:lvl6pPr marL="3657509" lvl="5" indent="-423323" rtl="0">
              <a:lnSpc>
                <a:spcPct val="115000"/>
              </a:lnSpc>
              <a:spcBef>
                <a:spcPts val="0"/>
              </a:spcBef>
              <a:spcAft>
                <a:spcPts val="0"/>
              </a:spcAft>
              <a:buClr>
                <a:srgbClr val="595959"/>
              </a:buClr>
              <a:buSzPts val="1400"/>
              <a:buChar char="■"/>
              <a:defRPr>
                <a:solidFill>
                  <a:srgbClr val="434343"/>
                </a:solidFill>
              </a:defRPr>
            </a:lvl6pPr>
            <a:lvl7pPr marL="4267093" lvl="6" indent="-423323" rtl="0">
              <a:lnSpc>
                <a:spcPct val="115000"/>
              </a:lnSpc>
              <a:spcBef>
                <a:spcPts val="0"/>
              </a:spcBef>
              <a:spcAft>
                <a:spcPts val="0"/>
              </a:spcAft>
              <a:buClr>
                <a:srgbClr val="595959"/>
              </a:buClr>
              <a:buSzPts val="1400"/>
              <a:buChar char="●"/>
              <a:defRPr>
                <a:solidFill>
                  <a:srgbClr val="434343"/>
                </a:solidFill>
              </a:defRPr>
            </a:lvl7pPr>
            <a:lvl8pPr marL="4876678" lvl="7" indent="-423323" rtl="0">
              <a:lnSpc>
                <a:spcPct val="115000"/>
              </a:lnSpc>
              <a:spcBef>
                <a:spcPts val="0"/>
              </a:spcBef>
              <a:spcAft>
                <a:spcPts val="0"/>
              </a:spcAft>
              <a:buClr>
                <a:srgbClr val="595959"/>
              </a:buClr>
              <a:buSzPts val="1400"/>
              <a:buChar char="○"/>
              <a:defRPr>
                <a:solidFill>
                  <a:srgbClr val="434343"/>
                </a:solidFill>
              </a:defRPr>
            </a:lvl8pPr>
            <a:lvl9pPr marL="5486263" lvl="8" indent="-423323" rtl="0">
              <a:lnSpc>
                <a:spcPct val="115000"/>
              </a:lnSpc>
              <a:spcBef>
                <a:spcPts val="0"/>
              </a:spcBef>
              <a:spcAft>
                <a:spcPts val="0"/>
              </a:spcAft>
              <a:buClr>
                <a:srgbClr val="595959"/>
              </a:buClr>
              <a:buSzPts val="1400"/>
              <a:buChar char="■"/>
              <a:defRPr>
                <a:solidFill>
                  <a:srgbClr val="434343"/>
                </a:solidFill>
              </a:defRPr>
            </a:lvl9pPr>
          </a:lstStyle>
          <a:p>
            <a:endParaRPr/>
          </a:p>
        </p:txBody>
      </p:sp>
      <p:sp>
        <p:nvSpPr>
          <p:cNvPr id="37" name="Google Shape;37;p7"/>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4986588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3"/>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2388067" y="1124500"/>
            <a:ext cx="7554000" cy="46092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849794275"/>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2759851" y="1334333"/>
            <a:ext cx="6790000" cy="11224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2000"/>
              </a:schemeClr>
            </a:outerShdw>
          </a:effectLst>
        </p:spPr>
        <p:txBody>
          <a:bodyPr spcFirstLastPara="1" wrap="square" lIns="91425" tIns="91425" rIns="91425" bIns="91425" anchor="ctr" anchorCtr="0">
            <a:noAutofit/>
          </a:bodyPr>
          <a:lstStyle>
            <a:lvl1pPr lvl="0" algn="ctr" rtl="0">
              <a:spcBef>
                <a:spcPts val="0"/>
              </a:spcBef>
              <a:spcAft>
                <a:spcPts val="0"/>
              </a:spcAft>
              <a:buSzPts val="3600"/>
              <a:buNone/>
              <a:defRPr sz="6000">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2" name="Google Shape;42;p9"/>
          <p:cNvSpPr txBox="1">
            <a:spLocks noGrp="1"/>
          </p:cNvSpPr>
          <p:nvPr>
            <p:ph type="subTitle" idx="1"/>
          </p:nvPr>
        </p:nvSpPr>
        <p:spPr>
          <a:xfrm>
            <a:off x="3047584" y="2869000"/>
            <a:ext cx="6214800" cy="224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solidFill>
                  <a:schemeClr val="dk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81943472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960000" y="5052667"/>
            <a:ext cx="10272000" cy="1092000"/>
          </a:xfrm>
          <a:prstGeom prst="rect">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1675397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06699051"/>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7" name="Google Shape;47;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640146834"/>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8"/>
        <p:cNvGrpSpPr/>
        <p:nvPr/>
      </p:nvGrpSpPr>
      <p:grpSpPr>
        <a:xfrm>
          <a:off x="0" y="0"/>
          <a:ext cx="0" cy="0"/>
          <a:chOff x="0" y="0"/>
          <a:chExt cx="0" cy="0"/>
        </a:xfrm>
      </p:grpSpPr>
    </p:spTree>
    <p:extLst>
      <p:ext uri="{BB962C8B-B14F-4D97-AF65-F5344CB8AC3E}">
        <p14:creationId xmlns:p14="http://schemas.microsoft.com/office/powerpoint/2010/main" val="3583752443"/>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9"/>
        <p:cNvGrpSpPr/>
        <p:nvPr/>
      </p:nvGrpSpPr>
      <p:grpSpPr>
        <a:xfrm>
          <a:off x="0" y="0"/>
          <a:ext cx="0" cy="0"/>
          <a:chOff x="0" y="0"/>
          <a:chExt cx="0" cy="0"/>
        </a:xfrm>
      </p:grpSpPr>
      <p:sp>
        <p:nvSpPr>
          <p:cNvPr id="50" name="Google Shape;50;p13"/>
          <p:cNvSpPr/>
          <p:nvPr/>
        </p:nvSpPr>
        <p:spPr>
          <a:xfrm rot="10800000" flipH="1">
            <a:off x="502100" y="1016454"/>
            <a:ext cx="11027707" cy="5397767"/>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13"/>
          <p:cNvSpPr txBox="1">
            <a:spLocks noGrp="1"/>
          </p:cNvSpPr>
          <p:nvPr>
            <p:ph type="title"/>
          </p:nvPr>
        </p:nvSpPr>
        <p:spPr>
          <a:xfrm>
            <a:off x="1499649" y="1587967"/>
            <a:ext cx="3520000" cy="859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2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2" name="Google Shape;52;p13"/>
          <p:cNvSpPr txBox="1">
            <a:spLocks noGrp="1"/>
          </p:cNvSpPr>
          <p:nvPr>
            <p:ph type="title" idx="2" hasCustomPrompt="1"/>
          </p:nvPr>
        </p:nvSpPr>
        <p:spPr>
          <a:xfrm>
            <a:off x="5426017" y="1661387"/>
            <a:ext cx="1340000" cy="7128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3" name="Google Shape;53;p13"/>
          <p:cNvSpPr txBox="1">
            <a:spLocks noGrp="1"/>
          </p:cNvSpPr>
          <p:nvPr>
            <p:ph type="subTitle" idx="1"/>
          </p:nvPr>
        </p:nvSpPr>
        <p:spPr>
          <a:xfrm>
            <a:off x="7172449" y="1557400"/>
            <a:ext cx="3181200" cy="85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3"/>
          </p:nvPr>
        </p:nvSpPr>
        <p:spPr>
          <a:xfrm>
            <a:off x="1499649" y="4408167"/>
            <a:ext cx="3520000" cy="859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2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5" name="Google Shape;55;p13"/>
          <p:cNvSpPr txBox="1">
            <a:spLocks noGrp="1"/>
          </p:cNvSpPr>
          <p:nvPr>
            <p:ph type="title" idx="4" hasCustomPrompt="1"/>
          </p:nvPr>
        </p:nvSpPr>
        <p:spPr>
          <a:xfrm>
            <a:off x="5426017" y="2609937"/>
            <a:ext cx="1340000" cy="7128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6" name="Google Shape;56;p13"/>
          <p:cNvSpPr txBox="1">
            <a:spLocks noGrp="1"/>
          </p:cNvSpPr>
          <p:nvPr>
            <p:ph type="subTitle" idx="5"/>
          </p:nvPr>
        </p:nvSpPr>
        <p:spPr>
          <a:xfrm>
            <a:off x="7172455" y="4400515"/>
            <a:ext cx="3181200" cy="85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7" name="Google Shape;57;p13"/>
          <p:cNvSpPr txBox="1">
            <a:spLocks noGrp="1"/>
          </p:cNvSpPr>
          <p:nvPr>
            <p:ph type="title" idx="6"/>
          </p:nvPr>
        </p:nvSpPr>
        <p:spPr>
          <a:xfrm>
            <a:off x="1499649" y="5348233"/>
            <a:ext cx="3520000" cy="859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2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8" name="Google Shape;58;p13"/>
          <p:cNvSpPr txBox="1">
            <a:spLocks noGrp="1"/>
          </p:cNvSpPr>
          <p:nvPr>
            <p:ph type="title" idx="7" hasCustomPrompt="1"/>
          </p:nvPr>
        </p:nvSpPr>
        <p:spPr>
          <a:xfrm>
            <a:off x="5426017" y="4507171"/>
            <a:ext cx="1340000" cy="7128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9" name="Google Shape;59;p13"/>
          <p:cNvSpPr txBox="1">
            <a:spLocks noGrp="1"/>
          </p:cNvSpPr>
          <p:nvPr>
            <p:ph type="subTitle" idx="8"/>
          </p:nvPr>
        </p:nvSpPr>
        <p:spPr>
          <a:xfrm>
            <a:off x="7172455" y="5348233"/>
            <a:ext cx="3181200" cy="85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9"/>
          </p:nvPr>
        </p:nvSpPr>
        <p:spPr>
          <a:xfrm>
            <a:off x="1499649" y="3468100"/>
            <a:ext cx="3520000" cy="859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2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1" name="Google Shape;61;p13"/>
          <p:cNvSpPr txBox="1">
            <a:spLocks noGrp="1"/>
          </p:cNvSpPr>
          <p:nvPr>
            <p:ph type="title" idx="13" hasCustomPrompt="1"/>
          </p:nvPr>
        </p:nvSpPr>
        <p:spPr>
          <a:xfrm>
            <a:off x="5426017" y="5421587"/>
            <a:ext cx="1340000" cy="7128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2" name="Google Shape;62;p13"/>
          <p:cNvSpPr txBox="1">
            <a:spLocks noGrp="1"/>
          </p:cNvSpPr>
          <p:nvPr>
            <p:ph type="subTitle" idx="14"/>
          </p:nvPr>
        </p:nvSpPr>
        <p:spPr>
          <a:xfrm>
            <a:off x="7172455" y="3452819"/>
            <a:ext cx="3181200" cy="85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3" name="Google Shape;63;p13"/>
          <p:cNvSpPr txBox="1">
            <a:spLocks noGrp="1"/>
          </p:cNvSpPr>
          <p:nvPr>
            <p:ph type="title" idx="15"/>
          </p:nvPr>
        </p:nvSpPr>
        <p:spPr>
          <a:xfrm>
            <a:off x="1499649" y="2528033"/>
            <a:ext cx="3520000" cy="859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2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4" name="Google Shape;64;p13"/>
          <p:cNvSpPr txBox="1">
            <a:spLocks noGrp="1"/>
          </p:cNvSpPr>
          <p:nvPr>
            <p:ph type="title" idx="16" hasCustomPrompt="1"/>
          </p:nvPr>
        </p:nvSpPr>
        <p:spPr>
          <a:xfrm>
            <a:off x="5426017" y="3558553"/>
            <a:ext cx="1340000" cy="7128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7"/>
          </p:nvPr>
        </p:nvSpPr>
        <p:spPr>
          <a:xfrm>
            <a:off x="7172455" y="2505100"/>
            <a:ext cx="3181200" cy="85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6" name="Google Shape;66;p13"/>
          <p:cNvSpPr txBox="1">
            <a:spLocks noGrp="1"/>
          </p:cNvSpPr>
          <p:nvPr>
            <p:ph type="title" idx="18"/>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7047733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7"/>
        <p:cNvGrpSpPr/>
        <p:nvPr/>
      </p:nvGrpSpPr>
      <p:grpSpPr>
        <a:xfrm>
          <a:off x="0" y="0"/>
          <a:ext cx="0" cy="0"/>
          <a:chOff x="0" y="0"/>
          <a:chExt cx="0" cy="0"/>
        </a:xfrm>
      </p:grpSpPr>
      <p:sp>
        <p:nvSpPr>
          <p:cNvPr id="68" name="Google Shape;68;p14"/>
          <p:cNvSpPr/>
          <p:nvPr/>
        </p:nvSpPr>
        <p:spPr>
          <a:xfrm rot="10800000" flipH="1">
            <a:off x="502100" y="1016620"/>
            <a:ext cx="11027600" cy="53976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14"/>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97911083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3"/>
        </a:solidFill>
        <a:effectLst/>
      </p:bgPr>
    </p:bg>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2088600" y="4600500"/>
            <a:ext cx="8014800" cy="988000"/>
          </a:xfrm>
          <a:prstGeom prst="rect">
            <a:avLst/>
          </a:prstGeom>
          <a:solidFill>
            <a:schemeClr val="dk2"/>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2" name="Google Shape;72;p15"/>
          <p:cNvSpPr txBox="1">
            <a:spLocks noGrp="1"/>
          </p:cNvSpPr>
          <p:nvPr>
            <p:ph type="subTitle" idx="1"/>
          </p:nvPr>
        </p:nvSpPr>
        <p:spPr>
          <a:xfrm>
            <a:off x="1944167" y="1837167"/>
            <a:ext cx="8303600" cy="232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3333">
                <a:solidFill>
                  <a:schemeClr val="dk1"/>
                </a:solidFill>
              </a:defRPr>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93025675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73"/>
        <p:cNvGrpSpPr/>
        <p:nvPr/>
      </p:nvGrpSpPr>
      <p:grpSpPr>
        <a:xfrm>
          <a:off x="0" y="0"/>
          <a:ext cx="0" cy="0"/>
          <a:chOff x="0" y="0"/>
          <a:chExt cx="0" cy="0"/>
        </a:xfrm>
      </p:grpSpPr>
      <p:sp>
        <p:nvSpPr>
          <p:cNvPr id="74" name="Google Shape;74;p16"/>
          <p:cNvSpPr/>
          <p:nvPr/>
        </p:nvSpPr>
        <p:spPr>
          <a:xfrm rot="10800000" flipH="1">
            <a:off x="502100" y="1016620"/>
            <a:ext cx="11027600" cy="53976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16"/>
          <p:cNvSpPr txBox="1">
            <a:spLocks noGrp="1"/>
          </p:cNvSpPr>
          <p:nvPr>
            <p:ph type="subTitle" idx="1"/>
          </p:nvPr>
        </p:nvSpPr>
        <p:spPr>
          <a:xfrm>
            <a:off x="960000" y="1876667"/>
            <a:ext cx="7119600" cy="190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 name="Google Shape;76;p16"/>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27345125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77"/>
        <p:cNvGrpSpPr/>
        <p:nvPr/>
      </p:nvGrpSpPr>
      <p:grpSpPr>
        <a:xfrm>
          <a:off x="0" y="0"/>
          <a:ext cx="0" cy="0"/>
          <a:chOff x="0" y="0"/>
          <a:chExt cx="0" cy="0"/>
        </a:xfrm>
      </p:grpSpPr>
      <p:sp>
        <p:nvSpPr>
          <p:cNvPr id="78" name="Google Shape;78;p17"/>
          <p:cNvSpPr/>
          <p:nvPr/>
        </p:nvSpPr>
        <p:spPr>
          <a:xfrm rot="10800000" flipH="1">
            <a:off x="502100" y="1016620"/>
            <a:ext cx="11027600" cy="53976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17"/>
          <p:cNvSpPr txBox="1">
            <a:spLocks noGrp="1"/>
          </p:cNvSpPr>
          <p:nvPr>
            <p:ph type="subTitle" idx="1"/>
          </p:nvPr>
        </p:nvSpPr>
        <p:spPr>
          <a:xfrm>
            <a:off x="6093767" y="4915700"/>
            <a:ext cx="4428000" cy="109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0" name="Google Shape;80;p17"/>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91003570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81"/>
        <p:cNvGrpSpPr/>
        <p:nvPr/>
      </p:nvGrpSpPr>
      <p:grpSpPr>
        <a:xfrm>
          <a:off x="0" y="0"/>
          <a:ext cx="0" cy="0"/>
          <a:chOff x="0" y="0"/>
          <a:chExt cx="0" cy="0"/>
        </a:xfrm>
      </p:grpSpPr>
      <p:sp>
        <p:nvSpPr>
          <p:cNvPr id="82" name="Google Shape;82;p18"/>
          <p:cNvSpPr/>
          <p:nvPr/>
        </p:nvSpPr>
        <p:spPr>
          <a:xfrm rot="10800000" flipH="1">
            <a:off x="502100" y="1016620"/>
            <a:ext cx="11027600" cy="53976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18"/>
          <p:cNvSpPr txBox="1">
            <a:spLocks noGrp="1"/>
          </p:cNvSpPr>
          <p:nvPr>
            <p:ph type="subTitle" idx="1"/>
          </p:nvPr>
        </p:nvSpPr>
        <p:spPr>
          <a:xfrm>
            <a:off x="1118200" y="1650367"/>
            <a:ext cx="4849200" cy="449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434343"/>
              </a:buClr>
              <a:buSzPts val="1400"/>
              <a:buFont typeface="Anaheim"/>
              <a:buChar char="●"/>
              <a:defRPr>
                <a:solidFill>
                  <a:schemeClr val="dk1"/>
                </a:solidFill>
              </a:defRPr>
            </a:lvl1pPr>
            <a:lvl2pPr lvl="1" algn="ctr" rtl="0">
              <a:lnSpc>
                <a:spcPct val="100000"/>
              </a:lnSpc>
              <a:spcBef>
                <a:spcPts val="0"/>
              </a:spcBef>
              <a:spcAft>
                <a:spcPts val="0"/>
              </a:spcAft>
              <a:buClr>
                <a:srgbClr val="434343"/>
              </a:buClr>
              <a:buSzPts val="1400"/>
              <a:buFont typeface="Anaheim"/>
              <a:buChar char="○"/>
              <a:defRPr/>
            </a:lvl2pPr>
            <a:lvl3pPr lvl="2" algn="ctr" rtl="0">
              <a:lnSpc>
                <a:spcPct val="100000"/>
              </a:lnSpc>
              <a:spcBef>
                <a:spcPts val="0"/>
              </a:spcBef>
              <a:spcAft>
                <a:spcPts val="0"/>
              </a:spcAft>
              <a:buClr>
                <a:srgbClr val="434343"/>
              </a:buClr>
              <a:buSzPts val="1400"/>
              <a:buFont typeface="Anaheim"/>
              <a:buChar char="■"/>
              <a:defRPr/>
            </a:lvl3pPr>
            <a:lvl4pPr lvl="3" algn="ctr" rtl="0">
              <a:lnSpc>
                <a:spcPct val="100000"/>
              </a:lnSpc>
              <a:spcBef>
                <a:spcPts val="0"/>
              </a:spcBef>
              <a:spcAft>
                <a:spcPts val="0"/>
              </a:spcAft>
              <a:buClr>
                <a:srgbClr val="434343"/>
              </a:buClr>
              <a:buSzPts val="1400"/>
              <a:buFont typeface="Anaheim"/>
              <a:buChar char="●"/>
              <a:defRPr/>
            </a:lvl4pPr>
            <a:lvl5pPr lvl="4" algn="ctr" rtl="0">
              <a:lnSpc>
                <a:spcPct val="100000"/>
              </a:lnSpc>
              <a:spcBef>
                <a:spcPts val="0"/>
              </a:spcBef>
              <a:spcAft>
                <a:spcPts val="0"/>
              </a:spcAft>
              <a:buClr>
                <a:srgbClr val="434343"/>
              </a:buClr>
              <a:buSzPts val="1400"/>
              <a:buFont typeface="Anaheim"/>
              <a:buChar char="○"/>
              <a:defRPr/>
            </a:lvl5pPr>
            <a:lvl6pPr lvl="5" algn="ctr" rtl="0">
              <a:lnSpc>
                <a:spcPct val="100000"/>
              </a:lnSpc>
              <a:spcBef>
                <a:spcPts val="0"/>
              </a:spcBef>
              <a:spcAft>
                <a:spcPts val="0"/>
              </a:spcAft>
              <a:buClr>
                <a:srgbClr val="434343"/>
              </a:buClr>
              <a:buSzPts val="1400"/>
              <a:buFont typeface="Anaheim"/>
              <a:buChar char="■"/>
              <a:defRPr/>
            </a:lvl6pPr>
            <a:lvl7pPr lvl="6" algn="ctr" rtl="0">
              <a:lnSpc>
                <a:spcPct val="100000"/>
              </a:lnSpc>
              <a:spcBef>
                <a:spcPts val="0"/>
              </a:spcBef>
              <a:spcAft>
                <a:spcPts val="0"/>
              </a:spcAft>
              <a:buClr>
                <a:srgbClr val="434343"/>
              </a:buClr>
              <a:buSzPts val="1400"/>
              <a:buFont typeface="Anaheim"/>
              <a:buChar char="●"/>
              <a:defRPr/>
            </a:lvl7pPr>
            <a:lvl8pPr lvl="7" algn="ctr" rtl="0">
              <a:lnSpc>
                <a:spcPct val="100000"/>
              </a:lnSpc>
              <a:spcBef>
                <a:spcPts val="0"/>
              </a:spcBef>
              <a:spcAft>
                <a:spcPts val="0"/>
              </a:spcAft>
              <a:buClr>
                <a:srgbClr val="434343"/>
              </a:buClr>
              <a:buSzPts val="1400"/>
              <a:buFont typeface="Anaheim"/>
              <a:buChar char="○"/>
              <a:defRPr/>
            </a:lvl8pPr>
            <a:lvl9pPr lvl="8" algn="ctr" rtl="0">
              <a:lnSpc>
                <a:spcPct val="100000"/>
              </a:lnSpc>
              <a:spcBef>
                <a:spcPts val="0"/>
              </a:spcBef>
              <a:spcAft>
                <a:spcPts val="0"/>
              </a:spcAft>
              <a:buClr>
                <a:srgbClr val="434343"/>
              </a:buClr>
              <a:buSzPts val="1400"/>
              <a:buFont typeface="Anaheim"/>
              <a:buChar char="■"/>
              <a:defRPr/>
            </a:lvl9pPr>
          </a:lstStyle>
          <a:p>
            <a:endParaRPr/>
          </a:p>
        </p:txBody>
      </p:sp>
      <p:sp>
        <p:nvSpPr>
          <p:cNvPr id="84" name="Google Shape;84;p18"/>
          <p:cNvSpPr txBox="1">
            <a:spLocks noGrp="1"/>
          </p:cNvSpPr>
          <p:nvPr>
            <p:ph type="subTitle" idx="2"/>
          </p:nvPr>
        </p:nvSpPr>
        <p:spPr>
          <a:xfrm>
            <a:off x="6224500" y="1650367"/>
            <a:ext cx="4849200" cy="449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434343"/>
              </a:buClr>
              <a:buSzPts val="1400"/>
              <a:buFont typeface="Anaheim"/>
              <a:buChar char="●"/>
              <a:defRPr>
                <a:solidFill>
                  <a:schemeClr val="dk1"/>
                </a:solidFill>
              </a:defRPr>
            </a:lvl1pPr>
            <a:lvl2pPr lvl="1" algn="ctr" rtl="0">
              <a:lnSpc>
                <a:spcPct val="100000"/>
              </a:lnSpc>
              <a:spcBef>
                <a:spcPts val="0"/>
              </a:spcBef>
              <a:spcAft>
                <a:spcPts val="0"/>
              </a:spcAft>
              <a:buClr>
                <a:srgbClr val="434343"/>
              </a:buClr>
              <a:buSzPts val="1400"/>
              <a:buFont typeface="Anaheim"/>
              <a:buChar char="○"/>
              <a:defRPr/>
            </a:lvl2pPr>
            <a:lvl3pPr lvl="2" algn="ctr" rtl="0">
              <a:lnSpc>
                <a:spcPct val="100000"/>
              </a:lnSpc>
              <a:spcBef>
                <a:spcPts val="0"/>
              </a:spcBef>
              <a:spcAft>
                <a:spcPts val="0"/>
              </a:spcAft>
              <a:buClr>
                <a:srgbClr val="434343"/>
              </a:buClr>
              <a:buSzPts val="1400"/>
              <a:buFont typeface="Anaheim"/>
              <a:buChar char="■"/>
              <a:defRPr/>
            </a:lvl3pPr>
            <a:lvl4pPr lvl="3" algn="ctr" rtl="0">
              <a:lnSpc>
                <a:spcPct val="100000"/>
              </a:lnSpc>
              <a:spcBef>
                <a:spcPts val="0"/>
              </a:spcBef>
              <a:spcAft>
                <a:spcPts val="0"/>
              </a:spcAft>
              <a:buClr>
                <a:srgbClr val="434343"/>
              </a:buClr>
              <a:buSzPts val="1400"/>
              <a:buFont typeface="Anaheim"/>
              <a:buChar char="●"/>
              <a:defRPr/>
            </a:lvl4pPr>
            <a:lvl5pPr lvl="4" algn="ctr" rtl="0">
              <a:lnSpc>
                <a:spcPct val="100000"/>
              </a:lnSpc>
              <a:spcBef>
                <a:spcPts val="0"/>
              </a:spcBef>
              <a:spcAft>
                <a:spcPts val="0"/>
              </a:spcAft>
              <a:buClr>
                <a:srgbClr val="434343"/>
              </a:buClr>
              <a:buSzPts val="1400"/>
              <a:buFont typeface="Anaheim"/>
              <a:buChar char="○"/>
              <a:defRPr/>
            </a:lvl5pPr>
            <a:lvl6pPr lvl="5" algn="ctr" rtl="0">
              <a:lnSpc>
                <a:spcPct val="100000"/>
              </a:lnSpc>
              <a:spcBef>
                <a:spcPts val="0"/>
              </a:spcBef>
              <a:spcAft>
                <a:spcPts val="0"/>
              </a:spcAft>
              <a:buClr>
                <a:srgbClr val="434343"/>
              </a:buClr>
              <a:buSzPts val="1400"/>
              <a:buFont typeface="Anaheim"/>
              <a:buChar char="■"/>
              <a:defRPr/>
            </a:lvl6pPr>
            <a:lvl7pPr lvl="6" algn="ctr" rtl="0">
              <a:lnSpc>
                <a:spcPct val="100000"/>
              </a:lnSpc>
              <a:spcBef>
                <a:spcPts val="0"/>
              </a:spcBef>
              <a:spcAft>
                <a:spcPts val="0"/>
              </a:spcAft>
              <a:buClr>
                <a:srgbClr val="434343"/>
              </a:buClr>
              <a:buSzPts val="1400"/>
              <a:buFont typeface="Anaheim"/>
              <a:buChar char="●"/>
              <a:defRPr/>
            </a:lvl7pPr>
            <a:lvl8pPr lvl="7" algn="ctr" rtl="0">
              <a:lnSpc>
                <a:spcPct val="100000"/>
              </a:lnSpc>
              <a:spcBef>
                <a:spcPts val="0"/>
              </a:spcBef>
              <a:spcAft>
                <a:spcPts val="0"/>
              </a:spcAft>
              <a:buClr>
                <a:srgbClr val="434343"/>
              </a:buClr>
              <a:buSzPts val="1400"/>
              <a:buFont typeface="Anaheim"/>
              <a:buChar char="○"/>
              <a:defRPr/>
            </a:lvl8pPr>
            <a:lvl9pPr lvl="8" algn="ctr" rtl="0">
              <a:lnSpc>
                <a:spcPct val="100000"/>
              </a:lnSpc>
              <a:spcBef>
                <a:spcPts val="0"/>
              </a:spcBef>
              <a:spcAft>
                <a:spcPts val="0"/>
              </a:spcAft>
              <a:buClr>
                <a:srgbClr val="434343"/>
              </a:buClr>
              <a:buSzPts val="1400"/>
              <a:buFont typeface="Anaheim"/>
              <a:buChar char="■"/>
              <a:defRPr/>
            </a:lvl9pPr>
          </a:lstStyle>
          <a:p>
            <a:endParaRPr/>
          </a:p>
        </p:txBody>
      </p:sp>
      <p:sp>
        <p:nvSpPr>
          <p:cNvPr id="85" name="Google Shape;85;p18"/>
          <p:cNvSpPr txBox="1">
            <a:spLocks noGrp="1"/>
          </p:cNvSpPr>
          <p:nvPr>
            <p:ph type="title"/>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93618074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86"/>
        <p:cNvGrpSpPr/>
        <p:nvPr/>
      </p:nvGrpSpPr>
      <p:grpSpPr>
        <a:xfrm>
          <a:off x="0" y="0"/>
          <a:ext cx="0" cy="0"/>
          <a:chOff x="0" y="0"/>
          <a:chExt cx="0" cy="0"/>
        </a:xfrm>
      </p:grpSpPr>
      <p:sp>
        <p:nvSpPr>
          <p:cNvPr id="87" name="Google Shape;87;p19"/>
          <p:cNvSpPr/>
          <p:nvPr/>
        </p:nvSpPr>
        <p:spPr>
          <a:xfrm rot="10800000" flipH="1">
            <a:off x="7886285" y="1685710"/>
            <a:ext cx="3351200" cy="4341164"/>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19"/>
          <p:cNvSpPr/>
          <p:nvPr/>
        </p:nvSpPr>
        <p:spPr>
          <a:xfrm rot="10800000" flipH="1">
            <a:off x="4419885" y="1685694"/>
            <a:ext cx="3351200" cy="4341164"/>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19"/>
          <p:cNvSpPr txBox="1">
            <a:spLocks noGrp="1"/>
          </p:cNvSpPr>
          <p:nvPr>
            <p:ph type="subTitle" idx="1"/>
          </p:nvPr>
        </p:nvSpPr>
        <p:spPr>
          <a:xfrm>
            <a:off x="8055500" y="3095967"/>
            <a:ext cx="3036800" cy="176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2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 name="Google Shape;90;p19"/>
          <p:cNvSpPr/>
          <p:nvPr/>
        </p:nvSpPr>
        <p:spPr>
          <a:xfrm rot="10800000" flipH="1">
            <a:off x="953468" y="1685710"/>
            <a:ext cx="3351200" cy="4341164"/>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19"/>
          <p:cNvSpPr txBox="1">
            <a:spLocks noGrp="1"/>
          </p:cNvSpPr>
          <p:nvPr>
            <p:ph type="title"/>
          </p:nvPr>
        </p:nvSpPr>
        <p:spPr>
          <a:xfrm>
            <a:off x="1091167" y="1856833"/>
            <a:ext cx="3036800" cy="84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 name="Google Shape;92;p19"/>
          <p:cNvSpPr txBox="1">
            <a:spLocks noGrp="1"/>
          </p:cNvSpPr>
          <p:nvPr>
            <p:ph type="subTitle" idx="2"/>
          </p:nvPr>
        </p:nvSpPr>
        <p:spPr>
          <a:xfrm>
            <a:off x="1091167" y="3095967"/>
            <a:ext cx="3036800" cy="176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2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 name="Google Shape;93;p19"/>
          <p:cNvSpPr txBox="1">
            <a:spLocks noGrp="1"/>
          </p:cNvSpPr>
          <p:nvPr>
            <p:ph type="title" idx="3"/>
          </p:nvPr>
        </p:nvSpPr>
        <p:spPr>
          <a:xfrm>
            <a:off x="4573317" y="1856833"/>
            <a:ext cx="3036800" cy="84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4" name="Google Shape;94;p19"/>
          <p:cNvSpPr txBox="1">
            <a:spLocks noGrp="1"/>
          </p:cNvSpPr>
          <p:nvPr>
            <p:ph type="subTitle" idx="4"/>
          </p:nvPr>
        </p:nvSpPr>
        <p:spPr>
          <a:xfrm>
            <a:off x="4573317" y="3096012"/>
            <a:ext cx="3036800" cy="176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2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 name="Google Shape;95;p19"/>
          <p:cNvSpPr txBox="1">
            <a:spLocks noGrp="1"/>
          </p:cNvSpPr>
          <p:nvPr>
            <p:ph type="title" idx="5"/>
          </p:nvPr>
        </p:nvSpPr>
        <p:spPr>
          <a:xfrm>
            <a:off x="8055500" y="1856833"/>
            <a:ext cx="3036800" cy="84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6" name="Google Shape;96;p19"/>
          <p:cNvSpPr txBox="1">
            <a:spLocks noGrp="1"/>
          </p:cNvSpPr>
          <p:nvPr>
            <p:ph type="title" idx="6"/>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07839333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97"/>
        <p:cNvGrpSpPr/>
        <p:nvPr/>
      </p:nvGrpSpPr>
      <p:grpSpPr>
        <a:xfrm>
          <a:off x="0" y="0"/>
          <a:ext cx="0" cy="0"/>
          <a:chOff x="0" y="0"/>
          <a:chExt cx="0" cy="0"/>
        </a:xfrm>
      </p:grpSpPr>
      <p:sp>
        <p:nvSpPr>
          <p:cNvPr id="98" name="Google Shape;98;p20"/>
          <p:cNvSpPr/>
          <p:nvPr/>
        </p:nvSpPr>
        <p:spPr>
          <a:xfrm rot="10800000" flipH="1">
            <a:off x="502100" y="1016454"/>
            <a:ext cx="11027707" cy="5397767"/>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0"/>
          <p:cNvSpPr txBox="1">
            <a:spLocks noGrp="1"/>
          </p:cNvSpPr>
          <p:nvPr>
            <p:ph type="title"/>
          </p:nvPr>
        </p:nvSpPr>
        <p:spPr>
          <a:xfrm>
            <a:off x="2724800" y="1933133"/>
            <a:ext cx="3073200" cy="5400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0" name="Google Shape;100;p20"/>
          <p:cNvSpPr txBox="1">
            <a:spLocks noGrp="1"/>
          </p:cNvSpPr>
          <p:nvPr>
            <p:ph type="subTitle" idx="1"/>
          </p:nvPr>
        </p:nvSpPr>
        <p:spPr>
          <a:xfrm>
            <a:off x="2724800" y="2473133"/>
            <a:ext cx="3073200" cy="11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1" name="Google Shape;101;p20"/>
          <p:cNvSpPr txBox="1">
            <a:spLocks noGrp="1"/>
          </p:cNvSpPr>
          <p:nvPr>
            <p:ph type="title" idx="2"/>
          </p:nvPr>
        </p:nvSpPr>
        <p:spPr>
          <a:xfrm>
            <a:off x="7726800" y="1933133"/>
            <a:ext cx="3073200" cy="5400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2" name="Google Shape;102;p20"/>
          <p:cNvSpPr txBox="1">
            <a:spLocks noGrp="1"/>
          </p:cNvSpPr>
          <p:nvPr>
            <p:ph type="subTitle" idx="3"/>
          </p:nvPr>
        </p:nvSpPr>
        <p:spPr>
          <a:xfrm>
            <a:off x="7726800" y="2473133"/>
            <a:ext cx="3073200" cy="11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 name="Google Shape;103;p20"/>
          <p:cNvSpPr txBox="1">
            <a:spLocks noGrp="1"/>
          </p:cNvSpPr>
          <p:nvPr>
            <p:ph type="title" idx="4"/>
          </p:nvPr>
        </p:nvSpPr>
        <p:spPr>
          <a:xfrm>
            <a:off x="2724800" y="4001533"/>
            <a:ext cx="3073200" cy="5400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4" name="Google Shape;104;p20"/>
          <p:cNvSpPr txBox="1">
            <a:spLocks noGrp="1"/>
          </p:cNvSpPr>
          <p:nvPr>
            <p:ph type="subTitle" idx="5"/>
          </p:nvPr>
        </p:nvSpPr>
        <p:spPr>
          <a:xfrm>
            <a:off x="2724800" y="4541533"/>
            <a:ext cx="3073200" cy="97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 name="Google Shape;105;p20"/>
          <p:cNvSpPr txBox="1">
            <a:spLocks noGrp="1"/>
          </p:cNvSpPr>
          <p:nvPr>
            <p:ph type="title" idx="6"/>
          </p:nvPr>
        </p:nvSpPr>
        <p:spPr>
          <a:xfrm>
            <a:off x="7726800" y="4001533"/>
            <a:ext cx="3073200" cy="5400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6" name="Google Shape;106;p20"/>
          <p:cNvSpPr txBox="1">
            <a:spLocks noGrp="1"/>
          </p:cNvSpPr>
          <p:nvPr>
            <p:ph type="subTitle" idx="7"/>
          </p:nvPr>
        </p:nvSpPr>
        <p:spPr>
          <a:xfrm>
            <a:off x="7726800" y="4541533"/>
            <a:ext cx="3073200" cy="97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 name="Google Shape;107;p20"/>
          <p:cNvSpPr txBox="1">
            <a:spLocks noGrp="1"/>
          </p:cNvSpPr>
          <p:nvPr>
            <p:ph type="title" idx="8"/>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6006698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11378466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08"/>
        <p:cNvGrpSpPr/>
        <p:nvPr/>
      </p:nvGrpSpPr>
      <p:grpSpPr>
        <a:xfrm>
          <a:off x="0" y="0"/>
          <a:ext cx="0" cy="0"/>
          <a:chOff x="0" y="0"/>
          <a:chExt cx="0" cy="0"/>
        </a:xfrm>
      </p:grpSpPr>
      <p:sp>
        <p:nvSpPr>
          <p:cNvPr id="109" name="Google Shape;109;p21"/>
          <p:cNvSpPr/>
          <p:nvPr/>
        </p:nvSpPr>
        <p:spPr>
          <a:xfrm rot="10800000" flipH="1">
            <a:off x="502100" y="1016620"/>
            <a:ext cx="11027600" cy="5397600"/>
          </a:xfrm>
          <a:prstGeom prst="snip1Rect">
            <a:avLst>
              <a:gd name="adj" fmla="val 0"/>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21"/>
          <p:cNvSpPr txBox="1">
            <a:spLocks noGrp="1"/>
          </p:cNvSpPr>
          <p:nvPr>
            <p:ph type="title"/>
          </p:nvPr>
        </p:nvSpPr>
        <p:spPr>
          <a:xfrm>
            <a:off x="960000" y="1905551"/>
            <a:ext cx="3074000" cy="703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6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1" name="Google Shape;111;p21"/>
          <p:cNvSpPr txBox="1">
            <a:spLocks noGrp="1"/>
          </p:cNvSpPr>
          <p:nvPr>
            <p:ph type="subTitle" idx="1"/>
          </p:nvPr>
        </p:nvSpPr>
        <p:spPr>
          <a:xfrm>
            <a:off x="1100200" y="2812351"/>
            <a:ext cx="2793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 name="Google Shape;112;p21"/>
          <p:cNvSpPr txBox="1">
            <a:spLocks noGrp="1"/>
          </p:cNvSpPr>
          <p:nvPr>
            <p:ph type="title" idx="2"/>
          </p:nvPr>
        </p:nvSpPr>
        <p:spPr>
          <a:xfrm>
            <a:off x="4559025" y="1905551"/>
            <a:ext cx="3074000" cy="703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6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3" name="Google Shape;113;p21"/>
          <p:cNvSpPr txBox="1">
            <a:spLocks noGrp="1"/>
          </p:cNvSpPr>
          <p:nvPr>
            <p:ph type="subTitle" idx="3"/>
          </p:nvPr>
        </p:nvSpPr>
        <p:spPr>
          <a:xfrm>
            <a:off x="4699232" y="2812351"/>
            <a:ext cx="2793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 name="Google Shape;114;p21"/>
          <p:cNvSpPr txBox="1">
            <a:spLocks noGrp="1"/>
          </p:cNvSpPr>
          <p:nvPr>
            <p:ph type="title" idx="4"/>
          </p:nvPr>
        </p:nvSpPr>
        <p:spPr>
          <a:xfrm>
            <a:off x="960000" y="4112867"/>
            <a:ext cx="3074000" cy="703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6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5" name="Google Shape;115;p21"/>
          <p:cNvSpPr txBox="1">
            <a:spLocks noGrp="1"/>
          </p:cNvSpPr>
          <p:nvPr>
            <p:ph type="subTitle" idx="5"/>
          </p:nvPr>
        </p:nvSpPr>
        <p:spPr>
          <a:xfrm>
            <a:off x="1100200" y="5019667"/>
            <a:ext cx="2793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 name="Google Shape;116;p21"/>
          <p:cNvSpPr txBox="1">
            <a:spLocks noGrp="1"/>
          </p:cNvSpPr>
          <p:nvPr>
            <p:ph type="title" idx="6"/>
          </p:nvPr>
        </p:nvSpPr>
        <p:spPr>
          <a:xfrm>
            <a:off x="4559025" y="4112867"/>
            <a:ext cx="3074000" cy="703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6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7" name="Google Shape;117;p21"/>
          <p:cNvSpPr txBox="1">
            <a:spLocks noGrp="1"/>
          </p:cNvSpPr>
          <p:nvPr>
            <p:ph type="subTitle" idx="7"/>
          </p:nvPr>
        </p:nvSpPr>
        <p:spPr>
          <a:xfrm>
            <a:off x="4699232" y="5019667"/>
            <a:ext cx="2793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21"/>
          <p:cNvSpPr txBox="1">
            <a:spLocks noGrp="1"/>
          </p:cNvSpPr>
          <p:nvPr>
            <p:ph type="title" idx="8"/>
          </p:nvPr>
        </p:nvSpPr>
        <p:spPr>
          <a:xfrm>
            <a:off x="8158060" y="1905551"/>
            <a:ext cx="3074000" cy="703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6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9" name="Google Shape;119;p21"/>
          <p:cNvSpPr txBox="1">
            <a:spLocks noGrp="1"/>
          </p:cNvSpPr>
          <p:nvPr>
            <p:ph type="subTitle" idx="9"/>
          </p:nvPr>
        </p:nvSpPr>
        <p:spPr>
          <a:xfrm>
            <a:off x="8298267" y="2812351"/>
            <a:ext cx="2793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0" name="Google Shape;120;p21"/>
          <p:cNvSpPr txBox="1">
            <a:spLocks noGrp="1"/>
          </p:cNvSpPr>
          <p:nvPr>
            <p:ph type="title" idx="13"/>
          </p:nvPr>
        </p:nvSpPr>
        <p:spPr>
          <a:xfrm>
            <a:off x="8158060" y="4112867"/>
            <a:ext cx="3074000" cy="703600"/>
          </a:xfrm>
          <a:prstGeom prst="rect">
            <a:avLst/>
          </a:prstGeom>
          <a:solidFill>
            <a:schemeClr val="accent4"/>
          </a:solidFill>
          <a:ln w="28575" cap="flat" cmpd="sng">
            <a:solidFill>
              <a:schemeClr val="lt1"/>
            </a:solidFill>
            <a:prstDash val="solid"/>
            <a:round/>
            <a:headEnd type="none" w="sm" len="sm"/>
            <a:tailEnd type="none" w="sm" len="sm"/>
          </a:ln>
          <a:effectLst>
            <a:outerShdw dist="95250" dir="306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2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1" name="Google Shape;121;p21"/>
          <p:cNvSpPr txBox="1">
            <a:spLocks noGrp="1"/>
          </p:cNvSpPr>
          <p:nvPr>
            <p:ph type="subTitle" idx="14"/>
          </p:nvPr>
        </p:nvSpPr>
        <p:spPr>
          <a:xfrm>
            <a:off x="8298267" y="5019667"/>
            <a:ext cx="2793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21"/>
          <p:cNvSpPr txBox="1">
            <a:spLocks noGrp="1"/>
          </p:cNvSpPr>
          <p:nvPr>
            <p:ph type="title" idx="15"/>
          </p:nvPr>
        </p:nvSpPr>
        <p:spPr>
          <a:xfrm>
            <a:off x="960000" y="593367"/>
            <a:ext cx="10272000" cy="763600"/>
          </a:xfrm>
          <a:prstGeom prst="rect">
            <a:avLst/>
          </a:prstGeom>
          <a:solidFill>
            <a:schemeClr val="accent3"/>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333">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2730080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3"/>
        </a:solidFill>
        <a:effectLst/>
      </p:bgPr>
    </p:bg>
    <p:spTree>
      <p:nvGrpSpPr>
        <p:cNvPr id="1" name="Shape 123"/>
        <p:cNvGrpSpPr/>
        <p:nvPr/>
      </p:nvGrpSpPr>
      <p:grpSpPr>
        <a:xfrm>
          <a:off x="0" y="0"/>
          <a:ext cx="0" cy="0"/>
          <a:chOff x="0" y="0"/>
          <a:chExt cx="0" cy="0"/>
        </a:xfrm>
      </p:grpSpPr>
      <p:sp>
        <p:nvSpPr>
          <p:cNvPr id="124" name="Google Shape;124;p22"/>
          <p:cNvSpPr txBox="1">
            <a:spLocks noGrp="1"/>
          </p:cNvSpPr>
          <p:nvPr>
            <p:ph type="title" hasCustomPrompt="1"/>
          </p:nvPr>
        </p:nvSpPr>
        <p:spPr>
          <a:xfrm>
            <a:off x="3100333" y="980233"/>
            <a:ext cx="5991200" cy="82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25" name="Google Shape;125;p22"/>
          <p:cNvSpPr txBox="1">
            <a:spLocks noGrp="1"/>
          </p:cNvSpPr>
          <p:nvPr>
            <p:ph type="subTitle" idx="1"/>
          </p:nvPr>
        </p:nvSpPr>
        <p:spPr>
          <a:xfrm>
            <a:off x="3100333" y="1702605"/>
            <a:ext cx="5991200" cy="4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6" name="Google Shape;126;p22"/>
          <p:cNvSpPr txBox="1">
            <a:spLocks noGrp="1"/>
          </p:cNvSpPr>
          <p:nvPr>
            <p:ph type="title" idx="2" hasCustomPrompt="1"/>
          </p:nvPr>
        </p:nvSpPr>
        <p:spPr>
          <a:xfrm>
            <a:off x="3100333" y="2899913"/>
            <a:ext cx="5991200" cy="82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27" name="Google Shape;127;p22"/>
          <p:cNvSpPr txBox="1">
            <a:spLocks noGrp="1"/>
          </p:cNvSpPr>
          <p:nvPr>
            <p:ph type="subTitle" idx="3"/>
          </p:nvPr>
        </p:nvSpPr>
        <p:spPr>
          <a:xfrm>
            <a:off x="3100333" y="3611857"/>
            <a:ext cx="5991200" cy="47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22"/>
          <p:cNvSpPr txBox="1">
            <a:spLocks noGrp="1"/>
          </p:cNvSpPr>
          <p:nvPr>
            <p:ph type="title" idx="4" hasCustomPrompt="1"/>
          </p:nvPr>
        </p:nvSpPr>
        <p:spPr>
          <a:xfrm>
            <a:off x="3100333" y="4698673"/>
            <a:ext cx="5991200" cy="82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29" name="Google Shape;129;p22"/>
          <p:cNvSpPr txBox="1">
            <a:spLocks noGrp="1"/>
          </p:cNvSpPr>
          <p:nvPr>
            <p:ph type="subTitle" idx="5"/>
          </p:nvPr>
        </p:nvSpPr>
        <p:spPr>
          <a:xfrm>
            <a:off x="3100333" y="5417467"/>
            <a:ext cx="5991200" cy="52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777474047"/>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3"/>
        </a:solidFill>
        <a:effectLst/>
      </p:bgPr>
    </p:bg>
    <p:spTree>
      <p:nvGrpSpPr>
        <p:cNvPr id="1" name="Shape 130"/>
        <p:cNvGrpSpPr/>
        <p:nvPr/>
      </p:nvGrpSpPr>
      <p:grpSpPr>
        <a:xfrm>
          <a:off x="0" y="0"/>
          <a:ext cx="0" cy="0"/>
          <a:chOff x="0" y="0"/>
          <a:chExt cx="0" cy="0"/>
        </a:xfrm>
      </p:grpSpPr>
      <p:sp>
        <p:nvSpPr>
          <p:cNvPr id="131" name="Google Shape;131;p23"/>
          <p:cNvSpPr txBox="1">
            <a:spLocks noGrp="1"/>
          </p:cNvSpPr>
          <p:nvPr>
            <p:ph type="ctrTitle"/>
          </p:nvPr>
        </p:nvSpPr>
        <p:spPr>
          <a:xfrm>
            <a:off x="3845333" y="962551"/>
            <a:ext cx="4501200" cy="1330400"/>
          </a:xfrm>
          <a:prstGeom prst="rect">
            <a:avLst/>
          </a:prstGeom>
          <a:solidFill>
            <a:schemeClr val="accent4"/>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32" name="Google Shape;132;p23"/>
          <p:cNvSpPr txBox="1">
            <a:spLocks noGrp="1"/>
          </p:cNvSpPr>
          <p:nvPr>
            <p:ph type="subTitle" idx="1"/>
          </p:nvPr>
        </p:nvSpPr>
        <p:spPr>
          <a:xfrm>
            <a:off x="3598433" y="2292951"/>
            <a:ext cx="4995200" cy="23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33" name="Google Shape;133;p23"/>
          <p:cNvSpPr txBox="1"/>
          <p:nvPr/>
        </p:nvSpPr>
        <p:spPr>
          <a:xfrm>
            <a:off x="3042000" y="5637200"/>
            <a:ext cx="6108000" cy="7636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400"/>
              </a:spcBef>
              <a:spcAft>
                <a:spcPts val="0"/>
              </a:spcAft>
              <a:buNone/>
            </a:pPr>
            <a:r>
              <a:rPr lang="en" sz="1600">
                <a:solidFill>
                  <a:schemeClr val="dk1"/>
                </a:solidFill>
                <a:latin typeface="Lato"/>
                <a:ea typeface="Lato"/>
                <a:cs typeface="Lato"/>
                <a:sym typeface="Lato"/>
              </a:rPr>
              <a:t>CREDITS: This presentation template was created by </a:t>
            </a:r>
            <a:r>
              <a:rPr lang="en" sz="1600">
                <a:solidFill>
                  <a:schemeClr val="dk1"/>
                </a:solidFill>
                <a:uFill>
                  <a:noFill/>
                </a:uFill>
                <a:latin typeface="Lato"/>
                <a:ea typeface="Lato"/>
                <a:cs typeface="Lato"/>
                <a:sym typeface="Lato"/>
                <a:hlinkClick r:id="rId2">
                  <a:extLst>
                    <a:ext uri="{A12FA001-AC4F-418D-AE19-62706E023703}">
                      <ahyp:hlinkClr xmlns:ahyp="http://schemas.microsoft.com/office/drawing/2018/hyperlinkcolor" val="tx"/>
                    </a:ext>
                  </a:extLst>
                </a:hlinkClick>
              </a:rPr>
              <a:t>Slidesgo</a:t>
            </a:r>
            <a:r>
              <a:rPr lang="en" sz="1600">
                <a:solidFill>
                  <a:schemeClr val="dk1"/>
                </a:solidFill>
                <a:latin typeface="Lato"/>
                <a:ea typeface="Lato"/>
                <a:cs typeface="Lato"/>
                <a:sym typeface="Lato"/>
              </a:rPr>
              <a:t>, including icons by </a:t>
            </a:r>
            <a:r>
              <a:rPr lang="en" sz="1600">
                <a:solidFill>
                  <a:schemeClr val="dk1"/>
                </a:solidFill>
                <a:uFill>
                  <a:noFill/>
                </a:uFill>
                <a:latin typeface="Lato"/>
                <a:ea typeface="Lato"/>
                <a:cs typeface="Lato"/>
                <a:sym typeface="Lato"/>
                <a:hlinkClick r:id="rId3">
                  <a:extLst>
                    <a:ext uri="{A12FA001-AC4F-418D-AE19-62706E023703}">
                      <ahyp:hlinkClr xmlns:ahyp="http://schemas.microsoft.com/office/drawing/2018/hyperlinkcolor" val="tx"/>
                    </a:ext>
                  </a:extLst>
                </a:hlinkClick>
              </a:rPr>
              <a:t>Flaticon</a:t>
            </a:r>
            <a:r>
              <a:rPr lang="en" sz="1600">
                <a:solidFill>
                  <a:schemeClr val="dk1"/>
                </a:solidFill>
                <a:latin typeface="Lato"/>
                <a:ea typeface="Lato"/>
                <a:cs typeface="Lato"/>
                <a:sym typeface="Lato"/>
              </a:rPr>
              <a:t> and infographics &amp; images by </a:t>
            </a:r>
            <a:r>
              <a:rPr lang="en" sz="1600">
                <a:solidFill>
                  <a:schemeClr val="dk1"/>
                </a:solidFill>
                <a:uFill>
                  <a:noFill/>
                </a:uFill>
                <a:latin typeface="Lato"/>
                <a:ea typeface="Lato"/>
                <a:cs typeface="Lato"/>
                <a:sym typeface="Lato"/>
                <a:hlinkClick r:id="rId4">
                  <a:extLst>
                    <a:ext uri="{A12FA001-AC4F-418D-AE19-62706E023703}">
                      <ahyp:hlinkClr xmlns:ahyp="http://schemas.microsoft.com/office/drawing/2018/hyperlinkcolor" val="tx"/>
                    </a:ext>
                  </a:extLst>
                </a:hlinkClick>
              </a:rPr>
              <a:t>Freepik</a:t>
            </a:r>
            <a:endParaRPr sz="1600">
              <a:solidFill>
                <a:schemeClr val="dk1"/>
              </a:solidFill>
              <a:highlight>
                <a:srgbClr val="DFDEFC"/>
              </a:highlight>
              <a:latin typeface="Lato"/>
              <a:ea typeface="Lato"/>
              <a:cs typeface="Lato"/>
              <a:sym typeface="Lato"/>
            </a:endParaRPr>
          </a:p>
        </p:txBody>
      </p:sp>
    </p:spTree>
    <p:extLst>
      <p:ext uri="{BB962C8B-B14F-4D97-AF65-F5344CB8AC3E}">
        <p14:creationId xmlns:p14="http://schemas.microsoft.com/office/powerpoint/2010/main" val="363208480"/>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164455066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3"/>
        </a:solidFill>
        <a:effectLst/>
      </p:bgPr>
    </p:b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3168684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5575622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19509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4/22/2022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8883884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384102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6514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2367447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864963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19371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426274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596206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7028560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295387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4/22/2022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1572667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6571413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1077592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2216249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5805146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2229321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202493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9180754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4350346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742686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4/22/2022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4951257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362957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972181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0148280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9076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4420037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5455754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7961096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632228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51432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6293345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6224323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8418824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41589308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133164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590461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678293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5238313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3996294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6793140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665328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5008029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6"/>
        <p:cNvGrpSpPr/>
        <p:nvPr/>
      </p:nvGrpSpPr>
      <p:grpSpPr>
        <a:xfrm>
          <a:off x="0" y="0"/>
          <a:ext cx="0" cy="0"/>
          <a:chOff x="0" y="0"/>
          <a:chExt cx="0" cy="0"/>
        </a:xfrm>
      </p:grpSpPr>
      <p:grpSp>
        <p:nvGrpSpPr>
          <p:cNvPr id="187" name="Google Shape;187;p6"/>
          <p:cNvGrpSpPr/>
          <p:nvPr/>
        </p:nvGrpSpPr>
        <p:grpSpPr>
          <a:xfrm>
            <a:off x="560200" y="4284"/>
            <a:ext cx="11071533" cy="6858000"/>
            <a:chOff x="420150" y="3213"/>
            <a:chExt cx="8303650" cy="5143500"/>
          </a:xfrm>
        </p:grpSpPr>
        <p:cxnSp>
          <p:nvCxnSpPr>
            <p:cNvPr id="188" name="Google Shape;188;p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9" name="Google Shape;189;p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0" name="Google Shape;190;p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1" name="Google Shape;191;p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2" name="Google Shape;192;p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3" name="Google Shape;193;p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4" name="Google Shape;194;p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5" name="Google Shape;195;p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6" name="Google Shape;196;p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7" name="Google Shape;197;p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8" name="Google Shape;198;p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9" name="Google Shape;199;p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0" name="Google Shape;200;p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1" name="Google Shape;201;p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2" name="Google Shape;202;p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3" name="Google Shape;203;p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4" name="Google Shape;204;p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5" name="Google Shape;205;p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06" name="Google Shape;206;p6"/>
          <p:cNvGrpSpPr/>
          <p:nvPr/>
        </p:nvGrpSpPr>
        <p:grpSpPr>
          <a:xfrm>
            <a:off x="9201" y="9291"/>
            <a:ext cx="12173675" cy="6793272"/>
            <a:chOff x="6901" y="6968"/>
            <a:chExt cx="9130256" cy="5094954"/>
          </a:xfrm>
        </p:grpSpPr>
        <p:sp>
          <p:nvSpPr>
            <p:cNvPr id="207" name="Google Shape;207;p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3" name="Google Shape;223;p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3318030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26"/>
        <p:cNvGrpSpPr/>
        <p:nvPr/>
      </p:nvGrpSpPr>
      <p:grpSpPr>
        <a:xfrm>
          <a:off x="0" y="0"/>
          <a:ext cx="0" cy="0"/>
          <a:chOff x="0" y="0"/>
          <a:chExt cx="0" cy="0"/>
        </a:xfrm>
      </p:grpSpPr>
      <p:grpSp>
        <p:nvGrpSpPr>
          <p:cNvPr id="227" name="Google Shape;227;p7"/>
          <p:cNvGrpSpPr/>
          <p:nvPr/>
        </p:nvGrpSpPr>
        <p:grpSpPr>
          <a:xfrm>
            <a:off x="560200" y="4284"/>
            <a:ext cx="11071533" cy="6858000"/>
            <a:chOff x="420150" y="3213"/>
            <a:chExt cx="8303650" cy="5143500"/>
          </a:xfrm>
        </p:grpSpPr>
        <p:cxnSp>
          <p:nvCxnSpPr>
            <p:cNvPr id="228" name="Google Shape;228;p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9" name="Google Shape;229;p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0" name="Google Shape;230;p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1" name="Google Shape;231;p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2" name="Google Shape;232;p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3" name="Google Shape;233;p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4" name="Google Shape;234;p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5" name="Google Shape;235;p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6" name="Google Shape;236;p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7" name="Google Shape;237;p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8" name="Google Shape;238;p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9" name="Google Shape;239;p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0" name="Google Shape;240;p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1" name="Google Shape;241;p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2" name="Google Shape;242;p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3" name="Google Shape;243;p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4" name="Google Shape;244;p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5" name="Google Shape;245;p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46" name="Google Shape;246;p7"/>
          <p:cNvGrpSpPr/>
          <p:nvPr/>
        </p:nvGrpSpPr>
        <p:grpSpPr>
          <a:xfrm>
            <a:off x="9201" y="85669"/>
            <a:ext cx="12173675" cy="6779468"/>
            <a:chOff x="6901" y="64251"/>
            <a:chExt cx="9130256" cy="5084601"/>
          </a:xfrm>
        </p:grpSpPr>
        <p:sp>
          <p:nvSpPr>
            <p:cNvPr id="247" name="Google Shape;247;p7"/>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7"/>
          <p:cNvSpPr/>
          <p:nvPr/>
        </p:nvSpPr>
        <p:spPr>
          <a:xfrm>
            <a:off x="560267" y="1651633"/>
            <a:ext cx="55100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7"/>
          <p:cNvSpPr txBox="1">
            <a:spLocks noGrp="1"/>
          </p:cNvSpPr>
          <p:nvPr>
            <p:ph type="subTitle" idx="1"/>
          </p:nvPr>
        </p:nvSpPr>
        <p:spPr>
          <a:xfrm>
            <a:off x="858400" y="2052667"/>
            <a:ext cx="3876800" cy="392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66" name="Google Shape;266;p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8173698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67"/>
        <p:cNvGrpSpPr/>
        <p:nvPr/>
      </p:nvGrpSpPr>
      <p:grpSpPr>
        <a:xfrm>
          <a:off x="0" y="0"/>
          <a:ext cx="0" cy="0"/>
          <a:chOff x="0" y="0"/>
          <a:chExt cx="0" cy="0"/>
        </a:xfrm>
      </p:grpSpPr>
      <p:grpSp>
        <p:nvGrpSpPr>
          <p:cNvPr id="268" name="Google Shape;268;p8"/>
          <p:cNvGrpSpPr/>
          <p:nvPr/>
        </p:nvGrpSpPr>
        <p:grpSpPr>
          <a:xfrm>
            <a:off x="560200" y="4284"/>
            <a:ext cx="11071533" cy="6858000"/>
            <a:chOff x="420150" y="3213"/>
            <a:chExt cx="8303650" cy="5143500"/>
          </a:xfrm>
        </p:grpSpPr>
        <p:cxnSp>
          <p:nvCxnSpPr>
            <p:cNvPr id="269" name="Google Shape;269;p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0" name="Google Shape;270;p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1" name="Google Shape;271;p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2" name="Google Shape;272;p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3" name="Google Shape;273;p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4" name="Google Shape;274;p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5" name="Google Shape;275;p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6" name="Google Shape;276;p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7" name="Google Shape;277;p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8" name="Google Shape;278;p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9" name="Google Shape;279;p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0" name="Google Shape;280;p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1" name="Google Shape;281;p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2" name="Google Shape;282;p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3" name="Google Shape;283;p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4" name="Google Shape;284;p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5" name="Google Shape;285;p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6" name="Google Shape;286;p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87" name="Google Shape;287;p8"/>
          <p:cNvGrpSpPr/>
          <p:nvPr/>
        </p:nvGrpSpPr>
        <p:grpSpPr>
          <a:xfrm>
            <a:off x="9708" y="9708"/>
            <a:ext cx="12172835" cy="6847144"/>
            <a:chOff x="7281" y="7281"/>
            <a:chExt cx="9129626" cy="5135358"/>
          </a:xfrm>
        </p:grpSpPr>
        <p:grpSp>
          <p:nvGrpSpPr>
            <p:cNvPr id="288" name="Google Shape;288;p8"/>
            <p:cNvGrpSpPr/>
            <p:nvPr/>
          </p:nvGrpSpPr>
          <p:grpSpPr>
            <a:xfrm>
              <a:off x="7281" y="7281"/>
              <a:ext cx="9129596" cy="5135358"/>
              <a:chOff x="7281" y="7281"/>
              <a:chExt cx="9129596" cy="5135358"/>
            </a:xfrm>
          </p:grpSpPr>
          <p:sp>
            <p:nvSpPr>
              <p:cNvPr id="289" name="Google Shape;289;p8"/>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8"/>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8"/>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8"/>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8"/>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8"/>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8"/>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8" name="Google Shape;308;p8"/>
          <p:cNvSpPr txBox="1">
            <a:spLocks noGrp="1"/>
          </p:cNvSpPr>
          <p:nvPr>
            <p:ph type="title"/>
          </p:nvPr>
        </p:nvSpPr>
        <p:spPr>
          <a:xfrm>
            <a:off x="1850800" y="1995000"/>
            <a:ext cx="8490400" cy="28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30372092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9"/>
        <p:cNvGrpSpPr/>
        <p:nvPr/>
      </p:nvGrpSpPr>
      <p:grpSpPr>
        <a:xfrm>
          <a:off x="0" y="0"/>
          <a:ext cx="0" cy="0"/>
          <a:chOff x="0" y="0"/>
          <a:chExt cx="0" cy="0"/>
        </a:xfrm>
      </p:grpSpPr>
      <p:grpSp>
        <p:nvGrpSpPr>
          <p:cNvPr id="310" name="Google Shape;310;p9"/>
          <p:cNvGrpSpPr/>
          <p:nvPr/>
        </p:nvGrpSpPr>
        <p:grpSpPr>
          <a:xfrm>
            <a:off x="560200" y="4284"/>
            <a:ext cx="11071533" cy="6858000"/>
            <a:chOff x="420150" y="3213"/>
            <a:chExt cx="8303650" cy="5143500"/>
          </a:xfrm>
        </p:grpSpPr>
        <p:cxnSp>
          <p:nvCxnSpPr>
            <p:cNvPr id="311" name="Google Shape;311;p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2" name="Google Shape;312;p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3" name="Google Shape;313;p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4" name="Google Shape;314;p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5" name="Google Shape;315;p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6" name="Google Shape;316;p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7" name="Google Shape;317;p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8" name="Google Shape;318;p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19" name="Google Shape;319;p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0" name="Google Shape;320;p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1" name="Google Shape;321;p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2" name="Google Shape;322;p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3" name="Google Shape;323;p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4" name="Google Shape;324;p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5" name="Google Shape;325;p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6" name="Google Shape;326;p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7" name="Google Shape;327;p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28" name="Google Shape;328;p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29" name="Google Shape;329;p9"/>
          <p:cNvGrpSpPr/>
          <p:nvPr/>
        </p:nvGrpSpPr>
        <p:grpSpPr>
          <a:xfrm>
            <a:off x="9708" y="9708"/>
            <a:ext cx="12172835" cy="6847144"/>
            <a:chOff x="7281" y="7281"/>
            <a:chExt cx="9129626" cy="5135358"/>
          </a:xfrm>
        </p:grpSpPr>
        <p:grpSp>
          <p:nvGrpSpPr>
            <p:cNvPr id="330" name="Google Shape;330;p9"/>
            <p:cNvGrpSpPr/>
            <p:nvPr/>
          </p:nvGrpSpPr>
          <p:grpSpPr>
            <a:xfrm>
              <a:off x="7281" y="7281"/>
              <a:ext cx="9129596" cy="5135358"/>
              <a:chOff x="7281" y="7281"/>
              <a:chExt cx="9129596" cy="5135358"/>
            </a:xfrm>
          </p:grpSpPr>
          <p:sp>
            <p:nvSpPr>
              <p:cNvPr id="331" name="Google Shape;331;p9"/>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9"/>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9"/>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9"/>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9"/>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9"/>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9"/>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9" name="Google Shape;349;p9"/>
          <p:cNvSpPr txBox="1">
            <a:spLocks noGrp="1"/>
          </p:cNvSpPr>
          <p:nvPr>
            <p:ph type="title"/>
          </p:nvPr>
        </p:nvSpPr>
        <p:spPr>
          <a:xfrm>
            <a:off x="2584792" y="1629685"/>
            <a:ext cx="7022400" cy="164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666"/>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0" name="Google Shape;350;p9"/>
          <p:cNvSpPr txBox="1">
            <a:spLocks noGrp="1"/>
          </p:cNvSpPr>
          <p:nvPr>
            <p:ph type="subTitle" idx="1"/>
          </p:nvPr>
        </p:nvSpPr>
        <p:spPr>
          <a:xfrm>
            <a:off x="2142192" y="4116323"/>
            <a:ext cx="7907600" cy="9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9126246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1"/>
        <p:cNvGrpSpPr/>
        <p:nvPr/>
      </p:nvGrpSpPr>
      <p:grpSpPr>
        <a:xfrm>
          <a:off x="0" y="0"/>
          <a:ext cx="0" cy="0"/>
          <a:chOff x="0" y="0"/>
          <a:chExt cx="0" cy="0"/>
        </a:xfrm>
      </p:grpSpPr>
      <p:sp>
        <p:nvSpPr>
          <p:cNvPr id="352" name="Google Shape;352;p10"/>
          <p:cNvSpPr/>
          <p:nvPr/>
        </p:nvSpPr>
        <p:spPr>
          <a:xfrm>
            <a:off x="2134000" y="445200"/>
            <a:ext cx="7924000" cy="1941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0"/>
          <p:cNvSpPr txBox="1">
            <a:spLocks noGrp="1"/>
          </p:cNvSpPr>
          <p:nvPr>
            <p:ph type="title"/>
          </p:nvPr>
        </p:nvSpPr>
        <p:spPr>
          <a:xfrm>
            <a:off x="2697400" y="590533"/>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2183441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4"/>
        <p:cNvGrpSpPr/>
        <p:nvPr/>
      </p:nvGrpSpPr>
      <p:grpSpPr>
        <a:xfrm>
          <a:off x="0" y="0"/>
          <a:ext cx="0" cy="0"/>
          <a:chOff x="0" y="0"/>
          <a:chExt cx="0" cy="0"/>
        </a:xfrm>
      </p:grpSpPr>
      <p:grpSp>
        <p:nvGrpSpPr>
          <p:cNvPr id="355" name="Google Shape;355;p11"/>
          <p:cNvGrpSpPr/>
          <p:nvPr/>
        </p:nvGrpSpPr>
        <p:grpSpPr>
          <a:xfrm>
            <a:off x="560200" y="4284"/>
            <a:ext cx="11071533" cy="6858000"/>
            <a:chOff x="420150" y="3213"/>
            <a:chExt cx="8303650" cy="5143500"/>
          </a:xfrm>
        </p:grpSpPr>
        <p:cxnSp>
          <p:nvCxnSpPr>
            <p:cNvPr id="356" name="Google Shape;356;p1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7" name="Google Shape;357;p1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8" name="Google Shape;358;p1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59" name="Google Shape;359;p1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0" name="Google Shape;360;p1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1" name="Google Shape;361;p1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2" name="Google Shape;362;p1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3" name="Google Shape;363;p1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4" name="Google Shape;364;p1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5" name="Google Shape;365;p1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6" name="Google Shape;366;p1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7" name="Google Shape;367;p1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8" name="Google Shape;368;p1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69" name="Google Shape;369;p1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0" name="Google Shape;370;p1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1" name="Google Shape;371;p1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2" name="Google Shape;372;p1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373" name="Google Shape;373;p1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374" name="Google Shape;374;p11"/>
          <p:cNvGrpSpPr/>
          <p:nvPr/>
        </p:nvGrpSpPr>
        <p:grpSpPr>
          <a:xfrm>
            <a:off x="9708" y="9708"/>
            <a:ext cx="12172835" cy="6847144"/>
            <a:chOff x="7281" y="7281"/>
            <a:chExt cx="9129626" cy="5135358"/>
          </a:xfrm>
        </p:grpSpPr>
        <p:grpSp>
          <p:nvGrpSpPr>
            <p:cNvPr id="375" name="Google Shape;375;p11"/>
            <p:cNvGrpSpPr/>
            <p:nvPr/>
          </p:nvGrpSpPr>
          <p:grpSpPr>
            <a:xfrm>
              <a:off x="7281" y="7281"/>
              <a:ext cx="9129596" cy="5135358"/>
              <a:chOff x="7281" y="7281"/>
              <a:chExt cx="9129596" cy="5135358"/>
            </a:xfrm>
          </p:grpSpPr>
          <p:sp>
            <p:nvSpPr>
              <p:cNvPr id="376" name="Google Shape;376;p1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3" name="Google Shape;393;p1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 name="Google Shape;395;p11"/>
          <p:cNvSpPr txBox="1">
            <a:spLocks noGrp="1"/>
          </p:cNvSpPr>
          <p:nvPr>
            <p:ph type="title" hasCustomPrompt="1"/>
          </p:nvPr>
        </p:nvSpPr>
        <p:spPr>
          <a:xfrm>
            <a:off x="1712000" y="208041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6" name="Google Shape;396;p11"/>
          <p:cNvSpPr txBox="1">
            <a:spLocks noGrp="1"/>
          </p:cNvSpPr>
          <p:nvPr>
            <p:ph type="subTitle" idx="1"/>
          </p:nvPr>
        </p:nvSpPr>
        <p:spPr>
          <a:xfrm>
            <a:off x="2488400" y="3930633"/>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911707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97"/>
        <p:cNvGrpSpPr/>
        <p:nvPr/>
      </p:nvGrpSpPr>
      <p:grpSpPr>
        <a:xfrm>
          <a:off x="0" y="0"/>
          <a:ext cx="0" cy="0"/>
          <a:chOff x="0" y="0"/>
          <a:chExt cx="0" cy="0"/>
        </a:xfrm>
      </p:grpSpPr>
    </p:spTree>
    <p:extLst>
      <p:ext uri="{BB962C8B-B14F-4D97-AF65-F5344CB8AC3E}">
        <p14:creationId xmlns:p14="http://schemas.microsoft.com/office/powerpoint/2010/main" val="15787239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8"/>
        <p:cNvGrpSpPr/>
        <p:nvPr/>
      </p:nvGrpSpPr>
      <p:grpSpPr>
        <a:xfrm>
          <a:off x="0" y="0"/>
          <a:ext cx="0" cy="0"/>
          <a:chOff x="0" y="0"/>
          <a:chExt cx="0" cy="0"/>
        </a:xfrm>
      </p:grpSpPr>
      <p:grpSp>
        <p:nvGrpSpPr>
          <p:cNvPr id="399" name="Google Shape;399;p13"/>
          <p:cNvGrpSpPr/>
          <p:nvPr/>
        </p:nvGrpSpPr>
        <p:grpSpPr>
          <a:xfrm>
            <a:off x="560200" y="4284"/>
            <a:ext cx="11071533" cy="6858000"/>
            <a:chOff x="420150" y="3213"/>
            <a:chExt cx="8303650" cy="5143500"/>
          </a:xfrm>
        </p:grpSpPr>
        <p:cxnSp>
          <p:nvCxnSpPr>
            <p:cNvPr id="400" name="Google Shape;400;p1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1" name="Google Shape;401;p1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2" name="Google Shape;402;p1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3" name="Google Shape;403;p1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4" name="Google Shape;404;p1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5" name="Google Shape;405;p1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6" name="Google Shape;406;p1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7" name="Google Shape;407;p1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8" name="Google Shape;408;p1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09" name="Google Shape;409;p1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0" name="Google Shape;410;p1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1" name="Google Shape;411;p1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2" name="Google Shape;412;p1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3" name="Google Shape;413;p1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4" name="Google Shape;414;p1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5" name="Google Shape;415;p1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6" name="Google Shape;416;p1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17" name="Google Shape;417;p1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18" name="Google Shape;418;p13"/>
          <p:cNvGrpSpPr/>
          <p:nvPr/>
        </p:nvGrpSpPr>
        <p:grpSpPr>
          <a:xfrm>
            <a:off x="9201" y="9291"/>
            <a:ext cx="12173675" cy="6793272"/>
            <a:chOff x="6901" y="6968"/>
            <a:chExt cx="9130256" cy="5094954"/>
          </a:xfrm>
        </p:grpSpPr>
        <p:sp>
          <p:nvSpPr>
            <p:cNvPr id="419" name="Google Shape;419;p1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3"/>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3"/>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3"/>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7" name="Google Shape;437;p13"/>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13"/>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13"/>
          <p:cNvSpPr txBox="1">
            <a:spLocks noGrp="1"/>
          </p:cNvSpPr>
          <p:nvPr>
            <p:ph type="title"/>
          </p:nvPr>
        </p:nvSpPr>
        <p:spPr>
          <a:xfrm>
            <a:off x="914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0" name="Google Shape;440;p13"/>
          <p:cNvSpPr txBox="1">
            <a:spLocks noGrp="1"/>
          </p:cNvSpPr>
          <p:nvPr>
            <p:ph type="title" idx="2" hasCustomPrompt="1"/>
          </p:nvPr>
        </p:nvSpPr>
        <p:spPr>
          <a:xfrm>
            <a:off x="1621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1" name="Google Shape;441;p13"/>
          <p:cNvSpPr txBox="1">
            <a:spLocks noGrp="1"/>
          </p:cNvSpPr>
          <p:nvPr>
            <p:ph type="subTitle" idx="1"/>
          </p:nvPr>
        </p:nvSpPr>
        <p:spPr>
          <a:xfrm>
            <a:off x="914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2" name="Google Shape;442;p13"/>
          <p:cNvSpPr txBox="1">
            <a:spLocks noGrp="1"/>
          </p:cNvSpPr>
          <p:nvPr>
            <p:ph type="title" idx="3"/>
          </p:nvPr>
        </p:nvSpPr>
        <p:spPr>
          <a:xfrm>
            <a:off x="4538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3" name="Google Shape;443;p13"/>
          <p:cNvSpPr txBox="1">
            <a:spLocks noGrp="1"/>
          </p:cNvSpPr>
          <p:nvPr>
            <p:ph type="title" idx="4" hasCustomPrompt="1"/>
          </p:nvPr>
        </p:nvSpPr>
        <p:spPr>
          <a:xfrm>
            <a:off x="5245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4" name="Google Shape;444;p13"/>
          <p:cNvSpPr txBox="1">
            <a:spLocks noGrp="1"/>
          </p:cNvSpPr>
          <p:nvPr>
            <p:ph type="subTitle" idx="5"/>
          </p:nvPr>
        </p:nvSpPr>
        <p:spPr>
          <a:xfrm>
            <a:off x="4538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5" name="Google Shape;445;p13"/>
          <p:cNvSpPr txBox="1">
            <a:spLocks noGrp="1"/>
          </p:cNvSpPr>
          <p:nvPr>
            <p:ph type="title" idx="6"/>
          </p:nvPr>
        </p:nvSpPr>
        <p:spPr>
          <a:xfrm>
            <a:off x="8162400" y="40000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446" name="Google Shape;446;p13"/>
          <p:cNvSpPr txBox="1">
            <a:spLocks noGrp="1"/>
          </p:cNvSpPr>
          <p:nvPr>
            <p:ph type="title" idx="7" hasCustomPrompt="1"/>
          </p:nvPr>
        </p:nvSpPr>
        <p:spPr>
          <a:xfrm>
            <a:off x="8869800" y="2691767"/>
            <a:ext cx="1700400" cy="79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6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447" name="Google Shape;447;p13"/>
          <p:cNvSpPr txBox="1">
            <a:spLocks noGrp="1"/>
          </p:cNvSpPr>
          <p:nvPr>
            <p:ph type="subTitle" idx="8"/>
          </p:nvPr>
        </p:nvSpPr>
        <p:spPr>
          <a:xfrm>
            <a:off x="8162400" y="4569500"/>
            <a:ext cx="31152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448" name="Google Shape;448;p13"/>
          <p:cNvSpPr txBox="1">
            <a:spLocks noGrp="1"/>
          </p:cNvSpPr>
          <p:nvPr>
            <p:ph type="title" idx="9"/>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4235159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49"/>
        <p:cNvGrpSpPr/>
        <p:nvPr/>
      </p:nvGrpSpPr>
      <p:grpSpPr>
        <a:xfrm>
          <a:off x="0" y="0"/>
          <a:ext cx="0" cy="0"/>
          <a:chOff x="0" y="0"/>
          <a:chExt cx="0" cy="0"/>
        </a:xfrm>
      </p:grpSpPr>
      <p:grpSp>
        <p:nvGrpSpPr>
          <p:cNvPr id="450" name="Google Shape;450;p14"/>
          <p:cNvGrpSpPr/>
          <p:nvPr/>
        </p:nvGrpSpPr>
        <p:grpSpPr>
          <a:xfrm>
            <a:off x="560200" y="4284"/>
            <a:ext cx="11071533" cy="6858000"/>
            <a:chOff x="420150" y="3213"/>
            <a:chExt cx="8303650" cy="5143500"/>
          </a:xfrm>
        </p:grpSpPr>
        <p:cxnSp>
          <p:nvCxnSpPr>
            <p:cNvPr id="451" name="Google Shape;451;p1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2" name="Google Shape;452;p1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3" name="Google Shape;453;p1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4" name="Google Shape;454;p1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5" name="Google Shape;455;p1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6" name="Google Shape;456;p1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7" name="Google Shape;457;p1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8" name="Google Shape;458;p1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59" name="Google Shape;459;p1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0" name="Google Shape;460;p1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1" name="Google Shape;461;p1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2" name="Google Shape;462;p1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3" name="Google Shape;463;p1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4" name="Google Shape;464;p1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5" name="Google Shape;465;p1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6" name="Google Shape;466;p1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7" name="Google Shape;467;p1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68" name="Google Shape;468;p1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469" name="Google Shape;469;p14"/>
          <p:cNvGrpSpPr/>
          <p:nvPr/>
        </p:nvGrpSpPr>
        <p:grpSpPr>
          <a:xfrm>
            <a:off x="9708" y="9708"/>
            <a:ext cx="12172835" cy="6847144"/>
            <a:chOff x="7281" y="7281"/>
            <a:chExt cx="9129626" cy="5135358"/>
          </a:xfrm>
        </p:grpSpPr>
        <p:grpSp>
          <p:nvGrpSpPr>
            <p:cNvPr id="470" name="Google Shape;470;p14"/>
            <p:cNvGrpSpPr/>
            <p:nvPr/>
          </p:nvGrpSpPr>
          <p:grpSpPr>
            <a:xfrm>
              <a:off x="7281" y="7281"/>
              <a:ext cx="9129596" cy="5135358"/>
              <a:chOff x="7281" y="7281"/>
              <a:chExt cx="9129596" cy="5135358"/>
            </a:xfrm>
          </p:grpSpPr>
          <p:sp>
            <p:nvSpPr>
              <p:cNvPr id="471" name="Google Shape;471;p14"/>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4"/>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4"/>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4"/>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4"/>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8" name="Google Shape;488;p14"/>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4"/>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0" name="Google Shape;490;p14"/>
          <p:cNvSpPr txBox="1">
            <a:spLocks noGrp="1"/>
          </p:cNvSpPr>
          <p:nvPr>
            <p:ph type="title"/>
          </p:nvPr>
        </p:nvSpPr>
        <p:spPr>
          <a:xfrm>
            <a:off x="3366967" y="3202933"/>
            <a:ext cx="7490000" cy="95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91" name="Google Shape;491;p14"/>
          <p:cNvSpPr txBox="1">
            <a:spLocks noGrp="1"/>
          </p:cNvSpPr>
          <p:nvPr>
            <p:ph type="title" idx="2" hasCustomPrompt="1"/>
          </p:nvPr>
        </p:nvSpPr>
        <p:spPr>
          <a:xfrm>
            <a:off x="9184967" y="1503633"/>
            <a:ext cx="1672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2" name="Google Shape;492;p14"/>
          <p:cNvSpPr txBox="1">
            <a:spLocks noGrp="1"/>
          </p:cNvSpPr>
          <p:nvPr>
            <p:ph type="subTitle" idx="1"/>
          </p:nvPr>
        </p:nvSpPr>
        <p:spPr>
          <a:xfrm>
            <a:off x="3641767" y="4651017"/>
            <a:ext cx="7215200" cy="6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34102123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93"/>
        <p:cNvGrpSpPr/>
        <p:nvPr/>
      </p:nvGrpSpPr>
      <p:grpSpPr>
        <a:xfrm>
          <a:off x="0" y="0"/>
          <a:ext cx="0" cy="0"/>
          <a:chOff x="0" y="0"/>
          <a:chExt cx="0" cy="0"/>
        </a:xfrm>
      </p:grpSpPr>
      <p:grpSp>
        <p:nvGrpSpPr>
          <p:cNvPr id="494" name="Google Shape;494;p15"/>
          <p:cNvGrpSpPr/>
          <p:nvPr/>
        </p:nvGrpSpPr>
        <p:grpSpPr>
          <a:xfrm>
            <a:off x="560200" y="4284"/>
            <a:ext cx="11071533" cy="6858000"/>
            <a:chOff x="420150" y="3213"/>
            <a:chExt cx="8303650" cy="5143500"/>
          </a:xfrm>
        </p:grpSpPr>
        <p:cxnSp>
          <p:nvCxnSpPr>
            <p:cNvPr id="495" name="Google Shape;495;p1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6" name="Google Shape;496;p1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7" name="Google Shape;497;p1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8" name="Google Shape;498;p1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499" name="Google Shape;499;p1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0" name="Google Shape;500;p1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1" name="Google Shape;501;p1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2" name="Google Shape;502;p1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3" name="Google Shape;503;p1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4" name="Google Shape;504;p1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5" name="Google Shape;505;p1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6" name="Google Shape;506;p1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7" name="Google Shape;507;p1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8" name="Google Shape;508;p1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09" name="Google Shape;509;p1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0" name="Google Shape;510;p1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1" name="Google Shape;511;p1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12" name="Google Shape;512;p1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13" name="Google Shape;513;p15"/>
          <p:cNvGrpSpPr/>
          <p:nvPr/>
        </p:nvGrpSpPr>
        <p:grpSpPr>
          <a:xfrm>
            <a:off x="9708" y="9708"/>
            <a:ext cx="12172835" cy="6847144"/>
            <a:chOff x="7281" y="7281"/>
            <a:chExt cx="9129626" cy="5135358"/>
          </a:xfrm>
        </p:grpSpPr>
        <p:grpSp>
          <p:nvGrpSpPr>
            <p:cNvPr id="514" name="Google Shape;514;p15"/>
            <p:cNvGrpSpPr/>
            <p:nvPr/>
          </p:nvGrpSpPr>
          <p:grpSpPr>
            <a:xfrm>
              <a:off x="7281" y="7281"/>
              <a:ext cx="9129596" cy="5135358"/>
              <a:chOff x="7281" y="7281"/>
              <a:chExt cx="9129596" cy="5135358"/>
            </a:xfrm>
          </p:grpSpPr>
          <p:sp>
            <p:nvSpPr>
              <p:cNvPr id="515" name="Google Shape;515;p15"/>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5"/>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5"/>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2" name="Google Shape;532;p15"/>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5"/>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4" name="Google Shape;534;p15"/>
          <p:cNvSpPr txBox="1">
            <a:spLocks noGrp="1"/>
          </p:cNvSpPr>
          <p:nvPr>
            <p:ph type="title"/>
          </p:nvPr>
        </p:nvSpPr>
        <p:spPr>
          <a:xfrm>
            <a:off x="1282300" y="3202933"/>
            <a:ext cx="7490000" cy="95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35" name="Google Shape;535;p15"/>
          <p:cNvSpPr txBox="1">
            <a:spLocks noGrp="1"/>
          </p:cNvSpPr>
          <p:nvPr>
            <p:ph type="title" idx="2" hasCustomPrompt="1"/>
          </p:nvPr>
        </p:nvSpPr>
        <p:spPr>
          <a:xfrm>
            <a:off x="1282300" y="1503633"/>
            <a:ext cx="184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6" name="Google Shape;536;p15"/>
          <p:cNvSpPr txBox="1">
            <a:spLocks noGrp="1"/>
          </p:cNvSpPr>
          <p:nvPr>
            <p:ph type="subTitle" idx="1"/>
          </p:nvPr>
        </p:nvSpPr>
        <p:spPr>
          <a:xfrm>
            <a:off x="1282300" y="4651017"/>
            <a:ext cx="7215200" cy="6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764984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21989078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37"/>
        <p:cNvGrpSpPr/>
        <p:nvPr/>
      </p:nvGrpSpPr>
      <p:grpSpPr>
        <a:xfrm>
          <a:off x="0" y="0"/>
          <a:ext cx="0" cy="0"/>
          <a:chOff x="0" y="0"/>
          <a:chExt cx="0" cy="0"/>
        </a:xfrm>
      </p:grpSpPr>
      <p:grpSp>
        <p:nvGrpSpPr>
          <p:cNvPr id="538" name="Google Shape;538;p16"/>
          <p:cNvGrpSpPr/>
          <p:nvPr/>
        </p:nvGrpSpPr>
        <p:grpSpPr>
          <a:xfrm>
            <a:off x="560200" y="4284"/>
            <a:ext cx="11071533" cy="6858000"/>
            <a:chOff x="420150" y="3213"/>
            <a:chExt cx="8303650" cy="5143500"/>
          </a:xfrm>
        </p:grpSpPr>
        <p:cxnSp>
          <p:nvCxnSpPr>
            <p:cNvPr id="539" name="Google Shape;539;p1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0" name="Google Shape;540;p1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1" name="Google Shape;541;p1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2" name="Google Shape;542;p1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3" name="Google Shape;543;p1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4" name="Google Shape;544;p1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5" name="Google Shape;545;p1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6" name="Google Shape;546;p1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7" name="Google Shape;547;p1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8" name="Google Shape;548;p1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49" name="Google Shape;549;p1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0" name="Google Shape;550;p1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1" name="Google Shape;551;p1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2" name="Google Shape;552;p1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3" name="Google Shape;553;p1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4" name="Google Shape;554;p1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5" name="Google Shape;555;p1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56" name="Google Shape;556;p1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557" name="Google Shape;557;p16"/>
          <p:cNvGrpSpPr/>
          <p:nvPr/>
        </p:nvGrpSpPr>
        <p:grpSpPr>
          <a:xfrm>
            <a:off x="9708" y="9708"/>
            <a:ext cx="12172835" cy="6847144"/>
            <a:chOff x="7281" y="7281"/>
            <a:chExt cx="9129626" cy="5135358"/>
          </a:xfrm>
        </p:grpSpPr>
        <p:grpSp>
          <p:nvGrpSpPr>
            <p:cNvPr id="558" name="Google Shape;558;p16"/>
            <p:cNvGrpSpPr/>
            <p:nvPr/>
          </p:nvGrpSpPr>
          <p:grpSpPr>
            <a:xfrm>
              <a:off x="7281" y="7281"/>
              <a:ext cx="9129596" cy="5135358"/>
              <a:chOff x="7281" y="7281"/>
              <a:chExt cx="9129596" cy="5135358"/>
            </a:xfrm>
          </p:grpSpPr>
          <p:sp>
            <p:nvSpPr>
              <p:cNvPr id="559" name="Google Shape;559;p16"/>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6"/>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6"/>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16"/>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6"/>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8" name="Google Shape;578;p16"/>
          <p:cNvSpPr txBox="1">
            <a:spLocks noGrp="1"/>
          </p:cNvSpPr>
          <p:nvPr>
            <p:ph type="title"/>
          </p:nvPr>
        </p:nvSpPr>
        <p:spPr>
          <a:xfrm>
            <a:off x="3053400" y="44691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3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579" name="Google Shape;579;p16"/>
          <p:cNvSpPr txBox="1">
            <a:spLocks noGrp="1"/>
          </p:cNvSpPr>
          <p:nvPr>
            <p:ph type="subTitle" idx="1"/>
          </p:nvPr>
        </p:nvSpPr>
        <p:spPr>
          <a:xfrm>
            <a:off x="1775000" y="1648867"/>
            <a:ext cx="8642000" cy="209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39436836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580"/>
        <p:cNvGrpSpPr/>
        <p:nvPr/>
      </p:nvGrpSpPr>
      <p:grpSpPr>
        <a:xfrm>
          <a:off x="0" y="0"/>
          <a:ext cx="0" cy="0"/>
          <a:chOff x="0" y="0"/>
          <a:chExt cx="0" cy="0"/>
        </a:xfrm>
      </p:grpSpPr>
      <p:sp>
        <p:nvSpPr>
          <p:cNvPr id="581" name="Google Shape;581;p17"/>
          <p:cNvSpPr txBox="1">
            <a:spLocks noGrp="1"/>
          </p:cNvSpPr>
          <p:nvPr>
            <p:ph type="title"/>
          </p:nvPr>
        </p:nvSpPr>
        <p:spPr>
          <a:xfrm>
            <a:off x="4414367" y="495200"/>
            <a:ext cx="6797200" cy="160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794511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82"/>
        <p:cNvGrpSpPr/>
        <p:nvPr/>
      </p:nvGrpSpPr>
      <p:grpSpPr>
        <a:xfrm>
          <a:off x="0" y="0"/>
          <a:ext cx="0" cy="0"/>
          <a:chOff x="0" y="0"/>
          <a:chExt cx="0" cy="0"/>
        </a:xfrm>
      </p:grpSpPr>
      <p:grpSp>
        <p:nvGrpSpPr>
          <p:cNvPr id="583" name="Google Shape;583;p18"/>
          <p:cNvGrpSpPr/>
          <p:nvPr/>
        </p:nvGrpSpPr>
        <p:grpSpPr>
          <a:xfrm>
            <a:off x="560200" y="4284"/>
            <a:ext cx="11071533" cy="6858000"/>
            <a:chOff x="420150" y="3213"/>
            <a:chExt cx="8303650" cy="5143500"/>
          </a:xfrm>
        </p:grpSpPr>
        <p:cxnSp>
          <p:nvCxnSpPr>
            <p:cNvPr id="584" name="Google Shape;584;p1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5" name="Google Shape;585;p1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6" name="Google Shape;586;p1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7" name="Google Shape;587;p1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8" name="Google Shape;588;p1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9" name="Google Shape;589;p1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0" name="Google Shape;590;p1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1" name="Google Shape;591;p1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2" name="Google Shape;592;p1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3" name="Google Shape;593;p1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4" name="Google Shape;594;p1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5" name="Google Shape;595;p1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6" name="Google Shape;596;p1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7" name="Google Shape;597;p1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8" name="Google Shape;598;p1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9" name="Google Shape;599;p1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0" name="Google Shape;600;p1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1" name="Google Shape;601;p1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02" name="Google Shape;602;p18"/>
          <p:cNvGrpSpPr/>
          <p:nvPr/>
        </p:nvGrpSpPr>
        <p:grpSpPr>
          <a:xfrm>
            <a:off x="9201" y="85669"/>
            <a:ext cx="12173675" cy="6779468"/>
            <a:chOff x="6901" y="64251"/>
            <a:chExt cx="9130256" cy="5084601"/>
          </a:xfrm>
        </p:grpSpPr>
        <p:sp>
          <p:nvSpPr>
            <p:cNvPr id="603" name="Google Shape;603;p1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9" name="Google Shape;619;p1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1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18"/>
          <p:cNvSpPr txBox="1">
            <a:spLocks noGrp="1"/>
          </p:cNvSpPr>
          <p:nvPr>
            <p:ph type="title"/>
          </p:nvPr>
        </p:nvSpPr>
        <p:spPr>
          <a:xfrm>
            <a:off x="9600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2" name="Google Shape;622;p18"/>
          <p:cNvSpPr txBox="1">
            <a:spLocks noGrp="1"/>
          </p:cNvSpPr>
          <p:nvPr>
            <p:ph type="subTitle" idx="1"/>
          </p:nvPr>
        </p:nvSpPr>
        <p:spPr>
          <a:xfrm>
            <a:off x="9600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3" name="Google Shape;623;p18"/>
          <p:cNvSpPr txBox="1">
            <a:spLocks noGrp="1"/>
          </p:cNvSpPr>
          <p:nvPr>
            <p:ph type="title" idx="2"/>
          </p:nvPr>
        </p:nvSpPr>
        <p:spPr>
          <a:xfrm>
            <a:off x="45384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4" name="Google Shape;624;p18"/>
          <p:cNvSpPr txBox="1">
            <a:spLocks noGrp="1"/>
          </p:cNvSpPr>
          <p:nvPr>
            <p:ph type="subTitle" idx="3"/>
          </p:nvPr>
        </p:nvSpPr>
        <p:spPr>
          <a:xfrm>
            <a:off x="45384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18"/>
          <p:cNvSpPr txBox="1">
            <a:spLocks noGrp="1"/>
          </p:cNvSpPr>
          <p:nvPr>
            <p:ph type="title" idx="4"/>
          </p:nvPr>
        </p:nvSpPr>
        <p:spPr>
          <a:xfrm>
            <a:off x="8116800" y="34342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626" name="Google Shape;626;p18"/>
          <p:cNvSpPr txBox="1">
            <a:spLocks noGrp="1"/>
          </p:cNvSpPr>
          <p:nvPr>
            <p:ph type="subTitle" idx="5"/>
          </p:nvPr>
        </p:nvSpPr>
        <p:spPr>
          <a:xfrm>
            <a:off x="8116800" y="4216352"/>
            <a:ext cx="3115200" cy="136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18"/>
          <p:cNvSpPr txBox="1">
            <a:spLocks noGrp="1"/>
          </p:cNvSpPr>
          <p:nvPr>
            <p:ph type="title" idx="6"/>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21408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28"/>
        <p:cNvGrpSpPr/>
        <p:nvPr/>
      </p:nvGrpSpPr>
      <p:grpSpPr>
        <a:xfrm>
          <a:off x="0" y="0"/>
          <a:ext cx="0" cy="0"/>
          <a:chOff x="0" y="0"/>
          <a:chExt cx="0" cy="0"/>
        </a:xfrm>
      </p:grpSpPr>
      <p:grpSp>
        <p:nvGrpSpPr>
          <p:cNvPr id="629" name="Google Shape;629;p19"/>
          <p:cNvGrpSpPr/>
          <p:nvPr/>
        </p:nvGrpSpPr>
        <p:grpSpPr>
          <a:xfrm>
            <a:off x="560200" y="4284"/>
            <a:ext cx="11071533" cy="6858000"/>
            <a:chOff x="420150" y="3213"/>
            <a:chExt cx="8303650" cy="5143500"/>
          </a:xfrm>
        </p:grpSpPr>
        <p:cxnSp>
          <p:nvCxnSpPr>
            <p:cNvPr id="630" name="Google Shape;630;p1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1" name="Google Shape;631;p1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2" name="Google Shape;632;p1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3" name="Google Shape;633;p1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4" name="Google Shape;634;p1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5" name="Google Shape;635;p1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6" name="Google Shape;636;p1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7" name="Google Shape;637;p1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8" name="Google Shape;638;p1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9" name="Google Shape;639;p1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0" name="Google Shape;640;p1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1" name="Google Shape;641;p1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2" name="Google Shape;642;p1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3" name="Google Shape;643;p1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4" name="Google Shape;644;p1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5" name="Google Shape;645;p1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6" name="Google Shape;646;p1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7" name="Google Shape;647;p1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48" name="Google Shape;648;p19"/>
          <p:cNvGrpSpPr/>
          <p:nvPr/>
        </p:nvGrpSpPr>
        <p:grpSpPr>
          <a:xfrm>
            <a:off x="9201" y="85669"/>
            <a:ext cx="12173675" cy="6779468"/>
            <a:chOff x="6901" y="64251"/>
            <a:chExt cx="9130256" cy="5084601"/>
          </a:xfrm>
        </p:grpSpPr>
        <p:sp>
          <p:nvSpPr>
            <p:cNvPr id="649" name="Google Shape;649;p1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1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5" name="Google Shape;665;p19"/>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19"/>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19"/>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304338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68"/>
        <p:cNvGrpSpPr/>
        <p:nvPr/>
      </p:nvGrpSpPr>
      <p:grpSpPr>
        <a:xfrm>
          <a:off x="0" y="0"/>
          <a:ext cx="0" cy="0"/>
          <a:chOff x="0" y="0"/>
          <a:chExt cx="0" cy="0"/>
        </a:xfrm>
      </p:grpSpPr>
      <p:grpSp>
        <p:nvGrpSpPr>
          <p:cNvPr id="669" name="Google Shape;669;p20"/>
          <p:cNvGrpSpPr/>
          <p:nvPr/>
        </p:nvGrpSpPr>
        <p:grpSpPr>
          <a:xfrm>
            <a:off x="560200" y="4284"/>
            <a:ext cx="11071533" cy="6858000"/>
            <a:chOff x="420150" y="3213"/>
            <a:chExt cx="8303650" cy="5143500"/>
          </a:xfrm>
        </p:grpSpPr>
        <p:cxnSp>
          <p:nvCxnSpPr>
            <p:cNvPr id="670" name="Google Shape;670;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1" name="Google Shape;671;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2" name="Google Shape;672;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3" name="Google Shape;673;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4" name="Google Shape;674;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5" name="Google Shape;675;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6" name="Google Shape;676;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7" name="Google Shape;677;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8" name="Google Shape;678;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9" name="Google Shape;679;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0" name="Google Shape;680;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1" name="Google Shape;681;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2" name="Google Shape;682;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3" name="Google Shape;683;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4" name="Google Shape;684;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5" name="Google Shape;685;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6" name="Google Shape;686;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7" name="Google Shape;687;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688" name="Google Shape;688;p20"/>
          <p:cNvGrpSpPr/>
          <p:nvPr/>
        </p:nvGrpSpPr>
        <p:grpSpPr>
          <a:xfrm>
            <a:off x="560200" y="4284"/>
            <a:ext cx="11071533" cy="6858000"/>
            <a:chOff x="420150" y="3213"/>
            <a:chExt cx="8303650" cy="5143500"/>
          </a:xfrm>
        </p:grpSpPr>
        <p:cxnSp>
          <p:nvCxnSpPr>
            <p:cNvPr id="689" name="Google Shape;689;p2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0" name="Google Shape;690;p2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1" name="Google Shape;691;p2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2" name="Google Shape;692;p2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3" name="Google Shape;693;p2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4" name="Google Shape;694;p2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5" name="Google Shape;695;p2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6" name="Google Shape;696;p2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7" name="Google Shape;697;p2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8" name="Google Shape;698;p2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9" name="Google Shape;699;p2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0" name="Google Shape;700;p2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1" name="Google Shape;701;p2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2" name="Google Shape;702;p2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3" name="Google Shape;703;p2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4" name="Google Shape;704;p2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5" name="Google Shape;705;p2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6" name="Google Shape;706;p2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07" name="Google Shape;707;p20"/>
          <p:cNvGrpSpPr/>
          <p:nvPr/>
        </p:nvGrpSpPr>
        <p:grpSpPr>
          <a:xfrm>
            <a:off x="9201" y="9291"/>
            <a:ext cx="12173675" cy="6793272"/>
            <a:chOff x="6901" y="6968"/>
            <a:chExt cx="9130256" cy="5094954"/>
          </a:xfrm>
        </p:grpSpPr>
        <p:sp>
          <p:nvSpPr>
            <p:cNvPr id="708" name="Google Shape;708;p2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4" name="Google Shape;724;p20"/>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6" name="Google Shape;726;p20"/>
          <p:cNvSpPr txBox="1">
            <a:spLocks noGrp="1"/>
          </p:cNvSpPr>
          <p:nvPr>
            <p:ph type="title"/>
          </p:nvPr>
        </p:nvSpPr>
        <p:spPr>
          <a:xfrm>
            <a:off x="2359809"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7" name="Google Shape;727;p20"/>
          <p:cNvSpPr txBox="1">
            <a:spLocks noGrp="1"/>
          </p:cNvSpPr>
          <p:nvPr>
            <p:ph type="subTitle" idx="1"/>
          </p:nvPr>
        </p:nvSpPr>
        <p:spPr>
          <a:xfrm>
            <a:off x="2359815"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28" name="Google Shape;728;p20"/>
          <p:cNvSpPr txBox="1">
            <a:spLocks noGrp="1"/>
          </p:cNvSpPr>
          <p:nvPr>
            <p:ph type="title" idx="2"/>
          </p:nvPr>
        </p:nvSpPr>
        <p:spPr>
          <a:xfrm>
            <a:off x="7336845" y="23311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29" name="Google Shape;729;p20"/>
          <p:cNvSpPr txBox="1">
            <a:spLocks noGrp="1"/>
          </p:cNvSpPr>
          <p:nvPr>
            <p:ph type="subTitle" idx="3"/>
          </p:nvPr>
        </p:nvSpPr>
        <p:spPr>
          <a:xfrm>
            <a:off x="7336849" y="29100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0" name="Google Shape;730;p20"/>
          <p:cNvSpPr txBox="1">
            <a:spLocks noGrp="1"/>
          </p:cNvSpPr>
          <p:nvPr>
            <p:ph type="title" idx="4"/>
          </p:nvPr>
        </p:nvSpPr>
        <p:spPr>
          <a:xfrm>
            <a:off x="2359809"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1" name="Google Shape;731;p20"/>
          <p:cNvSpPr txBox="1">
            <a:spLocks noGrp="1"/>
          </p:cNvSpPr>
          <p:nvPr>
            <p:ph type="subTitle" idx="5"/>
          </p:nvPr>
        </p:nvSpPr>
        <p:spPr>
          <a:xfrm>
            <a:off x="2359815"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2" name="Google Shape;732;p20"/>
          <p:cNvSpPr txBox="1">
            <a:spLocks noGrp="1"/>
          </p:cNvSpPr>
          <p:nvPr>
            <p:ph type="title" idx="6"/>
          </p:nvPr>
        </p:nvSpPr>
        <p:spPr>
          <a:xfrm>
            <a:off x="7336845" y="4242367"/>
            <a:ext cx="212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33" name="Google Shape;733;p20"/>
          <p:cNvSpPr txBox="1">
            <a:spLocks noGrp="1"/>
          </p:cNvSpPr>
          <p:nvPr>
            <p:ph type="subTitle" idx="7"/>
          </p:nvPr>
        </p:nvSpPr>
        <p:spPr>
          <a:xfrm>
            <a:off x="7336849" y="4821200"/>
            <a:ext cx="3410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34" name="Google Shape;734;p20"/>
          <p:cNvSpPr txBox="1">
            <a:spLocks noGrp="1"/>
          </p:cNvSpPr>
          <p:nvPr>
            <p:ph type="title" idx="8"/>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9311581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5"/>
        <p:cNvGrpSpPr/>
        <p:nvPr/>
      </p:nvGrpSpPr>
      <p:grpSpPr>
        <a:xfrm>
          <a:off x="0" y="0"/>
          <a:ext cx="0" cy="0"/>
          <a:chOff x="0" y="0"/>
          <a:chExt cx="0" cy="0"/>
        </a:xfrm>
      </p:grpSpPr>
      <p:grpSp>
        <p:nvGrpSpPr>
          <p:cNvPr id="736" name="Google Shape;736;p21"/>
          <p:cNvGrpSpPr/>
          <p:nvPr/>
        </p:nvGrpSpPr>
        <p:grpSpPr>
          <a:xfrm>
            <a:off x="560200" y="4284"/>
            <a:ext cx="11071533" cy="6858000"/>
            <a:chOff x="420150" y="3213"/>
            <a:chExt cx="8303650" cy="5143500"/>
          </a:xfrm>
        </p:grpSpPr>
        <p:cxnSp>
          <p:nvCxnSpPr>
            <p:cNvPr id="737" name="Google Shape;737;p2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8" name="Google Shape;738;p2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39" name="Google Shape;739;p2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0" name="Google Shape;740;p2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1" name="Google Shape;741;p2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2" name="Google Shape;742;p2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3" name="Google Shape;743;p2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4" name="Google Shape;744;p2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5" name="Google Shape;745;p2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6" name="Google Shape;746;p2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7" name="Google Shape;747;p2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8" name="Google Shape;748;p2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49" name="Google Shape;749;p2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0" name="Google Shape;750;p2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1" name="Google Shape;751;p2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2" name="Google Shape;752;p2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3" name="Google Shape;753;p2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54" name="Google Shape;754;p2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55" name="Google Shape;755;p21"/>
          <p:cNvGrpSpPr/>
          <p:nvPr/>
        </p:nvGrpSpPr>
        <p:grpSpPr>
          <a:xfrm>
            <a:off x="9201" y="9291"/>
            <a:ext cx="12173675" cy="6793272"/>
            <a:chOff x="6901" y="6968"/>
            <a:chExt cx="9130256" cy="5094954"/>
          </a:xfrm>
        </p:grpSpPr>
        <p:sp>
          <p:nvSpPr>
            <p:cNvPr id="756" name="Google Shape;756;p2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1"/>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1"/>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1"/>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1"/>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1"/>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21"/>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1"/>
          <p:cNvSpPr txBox="1">
            <a:spLocks noGrp="1"/>
          </p:cNvSpPr>
          <p:nvPr>
            <p:ph type="title"/>
          </p:nvPr>
        </p:nvSpPr>
        <p:spPr>
          <a:xfrm>
            <a:off x="96000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5" name="Google Shape;775;p21"/>
          <p:cNvSpPr txBox="1">
            <a:spLocks noGrp="1"/>
          </p:cNvSpPr>
          <p:nvPr>
            <p:ph type="subTitle" idx="1"/>
          </p:nvPr>
        </p:nvSpPr>
        <p:spPr>
          <a:xfrm>
            <a:off x="96000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6" name="Google Shape;776;p21"/>
          <p:cNvSpPr txBox="1">
            <a:spLocks noGrp="1"/>
          </p:cNvSpPr>
          <p:nvPr>
            <p:ph type="title" idx="2"/>
          </p:nvPr>
        </p:nvSpPr>
        <p:spPr>
          <a:xfrm>
            <a:off x="4559025"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7" name="Google Shape;777;p21"/>
          <p:cNvSpPr txBox="1">
            <a:spLocks noGrp="1"/>
          </p:cNvSpPr>
          <p:nvPr>
            <p:ph type="subTitle" idx="3"/>
          </p:nvPr>
        </p:nvSpPr>
        <p:spPr>
          <a:xfrm>
            <a:off x="4559025"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78" name="Google Shape;778;p21"/>
          <p:cNvSpPr txBox="1">
            <a:spLocks noGrp="1"/>
          </p:cNvSpPr>
          <p:nvPr>
            <p:ph type="title" idx="4"/>
          </p:nvPr>
        </p:nvSpPr>
        <p:spPr>
          <a:xfrm>
            <a:off x="96000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79" name="Google Shape;779;p21"/>
          <p:cNvSpPr txBox="1">
            <a:spLocks noGrp="1"/>
          </p:cNvSpPr>
          <p:nvPr>
            <p:ph type="subTitle" idx="5"/>
          </p:nvPr>
        </p:nvSpPr>
        <p:spPr>
          <a:xfrm>
            <a:off x="96000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0" name="Google Shape;780;p21"/>
          <p:cNvSpPr txBox="1">
            <a:spLocks noGrp="1"/>
          </p:cNvSpPr>
          <p:nvPr>
            <p:ph type="title" idx="6"/>
          </p:nvPr>
        </p:nvSpPr>
        <p:spPr>
          <a:xfrm>
            <a:off x="4559025"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1" name="Google Shape;781;p21"/>
          <p:cNvSpPr txBox="1">
            <a:spLocks noGrp="1"/>
          </p:cNvSpPr>
          <p:nvPr>
            <p:ph type="subTitle" idx="7"/>
          </p:nvPr>
        </p:nvSpPr>
        <p:spPr>
          <a:xfrm>
            <a:off x="4559025"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2" name="Google Shape;782;p21"/>
          <p:cNvSpPr txBox="1">
            <a:spLocks noGrp="1"/>
          </p:cNvSpPr>
          <p:nvPr>
            <p:ph type="title" idx="8"/>
          </p:nvPr>
        </p:nvSpPr>
        <p:spPr>
          <a:xfrm>
            <a:off x="8158060" y="249067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3" name="Google Shape;783;p21"/>
          <p:cNvSpPr txBox="1">
            <a:spLocks noGrp="1"/>
          </p:cNvSpPr>
          <p:nvPr>
            <p:ph type="subTitle" idx="9"/>
          </p:nvPr>
        </p:nvSpPr>
        <p:spPr>
          <a:xfrm>
            <a:off x="8158060" y="3039908"/>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4" name="Google Shape;784;p21"/>
          <p:cNvSpPr txBox="1">
            <a:spLocks noGrp="1"/>
          </p:cNvSpPr>
          <p:nvPr>
            <p:ph type="title" idx="13"/>
          </p:nvPr>
        </p:nvSpPr>
        <p:spPr>
          <a:xfrm>
            <a:off x="8158060" y="45614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667"/>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85" name="Google Shape;785;p21"/>
          <p:cNvSpPr txBox="1">
            <a:spLocks noGrp="1"/>
          </p:cNvSpPr>
          <p:nvPr>
            <p:ph type="subTitle" idx="14"/>
          </p:nvPr>
        </p:nvSpPr>
        <p:spPr>
          <a:xfrm>
            <a:off x="8158060" y="5110631"/>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86" name="Google Shape;786;p21"/>
          <p:cNvSpPr txBox="1">
            <a:spLocks noGrp="1"/>
          </p:cNvSpPr>
          <p:nvPr>
            <p:ph type="title" idx="15"/>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2475015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87"/>
        <p:cNvGrpSpPr/>
        <p:nvPr/>
      </p:nvGrpSpPr>
      <p:grpSpPr>
        <a:xfrm>
          <a:off x="0" y="0"/>
          <a:ext cx="0" cy="0"/>
          <a:chOff x="0" y="0"/>
          <a:chExt cx="0" cy="0"/>
        </a:xfrm>
      </p:grpSpPr>
      <p:grpSp>
        <p:nvGrpSpPr>
          <p:cNvPr id="788" name="Google Shape;788;p22"/>
          <p:cNvGrpSpPr/>
          <p:nvPr/>
        </p:nvGrpSpPr>
        <p:grpSpPr>
          <a:xfrm>
            <a:off x="560200" y="4284"/>
            <a:ext cx="11071533" cy="6858000"/>
            <a:chOff x="420150" y="3213"/>
            <a:chExt cx="8303650" cy="5143500"/>
          </a:xfrm>
        </p:grpSpPr>
        <p:cxnSp>
          <p:nvCxnSpPr>
            <p:cNvPr id="789" name="Google Shape;789;p2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0" name="Google Shape;790;p2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1" name="Google Shape;791;p2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2" name="Google Shape;792;p2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3" name="Google Shape;793;p2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4" name="Google Shape;794;p2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5" name="Google Shape;795;p2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6" name="Google Shape;796;p2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7" name="Google Shape;797;p2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8" name="Google Shape;798;p2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99" name="Google Shape;799;p2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0" name="Google Shape;800;p2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1" name="Google Shape;801;p2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2" name="Google Shape;802;p2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3" name="Google Shape;803;p2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4" name="Google Shape;804;p2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5" name="Google Shape;805;p2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06" name="Google Shape;806;p2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07" name="Google Shape;807;p22"/>
          <p:cNvGrpSpPr/>
          <p:nvPr/>
        </p:nvGrpSpPr>
        <p:grpSpPr>
          <a:xfrm>
            <a:off x="9708" y="9708"/>
            <a:ext cx="12172835" cy="6847144"/>
            <a:chOff x="7281" y="7281"/>
            <a:chExt cx="9129626" cy="5135358"/>
          </a:xfrm>
        </p:grpSpPr>
        <p:grpSp>
          <p:nvGrpSpPr>
            <p:cNvPr id="808" name="Google Shape;808;p22"/>
            <p:cNvGrpSpPr/>
            <p:nvPr/>
          </p:nvGrpSpPr>
          <p:grpSpPr>
            <a:xfrm>
              <a:off x="7281" y="7281"/>
              <a:ext cx="9129596" cy="5135358"/>
              <a:chOff x="7281" y="7281"/>
              <a:chExt cx="9129596" cy="5135358"/>
            </a:xfrm>
          </p:grpSpPr>
          <p:sp>
            <p:nvSpPr>
              <p:cNvPr id="809" name="Google Shape;809;p2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2"/>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2"/>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6" name="Google Shape;826;p2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22"/>
          <p:cNvSpPr txBox="1">
            <a:spLocks noGrp="1"/>
          </p:cNvSpPr>
          <p:nvPr>
            <p:ph type="subTitle" idx="1"/>
          </p:nvPr>
        </p:nvSpPr>
        <p:spPr>
          <a:xfrm>
            <a:off x="6204767" y="3571233"/>
            <a:ext cx="4404400" cy="151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829" name="Google Shape;829;p22"/>
          <p:cNvSpPr txBox="1">
            <a:spLocks noGrp="1"/>
          </p:cNvSpPr>
          <p:nvPr>
            <p:ph type="title"/>
          </p:nvPr>
        </p:nvSpPr>
        <p:spPr>
          <a:xfrm>
            <a:off x="6116767" y="1057967"/>
            <a:ext cx="4580400" cy="151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53410823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30"/>
        <p:cNvGrpSpPr/>
        <p:nvPr/>
      </p:nvGrpSpPr>
      <p:grpSpPr>
        <a:xfrm>
          <a:off x="0" y="0"/>
          <a:ext cx="0" cy="0"/>
          <a:chOff x="0" y="0"/>
          <a:chExt cx="0" cy="0"/>
        </a:xfrm>
      </p:grpSpPr>
      <p:grpSp>
        <p:nvGrpSpPr>
          <p:cNvPr id="831" name="Google Shape;831;p23"/>
          <p:cNvGrpSpPr/>
          <p:nvPr/>
        </p:nvGrpSpPr>
        <p:grpSpPr>
          <a:xfrm>
            <a:off x="560200" y="4284"/>
            <a:ext cx="11071533" cy="6858000"/>
            <a:chOff x="420150" y="3213"/>
            <a:chExt cx="8303650" cy="5143500"/>
          </a:xfrm>
        </p:grpSpPr>
        <p:cxnSp>
          <p:nvCxnSpPr>
            <p:cNvPr id="832" name="Google Shape;832;p2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3" name="Google Shape;833;p2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4" name="Google Shape;834;p2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5" name="Google Shape;835;p2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6" name="Google Shape;836;p2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7" name="Google Shape;837;p2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8" name="Google Shape;838;p2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39" name="Google Shape;839;p2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0" name="Google Shape;840;p2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1" name="Google Shape;841;p2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2" name="Google Shape;842;p2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3" name="Google Shape;843;p2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4" name="Google Shape;844;p2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5" name="Google Shape;845;p2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6" name="Google Shape;846;p2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7" name="Google Shape;847;p2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8" name="Google Shape;848;p2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49" name="Google Shape;849;p2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50" name="Google Shape;850;p23"/>
          <p:cNvGrpSpPr/>
          <p:nvPr/>
        </p:nvGrpSpPr>
        <p:grpSpPr>
          <a:xfrm>
            <a:off x="9708" y="9708"/>
            <a:ext cx="12172835" cy="6847144"/>
            <a:chOff x="7281" y="7281"/>
            <a:chExt cx="9129626" cy="5135358"/>
          </a:xfrm>
        </p:grpSpPr>
        <p:grpSp>
          <p:nvGrpSpPr>
            <p:cNvPr id="851" name="Google Shape;851;p23"/>
            <p:cNvGrpSpPr/>
            <p:nvPr/>
          </p:nvGrpSpPr>
          <p:grpSpPr>
            <a:xfrm>
              <a:off x="7281" y="7281"/>
              <a:ext cx="9129596" cy="5135358"/>
              <a:chOff x="7281" y="7281"/>
              <a:chExt cx="9129596" cy="5135358"/>
            </a:xfrm>
          </p:grpSpPr>
          <p:sp>
            <p:nvSpPr>
              <p:cNvPr id="852" name="Google Shape;852;p2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9" name="Google Shape;869;p2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1" name="Google Shape;871;p23"/>
          <p:cNvSpPr txBox="1">
            <a:spLocks noGrp="1"/>
          </p:cNvSpPr>
          <p:nvPr>
            <p:ph type="title" hasCustomPrompt="1"/>
          </p:nvPr>
        </p:nvSpPr>
        <p:spPr>
          <a:xfrm>
            <a:off x="2738400" y="3745733"/>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2" name="Google Shape;872;p23"/>
          <p:cNvSpPr txBox="1">
            <a:spLocks noGrp="1"/>
          </p:cNvSpPr>
          <p:nvPr>
            <p:ph type="subTitle" idx="1"/>
          </p:nvPr>
        </p:nvSpPr>
        <p:spPr>
          <a:xfrm>
            <a:off x="2738400" y="4890300"/>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73" name="Google Shape;873;p23"/>
          <p:cNvSpPr txBox="1">
            <a:spLocks noGrp="1"/>
          </p:cNvSpPr>
          <p:nvPr>
            <p:ph type="title" idx="2" hasCustomPrompt="1"/>
          </p:nvPr>
        </p:nvSpPr>
        <p:spPr>
          <a:xfrm>
            <a:off x="2738400" y="1559400"/>
            <a:ext cx="67152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74" name="Google Shape;874;p23"/>
          <p:cNvSpPr txBox="1">
            <a:spLocks noGrp="1"/>
          </p:cNvSpPr>
          <p:nvPr>
            <p:ph type="subTitle" idx="3"/>
          </p:nvPr>
        </p:nvSpPr>
        <p:spPr>
          <a:xfrm>
            <a:off x="2738400" y="2703967"/>
            <a:ext cx="67152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4718532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75"/>
        <p:cNvGrpSpPr/>
        <p:nvPr/>
      </p:nvGrpSpPr>
      <p:grpSpPr>
        <a:xfrm>
          <a:off x="0" y="0"/>
          <a:ext cx="0" cy="0"/>
          <a:chOff x="0" y="0"/>
          <a:chExt cx="0" cy="0"/>
        </a:xfrm>
      </p:grpSpPr>
      <p:grpSp>
        <p:nvGrpSpPr>
          <p:cNvPr id="876" name="Google Shape;876;p24"/>
          <p:cNvGrpSpPr/>
          <p:nvPr/>
        </p:nvGrpSpPr>
        <p:grpSpPr>
          <a:xfrm>
            <a:off x="560200" y="4284"/>
            <a:ext cx="11071533" cy="6858000"/>
            <a:chOff x="420150" y="3213"/>
            <a:chExt cx="8303650" cy="5143500"/>
          </a:xfrm>
        </p:grpSpPr>
        <p:cxnSp>
          <p:nvCxnSpPr>
            <p:cNvPr id="877" name="Google Shape;877;p2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8" name="Google Shape;878;p2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79" name="Google Shape;879;p2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0" name="Google Shape;880;p2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1" name="Google Shape;881;p2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2" name="Google Shape;882;p2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3" name="Google Shape;883;p2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4" name="Google Shape;884;p2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5" name="Google Shape;885;p2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6" name="Google Shape;886;p2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7" name="Google Shape;887;p2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8" name="Google Shape;888;p2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89" name="Google Shape;889;p2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0" name="Google Shape;890;p2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1" name="Google Shape;891;p2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2" name="Google Shape;892;p2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3" name="Google Shape;893;p2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894" name="Google Shape;894;p2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895" name="Google Shape;895;p24"/>
          <p:cNvGrpSpPr/>
          <p:nvPr/>
        </p:nvGrpSpPr>
        <p:grpSpPr>
          <a:xfrm>
            <a:off x="9201" y="85669"/>
            <a:ext cx="12173675" cy="6779468"/>
            <a:chOff x="6901" y="64251"/>
            <a:chExt cx="9130256" cy="5084601"/>
          </a:xfrm>
        </p:grpSpPr>
        <p:sp>
          <p:nvSpPr>
            <p:cNvPr id="896" name="Google Shape;896;p2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2" name="Google Shape;912;p2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24"/>
          <p:cNvSpPr txBox="1">
            <a:spLocks noGrp="1"/>
          </p:cNvSpPr>
          <p:nvPr>
            <p:ph type="subTitle" idx="1"/>
          </p:nvPr>
        </p:nvSpPr>
        <p:spPr>
          <a:xfrm>
            <a:off x="1469733" y="2490000"/>
            <a:ext cx="3876800" cy="187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5" name="Google Shape;915;p2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21745320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16"/>
        <p:cNvGrpSpPr/>
        <p:nvPr/>
      </p:nvGrpSpPr>
      <p:grpSpPr>
        <a:xfrm>
          <a:off x="0" y="0"/>
          <a:ext cx="0" cy="0"/>
          <a:chOff x="0" y="0"/>
          <a:chExt cx="0" cy="0"/>
        </a:xfrm>
      </p:grpSpPr>
      <p:grpSp>
        <p:nvGrpSpPr>
          <p:cNvPr id="917" name="Google Shape;917;p25"/>
          <p:cNvGrpSpPr/>
          <p:nvPr/>
        </p:nvGrpSpPr>
        <p:grpSpPr>
          <a:xfrm>
            <a:off x="560200" y="4284"/>
            <a:ext cx="11071533" cy="6858000"/>
            <a:chOff x="420150" y="3213"/>
            <a:chExt cx="8303650" cy="5143500"/>
          </a:xfrm>
        </p:grpSpPr>
        <p:cxnSp>
          <p:nvCxnSpPr>
            <p:cNvPr id="918" name="Google Shape;918;p2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19" name="Google Shape;919;p2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0" name="Google Shape;920;p2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1" name="Google Shape;921;p2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2" name="Google Shape;922;p2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3" name="Google Shape;923;p2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4" name="Google Shape;924;p2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5" name="Google Shape;925;p2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6" name="Google Shape;926;p2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7" name="Google Shape;927;p2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8" name="Google Shape;928;p2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29" name="Google Shape;929;p2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0" name="Google Shape;930;p2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1" name="Google Shape;931;p2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2" name="Google Shape;932;p2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3" name="Google Shape;933;p2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4" name="Google Shape;934;p2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35" name="Google Shape;935;p2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36" name="Google Shape;936;p25"/>
          <p:cNvGrpSpPr/>
          <p:nvPr/>
        </p:nvGrpSpPr>
        <p:grpSpPr>
          <a:xfrm>
            <a:off x="9201" y="9291"/>
            <a:ext cx="12173675" cy="6793272"/>
            <a:chOff x="6901" y="6968"/>
            <a:chExt cx="9130256" cy="5094954"/>
          </a:xfrm>
        </p:grpSpPr>
        <p:sp>
          <p:nvSpPr>
            <p:cNvPr id="937" name="Google Shape;937;p2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3" name="Google Shape;953;p2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5"/>
          <p:cNvSpPr txBox="1">
            <a:spLocks noGrp="1"/>
          </p:cNvSpPr>
          <p:nvPr>
            <p:ph type="subTitle" idx="1"/>
          </p:nvPr>
        </p:nvSpPr>
        <p:spPr>
          <a:xfrm>
            <a:off x="6956133" y="2490000"/>
            <a:ext cx="3876800" cy="187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6" name="Google Shape;956;p2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11921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0"/>
        <p:cNvGrpSpPr/>
        <p:nvPr/>
      </p:nvGrpSpPr>
      <p:grpSpPr>
        <a:xfrm>
          <a:off x="0" y="0"/>
          <a:ext cx="0" cy="0"/>
          <a:chOff x="0" y="0"/>
          <a:chExt cx="0" cy="0"/>
        </a:xfrm>
      </p:grpSpPr>
      <p:grpSp>
        <p:nvGrpSpPr>
          <p:cNvPr id="141" name="Google Shape;141;p5"/>
          <p:cNvGrpSpPr/>
          <p:nvPr/>
        </p:nvGrpSpPr>
        <p:grpSpPr>
          <a:xfrm>
            <a:off x="560200" y="4284"/>
            <a:ext cx="11071533" cy="6858000"/>
            <a:chOff x="420150" y="3213"/>
            <a:chExt cx="8303650" cy="5143500"/>
          </a:xfrm>
        </p:grpSpPr>
        <p:cxnSp>
          <p:nvCxnSpPr>
            <p:cNvPr id="142" name="Google Shape;142;p5"/>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3" name="Google Shape;143;p5"/>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4" name="Google Shape;144;p5"/>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5" name="Google Shape;145;p5"/>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6" name="Google Shape;146;p5"/>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7" name="Google Shape;147;p5"/>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8" name="Google Shape;148;p5"/>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9" name="Google Shape;149;p5"/>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0" name="Google Shape;150;p5"/>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1" name="Google Shape;151;p5"/>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2" name="Google Shape;152;p5"/>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3" name="Google Shape;153;p5"/>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4" name="Google Shape;154;p5"/>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5" name="Google Shape;155;p5"/>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6" name="Google Shape;156;p5"/>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7" name="Google Shape;157;p5"/>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8" name="Google Shape;158;p5"/>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9" name="Google Shape;159;p5"/>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60" name="Google Shape;160;p5"/>
          <p:cNvGrpSpPr/>
          <p:nvPr/>
        </p:nvGrpSpPr>
        <p:grpSpPr>
          <a:xfrm>
            <a:off x="9201" y="9291"/>
            <a:ext cx="12173675" cy="6793272"/>
            <a:chOff x="6901" y="6968"/>
            <a:chExt cx="9130256" cy="5094954"/>
          </a:xfrm>
        </p:grpSpPr>
        <p:sp>
          <p:nvSpPr>
            <p:cNvPr id="161" name="Google Shape;161;p5"/>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5"/>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 name="Google Shape;179;p5"/>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5"/>
          <p:cNvSpPr txBox="1">
            <a:spLocks noGrp="1"/>
          </p:cNvSpPr>
          <p:nvPr>
            <p:ph type="subTitle" idx="1"/>
          </p:nvPr>
        </p:nvSpPr>
        <p:spPr>
          <a:xfrm>
            <a:off x="1721017" y="3477233"/>
            <a:ext cx="3876800" cy="64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2" name="Google Shape;182;p5"/>
          <p:cNvSpPr txBox="1">
            <a:spLocks noGrp="1"/>
          </p:cNvSpPr>
          <p:nvPr>
            <p:ph type="subTitle" idx="2"/>
          </p:nvPr>
        </p:nvSpPr>
        <p:spPr>
          <a:xfrm>
            <a:off x="6594184" y="34772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183" name="Google Shape;183;p5"/>
          <p:cNvSpPr txBox="1">
            <a:spLocks noGrp="1"/>
          </p:cNvSpPr>
          <p:nvPr>
            <p:ph type="subTitle" idx="3"/>
          </p:nvPr>
        </p:nvSpPr>
        <p:spPr>
          <a:xfrm>
            <a:off x="1721017"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4" name="Google Shape;184;p5"/>
          <p:cNvSpPr txBox="1">
            <a:spLocks noGrp="1"/>
          </p:cNvSpPr>
          <p:nvPr>
            <p:ph type="subTitle" idx="4"/>
          </p:nvPr>
        </p:nvSpPr>
        <p:spPr>
          <a:xfrm>
            <a:off x="6594184" y="4194333"/>
            <a:ext cx="3876800" cy="14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5" name="Google Shape;185;p5"/>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7275526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57"/>
        <p:cNvGrpSpPr/>
        <p:nvPr/>
      </p:nvGrpSpPr>
      <p:grpSpPr>
        <a:xfrm>
          <a:off x="0" y="0"/>
          <a:ext cx="0" cy="0"/>
          <a:chOff x="0" y="0"/>
          <a:chExt cx="0" cy="0"/>
        </a:xfrm>
      </p:grpSpPr>
      <p:grpSp>
        <p:nvGrpSpPr>
          <p:cNvPr id="958" name="Google Shape;958;p26"/>
          <p:cNvGrpSpPr/>
          <p:nvPr/>
        </p:nvGrpSpPr>
        <p:grpSpPr>
          <a:xfrm>
            <a:off x="560200" y="4284"/>
            <a:ext cx="11071533" cy="6858000"/>
            <a:chOff x="420150" y="3213"/>
            <a:chExt cx="8303650" cy="5143500"/>
          </a:xfrm>
        </p:grpSpPr>
        <p:cxnSp>
          <p:nvCxnSpPr>
            <p:cNvPr id="959" name="Google Shape;959;p26"/>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0" name="Google Shape;960;p26"/>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1" name="Google Shape;961;p26"/>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2" name="Google Shape;962;p26"/>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3" name="Google Shape;963;p26"/>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4" name="Google Shape;964;p26"/>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5" name="Google Shape;965;p26"/>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6" name="Google Shape;966;p26"/>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7" name="Google Shape;967;p26"/>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8" name="Google Shape;968;p26"/>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69" name="Google Shape;969;p26"/>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0" name="Google Shape;970;p26"/>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1" name="Google Shape;971;p26"/>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2" name="Google Shape;972;p26"/>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3" name="Google Shape;973;p26"/>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4" name="Google Shape;974;p26"/>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5" name="Google Shape;975;p26"/>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976" name="Google Shape;976;p26"/>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977" name="Google Shape;977;p26"/>
          <p:cNvGrpSpPr/>
          <p:nvPr/>
        </p:nvGrpSpPr>
        <p:grpSpPr>
          <a:xfrm>
            <a:off x="9201" y="85669"/>
            <a:ext cx="12173675" cy="6779468"/>
            <a:chOff x="6901" y="64251"/>
            <a:chExt cx="9130256" cy="5084601"/>
          </a:xfrm>
        </p:grpSpPr>
        <p:sp>
          <p:nvSpPr>
            <p:cNvPr id="978" name="Google Shape;978;p26"/>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6"/>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6"/>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6"/>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6"/>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4" name="Google Shape;994;p26"/>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26"/>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26"/>
          <p:cNvSpPr txBox="1">
            <a:spLocks noGrp="1"/>
          </p:cNvSpPr>
          <p:nvPr>
            <p:ph type="subTitle" idx="1"/>
          </p:nvPr>
        </p:nvSpPr>
        <p:spPr>
          <a:xfrm>
            <a:off x="1721000"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7" name="Google Shape;997;p26"/>
          <p:cNvSpPr txBox="1">
            <a:spLocks noGrp="1"/>
          </p:cNvSpPr>
          <p:nvPr>
            <p:ph type="subTitle" idx="2"/>
          </p:nvPr>
        </p:nvSpPr>
        <p:spPr>
          <a:xfrm>
            <a:off x="6594167" y="4464000"/>
            <a:ext cx="3876800" cy="62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667">
                <a:solidFill>
                  <a:schemeClr val="dk1"/>
                </a:solidFill>
                <a:latin typeface="Angkor"/>
                <a:ea typeface="Angkor"/>
                <a:cs typeface="Angkor"/>
                <a:sym typeface="Angkor"/>
              </a:defRPr>
            </a:lvl1pPr>
            <a:lvl2pPr lvl="1"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2pPr>
            <a:lvl3pPr lvl="2"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3pPr>
            <a:lvl4pPr lvl="3"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4pPr>
            <a:lvl5pPr lvl="4"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5pPr>
            <a:lvl6pPr lvl="5"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6pPr>
            <a:lvl7pPr lvl="6"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7pPr>
            <a:lvl8pPr lvl="7" algn="ctr" rtl="0">
              <a:lnSpc>
                <a:spcPct val="100000"/>
              </a:lnSpc>
              <a:spcBef>
                <a:spcPts val="2133"/>
              </a:spcBef>
              <a:spcAft>
                <a:spcPts val="0"/>
              </a:spcAft>
              <a:buClr>
                <a:schemeClr val="dk1"/>
              </a:buClr>
              <a:buSzPts val="2000"/>
              <a:buFont typeface="Bebas Neue"/>
              <a:buNone/>
              <a:defRPr sz="2667">
                <a:solidFill>
                  <a:schemeClr val="dk1"/>
                </a:solidFill>
                <a:latin typeface="Bebas Neue"/>
                <a:ea typeface="Bebas Neue"/>
                <a:cs typeface="Bebas Neue"/>
                <a:sym typeface="Bebas Neue"/>
              </a:defRPr>
            </a:lvl8pPr>
            <a:lvl9pPr lvl="8" algn="ctr" rtl="0">
              <a:lnSpc>
                <a:spcPct val="100000"/>
              </a:lnSpc>
              <a:spcBef>
                <a:spcPts val="2133"/>
              </a:spcBef>
              <a:spcAft>
                <a:spcPts val="2133"/>
              </a:spcAft>
              <a:buClr>
                <a:schemeClr val="dk1"/>
              </a:buClr>
              <a:buSzPts val="2000"/>
              <a:buFont typeface="Bebas Neue"/>
              <a:buNone/>
              <a:defRPr sz="2667">
                <a:solidFill>
                  <a:schemeClr val="dk1"/>
                </a:solidFill>
                <a:latin typeface="Bebas Neue"/>
                <a:ea typeface="Bebas Neue"/>
                <a:cs typeface="Bebas Neue"/>
                <a:sym typeface="Bebas Neue"/>
              </a:defRPr>
            </a:lvl9pPr>
          </a:lstStyle>
          <a:p>
            <a:endParaRPr/>
          </a:p>
        </p:txBody>
      </p:sp>
      <p:sp>
        <p:nvSpPr>
          <p:cNvPr id="998" name="Google Shape;998;p26"/>
          <p:cNvSpPr txBox="1">
            <a:spLocks noGrp="1"/>
          </p:cNvSpPr>
          <p:nvPr>
            <p:ph type="subTitle" idx="3"/>
          </p:nvPr>
        </p:nvSpPr>
        <p:spPr>
          <a:xfrm>
            <a:off x="1721000"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99" name="Google Shape;999;p26"/>
          <p:cNvSpPr txBox="1">
            <a:spLocks noGrp="1"/>
          </p:cNvSpPr>
          <p:nvPr>
            <p:ph type="subTitle" idx="4"/>
          </p:nvPr>
        </p:nvSpPr>
        <p:spPr>
          <a:xfrm>
            <a:off x="6594167" y="4862433"/>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00" name="Google Shape;1000;p26"/>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0021776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01"/>
        <p:cNvGrpSpPr/>
        <p:nvPr/>
      </p:nvGrpSpPr>
      <p:grpSpPr>
        <a:xfrm>
          <a:off x="0" y="0"/>
          <a:ext cx="0" cy="0"/>
          <a:chOff x="0" y="0"/>
          <a:chExt cx="0" cy="0"/>
        </a:xfrm>
      </p:grpSpPr>
      <p:grpSp>
        <p:nvGrpSpPr>
          <p:cNvPr id="1002" name="Google Shape;1002;p27"/>
          <p:cNvGrpSpPr/>
          <p:nvPr/>
        </p:nvGrpSpPr>
        <p:grpSpPr>
          <a:xfrm>
            <a:off x="560200" y="4284"/>
            <a:ext cx="11071533" cy="6858000"/>
            <a:chOff x="420150" y="3213"/>
            <a:chExt cx="8303650" cy="5143500"/>
          </a:xfrm>
        </p:grpSpPr>
        <p:cxnSp>
          <p:nvCxnSpPr>
            <p:cNvPr id="1003" name="Google Shape;1003;p27"/>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4" name="Google Shape;1004;p27"/>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5" name="Google Shape;1005;p27"/>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6" name="Google Shape;1006;p27"/>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7" name="Google Shape;1007;p27"/>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8" name="Google Shape;1008;p27"/>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9" name="Google Shape;1009;p27"/>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0" name="Google Shape;1010;p27"/>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1" name="Google Shape;1011;p27"/>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2" name="Google Shape;1012;p27"/>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3" name="Google Shape;1013;p27"/>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4" name="Google Shape;1014;p27"/>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5" name="Google Shape;1015;p27"/>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6" name="Google Shape;1016;p27"/>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7" name="Google Shape;1017;p27"/>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8" name="Google Shape;1018;p27"/>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9" name="Google Shape;1019;p27"/>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0" name="Google Shape;1020;p27"/>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21" name="Google Shape;1021;p27"/>
          <p:cNvGrpSpPr/>
          <p:nvPr/>
        </p:nvGrpSpPr>
        <p:grpSpPr>
          <a:xfrm>
            <a:off x="9201" y="9291"/>
            <a:ext cx="12173675" cy="6793272"/>
            <a:chOff x="6901" y="6968"/>
            <a:chExt cx="9130256" cy="5094954"/>
          </a:xfrm>
        </p:grpSpPr>
        <p:sp>
          <p:nvSpPr>
            <p:cNvPr id="1022" name="Google Shape;1022;p27"/>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7"/>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7"/>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7"/>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27"/>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7"/>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7"/>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7"/>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7"/>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7"/>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7"/>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7"/>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7"/>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7"/>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7"/>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7"/>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27"/>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27"/>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27"/>
          <p:cNvSpPr txBox="1">
            <a:spLocks noGrp="1"/>
          </p:cNvSpPr>
          <p:nvPr>
            <p:ph type="subTitle" idx="1"/>
          </p:nvPr>
        </p:nvSpPr>
        <p:spPr>
          <a:xfrm>
            <a:off x="914400" y="1933967"/>
            <a:ext cx="9686000" cy="136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u="sng"/>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41" name="Google Shape;1041;p27"/>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1873702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42"/>
        <p:cNvGrpSpPr/>
        <p:nvPr/>
      </p:nvGrpSpPr>
      <p:grpSpPr>
        <a:xfrm>
          <a:off x="0" y="0"/>
          <a:ext cx="0" cy="0"/>
          <a:chOff x="0" y="0"/>
          <a:chExt cx="0" cy="0"/>
        </a:xfrm>
      </p:grpSpPr>
      <p:grpSp>
        <p:nvGrpSpPr>
          <p:cNvPr id="1043" name="Google Shape;1043;p28"/>
          <p:cNvGrpSpPr/>
          <p:nvPr/>
        </p:nvGrpSpPr>
        <p:grpSpPr>
          <a:xfrm>
            <a:off x="560200" y="4284"/>
            <a:ext cx="11071533" cy="6858000"/>
            <a:chOff x="420150" y="3213"/>
            <a:chExt cx="8303650" cy="5143500"/>
          </a:xfrm>
        </p:grpSpPr>
        <p:cxnSp>
          <p:nvCxnSpPr>
            <p:cNvPr id="1044" name="Google Shape;1044;p28"/>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5" name="Google Shape;1045;p28"/>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6" name="Google Shape;1046;p28"/>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7" name="Google Shape;1047;p28"/>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8" name="Google Shape;1048;p28"/>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9" name="Google Shape;1049;p28"/>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0" name="Google Shape;1050;p28"/>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1" name="Google Shape;1051;p28"/>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2" name="Google Shape;1052;p28"/>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3" name="Google Shape;1053;p28"/>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4" name="Google Shape;1054;p28"/>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5" name="Google Shape;1055;p28"/>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6" name="Google Shape;1056;p28"/>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7" name="Google Shape;1057;p28"/>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8" name="Google Shape;1058;p28"/>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9" name="Google Shape;1059;p28"/>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0" name="Google Shape;1060;p28"/>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1" name="Google Shape;1061;p28"/>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062" name="Google Shape;1062;p28"/>
          <p:cNvGrpSpPr/>
          <p:nvPr/>
        </p:nvGrpSpPr>
        <p:grpSpPr>
          <a:xfrm>
            <a:off x="9201" y="85669"/>
            <a:ext cx="12173675" cy="6779468"/>
            <a:chOff x="6901" y="64251"/>
            <a:chExt cx="9130256" cy="5084601"/>
          </a:xfrm>
        </p:grpSpPr>
        <p:sp>
          <p:nvSpPr>
            <p:cNvPr id="1063" name="Google Shape;1063;p28"/>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8"/>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8"/>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8"/>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8"/>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8"/>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8"/>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8"/>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8"/>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8"/>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8"/>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8"/>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8"/>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8"/>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8"/>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8"/>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79" name="Google Shape;1079;p28"/>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28"/>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28"/>
          <p:cNvSpPr txBox="1">
            <a:spLocks noGrp="1"/>
          </p:cNvSpPr>
          <p:nvPr>
            <p:ph type="subTitle" idx="1"/>
          </p:nvPr>
        </p:nvSpPr>
        <p:spPr>
          <a:xfrm>
            <a:off x="914400" y="1933967"/>
            <a:ext cx="9511600" cy="38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Char char="●"/>
              <a:defRPr sz="1867"/>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82" name="Google Shape;1082;p28"/>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8949106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083"/>
        <p:cNvGrpSpPr/>
        <p:nvPr/>
      </p:nvGrpSpPr>
      <p:grpSpPr>
        <a:xfrm>
          <a:off x="0" y="0"/>
          <a:ext cx="0" cy="0"/>
          <a:chOff x="0" y="0"/>
          <a:chExt cx="0" cy="0"/>
        </a:xfrm>
      </p:grpSpPr>
      <p:grpSp>
        <p:nvGrpSpPr>
          <p:cNvPr id="1084" name="Google Shape;1084;p29"/>
          <p:cNvGrpSpPr/>
          <p:nvPr/>
        </p:nvGrpSpPr>
        <p:grpSpPr>
          <a:xfrm>
            <a:off x="560200" y="4284"/>
            <a:ext cx="11071533" cy="6858000"/>
            <a:chOff x="420150" y="3213"/>
            <a:chExt cx="8303650" cy="5143500"/>
          </a:xfrm>
        </p:grpSpPr>
        <p:cxnSp>
          <p:nvCxnSpPr>
            <p:cNvPr id="1085" name="Google Shape;1085;p29"/>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6" name="Google Shape;1086;p29"/>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7" name="Google Shape;1087;p29"/>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8" name="Google Shape;1088;p29"/>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9" name="Google Shape;1089;p29"/>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0" name="Google Shape;1090;p29"/>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1" name="Google Shape;1091;p29"/>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2" name="Google Shape;1092;p29"/>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3" name="Google Shape;1093;p29"/>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4" name="Google Shape;1094;p29"/>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5" name="Google Shape;1095;p29"/>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6" name="Google Shape;1096;p29"/>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7" name="Google Shape;1097;p29"/>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8" name="Google Shape;1098;p29"/>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9" name="Google Shape;1099;p29"/>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0" name="Google Shape;1100;p29"/>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1" name="Google Shape;1101;p29"/>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2" name="Google Shape;1102;p29"/>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03" name="Google Shape;1103;p29"/>
          <p:cNvGrpSpPr/>
          <p:nvPr/>
        </p:nvGrpSpPr>
        <p:grpSpPr>
          <a:xfrm>
            <a:off x="9201" y="85669"/>
            <a:ext cx="12173675" cy="6779468"/>
            <a:chOff x="6901" y="64251"/>
            <a:chExt cx="9130256" cy="5084601"/>
          </a:xfrm>
        </p:grpSpPr>
        <p:sp>
          <p:nvSpPr>
            <p:cNvPr id="1104" name="Google Shape;1104;p29"/>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9"/>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9"/>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9"/>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9"/>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9"/>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9"/>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9"/>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9"/>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9"/>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9"/>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9"/>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9"/>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9"/>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9"/>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9"/>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0" name="Google Shape;1120;p29"/>
          <p:cNvSpPr/>
          <p:nvPr/>
        </p:nvSpPr>
        <p:spPr>
          <a:xfrm>
            <a:off x="560267" y="719999"/>
            <a:ext cx="11071600" cy="57092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1" name="Google Shape;1121;p29"/>
          <p:cNvSpPr txBox="1">
            <a:spLocks noGrp="1"/>
          </p:cNvSpPr>
          <p:nvPr>
            <p:ph type="ctrTitle"/>
          </p:nvPr>
        </p:nvSpPr>
        <p:spPr>
          <a:xfrm>
            <a:off x="2821200" y="796367"/>
            <a:ext cx="6549600" cy="141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22" name="Google Shape;1122;p29"/>
          <p:cNvSpPr txBox="1">
            <a:spLocks noGrp="1"/>
          </p:cNvSpPr>
          <p:nvPr>
            <p:ph type="subTitle" idx="1"/>
          </p:nvPr>
        </p:nvSpPr>
        <p:spPr>
          <a:xfrm>
            <a:off x="3707000" y="2056500"/>
            <a:ext cx="4778000" cy="163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3" name="Google Shape;1123;p29"/>
          <p:cNvSpPr txBox="1">
            <a:spLocks noGrp="1"/>
          </p:cNvSpPr>
          <p:nvPr>
            <p:ph type="subTitle" idx="2"/>
          </p:nvPr>
        </p:nvSpPr>
        <p:spPr>
          <a:xfrm>
            <a:off x="3707000" y="4681117"/>
            <a:ext cx="4778000" cy="5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9"/>
          <p:cNvSpPr txBox="1"/>
          <p:nvPr/>
        </p:nvSpPr>
        <p:spPr>
          <a:xfrm>
            <a:off x="2717733" y="5425267"/>
            <a:ext cx="6444800" cy="738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467">
                <a:solidFill>
                  <a:srgbClr val="252528"/>
                </a:solidFill>
                <a:latin typeface="Lexend Deca Light"/>
                <a:ea typeface="Lexend Deca Light"/>
                <a:cs typeface="Lexend Deca Light"/>
                <a:sym typeface="Lexend Deca Light"/>
              </a:rPr>
              <a:t>CREDITS: This presentation template was created by </a:t>
            </a:r>
            <a:r>
              <a:rPr lang="en" sz="1467" b="1">
                <a:solidFill>
                  <a:srgbClr val="252528"/>
                </a:solidFill>
                <a:latin typeface="Lexend Deca"/>
                <a:ea typeface="Lexend Deca"/>
                <a:cs typeface="Lexend Deca"/>
                <a:sym typeface="Lexend Deca"/>
              </a:rPr>
              <a:t>Slidesgo</a:t>
            </a:r>
            <a:r>
              <a:rPr lang="en" sz="1467">
                <a:solidFill>
                  <a:srgbClr val="252528"/>
                </a:solidFill>
                <a:latin typeface="Lexend Deca Light"/>
                <a:ea typeface="Lexend Deca Light"/>
                <a:cs typeface="Lexend Deca Light"/>
                <a:sym typeface="Lexend Deca Light"/>
              </a:rPr>
              <a:t>, including icons by </a:t>
            </a:r>
            <a:r>
              <a:rPr lang="en" sz="1467" b="1">
                <a:solidFill>
                  <a:srgbClr val="252528"/>
                </a:solidFill>
                <a:latin typeface="Lexend Deca"/>
                <a:ea typeface="Lexend Deca"/>
                <a:cs typeface="Lexend Deca"/>
                <a:sym typeface="Lexend Deca"/>
              </a:rPr>
              <a:t>Flaticon</a:t>
            </a:r>
            <a:r>
              <a:rPr lang="en" sz="1467">
                <a:solidFill>
                  <a:srgbClr val="252528"/>
                </a:solidFill>
                <a:latin typeface="Lexend Deca Light"/>
                <a:ea typeface="Lexend Deca Light"/>
                <a:cs typeface="Lexend Deca Light"/>
                <a:sym typeface="Lexend Deca Light"/>
              </a:rPr>
              <a:t>, and infographics &amp; images by </a:t>
            </a:r>
            <a:r>
              <a:rPr lang="en" sz="1467" b="1">
                <a:solidFill>
                  <a:srgbClr val="252528"/>
                </a:solidFill>
                <a:latin typeface="Lexend Deca"/>
                <a:ea typeface="Lexend Deca"/>
                <a:cs typeface="Lexend Deca"/>
                <a:sym typeface="Lexend Deca"/>
              </a:rPr>
              <a:t>Freepik</a:t>
            </a:r>
            <a:endParaRPr sz="1467" b="1">
              <a:solidFill>
                <a:srgbClr val="252528"/>
              </a:solidFill>
              <a:latin typeface="Lexend Deca"/>
              <a:ea typeface="Lexend Deca"/>
              <a:cs typeface="Lexend Deca"/>
              <a:sym typeface="Lexend Deca"/>
            </a:endParaRPr>
          </a:p>
        </p:txBody>
      </p:sp>
    </p:spTree>
    <p:extLst>
      <p:ext uri="{BB962C8B-B14F-4D97-AF65-F5344CB8AC3E}">
        <p14:creationId xmlns:p14="http://schemas.microsoft.com/office/powerpoint/2010/main" val="47923014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25"/>
        <p:cNvGrpSpPr/>
        <p:nvPr/>
      </p:nvGrpSpPr>
      <p:grpSpPr>
        <a:xfrm>
          <a:off x="0" y="0"/>
          <a:ext cx="0" cy="0"/>
          <a:chOff x="0" y="0"/>
          <a:chExt cx="0" cy="0"/>
        </a:xfrm>
      </p:grpSpPr>
      <p:grpSp>
        <p:nvGrpSpPr>
          <p:cNvPr id="1126" name="Google Shape;1126;p30"/>
          <p:cNvGrpSpPr/>
          <p:nvPr/>
        </p:nvGrpSpPr>
        <p:grpSpPr>
          <a:xfrm>
            <a:off x="560200" y="4284"/>
            <a:ext cx="11071533" cy="6858000"/>
            <a:chOff x="420150" y="3213"/>
            <a:chExt cx="8303650" cy="5143500"/>
          </a:xfrm>
        </p:grpSpPr>
        <p:cxnSp>
          <p:nvCxnSpPr>
            <p:cNvPr id="1127" name="Google Shape;1127;p30"/>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8" name="Google Shape;1128;p30"/>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9" name="Google Shape;1129;p30"/>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0" name="Google Shape;1130;p30"/>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1" name="Google Shape;1131;p30"/>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2" name="Google Shape;1132;p30"/>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3" name="Google Shape;1133;p30"/>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4" name="Google Shape;1134;p30"/>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5" name="Google Shape;1135;p30"/>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6" name="Google Shape;1136;p30"/>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7" name="Google Shape;1137;p30"/>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8" name="Google Shape;1138;p30"/>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9" name="Google Shape;1139;p30"/>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0" name="Google Shape;1140;p30"/>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1" name="Google Shape;1141;p30"/>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2" name="Google Shape;1142;p30"/>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3" name="Google Shape;1143;p30"/>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4" name="Google Shape;1144;p30"/>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45" name="Google Shape;1145;p30"/>
          <p:cNvGrpSpPr/>
          <p:nvPr/>
        </p:nvGrpSpPr>
        <p:grpSpPr>
          <a:xfrm>
            <a:off x="9201" y="9291"/>
            <a:ext cx="12173675" cy="6793272"/>
            <a:chOff x="6901" y="6968"/>
            <a:chExt cx="9130256" cy="5094954"/>
          </a:xfrm>
        </p:grpSpPr>
        <p:sp>
          <p:nvSpPr>
            <p:cNvPr id="1146" name="Google Shape;1146;p30"/>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6901" y="1919761"/>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6901" y="6968"/>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6901" y="3032030"/>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6901" y="879807"/>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0"/>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0"/>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0"/>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0"/>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0"/>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0147530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162"/>
        <p:cNvGrpSpPr/>
        <p:nvPr/>
      </p:nvGrpSpPr>
      <p:grpSpPr>
        <a:xfrm>
          <a:off x="0" y="0"/>
          <a:ext cx="0" cy="0"/>
          <a:chOff x="0" y="0"/>
          <a:chExt cx="0" cy="0"/>
        </a:xfrm>
      </p:grpSpPr>
      <p:grpSp>
        <p:nvGrpSpPr>
          <p:cNvPr id="1163" name="Google Shape;1163;p31"/>
          <p:cNvGrpSpPr/>
          <p:nvPr/>
        </p:nvGrpSpPr>
        <p:grpSpPr>
          <a:xfrm>
            <a:off x="560200" y="4284"/>
            <a:ext cx="11071533" cy="6858000"/>
            <a:chOff x="420150" y="3213"/>
            <a:chExt cx="8303650" cy="5143500"/>
          </a:xfrm>
        </p:grpSpPr>
        <p:cxnSp>
          <p:nvCxnSpPr>
            <p:cNvPr id="1164" name="Google Shape;1164;p31"/>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5" name="Google Shape;1165;p31"/>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6" name="Google Shape;1166;p31"/>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7" name="Google Shape;1167;p31"/>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8" name="Google Shape;1168;p31"/>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9" name="Google Shape;1169;p31"/>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0" name="Google Shape;1170;p31"/>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1" name="Google Shape;1171;p31"/>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2" name="Google Shape;1172;p31"/>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3" name="Google Shape;1173;p31"/>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4" name="Google Shape;1174;p31"/>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5" name="Google Shape;1175;p31"/>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6" name="Google Shape;1176;p31"/>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7" name="Google Shape;1177;p31"/>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8" name="Google Shape;1178;p31"/>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79" name="Google Shape;1179;p31"/>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0" name="Google Shape;1180;p31"/>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81" name="Google Shape;1181;p31"/>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82" name="Google Shape;1182;p31"/>
          <p:cNvGrpSpPr/>
          <p:nvPr/>
        </p:nvGrpSpPr>
        <p:grpSpPr>
          <a:xfrm>
            <a:off x="9708" y="9708"/>
            <a:ext cx="12172835" cy="6847144"/>
            <a:chOff x="7281" y="7281"/>
            <a:chExt cx="9129626" cy="5135358"/>
          </a:xfrm>
        </p:grpSpPr>
        <p:grpSp>
          <p:nvGrpSpPr>
            <p:cNvPr id="1183" name="Google Shape;1183;p31"/>
            <p:cNvGrpSpPr/>
            <p:nvPr/>
          </p:nvGrpSpPr>
          <p:grpSpPr>
            <a:xfrm>
              <a:off x="7281" y="7281"/>
              <a:ext cx="9129596" cy="5135358"/>
              <a:chOff x="7281" y="7281"/>
              <a:chExt cx="9129596" cy="5135358"/>
            </a:xfrm>
          </p:grpSpPr>
          <p:sp>
            <p:nvSpPr>
              <p:cNvPr id="1184" name="Google Shape;1184;p31"/>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1"/>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1"/>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1"/>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1"/>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1"/>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1"/>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1"/>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1"/>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1"/>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1"/>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1"/>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1"/>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1"/>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1"/>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1"/>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31"/>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1"/>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2675900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3"/>
        <p:cNvGrpSpPr/>
        <p:nvPr/>
      </p:nvGrpSpPr>
      <p:grpSpPr>
        <a:xfrm>
          <a:off x="0" y="0"/>
          <a:ext cx="0" cy="0"/>
          <a:chOff x="0" y="0"/>
          <a:chExt cx="0" cy="0"/>
        </a:xfrm>
      </p:grpSpPr>
      <p:grpSp>
        <p:nvGrpSpPr>
          <p:cNvPr id="1204" name="Google Shape;1204;p32"/>
          <p:cNvGrpSpPr/>
          <p:nvPr/>
        </p:nvGrpSpPr>
        <p:grpSpPr>
          <a:xfrm>
            <a:off x="560200" y="4284"/>
            <a:ext cx="11071533" cy="6858000"/>
            <a:chOff x="420150" y="3213"/>
            <a:chExt cx="8303650" cy="5143500"/>
          </a:xfrm>
        </p:grpSpPr>
        <p:cxnSp>
          <p:nvCxnSpPr>
            <p:cNvPr id="1205" name="Google Shape;1205;p3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6" name="Google Shape;1206;p3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7" name="Google Shape;1207;p3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8" name="Google Shape;1208;p3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09" name="Google Shape;1209;p3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0" name="Google Shape;1210;p3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1" name="Google Shape;1211;p3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2" name="Google Shape;1212;p3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3" name="Google Shape;1213;p3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4" name="Google Shape;1214;p3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5" name="Google Shape;1215;p3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6" name="Google Shape;1216;p3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7" name="Google Shape;1217;p3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8" name="Google Shape;1218;p3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19" name="Google Shape;1219;p3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0" name="Google Shape;1220;p3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1" name="Google Shape;1221;p3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22" name="Google Shape;1222;p3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223" name="Google Shape;1223;p32"/>
          <p:cNvGrpSpPr/>
          <p:nvPr/>
        </p:nvGrpSpPr>
        <p:grpSpPr>
          <a:xfrm>
            <a:off x="9201" y="85669"/>
            <a:ext cx="12173675" cy="6779468"/>
            <a:chOff x="6901" y="64251"/>
            <a:chExt cx="9130256" cy="5084601"/>
          </a:xfrm>
        </p:grpSpPr>
        <p:sp>
          <p:nvSpPr>
            <p:cNvPr id="1224" name="Google Shape;1224;p32"/>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2"/>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2"/>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2"/>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2"/>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2"/>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2"/>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2"/>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2"/>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886141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560200" y="4284"/>
            <a:ext cx="11071533" cy="6858000"/>
            <a:chOff x="420150" y="3213"/>
            <a:chExt cx="8303650" cy="5143500"/>
          </a:xfrm>
        </p:grpSpPr>
        <p:cxnSp>
          <p:nvCxnSpPr>
            <p:cNvPr id="11" name="Google Shape;11;p2"/>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2" name="Google Shape;12;p2"/>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3" name="Google Shape;13;p2"/>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4" name="Google Shape;14;p2"/>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5" name="Google Shape;15;p2"/>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6" name="Google Shape;16;p2"/>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7" name="Google Shape;17;p2"/>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8" name="Google Shape;18;p2"/>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9" name="Google Shape;19;p2"/>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0" name="Google Shape;20;p2"/>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21;p2"/>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2" name="Google Shape;22;p2"/>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3" name="Google Shape;23;p2"/>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4" name="Google Shape;24;p2"/>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5" name="Google Shape;25;p2"/>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6" name="Google Shape;26;p2"/>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7" name="Google Shape;27;p2"/>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28" name="Google Shape;28;p2"/>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29" name="Google Shape;29;p2"/>
          <p:cNvGrpSpPr/>
          <p:nvPr/>
        </p:nvGrpSpPr>
        <p:grpSpPr>
          <a:xfrm>
            <a:off x="9708" y="9708"/>
            <a:ext cx="12172835" cy="6847144"/>
            <a:chOff x="7281" y="7281"/>
            <a:chExt cx="9129626" cy="5135358"/>
          </a:xfrm>
        </p:grpSpPr>
        <p:sp>
          <p:nvSpPr>
            <p:cNvPr id="30" name="Google Shape;30;p2"/>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flipH="1">
              <a:off x="5716152" y="4550582"/>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flipH="1">
              <a:off x="8816490"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flipH="1">
              <a:off x="238204"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rot="-6667046" flipH="1">
              <a:off x="3043679"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flipH="1">
              <a:off x="886557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flipH="1">
              <a:off x="4070751" y="6500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flipH="1">
              <a:off x="33476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3145583" flipH="1">
              <a:off x="8200182" y="3109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flipH="1">
              <a:off x="18769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2286426" flipH="1">
              <a:off x="8410776" y="2929786"/>
              <a:ext cx="259000" cy="230714"/>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flipH="1">
              <a:off x="3882963" y="4549013"/>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flipH="1">
              <a:off x="16414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flipH="1">
              <a:off x="4123685" y="4568872"/>
              <a:ext cx="346169" cy="36394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flipH="1">
              <a:off x="6549151" y="2679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flipH="1">
              <a:off x="3463901" y="600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2909452" flipH="1">
              <a:off x="930460" y="4434133"/>
              <a:ext cx="193319" cy="172182"/>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1498400" y="1669100"/>
            <a:ext cx="9195200" cy="212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733">
                <a:solidFill>
                  <a:srgbClr val="191919"/>
                </a:solidFill>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488433" y="4663317"/>
            <a:ext cx="7215200" cy="6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8783523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3"/>
        <p:cNvGrpSpPr/>
        <p:nvPr/>
      </p:nvGrpSpPr>
      <p:grpSpPr>
        <a:xfrm>
          <a:off x="0" y="0"/>
          <a:ext cx="0" cy="0"/>
          <a:chOff x="0" y="0"/>
          <a:chExt cx="0" cy="0"/>
        </a:xfrm>
      </p:grpSpPr>
      <p:grpSp>
        <p:nvGrpSpPr>
          <p:cNvPr id="54" name="Google Shape;54;p3"/>
          <p:cNvGrpSpPr/>
          <p:nvPr/>
        </p:nvGrpSpPr>
        <p:grpSpPr>
          <a:xfrm>
            <a:off x="560200" y="4284"/>
            <a:ext cx="11071533" cy="6858000"/>
            <a:chOff x="420150" y="3213"/>
            <a:chExt cx="8303650" cy="5143500"/>
          </a:xfrm>
        </p:grpSpPr>
        <p:cxnSp>
          <p:nvCxnSpPr>
            <p:cNvPr id="55" name="Google Shape;55;p3"/>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6" name="Google Shape;56;p3"/>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7" name="Google Shape;57;p3"/>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8" name="Google Shape;58;p3"/>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59" name="Google Shape;59;p3"/>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0" name="Google Shape;60;p3"/>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1" name="Google Shape;61;p3"/>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2" name="Google Shape;62;p3"/>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3" name="Google Shape;63;p3"/>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4" name="Google Shape;64;p3"/>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5" name="Google Shape;65;p3"/>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6" name="Google Shape;66;p3"/>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7" name="Google Shape;67;p3"/>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8" name="Google Shape;68;p3"/>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69" name="Google Shape;69;p3"/>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0" name="Google Shape;70;p3"/>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1" name="Google Shape;71;p3"/>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72" name="Google Shape;72;p3"/>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73" name="Google Shape;73;p3"/>
          <p:cNvGrpSpPr/>
          <p:nvPr/>
        </p:nvGrpSpPr>
        <p:grpSpPr>
          <a:xfrm>
            <a:off x="9708" y="9708"/>
            <a:ext cx="12172835" cy="6847144"/>
            <a:chOff x="7281" y="7281"/>
            <a:chExt cx="9129626" cy="5135358"/>
          </a:xfrm>
        </p:grpSpPr>
        <p:grpSp>
          <p:nvGrpSpPr>
            <p:cNvPr id="74" name="Google Shape;74;p3"/>
            <p:cNvGrpSpPr/>
            <p:nvPr/>
          </p:nvGrpSpPr>
          <p:grpSpPr>
            <a:xfrm>
              <a:off x="7281" y="7281"/>
              <a:ext cx="9129596" cy="5135358"/>
              <a:chOff x="7281" y="7281"/>
              <a:chExt cx="9129596" cy="5135358"/>
            </a:xfrm>
          </p:grpSpPr>
          <p:sp>
            <p:nvSpPr>
              <p:cNvPr id="75" name="Google Shape;75;p3"/>
              <p:cNvSpPr/>
              <p:nvPr/>
            </p:nvSpPr>
            <p:spPr>
              <a:xfrm>
                <a:off x="7281" y="774434"/>
                <a:ext cx="3875103" cy="1865321"/>
              </a:xfrm>
              <a:custGeom>
                <a:avLst/>
                <a:gdLst/>
                <a:ahLst/>
                <a:cxnLst/>
                <a:rect l="l" t="t" r="r" b="b"/>
                <a:pathLst>
                  <a:path w="36723" h="17677" extrusionOk="0">
                    <a:moveTo>
                      <a:pt x="1" y="0"/>
                    </a:moveTo>
                    <a:lnTo>
                      <a:pt x="1" y="17502"/>
                    </a:lnTo>
                    <a:cubicBezTo>
                      <a:pt x="2799" y="17170"/>
                      <a:pt x="5620" y="17054"/>
                      <a:pt x="8453" y="17054"/>
                    </a:cubicBezTo>
                    <a:cubicBezTo>
                      <a:pt x="14554" y="17054"/>
                      <a:pt x="20711" y="17592"/>
                      <a:pt x="26816" y="17673"/>
                    </a:cubicBezTo>
                    <a:cubicBezTo>
                      <a:pt x="26972" y="17675"/>
                      <a:pt x="27127" y="17676"/>
                      <a:pt x="27281" y="17676"/>
                    </a:cubicBezTo>
                    <a:cubicBezTo>
                      <a:pt x="29108" y="17676"/>
                      <a:pt x="30859" y="17532"/>
                      <a:pt x="32666" y="17183"/>
                    </a:cubicBezTo>
                    <a:cubicBezTo>
                      <a:pt x="33964" y="16933"/>
                      <a:pt x="35355" y="16950"/>
                      <a:pt x="36723" y="16943"/>
                    </a:cubicBezTo>
                    <a:cubicBezTo>
                      <a:pt x="36627" y="16890"/>
                      <a:pt x="36533" y="16837"/>
                      <a:pt x="36437" y="16785"/>
                    </a:cubicBezTo>
                    <a:cubicBezTo>
                      <a:pt x="33352" y="15026"/>
                      <a:pt x="30430" y="12879"/>
                      <a:pt x="27044" y="11811"/>
                    </a:cubicBezTo>
                    <a:cubicBezTo>
                      <a:pt x="23460" y="10679"/>
                      <a:pt x="19478" y="10795"/>
                      <a:pt x="16160" y="9029"/>
                    </a:cubicBezTo>
                    <a:cubicBezTo>
                      <a:pt x="14043" y="7901"/>
                      <a:pt x="12382" y="6099"/>
                      <a:pt x="10502" y="4610"/>
                    </a:cubicBezTo>
                    <a:cubicBezTo>
                      <a:pt x="7474" y="2207"/>
                      <a:pt x="3814" y="625"/>
                      <a:pt x="1"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7281" y="2561152"/>
                <a:ext cx="3927864" cy="1845905"/>
              </a:xfrm>
              <a:custGeom>
                <a:avLst/>
                <a:gdLst/>
                <a:ahLst/>
                <a:cxnLst/>
                <a:rect l="l" t="t" r="r" b="b"/>
                <a:pathLst>
                  <a:path w="37223" h="17493" extrusionOk="0">
                    <a:moveTo>
                      <a:pt x="36723" y="11"/>
                    </a:moveTo>
                    <a:cubicBezTo>
                      <a:pt x="35355" y="18"/>
                      <a:pt x="33964" y="1"/>
                      <a:pt x="32666" y="251"/>
                    </a:cubicBezTo>
                    <a:cubicBezTo>
                      <a:pt x="30859" y="600"/>
                      <a:pt x="29108" y="744"/>
                      <a:pt x="27281" y="744"/>
                    </a:cubicBezTo>
                    <a:cubicBezTo>
                      <a:pt x="27127" y="744"/>
                      <a:pt x="26972" y="743"/>
                      <a:pt x="26816" y="741"/>
                    </a:cubicBezTo>
                    <a:cubicBezTo>
                      <a:pt x="20711" y="660"/>
                      <a:pt x="14554" y="122"/>
                      <a:pt x="8453" y="122"/>
                    </a:cubicBezTo>
                    <a:cubicBezTo>
                      <a:pt x="5620" y="122"/>
                      <a:pt x="2799" y="238"/>
                      <a:pt x="1" y="570"/>
                    </a:cubicBezTo>
                    <a:lnTo>
                      <a:pt x="1" y="17493"/>
                    </a:lnTo>
                    <a:cubicBezTo>
                      <a:pt x="3814" y="16868"/>
                      <a:pt x="7474" y="15287"/>
                      <a:pt x="10502" y="12883"/>
                    </a:cubicBezTo>
                    <a:cubicBezTo>
                      <a:pt x="12382" y="11394"/>
                      <a:pt x="14043" y="9592"/>
                      <a:pt x="16160" y="8464"/>
                    </a:cubicBezTo>
                    <a:cubicBezTo>
                      <a:pt x="19478" y="6699"/>
                      <a:pt x="23460" y="6814"/>
                      <a:pt x="27044" y="5682"/>
                    </a:cubicBezTo>
                    <a:cubicBezTo>
                      <a:pt x="30430" y="4614"/>
                      <a:pt x="33352" y="2467"/>
                      <a:pt x="36437" y="711"/>
                    </a:cubicBezTo>
                    <a:cubicBezTo>
                      <a:pt x="36694" y="567"/>
                      <a:pt x="36953" y="422"/>
                      <a:pt x="37223" y="284"/>
                    </a:cubicBezTo>
                    <a:cubicBezTo>
                      <a:pt x="37055" y="195"/>
                      <a:pt x="36888" y="103"/>
                      <a:pt x="36723" y="1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7281" y="7281"/>
                <a:ext cx="9129596" cy="5135358"/>
              </a:xfrm>
              <a:custGeom>
                <a:avLst/>
                <a:gdLst/>
                <a:ahLst/>
                <a:cxnLst/>
                <a:rect l="l" t="t" r="r" b="b"/>
                <a:pathLst>
                  <a:path w="86518" h="48666" extrusionOk="0">
                    <a:moveTo>
                      <a:pt x="1" y="0"/>
                    </a:moveTo>
                    <a:lnTo>
                      <a:pt x="1" y="7270"/>
                    </a:lnTo>
                    <a:cubicBezTo>
                      <a:pt x="3814" y="7895"/>
                      <a:pt x="7474" y="9477"/>
                      <a:pt x="10502" y="11880"/>
                    </a:cubicBezTo>
                    <a:cubicBezTo>
                      <a:pt x="12382" y="13369"/>
                      <a:pt x="14043" y="15171"/>
                      <a:pt x="16160" y="16299"/>
                    </a:cubicBezTo>
                    <a:cubicBezTo>
                      <a:pt x="19478" y="18065"/>
                      <a:pt x="23460" y="17949"/>
                      <a:pt x="27044" y="19081"/>
                    </a:cubicBezTo>
                    <a:cubicBezTo>
                      <a:pt x="30430" y="20149"/>
                      <a:pt x="33352" y="22296"/>
                      <a:pt x="36437" y="24055"/>
                    </a:cubicBezTo>
                    <a:cubicBezTo>
                      <a:pt x="36533" y="24107"/>
                      <a:pt x="36627" y="24160"/>
                      <a:pt x="36723" y="24213"/>
                    </a:cubicBezTo>
                    <a:cubicBezTo>
                      <a:pt x="36888" y="24305"/>
                      <a:pt x="37055" y="24397"/>
                      <a:pt x="37223" y="24486"/>
                    </a:cubicBezTo>
                    <a:cubicBezTo>
                      <a:pt x="36953" y="24624"/>
                      <a:pt x="36694" y="24769"/>
                      <a:pt x="36437" y="24913"/>
                    </a:cubicBezTo>
                    <a:cubicBezTo>
                      <a:pt x="33352" y="26669"/>
                      <a:pt x="30430" y="28816"/>
                      <a:pt x="27044" y="29884"/>
                    </a:cubicBezTo>
                    <a:cubicBezTo>
                      <a:pt x="23460" y="31016"/>
                      <a:pt x="19478" y="30901"/>
                      <a:pt x="16160" y="32666"/>
                    </a:cubicBezTo>
                    <a:cubicBezTo>
                      <a:pt x="14043" y="33794"/>
                      <a:pt x="12382" y="35596"/>
                      <a:pt x="10502" y="37085"/>
                    </a:cubicBezTo>
                    <a:cubicBezTo>
                      <a:pt x="7474" y="39489"/>
                      <a:pt x="3814" y="41070"/>
                      <a:pt x="1" y="41695"/>
                    </a:cubicBezTo>
                    <a:lnTo>
                      <a:pt x="1" y="48665"/>
                    </a:lnTo>
                    <a:lnTo>
                      <a:pt x="9778" y="48665"/>
                    </a:lnTo>
                    <a:cubicBezTo>
                      <a:pt x="11163" y="48014"/>
                      <a:pt x="12475" y="47208"/>
                      <a:pt x="13678" y="46265"/>
                    </a:cubicBezTo>
                    <a:cubicBezTo>
                      <a:pt x="16384" y="44135"/>
                      <a:pt x="18541" y="41330"/>
                      <a:pt x="21434" y="39459"/>
                    </a:cubicBezTo>
                    <a:cubicBezTo>
                      <a:pt x="26458" y="36214"/>
                      <a:pt x="33159" y="36129"/>
                      <a:pt x="37818" y="32377"/>
                    </a:cubicBezTo>
                    <a:cubicBezTo>
                      <a:pt x="39754" y="30822"/>
                      <a:pt x="41191" y="28737"/>
                      <a:pt x="42707" y="26745"/>
                    </a:cubicBezTo>
                    <a:cubicBezTo>
                      <a:pt x="44219" y="28737"/>
                      <a:pt x="45656" y="30822"/>
                      <a:pt x="47592" y="32377"/>
                    </a:cubicBezTo>
                    <a:cubicBezTo>
                      <a:pt x="52251" y="36129"/>
                      <a:pt x="58955" y="36214"/>
                      <a:pt x="63980" y="39459"/>
                    </a:cubicBezTo>
                    <a:cubicBezTo>
                      <a:pt x="66869" y="41330"/>
                      <a:pt x="69030" y="44135"/>
                      <a:pt x="71736" y="46265"/>
                    </a:cubicBezTo>
                    <a:cubicBezTo>
                      <a:pt x="72936" y="47208"/>
                      <a:pt x="74247" y="48014"/>
                      <a:pt x="75632" y="48665"/>
                    </a:cubicBezTo>
                    <a:lnTo>
                      <a:pt x="86518" y="48665"/>
                    </a:lnTo>
                    <a:lnTo>
                      <a:pt x="86518" y="41850"/>
                    </a:lnTo>
                    <a:cubicBezTo>
                      <a:pt x="82310" y="41369"/>
                      <a:pt x="78229" y="39722"/>
                      <a:pt x="74909" y="37085"/>
                    </a:cubicBezTo>
                    <a:cubicBezTo>
                      <a:pt x="73031" y="35596"/>
                      <a:pt x="71367" y="33794"/>
                      <a:pt x="69253" y="32666"/>
                    </a:cubicBezTo>
                    <a:cubicBezTo>
                      <a:pt x="65936" y="30901"/>
                      <a:pt x="61954" y="31016"/>
                      <a:pt x="58371" y="29884"/>
                    </a:cubicBezTo>
                    <a:cubicBezTo>
                      <a:pt x="54981" y="28816"/>
                      <a:pt x="52061" y="26669"/>
                      <a:pt x="48973" y="24913"/>
                    </a:cubicBezTo>
                    <a:cubicBezTo>
                      <a:pt x="48846" y="24837"/>
                      <a:pt x="48714" y="24766"/>
                      <a:pt x="48579" y="24693"/>
                    </a:cubicBezTo>
                    <a:cubicBezTo>
                      <a:pt x="48451" y="24620"/>
                      <a:pt x="48319" y="24552"/>
                      <a:pt x="48191" y="24486"/>
                    </a:cubicBezTo>
                    <a:cubicBezTo>
                      <a:pt x="48457" y="24344"/>
                      <a:pt x="48720" y="24200"/>
                      <a:pt x="48973" y="24055"/>
                    </a:cubicBezTo>
                    <a:cubicBezTo>
                      <a:pt x="52061" y="22296"/>
                      <a:pt x="54981" y="20149"/>
                      <a:pt x="58371" y="19081"/>
                    </a:cubicBezTo>
                    <a:cubicBezTo>
                      <a:pt x="61954" y="17949"/>
                      <a:pt x="65936" y="18065"/>
                      <a:pt x="69253" y="16299"/>
                    </a:cubicBezTo>
                    <a:cubicBezTo>
                      <a:pt x="71367" y="15171"/>
                      <a:pt x="73031" y="13369"/>
                      <a:pt x="74909" y="11880"/>
                    </a:cubicBezTo>
                    <a:cubicBezTo>
                      <a:pt x="78229" y="9246"/>
                      <a:pt x="82310" y="7600"/>
                      <a:pt x="86518" y="7119"/>
                    </a:cubicBezTo>
                    <a:lnTo>
                      <a:pt x="86518" y="0"/>
                    </a:lnTo>
                    <a:lnTo>
                      <a:pt x="76296" y="0"/>
                    </a:lnTo>
                    <a:cubicBezTo>
                      <a:pt x="74669" y="698"/>
                      <a:pt x="73130" y="1602"/>
                      <a:pt x="71736" y="2700"/>
                    </a:cubicBezTo>
                    <a:cubicBezTo>
                      <a:pt x="69030" y="4831"/>
                      <a:pt x="66869" y="7635"/>
                      <a:pt x="63980" y="9506"/>
                    </a:cubicBezTo>
                    <a:cubicBezTo>
                      <a:pt x="58955" y="12752"/>
                      <a:pt x="52251" y="12837"/>
                      <a:pt x="47592" y="16588"/>
                    </a:cubicBezTo>
                    <a:cubicBezTo>
                      <a:pt x="45656" y="18147"/>
                      <a:pt x="44219" y="20228"/>
                      <a:pt x="42707" y="22221"/>
                    </a:cubicBezTo>
                    <a:cubicBezTo>
                      <a:pt x="41191" y="20228"/>
                      <a:pt x="39754" y="18147"/>
                      <a:pt x="37818" y="16588"/>
                    </a:cubicBezTo>
                    <a:cubicBezTo>
                      <a:pt x="33159" y="12837"/>
                      <a:pt x="26458" y="12752"/>
                      <a:pt x="21434" y="9506"/>
                    </a:cubicBezTo>
                    <a:cubicBezTo>
                      <a:pt x="18541" y="7635"/>
                      <a:pt x="16384" y="4831"/>
                      <a:pt x="13678" y="2700"/>
                    </a:cubicBezTo>
                    <a:cubicBezTo>
                      <a:pt x="12284" y="1602"/>
                      <a:pt x="10745" y="698"/>
                      <a:pt x="9115" y="0"/>
                    </a:cubicBezTo>
                    <a:close/>
                  </a:path>
                </a:pathLst>
              </a:custGeom>
              <a:solidFill>
                <a:srgbClr val="9395E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717905" y="4568868"/>
                <a:ext cx="507016" cy="533054"/>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2701848"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164152"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840593"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6667046">
                <a:off x="5950773"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213222"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6162547" y="10607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8643000"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3145583">
                <a:off x="213231"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8891106"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2286328">
                <a:off x="232533"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7480722" y="4956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8867576"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3484347"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3"/>
            <p:cNvSpPr/>
            <p:nvPr/>
          </p:nvSpPr>
          <p:spPr>
            <a:xfrm>
              <a:off x="5092546" y="758395"/>
              <a:ext cx="4044361" cy="1854558"/>
            </a:xfrm>
            <a:custGeom>
              <a:avLst/>
              <a:gdLst/>
              <a:ahLst/>
              <a:cxnLst/>
              <a:rect l="l" t="t" r="r" b="b"/>
              <a:pathLst>
                <a:path w="38327" h="17575" extrusionOk="0">
                  <a:moveTo>
                    <a:pt x="38327" y="1"/>
                  </a:moveTo>
                  <a:cubicBezTo>
                    <a:pt x="34119" y="482"/>
                    <a:pt x="30038" y="2128"/>
                    <a:pt x="26718" y="4762"/>
                  </a:cubicBezTo>
                  <a:cubicBezTo>
                    <a:pt x="24840" y="6251"/>
                    <a:pt x="23176" y="8053"/>
                    <a:pt x="21062" y="9181"/>
                  </a:cubicBezTo>
                  <a:cubicBezTo>
                    <a:pt x="17745" y="10947"/>
                    <a:pt x="13763" y="10831"/>
                    <a:pt x="10180" y="11963"/>
                  </a:cubicBezTo>
                  <a:cubicBezTo>
                    <a:pt x="6790" y="13031"/>
                    <a:pt x="3870" y="15178"/>
                    <a:pt x="782" y="16937"/>
                  </a:cubicBezTo>
                  <a:cubicBezTo>
                    <a:pt x="529" y="17082"/>
                    <a:pt x="266" y="17226"/>
                    <a:pt x="0" y="17368"/>
                  </a:cubicBezTo>
                  <a:cubicBezTo>
                    <a:pt x="128" y="17434"/>
                    <a:pt x="260" y="17502"/>
                    <a:pt x="388" y="17575"/>
                  </a:cubicBezTo>
                  <a:cubicBezTo>
                    <a:pt x="3799" y="17187"/>
                    <a:pt x="7229" y="16845"/>
                    <a:pt x="10657" y="16845"/>
                  </a:cubicBezTo>
                  <a:cubicBezTo>
                    <a:pt x="11842" y="16845"/>
                    <a:pt x="13027" y="16886"/>
                    <a:pt x="14210" y="16980"/>
                  </a:cubicBezTo>
                  <a:cubicBezTo>
                    <a:pt x="16104" y="17128"/>
                    <a:pt x="17988" y="17414"/>
                    <a:pt x="19889" y="17502"/>
                  </a:cubicBezTo>
                  <a:cubicBezTo>
                    <a:pt x="20347" y="17524"/>
                    <a:pt x="20805" y="17533"/>
                    <a:pt x="21264" y="17533"/>
                  </a:cubicBezTo>
                  <a:cubicBezTo>
                    <a:pt x="26420" y="17533"/>
                    <a:pt x="31635" y="16309"/>
                    <a:pt x="36729" y="16309"/>
                  </a:cubicBezTo>
                  <a:cubicBezTo>
                    <a:pt x="37263" y="16309"/>
                    <a:pt x="37796" y="16322"/>
                    <a:pt x="38327" y="16352"/>
                  </a:cubicBezTo>
                  <a:lnTo>
                    <a:pt x="38327"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133383" y="2479266"/>
              <a:ext cx="4003524" cy="1944147"/>
            </a:xfrm>
            <a:custGeom>
              <a:avLst/>
              <a:gdLst/>
              <a:ahLst/>
              <a:cxnLst/>
              <a:rect l="l" t="t" r="r" b="b"/>
              <a:pathLst>
                <a:path w="37940" h="18424" extrusionOk="0">
                  <a:moveTo>
                    <a:pt x="36342" y="1"/>
                  </a:moveTo>
                  <a:cubicBezTo>
                    <a:pt x="31248" y="1"/>
                    <a:pt x="26033" y="1225"/>
                    <a:pt x="20877" y="1225"/>
                  </a:cubicBezTo>
                  <a:cubicBezTo>
                    <a:pt x="20418" y="1225"/>
                    <a:pt x="19960" y="1216"/>
                    <a:pt x="19502" y="1194"/>
                  </a:cubicBezTo>
                  <a:cubicBezTo>
                    <a:pt x="17601" y="1106"/>
                    <a:pt x="15717" y="820"/>
                    <a:pt x="13823" y="672"/>
                  </a:cubicBezTo>
                  <a:cubicBezTo>
                    <a:pt x="12640" y="578"/>
                    <a:pt x="11455" y="537"/>
                    <a:pt x="10270" y="537"/>
                  </a:cubicBezTo>
                  <a:cubicBezTo>
                    <a:pt x="6842" y="537"/>
                    <a:pt x="3412" y="879"/>
                    <a:pt x="1" y="1267"/>
                  </a:cubicBezTo>
                  <a:cubicBezTo>
                    <a:pt x="136" y="1340"/>
                    <a:pt x="268" y="1411"/>
                    <a:pt x="395" y="1487"/>
                  </a:cubicBezTo>
                  <a:cubicBezTo>
                    <a:pt x="3483" y="3243"/>
                    <a:pt x="6403" y="5390"/>
                    <a:pt x="9793" y="6458"/>
                  </a:cubicBezTo>
                  <a:cubicBezTo>
                    <a:pt x="13376" y="7590"/>
                    <a:pt x="17358" y="7475"/>
                    <a:pt x="20675" y="9240"/>
                  </a:cubicBezTo>
                  <a:cubicBezTo>
                    <a:pt x="22789" y="10368"/>
                    <a:pt x="24453" y="12170"/>
                    <a:pt x="26331" y="13659"/>
                  </a:cubicBezTo>
                  <a:cubicBezTo>
                    <a:pt x="29651" y="16296"/>
                    <a:pt x="33732" y="17943"/>
                    <a:pt x="37940" y="18424"/>
                  </a:cubicBezTo>
                  <a:lnTo>
                    <a:pt x="37940" y="44"/>
                  </a:lnTo>
                  <a:cubicBezTo>
                    <a:pt x="37409" y="14"/>
                    <a:pt x="36876" y="1"/>
                    <a:pt x="363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txBox="1">
            <a:spLocks noGrp="1"/>
          </p:cNvSpPr>
          <p:nvPr>
            <p:ph type="title"/>
          </p:nvPr>
        </p:nvSpPr>
        <p:spPr>
          <a:xfrm>
            <a:off x="2350967" y="3202933"/>
            <a:ext cx="7490000" cy="95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95" name="Google Shape;95;p3"/>
          <p:cNvSpPr txBox="1">
            <a:spLocks noGrp="1"/>
          </p:cNvSpPr>
          <p:nvPr>
            <p:ph type="title" idx="2" hasCustomPrompt="1"/>
          </p:nvPr>
        </p:nvSpPr>
        <p:spPr>
          <a:xfrm>
            <a:off x="3995400" y="1498788"/>
            <a:ext cx="4201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6" name="Google Shape;96;p3"/>
          <p:cNvSpPr txBox="1">
            <a:spLocks noGrp="1"/>
          </p:cNvSpPr>
          <p:nvPr>
            <p:ph type="subTitle" idx="1"/>
          </p:nvPr>
        </p:nvSpPr>
        <p:spPr>
          <a:xfrm>
            <a:off x="2488300" y="4651017"/>
            <a:ext cx="7215200" cy="6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2626947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grpSp>
        <p:nvGrpSpPr>
          <p:cNvPr id="98" name="Google Shape;98;p4"/>
          <p:cNvGrpSpPr/>
          <p:nvPr/>
        </p:nvGrpSpPr>
        <p:grpSpPr>
          <a:xfrm>
            <a:off x="560200" y="4284"/>
            <a:ext cx="11071533" cy="6858000"/>
            <a:chOff x="420150" y="3213"/>
            <a:chExt cx="8303650" cy="5143500"/>
          </a:xfrm>
        </p:grpSpPr>
        <p:cxnSp>
          <p:nvCxnSpPr>
            <p:cNvPr id="99" name="Google Shape;99;p4"/>
            <p:cNvCxnSpPr/>
            <p:nvPr/>
          </p:nvCxnSpPr>
          <p:spPr>
            <a:xfrm>
              <a:off x="4201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0" name="Google Shape;100;p4"/>
            <p:cNvCxnSpPr/>
            <p:nvPr/>
          </p:nvCxnSpPr>
          <p:spPr>
            <a:xfrm>
              <a:off x="9086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1" name="Google Shape;101;p4"/>
            <p:cNvCxnSpPr/>
            <p:nvPr/>
          </p:nvCxnSpPr>
          <p:spPr>
            <a:xfrm>
              <a:off x="13970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2" name="Google Shape;102;p4"/>
            <p:cNvCxnSpPr/>
            <p:nvPr/>
          </p:nvCxnSpPr>
          <p:spPr>
            <a:xfrm>
              <a:off x="18855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3" name="Google Shape;103;p4"/>
            <p:cNvCxnSpPr/>
            <p:nvPr/>
          </p:nvCxnSpPr>
          <p:spPr>
            <a:xfrm>
              <a:off x="23739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4" name="Google Shape;104;p4"/>
            <p:cNvCxnSpPr/>
            <p:nvPr/>
          </p:nvCxnSpPr>
          <p:spPr>
            <a:xfrm>
              <a:off x="28624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5" name="Google Shape;105;p4"/>
            <p:cNvCxnSpPr/>
            <p:nvPr/>
          </p:nvCxnSpPr>
          <p:spPr>
            <a:xfrm>
              <a:off x="33508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6" name="Google Shape;106;p4"/>
            <p:cNvCxnSpPr/>
            <p:nvPr/>
          </p:nvCxnSpPr>
          <p:spPr>
            <a:xfrm>
              <a:off x="38393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7" name="Google Shape;107;p4"/>
            <p:cNvCxnSpPr/>
            <p:nvPr/>
          </p:nvCxnSpPr>
          <p:spPr>
            <a:xfrm>
              <a:off x="43277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8" name="Google Shape;108;p4"/>
            <p:cNvCxnSpPr/>
            <p:nvPr/>
          </p:nvCxnSpPr>
          <p:spPr>
            <a:xfrm>
              <a:off x="48162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09" name="Google Shape;109;p4"/>
            <p:cNvCxnSpPr/>
            <p:nvPr/>
          </p:nvCxnSpPr>
          <p:spPr>
            <a:xfrm>
              <a:off x="53046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0" name="Google Shape;110;p4"/>
            <p:cNvCxnSpPr/>
            <p:nvPr/>
          </p:nvCxnSpPr>
          <p:spPr>
            <a:xfrm>
              <a:off x="57931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1" name="Google Shape;111;p4"/>
            <p:cNvCxnSpPr/>
            <p:nvPr/>
          </p:nvCxnSpPr>
          <p:spPr>
            <a:xfrm>
              <a:off x="62815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2" name="Google Shape;112;p4"/>
            <p:cNvCxnSpPr/>
            <p:nvPr/>
          </p:nvCxnSpPr>
          <p:spPr>
            <a:xfrm>
              <a:off x="67700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3" name="Google Shape;113;p4"/>
            <p:cNvCxnSpPr/>
            <p:nvPr/>
          </p:nvCxnSpPr>
          <p:spPr>
            <a:xfrm>
              <a:off x="72584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4" name="Google Shape;114;p4"/>
            <p:cNvCxnSpPr/>
            <p:nvPr/>
          </p:nvCxnSpPr>
          <p:spPr>
            <a:xfrm>
              <a:off x="774690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5" name="Google Shape;115;p4"/>
            <p:cNvCxnSpPr/>
            <p:nvPr/>
          </p:nvCxnSpPr>
          <p:spPr>
            <a:xfrm>
              <a:off x="8235350" y="3213"/>
              <a:ext cx="0" cy="5143500"/>
            </a:xfrm>
            <a:prstGeom prst="straightConnector1">
              <a:avLst/>
            </a:prstGeom>
            <a:noFill/>
            <a:ln w="19050" cap="flat" cmpd="sng">
              <a:solidFill>
                <a:srgbClr val="FFFFFF"/>
              </a:solidFill>
              <a:prstDash val="solid"/>
              <a:round/>
              <a:headEnd type="none" w="med" len="med"/>
              <a:tailEnd type="none" w="med" len="med"/>
            </a:ln>
          </p:spPr>
        </p:cxnSp>
        <p:cxnSp>
          <p:nvCxnSpPr>
            <p:cNvPr id="116" name="Google Shape;116;p4"/>
            <p:cNvCxnSpPr/>
            <p:nvPr/>
          </p:nvCxnSpPr>
          <p:spPr>
            <a:xfrm>
              <a:off x="8723800" y="3213"/>
              <a:ext cx="0" cy="5143500"/>
            </a:xfrm>
            <a:prstGeom prst="straightConnector1">
              <a:avLst/>
            </a:prstGeom>
            <a:noFill/>
            <a:ln w="19050" cap="flat" cmpd="sng">
              <a:solidFill>
                <a:srgbClr val="FFFFFF"/>
              </a:solidFill>
              <a:prstDash val="solid"/>
              <a:round/>
              <a:headEnd type="none" w="med" len="med"/>
              <a:tailEnd type="none" w="med" len="med"/>
            </a:ln>
          </p:spPr>
        </p:cxnSp>
      </p:grpSp>
      <p:grpSp>
        <p:nvGrpSpPr>
          <p:cNvPr id="117" name="Google Shape;117;p4"/>
          <p:cNvGrpSpPr/>
          <p:nvPr/>
        </p:nvGrpSpPr>
        <p:grpSpPr>
          <a:xfrm>
            <a:off x="9201" y="85669"/>
            <a:ext cx="12173675" cy="6779468"/>
            <a:chOff x="6901" y="64251"/>
            <a:chExt cx="9130256" cy="5084601"/>
          </a:xfrm>
        </p:grpSpPr>
        <p:sp>
          <p:nvSpPr>
            <p:cNvPr id="118" name="Google Shape;118;p4"/>
            <p:cNvSpPr/>
            <p:nvPr/>
          </p:nvSpPr>
          <p:spPr>
            <a:xfrm rot="10800000" flipH="1">
              <a:off x="6901" y="3524802"/>
              <a:ext cx="9130256" cy="1624050"/>
            </a:xfrm>
            <a:custGeom>
              <a:avLst/>
              <a:gdLst/>
              <a:ahLst/>
              <a:cxnLst/>
              <a:rect l="l" t="t" r="r" b="b"/>
              <a:pathLst>
                <a:path w="86381" h="15384" extrusionOk="0">
                  <a:moveTo>
                    <a:pt x="1665" y="1"/>
                  </a:moveTo>
                  <a:cubicBezTo>
                    <a:pt x="1112" y="201"/>
                    <a:pt x="557" y="421"/>
                    <a:pt x="0" y="664"/>
                  </a:cubicBezTo>
                  <a:lnTo>
                    <a:pt x="0" y="10279"/>
                  </a:lnTo>
                  <a:cubicBezTo>
                    <a:pt x="3493" y="8833"/>
                    <a:pt x="6956" y="8269"/>
                    <a:pt x="10406" y="8269"/>
                  </a:cubicBezTo>
                  <a:cubicBezTo>
                    <a:pt x="20514" y="8269"/>
                    <a:pt x="30512" y="13110"/>
                    <a:pt x="40827" y="14806"/>
                  </a:cubicBezTo>
                  <a:cubicBezTo>
                    <a:pt x="43019" y="15165"/>
                    <a:pt x="45229" y="15383"/>
                    <a:pt x="47458" y="15383"/>
                  </a:cubicBezTo>
                  <a:cubicBezTo>
                    <a:pt x="47655" y="15383"/>
                    <a:pt x="47852" y="15381"/>
                    <a:pt x="48050" y="15378"/>
                  </a:cubicBezTo>
                  <a:cubicBezTo>
                    <a:pt x="50161" y="15339"/>
                    <a:pt x="52252" y="15125"/>
                    <a:pt x="54326" y="14806"/>
                  </a:cubicBezTo>
                  <a:cubicBezTo>
                    <a:pt x="59548" y="14003"/>
                    <a:pt x="64680" y="12534"/>
                    <a:pt x="69872" y="11475"/>
                  </a:cubicBezTo>
                  <a:cubicBezTo>
                    <a:pt x="73351" y="10763"/>
                    <a:pt x="76984" y="10254"/>
                    <a:pt x="80560" y="10254"/>
                  </a:cubicBezTo>
                  <a:cubicBezTo>
                    <a:pt x="82529" y="10254"/>
                    <a:pt x="84481" y="10408"/>
                    <a:pt x="86380" y="10768"/>
                  </a:cubicBezTo>
                  <a:lnTo>
                    <a:pt x="86380" y="822"/>
                  </a:lnTo>
                  <a:cubicBezTo>
                    <a:pt x="84659" y="533"/>
                    <a:pt x="82897" y="408"/>
                    <a:pt x="81120" y="408"/>
                  </a:cubicBezTo>
                  <a:cubicBezTo>
                    <a:pt x="77538" y="408"/>
                    <a:pt x="73897" y="918"/>
                    <a:pt x="70411" y="1628"/>
                  </a:cubicBezTo>
                  <a:cubicBezTo>
                    <a:pt x="63158" y="3098"/>
                    <a:pt x="56014" y="5390"/>
                    <a:pt x="48593" y="5521"/>
                  </a:cubicBezTo>
                  <a:cubicBezTo>
                    <a:pt x="48381" y="5525"/>
                    <a:pt x="48170" y="5527"/>
                    <a:pt x="47959" y="5527"/>
                  </a:cubicBezTo>
                  <a:cubicBezTo>
                    <a:pt x="39142" y="5527"/>
                    <a:pt x="30615" y="2094"/>
                    <a:pt x="2212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0800000" flipH="1">
              <a:off x="6901" y="333893"/>
              <a:ext cx="9130256" cy="1789897"/>
            </a:xfrm>
            <a:custGeom>
              <a:avLst/>
              <a:gdLst/>
              <a:ahLst/>
              <a:cxnLst/>
              <a:rect l="l" t="t" r="r" b="b"/>
              <a:pathLst>
                <a:path w="86381" h="16955" extrusionOk="0">
                  <a:moveTo>
                    <a:pt x="7002" y="1"/>
                  </a:moveTo>
                  <a:cubicBezTo>
                    <a:pt x="4675" y="1"/>
                    <a:pt x="2343" y="257"/>
                    <a:pt x="0" y="868"/>
                  </a:cubicBezTo>
                  <a:lnTo>
                    <a:pt x="0" y="2725"/>
                  </a:lnTo>
                  <a:lnTo>
                    <a:pt x="0" y="10587"/>
                  </a:lnTo>
                  <a:cubicBezTo>
                    <a:pt x="2165" y="10071"/>
                    <a:pt x="4320" y="9852"/>
                    <a:pt x="6471" y="9852"/>
                  </a:cubicBezTo>
                  <a:cubicBezTo>
                    <a:pt x="18711" y="9852"/>
                    <a:pt x="30793" y="16955"/>
                    <a:pt x="43471" y="16955"/>
                  </a:cubicBezTo>
                  <a:cubicBezTo>
                    <a:pt x="43682" y="16955"/>
                    <a:pt x="43893" y="16953"/>
                    <a:pt x="44104" y="16949"/>
                  </a:cubicBezTo>
                  <a:cubicBezTo>
                    <a:pt x="51525" y="16818"/>
                    <a:pt x="58680" y="14525"/>
                    <a:pt x="65923" y="13056"/>
                  </a:cubicBezTo>
                  <a:cubicBezTo>
                    <a:pt x="69418" y="12345"/>
                    <a:pt x="73062" y="11834"/>
                    <a:pt x="76645" y="11834"/>
                  </a:cubicBezTo>
                  <a:cubicBezTo>
                    <a:pt x="80002" y="11834"/>
                    <a:pt x="83304" y="12282"/>
                    <a:pt x="86380" y="13434"/>
                  </a:cubicBezTo>
                  <a:lnTo>
                    <a:pt x="86380" y="5165"/>
                  </a:lnTo>
                  <a:lnTo>
                    <a:pt x="86380" y="3390"/>
                  </a:lnTo>
                  <a:cubicBezTo>
                    <a:pt x="83453" y="2381"/>
                    <a:pt x="80333" y="1984"/>
                    <a:pt x="77165" y="1984"/>
                  </a:cubicBezTo>
                  <a:cubicBezTo>
                    <a:pt x="73588" y="1984"/>
                    <a:pt x="69952" y="2491"/>
                    <a:pt x="66466" y="3199"/>
                  </a:cubicBezTo>
                  <a:cubicBezTo>
                    <a:pt x="59219" y="4678"/>
                    <a:pt x="52074" y="6967"/>
                    <a:pt x="44643" y="7101"/>
                  </a:cubicBezTo>
                  <a:cubicBezTo>
                    <a:pt x="44435" y="7105"/>
                    <a:pt x="44226" y="7107"/>
                    <a:pt x="44018" y="7107"/>
                  </a:cubicBezTo>
                  <a:cubicBezTo>
                    <a:pt x="31338" y="7107"/>
                    <a:pt x="19248" y="1"/>
                    <a:pt x="7002"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0800000" flipH="1">
              <a:off x="6901" y="1373425"/>
              <a:ext cx="9130256" cy="1862633"/>
            </a:xfrm>
            <a:custGeom>
              <a:avLst/>
              <a:gdLst/>
              <a:ahLst/>
              <a:cxnLst/>
              <a:rect l="l" t="t" r="r" b="b"/>
              <a:pathLst>
                <a:path w="86381" h="17644" extrusionOk="0">
                  <a:moveTo>
                    <a:pt x="9850" y="1"/>
                  </a:moveTo>
                  <a:cubicBezTo>
                    <a:pt x="6583" y="1"/>
                    <a:pt x="3304" y="506"/>
                    <a:pt x="0" y="1787"/>
                  </a:cubicBezTo>
                  <a:lnTo>
                    <a:pt x="0" y="11404"/>
                  </a:lnTo>
                  <a:cubicBezTo>
                    <a:pt x="2343" y="10793"/>
                    <a:pt x="4675" y="10537"/>
                    <a:pt x="7002" y="10537"/>
                  </a:cubicBezTo>
                  <a:cubicBezTo>
                    <a:pt x="19248" y="10537"/>
                    <a:pt x="31338" y="17643"/>
                    <a:pt x="44018" y="17643"/>
                  </a:cubicBezTo>
                  <a:cubicBezTo>
                    <a:pt x="44226" y="17643"/>
                    <a:pt x="44435" y="17641"/>
                    <a:pt x="44643" y="17637"/>
                  </a:cubicBezTo>
                  <a:cubicBezTo>
                    <a:pt x="52074" y="17503"/>
                    <a:pt x="59219" y="15214"/>
                    <a:pt x="66466" y="13735"/>
                  </a:cubicBezTo>
                  <a:cubicBezTo>
                    <a:pt x="69952" y="13027"/>
                    <a:pt x="73588" y="12520"/>
                    <a:pt x="77165" y="12520"/>
                  </a:cubicBezTo>
                  <a:cubicBezTo>
                    <a:pt x="80333" y="12520"/>
                    <a:pt x="83453" y="12917"/>
                    <a:pt x="86380" y="13926"/>
                  </a:cubicBezTo>
                  <a:lnTo>
                    <a:pt x="86380" y="2605"/>
                  </a:lnTo>
                  <a:cubicBezTo>
                    <a:pt x="84316" y="2168"/>
                    <a:pt x="82184" y="1983"/>
                    <a:pt x="80030" y="1983"/>
                  </a:cubicBezTo>
                  <a:cubicBezTo>
                    <a:pt x="76451" y="1983"/>
                    <a:pt x="72813" y="2493"/>
                    <a:pt x="69329" y="3203"/>
                  </a:cubicBezTo>
                  <a:cubicBezTo>
                    <a:pt x="62076" y="4683"/>
                    <a:pt x="54932" y="6965"/>
                    <a:pt x="47511" y="7106"/>
                  </a:cubicBezTo>
                  <a:cubicBezTo>
                    <a:pt x="47303" y="7110"/>
                    <a:pt x="47096" y="7112"/>
                    <a:pt x="46889" y="7112"/>
                  </a:cubicBezTo>
                  <a:cubicBezTo>
                    <a:pt x="34202" y="7112"/>
                    <a:pt x="22104" y="1"/>
                    <a:pt x="985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4"/>
            <p:cNvSpPr/>
            <p:nvPr/>
          </p:nvSpPr>
          <p:spPr>
            <a:xfrm rot="10800000" flipH="1">
              <a:off x="6901" y="2485271"/>
              <a:ext cx="9130256" cy="1790742"/>
            </a:xfrm>
            <a:custGeom>
              <a:avLst/>
              <a:gdLst/>
              <a:ahLst/>
              <a:cxnLst/>
              <a:rect l="l" t="t" r="r" b="b"/>
              <a:pathLst>
                <a:path w="86381" h="16963" extrusionOk="0">
                  <a:moveTo>
                    <a:pt x="10406" y="1"/>
                  </a:moveTo>
                  <a:cubicBezTo>
                    <a:pt x="6956" y="1"/>
                    <a:pt x="3493" y="565"/>
                    <a:pt x="0" y="2011"/>
                  </a:cubicBezTo>
                  <a:lnTo>
                    <a:pt x="0" y="6538"/>
                  </a:lnTo>
                  <a:lnTo>
                    <a:pt x="0" y="11638"/>
                  </a:lnTo>
                  <a:cubicBezTo>
                    <a:pt x="3304" y="10357"/>
                    <a:pt x="6583" y="9852"/>
                    <a:pt x="9850" y="9852"/>
                  </a:cubicBezTo>
                  <a:cubicBezTo>
                    <a:pt x="22104" y="9852"/>
                    <a:pt x="34202" y="16963"/>
                    <a:pt x="46889" y="16963"/>
                  </a:cubicBezTo>
                  <a:cubicBezTo>
                    <a:pt x="47096" y="16963"/>
                    <a:pt x="47303" y="16961"/>
                    <a:pt x="47511" y="16957"/>
                  </a:cubicBezTo>
                  <a:cubicBezTo>
                    <a:pt x="54932" y="16816"/>
                    <a:pt x="62076" y="14534"/>
                    <a:pt x="69329" y="13054"/>
                  </a:cubicBezTo>
                  <a:cubicBezTo>
                    <a:pt x="72813" y="12344"/>
                    <a:pt x="76451" y="11834"/>
                    <a:pt x="80030" y="11834"/>
                  </a:cubicBezTo>
                  <a:cubicBezTo>
                    <a:pt x="82184" y="11834"/>
                    <a:pt x="84316" y="12019"/>
                    <a:pt x="86380" y="12456"/>
                  </a:cubicBezTo>
                  <a:lnTo>
                    <a:pt x="86380" y="6538"/>
                  </a:lnTo>
                  <a:lnTo>
                    <a:pt x="86380" y="2500"/>
                  </a:lnTo>
                  <a:cubicBezTo>
                    <a:pt x="84481" y="2140"/>
                    <a:pt x="82529" y="1986"/>
                    <a:pt x="80560" y="1986"/>
                  </a:cubicBezTo>
                  <a:cubicBezTo>
                    <a:pt x="76984" y="1986"/>
                    <a:pt x="73351" y="2495"/>
                    <a:pt x="69872" y="3207"/>
                  </a:cubicBezTo>
                  <a:cubicBezTo>
                    <a:pt x="64680" y="4266"/>
                    <a:pt x="59548" y="5735"/>
                    <a:pt x="54326" y="6538"/>
                  </a:cubicBezTo>
                  <a:cubicBezTo>
                    <a:pt x="52252" y="6857"/>
                    <a:pt x="50161" y="7071"/>
                    <a:pt x="48050" y="7110"/>
                  </a:cubicBezTo>
                  <a:cubicBezTo>
                    <a:pt x="47852" y="7113"/>
                    <a:pt x="47655" y="7115"/>
                    <a:pt x="47458" y="7115"/>
                  </a:cubicBezTo>
                  <a:cubicBezTo>
                    <a:pt x="45229" y="7115"/>
                    <a:pt x="43019" y="6897"/>
                    <a:pt x="40827" y="6538"/>
                  </a:cubicBezTo>
                  <a:cubicBezTo>
                    <a:pt x="30512" y="4842"/>
                    <a:pt x="20514" y="1"/>
                    <a:pt x="1040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flipH="1">
              <a:off x="120438" y="1353100"/>
              <a:ext cx="156043" cy="164057"/>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flipH="1">
              <a:off x="8772781" y="4618050"/>
              <a:ext cx="207125" cy="21776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flipH="1">
              <a:off x="194495" y="387260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667046" flipH="1">
              <a:off x="2999970" y="106781"/>
              <a:ext cx="193315" cy="17217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4"/>
            <p:cNvSpPr/>
            <p:nvPr/>
          </p:nvSpPr>
          <p:spPr>
            <a:xfrm flipH="1">
              <a:off x="8821866" y="115247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4"/>
            <p:cNvSpPr/>
            <p:nvPr/>
          </p:nvSpPr>
          <p:spPr>
            <a:xfrm flipH="1">
              <a:off x="291051" y="429250"/>
              <a:ext cx="210007" cy="220792"/>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3145583" flipH="1">
              <a:off x="8737523" y="161730"/>
              <a:ext cx="193303" cy="172168"/>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flipH="1">
              <a:off x="143982" y="3673426"/>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2286328" flipH="1">
              <a:off x="8505090" y="2471890"/>
              <a:ext cx="406435" cy="362029"/>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flipH="1">
              <a:off x="6248893" y="4924657"/>
              <a:ext cx="193317" cy="172180"/>
            </a:xfrm>
            <a:custGeom>
              <a:avLst/>
              <a:gdLst/>
              <a:ahLst/>
              <a:cxnLst/>
              <a:rect l="l" t="t" r="r" b="b"/>
              <a:pathLst>
                <a:path w="18548" h="16520" extrusionOk="0">
                  <a:moveTo>
                    <a:pt x="8483" y="1"/>
                  </a:moveTo>
                  <a:lnTo>
                    <a:pt x="1" y="16519"/>
                  </a:lnTo>
                  <a:lnTo>
                    <a:pt x="1" y="16519"/>
                  </a:lnTo>
                  <a:lnTo>
                    <a:pt x="18548" y="15609"/>
                  </a:lnTo>
                  <a:lnTo>
                    <a:pt x="848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flipH="1">
              <a:off x="5550741" y="64251"/>
              <a:ext cx="108969" cy="108969"/>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 name="Google Shape;133;p4"/>
          <p:cNvSpPr/>
          <p:nvPr/>
        </p:nvSpPr>
        <p:spPr>
          <a:xfrm flipH="1">
            <a:off x="5225516" y="6091824"/>
            <a:ext cx="676021" cy="710739"/>
          </a:xfrm>
          <a:custGeom>
            <a:avLst/>
            <a:gdLst/>
            <a:ahLst/>
            <a:cxnLst/>
            <a:rect l="l" t="t" r="r" b="b"/>
            <a:pathLst>
              <a:path w="16707" h="17565" extrusionOk="0">
                <a:moveTo>
                  <a:pt x="10328" y="1"/>
                </a:moveTo>
                <a:lnTo>
                  <a:pt x="5885" y="3904"/>
                </a:lnTo>
                <a:lnTo>
                  <a:pt x="0" y="3354"/>
                </a:lnTo>
                <a:lnTo>
                  <a:pt x="2341" y="8783"/>
                </a:lnTo>
                <a:lnTo>
                  <a:pt x="0" y="14211"/>
                </a:lnTo>
                <a:lnTo>
                  <a:pt x="5885" y="13662"/>
                </a:lnTo>
                <a:lnTo>
                  <a:pt x="10328" y="17564"/>
                </a:lnTo>
                <a:lnTo>
                  <a:pt x="11623" y="11798"/>
                </a:lnTo>
                <a:lnTo>
                  <a:pt x="16706" y="8783"/>
                </a:lnTo>
                <a:lnTo>
                  <a:pt x="11623" y="5767"/>
                </a:lnTo>
                <a:lnTo>
                  <a:pt x="10328" y="1"/>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560267" y="1651637"/>
            <a:ext cx="11071600" cy="4777600"/>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4"/>
          <p:cNvSpPr/>
          <p:nvPr/>
        </p:nvSpPr>
        <p:spPr>
          <a:xfrm>
            <a:off x="560267" y="445200"/>
            <a:ext cx="11071600" cy="877200"/>
          </a:xfrm>
          <a:prstGeom prst="roundRect">
            <a:avLst>
              <a:gd name="adj" fmla="val 39622"/>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4"/>
          <p:cNvSpPr/>
          <p:nvPr/>
        </p:nvSpPr>
        <p:spPr>
          <a:xfrm flipH="1">
            <a:off x="3830055" y="1414369"/>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4"/>
          <p:cNvSpPr/>
          <p:nvPr/>
        </p:nvSpPr>
        <p:spPr>
          <a:xfrm flipH="1">
            <a:off x="2072489" y="6608335"/>
            <a:ext cx="145292" cy="145292"/>
          </a:xfrm>
          <a:custGeom>
            <a:avLst/>
            <a:gdLst/>
            <a:ahLst/>
            <a:cxnLst/>
            <a:rect l="l" t="t" r="r" b="b"/>
            <a:pathLst>
              <a:path w="5857" h="5857" extrusionOk="0">
                <a:moveTo>
                  <a:pt x="2926" y="1"/>
                </a:moveTo>
                <a:cubicBezTo>
                  <a:pt x="1312" y="1"/>
                  <a:pt x="0" y="1312"/>
                  <a:pt x="0" y="2930"/>
                </a:cubicBezTo>
                <a:cubicBezTo>
                  <a:pt x="0" y="4544"/>
                  <a:pt x="1312" y="5856"/>
                  <a:pt x="2926" y="5856"/>
                </a:cubicBezTo>
                <a:cubicBezTo>
                  <a:pt x="4544" y="5856"/>
                  <a:pt x="5856" y="4544"/>
                  <a:pt x="5856" y="2930"/>
                </a:cubicBezTo>
                <a:cubicBezTo>
                  <a:pt x="5856" y="1312"/>
                  <a:pt x="4544" y="1"/>
                  <a:pt x="2926"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4"/>
          <p:cNvSpPr txBox="1">
            <a:spLocks noGrp="1"/>
          </p:cNvSpPr>
          <p:nvPr>
            <p:ph type="title"/>
          </p:nvPr>
        </p:nvSpPr>
        <p:spPr>
          <a:xfrm>
            <a:off x="960000" y="531000"/>
            <a:ext cx="10272000" cy="7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4"/>
          <p:cNvSpPr txBox="1">
            <a:spLocks noGrp="1"/>
          </p:cNvSpPr>
          <p:nvPr>
            <p:ph type="body" idx="1"/>
          </p:nvPr>
        </p:nvSpPr>
        <p:spPr>
          <a:xfrm>
            <a:off x="914400" y="1856867"/>
            <a:ext cx="10363200" cy="428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Char char="●"/>
              <a:defRPr sz="14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1416173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58.xml"/><Relationship Id="rId13" Type="http://schemas.openxmlformats.org/officeDocument/2006/relationships/slideLayout" Target="../slideLayouts/slideLayout263.xml"/><Relationship Id="rId18" Type="http://schemas.openxmlformats.org/officeDocument/2006/relationships/slideLayout" Target="../slideLayouts/slideLayout268.xml"/><Relationship Id="rId3" Type="http://schemas.openxmlformats.org/officeDocument/2006/relationships/slideLayout" Target="../slideLayouts/slideLayout253.xml"/><Relationship Id="rId21" Type="http://schemas.openxmlformats.org/officeDocument/2006/relationships/slideLayout" Target="../slideLayouts/slideLayout271.xml"/><Relationship Id="rId7" Type="http://schemas.openxmlformats.org/officeDocument/2006/relationships/slideLayout" Target="../slideLayouts/slideLayout257.xml"/><Relationship Id="rId12" Type="http://schemas.openxmlformats.org/officeDocument/2006/relationships/slideLayout" Target="../slideLayouts/slideLayout262.xml"/><Relationship Id="rId17" Type="http://schemas.openxmlformats.org/officeDocument/2006/relationships/slideLayout" Target="../slideLayouts/slideLayout267.xml"/><Relationship Id="rId25" Type="http://schemas.openxmlformats.org/officeDocument/2006/relationships/theme" Target="../theme/theme10.xml"/><Relationship Id="rId2" Type="http://schemas.openxmlformats.org/officeDocument/2006/relationships/slideLayout" Target="../slideLayouts/slideLayout252.xml"/><Relationship Id="rId16" Type="http://schemas.openxmlformats.org/officeDocument/2006/relationships/slideLayout" Target="../slideLayouts/slideLayout266.xml"/><Relationship Id="rId20" Type="http://schemas.openxmlformats.org/officeDocument/2006/relationships/slideLayout" Target="../slideLayouts/slideLayout270.xml"/><Relationship Id="rId1" Type="http://schemas.openxmlformats.org/officeDocument/2006/relationships/slideLayout" Target="../slideLayouts/slideLayout251.xml"/><Relationship Id="rId6" Type="http://schemas.openxmlformats.org/officeDocument/2006/relationships/slideLayout" Target="../slideLayouts/slideLayout256.xml"/><Relationship Id="rId11" Type="http://schemas.openxmlformats.org/officeDocument/2006/relationships/slideLayout" Target="../slideLayouts/slideLayout261.xml"/><Relationship Id="rId24" Type="http://schemas.openxmlformats.org/officeDocument/2006/relationships/slideLayout" Target="../slideLayouts/slideLayout274.xml"/><Relationship Id="rId5" Type="http://schemas.openxmlformats.org/officeDocument/2006/relationships/slideLayout" Target="../slideLayouts/slideLayout255.xml"/><Relationship Id="rId15" Type="http://schemas.openxmlformats.org/officeDocument/2006/relationships/slideLayout" Target="../slideLayouts/slideLayout265.xml"/><Relationship Id="rId23" Type="http://schemas.openxmlformats.org/officeDocument/2006/relationships/slideLayout" Target="../slideLayouts/slideLayout273.xml"/><Relationship Id="rId10" Type="http://schemas.openxmlformats.org/officeDocument/2006/relationships/slideLayout" Target="../slideLayouts/slideLayout260.xml"/><Relationship Id="rId19" Type="http://schemas.openxmlformats.org/officeDocument/2006/relationships/slideLayout" Target="../slideLayouts/slideLayout269.xml"/><Relationship Id="rId4" Type="http://schemas.openxmlformats.org/officeDocument/2006/relationships/slideLayout" Target="../slideLayouts/slideLayout254.xml"/><Relationship Id="rId9" Type="http://schemas.openxmlformats.org/officeDocument/2006/relationships/slideLayout" Target="../slideLayouts/slideLayout259.xml"/><Relationship Id="rId14" Type="http://schemas.openxmlformats.org/officeDocument/2006/relationships/slideLayout" Target="../slideLayouts/slideLayout264.xml"/><Relationship Id="rId22" Type="http://schemas.openxmlformats.org/officeDocument/2006/relationships/slideLayout" Target="../slideLayouts/slideLayout27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slideLayout" Target="../slideLayouts/slideLayout3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slideLayout" Target="../slideLayouts/slideLayout83.xml"/><Relationship Id="rId26" Type="http://schemas.openxmlformats.org/officeDocument/2006/relationships/slideLayout" Target="../slideLayouts/slideLayout91.xml"/><Relationship Id="rId3" Type="http://schemas.openxmlformats.org/officeDocument/2006/relationships/slideLayout" Target="../slideLayouts/slideLayout68.xml"/><Relationship Id="rId21" Type="http://schemas.openxmlformats.org/officeDocument/2006/relationships/slideLayout" Target="../slideLayouts/slideLayout86.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5" Type="http://schemas.openxmlformats.org/officeDocument/2006/relationships/slideLayout" Target="../slideLayouts/slideLayout90.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slideLayout" Target="../slideLayouts/slideLayout85.xml"/><Relationship Id="rId29" Type="http://schemas.openxmlformats.org/officeDocument/2006/relationships/slideLayout" Target="../slideLayouts/slideLayout94.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24" Type="http://schemas.openxmlformats.org/officeDocument/2006/relationships/slideLayout" Target="../slideLayouts/slideLayout89.xml"/><Relationship Id="rId32" Type="http://schemas.openxmlformats.org/officeDocument/2006/relationships/theme" Target="../theme/theme4.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23" Type="http://schemas.openxmlformats.org/officeDocument/2006/relationships/slideLayout" Target="../slideLayouts/slideLayout88.xml"/><Relationship Id="rId28" Type="http://schemas.openxmlformats.org/officeDocument/2006/relationships/slideLayout" Target="../slideLayouts/slideLayout93.xml"/><Relationship Id="rId10" Type="http://schemas.openxmlformats.org/officeDocument/2006/relationships/slideLayout" Target="../slideLayouts/slideLayout75.xml"/><Relationship Id="rId19" Type="http://schemas.openxmlformats.org/officeDocument/2006/relationships/slideLayout" Target="../slideLayouts/slideLayout84.xml"/><Relationship Id="rId31" Type="http://schemas.openxmlformats.org/officeDocument/2006/relationships/slideLayout" Target="../slideLayouts/slideLayout96.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slideLayout" Target="../slideLayouts/slideLayout87.xml"/><Relationship Id="rId27" Type="http://schemas.openxmlformats.org/officeDocument/2006/relationships/slideLayout" Target="../slideLayouts/slideLayout92.xml"/><Relationship Id="rId30" Type="http://schemas.openxmlformats.org/officeDocument/2006/relationships/slideLayout" Target="../slideLayouts/slideLayout9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32" Type="http://schemas.openxmlformats.org/officeDocument/2006/relationships/theme" Target="../theme/theme5.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31" Type="http://schemas.openxmlformats.org/officeDocument/2006/relationships/slideLayout" Target="../slideLayouts/slideLayout127.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slideLayout" Target="../slideLayouts/slideLayout12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18" Type="http://schemas.openxmlformats.org/officeDocument/2006/relationships/slideLayout" Target="../slideLayouts/slideLayout145.xml"/><Relationship Id="rId26" Type="http://schemas.openxmlformats.org/officeDocument/2006/relationships/slideLayout" Target="../slideLayouts/slideLayout153.xml"/><Relationship Id="rId3" Type="http://schemas.openxmlformats.org/officeDocument/2006/relationships/slideLayout" Target="../slideLayouts/slideLayout130.xml"/><Relationship Id="rId21" Type="http://schemas.openxmlformats.org/officeDocument/2006/relationships/slideLayout" Target="../slideLayouts/slideLayout148.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5" Type="http://schemas.openxmlformats.org/officeDocument/2006/relationships/slideLayout" Target="../slideLayouts/slideLayout152.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20" Type="http://schemas.openxmlformats.org/officeDocument/2006/relationships/slideLayout" Target="../slideLayouts/slideLayout147.xml"/><Relationship Id="rId29" Type="http://schemas.openxmlformats.org/officeDocument/2006/relationships/slideLayout" Target="../slideLayouts/slideLayout156.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24" Type="http://schemas.openxmlformats.org/officeDocument/2006/relationships/slideLayout" Target="../slideLayouts/slideLayout151.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23" Type="http://schemas.openxmlformats.org/officeDocument/2006/relationships/slideLayout" Target="../slideLayouts/slideLayout150.xml"/><Relationship Id="rId28" Type="http://schemas.openxmlformats.org/officeDocument/2006/relationships/slideLayout" Target="../slideLayouts/slideLayout155.xml"/><Relationship Id="rId10" Type="http://schemas.openxmlformats.org/officeDocument/2006/relationships/slideLayout" Target="../slideLayouts/slideLayout137.xml"/><Relationship Id="rId19" Type="http://schemas.openxmlformats.org/officeDocument/2006/relationships/slideLayout" Target="../slideLayouts/slideLayout146.xml"/><Relationship Id="rId31" Type="http://schemas.openxmlformats.org/officeDocument/2006/relationships/theme" Target="../theme/theme6.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 Id="rId22" Type="http://schemas.openxmlformats.org/officeDocument/2006/relationships/slideLayout" Target="../slideLayouts/slideLayout149.xml"/><Relationship Id="rId27" Type="http://schemas.openxmlformats.org/officeDocument/2006/relationships/slideLayout" Target="../slideLayouts/slideLayout154.xml"/><Relationship Id="rId30" Type="http://schemas.openxmlformats.org/officeDocument/2006/relationships/slideLayout" Target="../slideLayouts/slideLayout1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slideLayout" Target="../slideLayouts/slideLayout170.xml"/><Relationship Id="rId18" Type="http://schemas.openxmlformats.org/officeDocument/2006/relationships/slideLayout" Target="../slideLayouts/slideLayout175.xml"/><Relationship Id="rId26" Type="http://schemas.openxmlformats.org/officeDocument/2006/relationships/slideLayout" Target="../slideLayouts/slideLayout183.xml"/><Relationship Id="rId3" Type="http://schemas.openxmlformats.org/officeDocument/2006/relationships/slideLayout" Target="../slideLayouts/slideLayout160.xml"/><Relationship Id="rId21" Type="http://schemas.openxmlformats.org/officeDocument/2006/relationships/slideLayout" Target="../slideLayouts/slideLayout178.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17" Type="http://schemas.openxmlformats.org/officeDocument/2006/relationships/slideLayout" Target="../slideLayouts/slideLayout174.xml"/><Relationship Id="rId25" Type="http://schemas.openxmlformats.org/officeDocument/2006/relationships/slideLayout" Target="../slideLayouts/slideLayout182.xml"/><Relationship Id="rId2" Type="http://schemas.openxmlformats.org/officeDocument/2006/relationships/slideLayout" Target="../slideLayouts/slideLayout159.xml"/><Relationship Id="rId16" Type="http://schemas.openxmlformats.org/officeDocument/2006/relationships/slideLayout" Target="../slideLayouts/slideLayout173.xml"/><Relationship Id="rId20" Type="http://schemas.openxmlformats.org/officeDocument/2006/relationships/slideLayout" Target="../slideLayouts/slideLayout177.xml"/><Relationship Id="rId29" Type="http://schemas.openxmlformats.org/officeDocument/2006/relationships/slideLayout" Target="../slideLayouts/slideLayout186.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24" Type="http://schemas.openxmlformats.org/officeDocument/2006/relationships/slideLayout" Target="../slideLayouts/slideLayout181.xml"/><Relationship Id="rId32" Type="http://schemas.openxmlformats.org/officeDocument/2006/relationships/theme" Target="../theme/theme7.xml"/><Relationship Id="rId5" Type="http://schemas.openxmlformats.org/officeDocument/2006/relationships/slideLayout" Target="../slideLayouts/slideLayout162.xml"/><Relationship Id="rId15" Type="http://schemas.openxmlformats.org/officeDocument/2006/relationships/slideLayout" Target="../slideLayouts/slideLayout172.xml"/><Relationship Id="rId23" Type="http://schemas.openxmlformats.org/officeDocument/2006/relationships/slideLayout" Target="../slideLayouts/slideLayout180.xml"/><Relationship Id="rId28" Type="http://schemas.openxmlformats.org/officeDocument/2006/relationships/slideLayout" Target="../slideLayouts/slideLayout185.xml"/><Relationship Id="rId10" Type="http://schemas.openxmlformats.org/officeDocument/2006/relationships/slideLayout" Target="../slideLayouts/slideLayout167.xml"/><Relationship Id="rId19" Type="http://schemas.openxmlformats.org/officeDocument/2006/relationships/slideLayout" Target="../slideLayouts/slideLayout176.xml"/><Relationship Id="rId31" Type="http://schemas.openxmlformats.org/officeDocument/2006/relationships/slideLayout" Target="../slideLayouts/slideLayout188.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slideLayout" Target="../slideLayouts/slideLayout171.xml"/><Relationship Id="rId22" Type="http://schemas.openxmlformats.org/officeDocument/2006/relationships/slideLayout" Target="../slideLayouts/slideLayout179.xml"/><Relationship Id="rId27" Type="http://schemas.openxmlformats.org/officeDocument/2006/relationships/slideLayout" Target="../slideLayouts/slideLayout184.xml"/><Relationship Id="rId30" Type="http://schemas.openxmlformats.org/officeDocument/2006/relationships/slideLayout" Target="../slideLayouts/slideLayout1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slideLayout" Target="../slideLayouts/slideLayout201.xml"/><Relationship Id="rId18" Type="http://schemas.openxmlformats.org/officeDocument/2006/relationships/slideLayout" Target="../slideLayouts/slideLayout206.xml"/><Relationship Id="rId26" Type="http://schemas.openxmlformats.org/officeDocument/2006/relationships/slideLayout" Target="../slideLayouts/slideLayout214.xml"/><Relationship Id="rId3" Type="http://schemas.openxmlformats.org/officeDocument/2006/relationships/slideLayout" Target="../slideLayouts/slideLayout191.xml"/><Relationship Id="rId21" Type="http://schemas.openxmlformats.org/officeDocument/2006/relationships/slideLayout" Target="../slideLayouts/slideLayout209.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17" Type="http://schemas.openxmlformats.org/officeDocument/2006/relationships/slideLayout" Target="../slideLayouts/slideLayout205.xml"/><Relationship Id="rId25" Type="http://schemas.openxmlformats.org/officeDocument/2006/relationships/slideLayout" Target="../slideLayouts/slideLayout213.xml"/><Relationship Id="rId2" Type="http://schemas.openxmlformats.org/officeDocument/2006/relationships/slideLayout" Target="../slideLayouts/slideLayout190.xml"/><Relationship Id="rId16" Type="http://schemas.openxmlformats.org/officeDocument/2006/relationships/slideLayout" Target="../slideLayouts/slideLayout204.xml"/><Relationship Id="rId20" Type="http://schemas.openxmlformats.org/officeDocument/2006/relationships/slideLayout" Target="../slideLayouts/slideLayout208.xml"/><Relationship Id="rId29" Type="http://schemas.openxmlformats.org/officeDocument/2006/relationships/slideLayout" Target="../slideLayouts/slideLayout217.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24" Type="http://schemas.openxmlformats.org/officeDocument/2006/relationships/slideLayout" Target="../slideLayouts/slideLayout212.xml"/><Relationship Id="rId32" Type="http://schemas.openxmlformats.org/officeDocument/2006/relationships/theme" Target="../theme/theme8.xml"/><Relationship Id="rId5" Type="http://schemas.openxmlformats.org/officeDocument/2006/relationships/slideLayout" Target="../slideLayouts/slideLayout193.xml"/><Relationship Id="rId15" Type="http://schemas.openxmlformats.org/officeDocument/2006/relationships/slideLayout" Target="../slideLayouts/slideLayout203.xml"/><Relationship Id="rId23" Type="http://schemas.openxmlformats.org/officeDocument/2006/relationships/slideLayout" Target="../slideLayouts/slideLayout211.xml"/><Relationship Id="rId28" Type="http://schemas.openxmlformats.org/officeDocument/2006/relationships/slideLayout" Target="../slideLayouts/slideLayout216.xml"/><Relationship Id="rId10" Type="http://schemas.openxmlformats.org/officeDocument/2006/relationships/slideLayout" Target="../slideLayouts/slideLayout198.xml"/><Relationship Id="rId19" Type="http://schemas.openxmlformats.org/officeDocument/2006/relationships/slideLayout" Target="../slideLayouts/slideLayout207.xml"/><Relationship Id="rId31" Type="http://schemas.openxmlformats.org/officeDocument/2006/relationships/slideLayout" Target="../slideLayouts/slideLayout219.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slideLayout" Target="../slideLayouts/slideLayout202.xml"/><Relationship Id="rId22" Type="http://schemas.openxmlformats.org/officeDocument/2006/relationships/slideLayout" Target="../slideLayouts/slideLayout210.xml"/><Relationship Id="rId27" Type="http://schemas.openxmlformats.org/officeDocument/2006/relationships/slideLayout" Target="../slideLayouts/slideLayout215.xml"/><Relationship Id="rId30" Type="http://schemas.openxmlformats.org/officeDocument/2006/relationships/slideLayout" Target="../slideLayouts/slideLayout21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7.xml"/><Relationship Id="rId13" Type="http://schemas.openxmlformats.org/officeDocument/2006/relationships/slideLayout" Target="../slideLayouts/slideLayout232.xml"/><Relationship Id="rId18" Type="http://schemas.openxmlformats.org/officeDocument/2006/relationships/slideLayout" Target="../slideLayouts/slideLayout237.xml"/><Relationship Id="rId26" Type="http://schemas.openxmlformats.org/officeDocument/2006/relationships/slideLayout" Target="../slideLayouts/slideLayout245.xml"/><Relationship Id="rId3" Type="http://schemas.openxmlformats.org/officeDocument/2006/relationships/slideLayout" Target="../slideLayouts/slideLayout222.xml"/><Relationship Id="rId21" Type="http://schemas.openxmlformats.org/officeDocument/2006/relationships/slideLayout" Target="../slideLayouts/slideLayout240.xml"/><Relationship Id="rId7" Type="http://schemas.openxmlformats.org/officeDocument/2006/relationships/slideLayout" Target="../slideLayouts/slideLayout226.xml"/><Relationship Id="rId12" Type="http://schemas.openxmlformats.org/officeDocument/2006/relationships/slideLayout" Target="../slideLayouts/slideLayout231.xml"/><Relationship Id="rId17" Type="http://schemas.openxmlformats.org/officeDocument/2006/relationships/slideLayout" Target="../slideLayouts/slideLayout236.xml"/><Relationship Id="rId25" Type="http://schemas.openxmlformats.org/officeDocument/2006/relationships/slideLayout" Target="../slideLayouts/slideLayout244.xml"/><Relationship Id="rId2" Type="http://schemas.openxmlformats.org/officeDocument/2006/relationships/slideLayout" Target="../slideLayouts/slideLayout221.xml"/><Relationship Id="rId16" Type="http://schemas.openxmlformats.org/officeDocument/2006/relationships/slideLayout" Target="../slideLayouts/slideLayout235.xml"/><Relationship Id="rId20" Type="http://schemas.openxmlformats.org/officeDocument/2006/relationships/slideLayout" Target="../slideLayouts/slideLayout239.xml"/><Relationship Id="rId29" Type="http://schemas.openxmlformats.org/officeDocument/2006/relationships/slideLayout" Target="../slideLayouts/slideLayout248.xml"/><Relationship Id="rId1" Type="http://schemas.openxmlformats.org/officeDocument/2006/relationships/slideLayout" Target="../slideLayouts/slideLayout220.xml"/><Relationship Id="rId6" Type="http://schemas.openxmlformats.org/officeDocument/2006/relationships/slideLayout" Target="../slideLayouts/slideLayout225.xml"/><Relationship Id="rId11" Type="http://schemas.openxmlformats.org/officeDocument/2006/relationships/slideLayout" Target="../slideLayouts/slideLayout230.xml"/><Relationship Id="rId24" Type="http://schemas.openxmlformats.org/officeDocument/2006/relationships/slideLayout" Target="../slideLayouts/slideLayout243.xml"/><Relationship Id="rId32" Type="http://schemas.openxmlformats.org/officeDocument/2006/relationships/theme" Target="../theme/theme9.xml"/><Relationship Id="rId5" Type="http://schemas.openxmlformats.org/officeDocument/2006/relationships/slideLayout" Target="../slideLayouts/slideLayout224.xml"/><Relationship Id="rId15" Type="http://schemas.openxmlformats.org/officeDocument/2006/relationships/slideLayout" Target="../slideLayouts/slideLayout234.xml"/><Relationship Id="rId23" Type="http://schemas.openxmlformats.org/officeDocument/2006/relationships/slideLayout" Target="../slideLayouts/slideLayout242.xml"/><Relationship Id="rId28" Type="http://schemas.openxmlformats.org/officeDocument/2006/relationships/slideLayout" Target="../slideLayouts/slideLayout247.xml"/><Relationship Id="rId10" Type="http://schemas.openxmlformats.org/officeDocument/2006/relationships/slideLayout" Target="../slideLayouts/slideLayout229.xml"/><Relationship Id="rId19" Type="http://schemas.openxmlformats.org/officeDocument/2006/relationships/slideLayout" Target="../slideLayouts/slideLayout238.xml"/><Relationship Id="rId31" Type="http://schemas.openxmlformats.org/officeDocument/2006/relationships/slideLayout" Target="../slideLayouts/slideLayout250.xml"/><Relationship Id="rId4" Type="http://schemas.openxmlformats.org/officeDocument/2006/relationships/slideLayout" Target="../slideLayouts/slideLayout223.xml"/><Relationship Id="rId9" Type="http://schemas.openxmlformats.org/officeDocument/2006/relationships/slideLayout" Target="../slideLayouts/slideLayout228.xml"/><Relationship Id="rId14" Type="http://schemas.openxmlformats.org/officeDocument/2006/relationships/slideLayout" Target="../slideLayouts/slideLayout233.xml"/><Relationship Id="rId22" Type="http://schemas.openxmlformats.org/officeDocument/2006/relationships/slideLayout" Target="../slideLayouts/slideLayout241.xml"/><Relationship Id="rId27" Type="http://schemas.openxmlformats.org/officeDocument/2006/relationships/slideLayout" Target="../slideLayouts/slideLayout246.xml"/><Relationship Id="rId30" Type="http://schemas.openxmlformats.org/officeDocument/2006/relationships/slideLayout" Target="../slideLayouts/slideLayout2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9Slide.vn - 2019">
            <a:extLst>
              <a:ext uri="{FF2B5EF4-FFF2-40B4-BE49-F238E27FC236}">
                <a16:creationId xmlns:a16="http://schemas.microsoft.com/office/drawing/2014/main" id="{074F997B-33D4-428E-AE12-B9FCCE0C7B78}"/>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4/22/2022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3" name="9Slide.vn - 2019">
            <a:extLst>
              <a:ext uri="{FF2B5EF4-FFF2-40B4-BE49-F238E27FC236}">
                <a16:creationId xmlns:a16="http://schemas.microsoft.com/office/drawing/2014/main" id="{C767BFA5-08F8-4913-BDA9-86175C80E9E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000"/>
              <a:buFont typeface="Merriweather Sans"/>
              <a:buNone/>
              <a:defRPr sz="3000" b="1">
                <a:solidFill>
                  <a:schemeClr val="dk1"/>
                </a:solidFill>
                <a:latin typeface="Merriweather Sans"/>
                <a:ea typeface="Merriweather Sans"/>
                <a:cs typeface="Merriweather Sans"/>
                <a:sym typeface="Merriweather San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1pPr>
            <a:lvl2pPr marL="914400" lvl="1"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2pPr>
            <a:lvl3pPr marL="1371600" lvl="2"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3pPr>
            <a:lvl4pPr marL="1828800" lvl="3"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4pPr>
            <a:lvl5pPr marL="2286000" lvl="4"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5pPr>
            <a:lvl6pPr marL="2743200" lvl="5"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6pPr>
            <a:lvl7pPr marL="3200400" lvl="6"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7pPr>
            <a:lvl8pPr marL="3657600" lvl="7" indent="-317500">
              <a:lnSpc>
                <a:spcPct val="115000"/>
              </a:lnSpc>
              <a:spcBef>
                <a:spcPts val="1600"/>
              </a:spcBef>
              <a:spcAft>
                <a:spcPts val="0"/>
              </a:spcAft>
              <a:buClr>
                <a:schemeClr val="lt1"/>
              </a:buClr>
              <a:buSzPts val="1400"/>
              <a:buFont typeface="Lato"/>
              <a:buChar char="○"/>
              <a:defRPr>
                <a:solidFill>
                  <a:schemeClr val="lt1"/>
                </a:solidFill>
                <a:latin typeface="Lato"/>
                <a:ea typeface="Lato"/>
                <a:cs typeface="Lato"/>
                <a:sym typeface="Lato"/>
              </a:defRPr>
            </a:lvl8pPr>
            <a:lvl9pPr marL="4114800" lvl="8" indent="-317500">
              <a:lnSpc>
                <a:spcPct val="115000"/>
              </a:lnSpc>
              <a:spcBef>
                <a:spcPts val="1600"/>
              </a:spcBef>
              <a:spcAft>
                <a:spcPts val="1600"/>
              </a:spcAft>
              <a:buClr>
                <a:schemeClr val="lt1"/>
              </a:buClr>
              <a:buSzPts val="1400"/>
              <a:buFont typeface="Lato"/>
              <a:buChar char="■"/>
              <a:defRPr>
                <a:solidFill>
                  <a:schemeClr val="lt1"/>
                </a:solidFill>
                <a:latin typeface="Lato"/>
                <a:ea typeface="Lato"/>
                <a:cs typeface="Lato"/>
                <a:sym typeface="Lato"/>
              </a:defRPr>
            </a:lvl9pPr>
          </a:lstStyle>
          <a:p>
            <a:endParaRPr/>
          </a:p>
        </p:txBody>
      </p:sp>
    </p:spTree>
    <p:extLst>
      <p:ext uri="{BB962C8B-B14F-4D97-AF65-F5344CB8AC3E}">
        <p14:creationId xmlns:p14="http://schemas.microsoft.com/office/powerpoint/2010/main" val="2369486591"/>
      </p:ext>
    </p:extLst>
  </p:cSld>
  <p:clrMap bg1="lt1" tx1="dk1" bg2="dk2" tx2="lt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 id="2147483930" r:id="rId16"/>
    <p:sldLayoutId id="2147483931" r:id="rId17"/>
    <p:sldLayoutId id="2147483932" r:id="rId18"/>
    <p:sldLayoutId id="2147483933" r:id="rId19"/>
    <p:sldLayoutId id="2147483934" r:id="rId20"/>
    <p:sldLayoutId id="2147483935" r:id="rId21"/>
    <p:sldLayoutId id="2147483936" r:id="rId22"/>
    <p:sldLayoutId id="2147483937" r:id="rId23"/>
    <p:sldLayoutId id="2147483938"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9" name="9Slide.vn - 2019">
            <a:extLst>
              <a:ext uri="{FF2B5EF4-FFF2-40B4-BE49-F238E27FC236}">
                <a16:creationId xmlns:a16="http://schemas.microsoft.com/office/drawing/2014/main" id="{9BDB1888-7FDC-47E3-96EB-A60ED00DCAA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34561313"/>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9" name="9Slide.vn - 2019">
            <a:extLst>
              <a:ext uri="{FF2B5EF4-FFF2-40B4-BE49-F238E27FC236}">
                <a16:creationId xmlns:a16="http://schemas.microsoft.com/office/drawing/2014/main" id="{71F147AC-FFA5-409D-9A2C-CFB2DF5FEBE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83125337"/>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7" r:id="rId6"/>
    <p:sldLayoutId id="2147483698" r:id="rId7"/>
    <p:sldLayoutId id="2147483699" r:id="rId8"/>
    <p:sldLayoutId id="2147483700"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9" name="9Slide.vn - 2019">
            <a:extLst>
              <a:ext uri="{FF2B5EF4-FFF2-40B4-BE49-F238E27FC236}">
                <a16:creationId xmlns:a16="http://schemas.microsoft.com/office/drawing/2014/main" id="{BFCE8C45-F1C2-4232-B6CA-B1A439266D9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89321909"/>
      </p:ext>
    </p:extLst>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5" r:id="rId23"/>
    <p:sldLayoutId id="2147483746" r:id="rId24"/>
    <p:sldLayoutId id="2147483747" r:id="rId25"/>
    <p:sldLayoutId id="2147483748" r:id="rId26"/>
    <p:sldLayoutId id="2147483749" r:id="rId27"/>
    <p:sldLayoutId id="2147483750" r:id="rId28"/>
    <p:sldLayoutId id="2147483751" r:id="rId29"/>
    <p:sldLayoutId id="2147483752" r:id="rId30"/>
    <p:sldLayoutId id="2147483753"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9" name="9Slide.vn - 2019">
            <a:extLst>
              <a:ext uri="{FF2B5EF4-FFF2-40B4-BE49-F238E27FC236}">
                <a16:creationId xmlns:a16="http://schemas.microsoft.com/office/drawing/2014/main" id="{F9314AE7-3FBE-488B-B772-18EFA476B19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68675565"/>
      </p:ext>
    </p:extLst>
  </p:cSld>
  <p:clrMap bg1="lt1" tx1="dk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777" r:id="rId23"/>
    <p:sldLayoutId id="2147483778" r:id="rId24"/>
    <p:sldLayoutId id="2147483779" r:id="rId25"/>
    <p:sldLayoutId id="2147483780" r:id="rId26"/>
    <p:sldLayoutId id="2147483781" r:id="rId27"/>
    <p:sldLayoutId id="2147483782" r:id="rId28"/>
    <p:sldLayoutId id="2147483783" r:id="rId29"/>
    <p:sldLayoutId id="2147483784" r:id="rId30"/>
    <p:sldLayoutId id="2147483785"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9" name="9Slide.vn - 2019">
            <a:extLst>
              <a:ext uri="{FF2B5EF4-FFF2-40B4-BE49-F238E27FC236}">
                <a16:creationId xmlns:a16="http://schemas.microsoft.com/office/drawing/2014/main" id="{6866CDA0-8B3D-4A4C-95E2-EDDA69CFB8F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56651519"/>
      </p:ext>
    </p:extLst>
  </p:cSld>
  <p:clrMap bg1="lt1" tx1="dk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8" r:id="rId11"/>
    <p:sldLayoutId id="2147483799" r:id="rId12"/>
    <p:sldLayoutId id="2147483800" r:id="rId13"/>
    <p:sldLayoutId id="2147483801" r:id="rId14"/>
    <p:sldLayoutId id="2147483802" r:id="rId15"/>
    <p:sldLayoutId id="2147483803" r:id="rId16"/>
    <p:sldLayoutId id="2147483804" r:id="rId17"/>
    <p:sldLayoutId id="2147483805" r:id="rId18"/>
    <p:sldLayoutId id="2147483806" r:id="rId19"/>
    <p:sldLayoutId id="2147483807" r:id="rId20"/>
    <p:sldLayoutId id="2147483808" r:id="rId21"/>
    <p:sldLayoutId id="2147483809" r:id="rId22"/>
    <p:sldLayoutId id="2147483810" r:id="rId23"/>
    <p:sldLayoutId id="2147483811" r:id="rId24"/>
    <p:sldLayoutId id="2147483812" r:id="rId25"/>
    <p:sldLayoutId id="2147483813" r:id="rId26"/>
    <p:sldLayoutId id="2147483814" r:id="rId27"/>
    <p:sldLayoutId id="2147483815" r:id="rId28"/>
    <p:sldLayoutId id="2147483816" r:id="rId29"/>
    <p:sldLayoutId id="2147483817"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10" name="9Slide.vn - 2019">
            <a:extLst>
              <a:ext uri="{FF2B5EF4-FFF2-40B4-BE49-F238E27FC236}">
                <a16:creationId xmlns:a16="http://schemas.microsoft.com/office/drawing/2014/main" id="{D209FFEB-7C24-4912-8779-830566A4B0F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27282192"/>
      </p:ext>
    </p:extLst>
  </p:cSld>
  <p:clrMap bg1="lt1" tx1="dk1" bg2="dk2" tx2="lt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9" name="9Slide.vn - 2019">
            <a:extLst>
              <a:ext uri="{FF2B5EF4-FFF2-40B4-BE49-F238E27FC236}">
                <a16:creationId xmlns:a16="http://schemas.microsoft.com/office/drawing/2014/main" id="{3CBA1FC8-4408-47A1-9AE9-F3B65607C28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3477789"/>
      </p:ext>
    </p:extLst>
  </p:cSld>
  <p:clrMap bg1="lt1" tx1="dk1" bg2="dk2" tx2="lt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 id="2147483868" r:id="rId18"/>
    <p:sldLayoutId id="2147483869" r:id="rId19"/>
    <p:sldLayoutId id="2147483870" r:id="rId20"/>
    <p:sldLayoutId id="2147483871" r:id="rId21"/>
    <p:sldLayoutId id="2147483872" r:id="rId22"/>
    <p:sldLayoutId id="2147483873" r:id="rId23"/>
    <p:sldLayoutId id="2147483874" r:id="rId24"/>
    <p:sldLayoutId id="2147483875" r:id="rId25"/>
    <p:sldLayoutId id="2147483876" r:id="rId26"/>
    <p:sldLayoutId id="2147483877" r:id="rId27"/>
    <p:sldLayoutId id="2147483878" r:id="rId28"/>
    <p:sldLayoutId id="2147483879" r:id="rId29"/>
    <p:sldLayoutId id="2147483880" r:id="rId30"/>
    <p:sldLayoutId id="2147483881"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4" name="9Slide.vn - 2019">
            <a:extLst>
              <a:ext uri="{FF2B5EF4-FFF2-40B4-BE49-F238E27FC236}">
                <a16:creationId xmlns:a16="http://schemas.microsoft.com/office/drawing/2014/main" id="{D39528B9-3A99-41B1-91E4-B553AB9E3C9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1pPr>
            <a:lvl2pPr lvl="1"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2pPr>
            <a:lvl3pPr lvl="2"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3pPr>
            <a:lvl4pPr lvl="3"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4pPr>
            <a:lvl5pPr lvl="4"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5pPr>
            <a:lvl6pPr lvl="5"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6pPr>
            <a:lvl7pPr lvl="6"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7pPr>
            <a:lvl8pPr lvl="7"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8pPr>
            <a:lvl9pPr lvl="8" rtl="0">
              <a:spcBef>
                <a:spcPts val="0"/>
              </a:spcBef>
              <a:spcAft>
                <a:spcPts val="0"/>
              </a:spcAft>
              <a:buClr>
                <a:schemeClr val="dk1"/>
              </a:buClr>
              <a:buSzPts val="3000"/>
              <a:buFont typeface="Angkor"/>
              <a:buNone/>
              <a:defRPr sz="3000">
                <a:solidFill>
                  <a:schemeClr val="dk1"/>
                </a:solidFill>
                <a:latin typeface="Angkor"/>
                <a:ea typeface="Angkor"/>
                <a:cs typeface="Angkor"/>
                <a:sym typeface="Angko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exend Deca Light"/>
              <a:buChar char="●"/>
              <a:defRPr sz="1800">
                <a:solidFill>
                  <a:schemeClr val="dk1"/>
                </a:solidFill>
                <a:latin typeface="Lexend Deca Light"/>
                <a:ea typeface="Lexend Deca Light"/>
                <a:cs typeface="Lexend Deca Light"/>
                <a:sym typeface="Lexend Deca Light"/>
              </a:defRPr>
            </a:lvl1pPr>
            <a:lvl2pPr marL="914400" lvl="1"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2pPr>
            <a:lvl3pPr marL="1371600" lvl="2"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3pPr>
            <a:lvl4pPr marL="1828800" lvl="3"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4pPr>
            <a:lvl5pPr marL="2286000" lvl="4"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5pPr>
            <a:lvl6pPr marL="2743200" lvl="5"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6pPr>
            <a:lvl7pPr marL="3200400" lvl="6"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7pPr>
            <a:lvl8pPr marL="3657600" lvl="7" indent="-317500">
              <a:lnSpc>
                <a:spcPct val="115000"/>
              </a:lnSpc>
              <a:spcBef>
                <a:spcPts val="1600"/>
              </a:spcBef>
              <a:spcAft>
                <a:spcPts val="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8pPr>
            <a:lvl9pPr marL="4114800" lvl="8" indent="-317500">
              <a:lnSpc>
                <a:spcPct val="115000"/>
              </a:lnSpc>
              <a:spcBef>
                <a:spcPts val="1600"/>
              </a:spcBef>
              <a:spcAft>
                <a:spcPts val="1600"/>
              </a:spcAft>
              <a:buClr>
                <a:schemeClr val="dk1"/>
              </a:buClr>
              <a:buSzPts val="1400"/>
              <a:buFont typeface="Lexend Deca Light"/>
              <a:buChar char="■"/>
              <a:defRPr>
                <a:solidFill>
                  <a:schemeClr val="dk1"/>
                </a:solidFill>
                <a:latin typeface="Lexend Deca Light"/>
                <a:ea typeface="Lexend Deca Light"/>
                <a:cs typeface="Lexend Deca Light"/>
                <a:sym typeface="Lexend Deca Light"/>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54753414"/>
      </p:ext>
    </p:extLst>
  </p:cSld>
  <p:clrMap bg1="lt1" tx1="dk1" bg2="dk2" tx2="lt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01" r:id="rId19"/>
    <p:sldLayoutId id="2147483902" r:id="rId20"/>
    <p:sldLayoutId id="2147483903" r:id="rId21"/>
    <p:sldLayoutId id="2147483904" r:id="rId22"/>
    <p:sldLayoutId id="2147483905" r:id="rId23"/>
    <p:sldLayoutId id="2147483906" r:id="rId24"/>
    <p:sldLayoutId id="2147483907" r:id="rId25"/>
    <p:sldLayoutId id="2147483908" r:id="rId26"/>
    <p:sldLayoutId id="2147483909" r:id="rId27"/>
    <p:sldLayoutId id="2147483910" r:id="rId28"/>
    <p:sldLayoutId id="2147483911" r:id="rId29"/>
    <p:sldLayoutId id="2147483912" r:id="rId30"/>
    <p:sldLayoutId id="2147483913"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sv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sv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87.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40.xml"/><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71.xml"/><Relationship Id="rId6" Type="http://schemas.openxmlformats.org/officeDocument/2006/relationships/image" Target="../media/image17.png"/><Relationship Id="rId5" Type="http://schemas.openxmlformats.org/officeDocument/2006/relationships/image" Target="../media/image29.sv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87.xml"/><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40.xml"/><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10.xml"/><Relationship Id="rId6" Type="http://schemas.openxmlformats.org/officeDocument/2006/relationships/chart" Target="../charts/chart1.xml"/><Relationship Id="rId5" Type="http://schemas.openxmlformats.org/officeDocument/2006/relationships/image" Target="../media/image31.sv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10.xml"/><Relationship Id="rId6" Type="http://schemas.openxmlformats.org/officeDocument/2006/relationships/image" Target="../media/image33.png"/><Relationship Id="rId5" Type="http://schemas.openxmlformats.org/officeDocument/2006/relationships/image" Target="../media/image34.png"/><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audio" Target="../media/audio3.wav"/><Relationship Id="rId1" Type="http://schemas.openxmlformats.org/officeDocument/2006/relationships/slideLayout" Target="../slideLayouts/slideLayout199.xml"/><Relationship Id="rId6" Type="http://schemas.microsoft.com/office/2007/relationships/hdphoto" Target="../media/hdphoto1.wdp"/><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33.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33.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5.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7.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09.xml"/><Relationship Id="rId4" Type="http://schemas.openxmlformats.org/officeDocument/2006/relationships/image" Target="../media/image25.sv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13" Type="http://schemas.openxmlformats.org/officeDocument/2006/relationships/image" Target="../media/image27.png"/><Relationship Id="rId3" Type="http://schemas.openxmlformats.org/officeDocument/2006/relationships/tags" Target="../tags/tag6.xml"/><Relationship Id="rId7" Type="http://schemas.openxmlformats.org/officeDocument/2006/relationships/slideLayout" Target="../slideLayouts/slideLayout111.xml"/><Relationship Id="rId12" Type="http://schemas.openxmlformats.org/officeDocument/2006/relationships/image" Target="../media/image25.sv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24.png"/><Relationship Id="rId5" Type="http://schemas.openxmlformats.org/officeDocument/2006/relationships/tags" Target="../tags/tag8.xml"/><Relationship Id="rId10" Type="http://schemas.openxmlformats.org/officeDocument/2006/relationships/image" Target="../media/image26.png"/><Relationship Id="rId4" Type="http://schemas.openxmlformats.org/officeDocument/2006/relationships/tags" Target="../tags/tag7.xml"/><Relationship Id="rId9"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2CB548-FC8B-47D5-96EC-700AC7E46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C60C8667-CC47-428C-A503-243961D1478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29600" y="2895600"/>
            <a:ext cx="1905000" cy="1764632"/>
          </a:xfrm>
          <a:prstGeom prst="rect">
            <a:avLst/>
          </a:prstGeom>
        </p:spPr>
      </p:pic>
      <p:pic>
        <p:nvPicPr>
          <p:cNvPr id="12" name="Graphic 11">
            <a:extLst>
              <a:ext uri="{FF2B5EF4-FFF2-40B4-BE49-F238E27FC236}">
                <a16:creationId xmlns:a16="http://schemas.microsoft.com/office/drawing/2014/main" id="{1D94FE5D-2B4E-464D-B418-9D2584AB2D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9629" y="4418601"/>
            <a:ext cx="1721002" cy="1325090"/>
          </a:xfrm>
          <a:prstGeom prst="rect">
            <a:avLst/>
          </a:prstGeom>
        </p:spPr>
      </p:pic>
      <p:pic>
        <p:nvPicPr>
          <p:cNvPr id="14" name="Graphic 13">
            <a:extLst>
              <a:ext uri="{FF2B5EF4-FFF2-40B4-BE49-F238E27FC236}">
                <a16:creationId xmlns:a16="http://schemas.microsoft.com/office/drawing/2014/main" id="{071C4498-9958-40A7-BB9E-7F543A603D1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16182" y="1828800"/>
            <a:ext cx="1905000" cy="1711926"/>
          </a:xfrm>
          <a:prstGeom prst="rect">
            <a:avLst/>
          </a:prstGeom>
        </p:spPr>
      </p:pic>
      <p:pic>
        <p:nvPicPr>
          <p:cNvPr id="16" name="Picture 15">
            <a:extLst>
              <a:ext uri="{FF2B5EF4-FFF2-40B4-BE49-F238E27FC236}">
                <a16:creationId xmlns:a16="http://schemas.microsoft.com/office/drawing/2014/main" id="{78D8BE81-9771-45BE-8FEE-802E0E2F11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41220" y="-381000"/>
            <a:ext cx="4555380" cy="3685292"/>
          </a:xfrm>
          <a:prstGeom prst="rect">
            <a:avLst/>
          </a:prstGeom>
        </p:spPr>
      </p:pic>
      <p:sp>
        <p:nvSpPr>
          <p:cNvPr id="6" name="TextBox 5">
            <a:extLst>
              <a:ext uri="{FF2B5EF4-FFF2-40B4-BE49-F238E27FC236}">
                <a16:creationId xmlns:a16="http://schemas.microsoft.com/office/drawing/2014/main" id="{70DDBDF6-F398-4C19-A54C-FB0545ADDED5}"/>
              </a:ext>
            </a:extLst>
          </p:cNvPr>
          <p:cNvSpPr txBox="1"/>
          <p:nvPr/>
        </p:nvSpPr>
        <p:spPr>
          <a:xfrm>
            <a:off x="7002084" y="697832"/>
            <a:ext cx="3193142" cy="1723549"/>
          </a:xfrm>
          <a:prstGeom prst="rect">
            <a:avLst/>
          </a:prstGeom>
          <a:noFill/>
        </p:spPr>
        <p:txBody>
          <a:bodyPr wrap="square" lIns="0" tIns="0" rIns="0" bIns="0" rtlCol="0">
            <a:spAutoFit/>
          </a:bodyPr>
          <a:lstStyle/>
          <a:p>
            <a:pPr algn="ctr"/>
            <a:r>
              <a:rPr lang="en-US" sz="2800">
                <a:solidFill>
                  <a:schemeClr val="tx2">
                    <a:lumMod val="50000"/>
                  </a:schemeClr>
                </a:solidFill>
                <a:latin typeface="#9Slide05 Aquarelle" panose="02040603050506020204" pitchFamily="18" charset="0"/>
              </a:rPr>
              <a:t>Sắp thi rồi, thật lo lắng. Bài toán này mình lại quên cách làm rồi! </a:t>
            </a:r>
          </a:p>
          <a:p>
            <a:pPr algn="ctr"/>
            <a:endParaRPr lang="en-US" sz="2800">
              <a:solidFill>
                <a:schemeClr val="tx2">
                  <a:lumMod val="50000"/>
                </a:schemeClr>
              </a:solidFill>
              <a:latin typeface="#9Slide05 Aquarelle" panose="02040603050506020204" pitchFamily="18" charset="0"/>
            </a:endParaRPr>
          </a:p>
        </p:txBody>
      </p:sp>
      <p:pic>
        <p:nvPicPr>
          <p:cNvPr id="9" name="Graphic 8">
            <a:extLst>
              <a:ext uri="{FF2B5EF4-FFF2-40B4-BE49-F238E27FC236}">
                <a16:creationId xmlns:a16="http://schemas.microsoft.com/office/drawing/2014/main" id="{366E2A5C-1717-4E0F-B100-CE382914293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192335">
            <a:off x="8902817" y="4695233"/>
            <a:ext cx="825711" cy="1238567"/>
          </a:xfrm>
          <a:prstGeom prst="rect">
            <a:avLst/>
          </a:prstGeom>
        </p:spPr>
      </p:pic>
      <p:pic>
        <p:nvPicPr>
          <p:cNvPr id="11" name="Graphic 10">
            <a:extLst>
              <a:ext uri="{FF2B5EF4-FFF2-40B4-BE49-F238E27FC236}">
                <a16:creationId xmlns:a16="http://schemas.microsoft.com/office/drawing/2014/main" id="{7303578D-F058-467F-9933-034D966E972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55160" y="5081146"/>
            <a:ext cx="1535945" cy="865184"/>
          </a:xfrm>
          <a:prstGeom prst="rect">
            <a:avLst/>
          </a:prstGeom>
        </p:spPr>
      </p:pic>
      <p:pic>
        <p:nvPicPr>
          <p:cNvPr id="10" name="Picture 9">
            <a:extLst>
              <a:ext uri="{FF2B5EF4-FFF2-40B4-BE49-F238E27FC236}">
                <a16:creationId xmlns:a16="http://schemas.microsoft.com/office/drawing/2014/main" id="{4B8B5148-E677-4822-A610-2345FD3A7209}"/>
              </a:ext>
            </a:extLst>
          </p:cNvPr>
          <p:cNvPicPr>
            <a:picLocks noChangeAspect="1"/>
          </p:cNvPicPr>
          <p:nvPr/>
        </p:nvPicPr>
        <p:blipFill rotWithShape="1">
          <a:blip r:embed="rId15">
            <a:extLst>
              <a:ext uri="{28A0092B-C50C-407E-A947-70E740481C1C}">
                <a14:useLocalDpi xmlns:a14="http://schemas.microsoft.com/office/drawing/2010/main" val="0"/>
              </a:ext>
            </a:extLst>
          </a:blip>
          <a:srcRect l="7377" t="47541" r="51127"/>
          <a:stretch/>
        </p:blipFill>
        <p:spPr>
          <a:xfrm flipH="1">
            <a:off x="1904711" y="35688"/>
            <a:ext cx="3914595" cy="2783712"/>
          </a:xfrm>
          <a:prstGeom prst="rect">
            <a:avLst/>
          </a:prstGeom>
        </p:spPr>
      </p:pic>
      <p:sp>
        <p:nvSpPr>
          <p:cNvPr id="13" name="TextBox 12">
            <a:extLst>
              <a:ext uri="{FF2B5EF4-FFF2-40B4-BE49-F238E27FC236}">
                <a16:creationId xmlns:a16="http://schemas.microsoft.com/office/drawing/2014/main" id="{F974BD33-1970-4950-ACCF-5818FDB294AC}"/>
              </a:ext>
            </a:extLst>
          </p:cNvPr>
          <p:cNvSpPr txBox="1"/>
          <p:nvPr/>
        </p:nvSpPr>
        <p:spPr>
          <a:xfrm>
            <a:off x="2581593" y="457200"/>
            <a:ext cx="2199607" cy="1723549"/>
          </a:xfrm>
          <a:prstGeom prst="rect">
            <a:avLst/>
          </a:prstGeom>
          <a:noFill/>
        </p:spPr>
        <p:txBody>
          <a:bodyPr wrap="square" lIns="0" tIns="0" rIns="0" bIns="0" rtlCol="0">
            <a:spAutoFit/>
          </a:bodyPr>
          <a:lstStyle/>
          <a:p>
            <a:pPr algn="ctr"/>
            <a:r>
              <a:rPr lang="en-US" sz="2800">
                <a:solidFill>
                  <a:schemeClr val="tx2">
                    <a:lumMod val="50000"/>
                  </a:schemeClr>
                </a:solidFill>
                <a:latin typeface="#9Slide05 Aquarelle" panose="02040603050506020204" pitchFamily="18" charset="0"/>
              </a:rPr>
              <a:t>Chúng ta phải giúp cậu chủ thôi!</a:t>
            </a:r>
          </a:p>
          <a:p>
            <a:pPr algn="ctr"/>
            <a:endParaRPr lang="en-US" sz="2800">
              <a:solidFill>
                <a:schemeClr val="tx2">
                  <a:lumMod val="50000"/>
                </a:schemeClr>
              </a:solidFill>
              <a:latin typeface="#9Slide05 Aquarelle" panose="02040603050506020204" pitchFamily="18" charset="0"/>
            </a:endParaRPr>
          </a:p>
        </p:txBody>
      </p:sp>
      <p:pic>
        <p:nvPicPr>
          <p:cNvPr id="15" name="Picture 14">
            <a:extLst>
              <a:ext uri="{FF2B5EF4-FFF2-40B4-BE49-F238E27FC236}">
                <a16:creationId xmlns:a16="http://schemas.microsoft.com/office/drawing/2014/main" id="{0E9C9AA0-8607-4691-9C02-4E81363E3808}"/>
              </a:ext>
            </a:extLst>
          </p:cNvPr>
          <p:cNvPicPr>
            <a:picLocks noChangeAspect="1"/>
          </p:cNvPicPr>
          <p:nvPr/>
        </p:nvPicPr>
        <p:blipFill rotWithShape="1">
          <a:blip r:embed="rId15">
            <a:extLst>
              <a:ext uri="{28A0092B-C50C-407E-A947-70E740481C1C}">
                <a14:useLocalDpi xmlns:a14="http://schemas.microsoft.com/office/drawing/2010/main" val="0"/>
              </a:ext>
            </a:extLst>
          </a:blip>
          <a:srcRect l="7377" t="47541" r="51127"/>
          <a:stretch/>
        </p:blipFill>
        <p:spPr>
          <a:xfrm flipH="1">
            <a:off x="8522651" y="583721"/>
            <a:ext cx="3914595" cy="2783712"/>
          </a:xfrm>
          <a:prstGeom prst="rect">
            <a:avLst/>
          </a:prstGeom>
        </p:spPr>
      </p:pic>
      <p:sp>
        <p:nvSpPr>
          <p:cNvPr id="17" name="TextBox 16">
            <a:extLst>
              <a:ext uri="{FF2B5EF4-FFF2-40B4-BE49-F238E27FC236}">
                <a16:creationId xmlns:a16="http://schemas.microsoft.com/office/drawing/2014/main" id="{07822BF0-F96C-4291-BAFC-8C93B4B24718}"/>
              </a:ext>
            </a:extLst>
          </p:cNvPr>
          <p:cNvSpPr txBox="1"/>
          <p:nvPr/>
        </p:nvSpPr>
        <p:spPr>
          <a:xfrm>
            <a:off x="9358090" y="1371555"/>
            <a:ext cx="2199607" cy="1107996"/>
          </a:xfrm>
          <a:prstGeom prst="rect">
            <a:avLst/>
          </a:prstGeom>
          <a:noFill/>
        </p:spPr>
        <p:txBody>
          <a:bodyPr wrap="square" lIns="0" tIns="0" rIns="0" bIns="0" rtlCol="0">
            <a:spAutoFit/>
          </a:bodyPr>
          <a:lstStyle/>
          <a:p>
            <a:pPr algn="ctr"/>
            <a:r>
              <a:rPr lang="en-US" sz="3600">
                <a:solidFill>
                  <a:schemeClr val="tx2">
                    <a:lumMod val="50000"/>
                  </a:schemeClr>
                </a:solidFill>
                <a:latin typeface="#9Slide05 Aquarelle" panose="02040603050506020204" pitchFamily="18" charset="0"/>
              </a:rPr>
              <a:t>Tớ đồng ý!</a:t>
            </a:r>
          </a:p>
          <a:p>
            <a:pPr algn="ctr"/>
            <a:endParaRPr lang="en-US" sz="3600">
              <a:solidFill>
                <a:schemeClr val="tx2">
                  <a:lumMod val="50000"/>
                </a:schemeClr>
              </a:solidFill>
              <a:latin typeface="#9Slide05 Aquarelle" panose="02040603050506020204" pitchFamily="18" charset="0"/>
            </a:endParaRPr>
          </a:p>
        </p:txBody>
      </p:sp>
      <p:pic>
        <p:nvPicPr>
          <p:cNvPr id="18" name="Picture 17">
            <a:extLst>
              <a:ext uri="{FF2B5EF4-FFF2-40B4-BE49-F238E27FC236}">
                <a16:creationId xmlns:a16="http://schemas.microsoft.com/office/drawing/2014/main" id="{CA4E1CA8-36AD-4B49-A21B-5F0B234A6698}"/>
              </a:ext>
            </a:extLst>
          </p:cNvPr>
          <p:cNvPicPr>
            <a:picLocks noChangeAspect="1"/>
          </p:cNvPicPr>
          <p:nvPr/>
        </p:nvPicPr>
        <p:blipFill rotWithShape="1">
          <a:blip r:embed="rId15">
            <a:extLst>
              <a:ext uri="{28A0092B-C50C-407E-A947-70E740481C1C}">
                <a14:useLocalDpi xmlns:a14="http://schemas.microsoft.com/office/drawing/2010/main" val="0"/>
              </a:ext>
            </a:extLst>
          </a:blip>
          <a:srcRect l="7377" t="47541" r="51127"/>
          <a:stretch/>
        </p:blipFill>
        <p:spPr>
          <a:xfrm rot="592016" flipH="1">
            <a:off x="9521173" y="4234401"/>
            <a:ext cx="2775742" cy="1973861"/>
          </a:xfrm>
          <a:prstGeom prst="rect">
            <a:avLst/>
          </a:prstGeom>
        </p:spPr>
      </p:pic>
      <p:sp>
        <p:nvSpPr>
          <p:cNvPr id="19" name="TextBox 18">
            <a:extLst>
              <a:ext uri="{FF2B5EF4-FFF2-40B4-BE49-F238E27FC236}">
                <a16:creationId xmlns:a16="http://schemas.microsoft.com/office/drawing/2014/main" id="{F1958A3A-B9EA-485E-A90B-DFE85828211B}"/>
              </a:ext>
            </a:extLst>
          </p:cNvPr>
          <p:cNvSpPr txBox="1"/>
          <p:nvPr/>
        </p:nvSpPr>
        <p:spPr>
          <a:xfrm rot="546324">
            <a:off x="9710911" y="4795011"/>
            <a:ext cx="2199607" cy="492443"/>
          </a:xfrm>
          <a:prstGeom prst="rect">
            <a:avLst/>
          </a:prstGeom>
          <a:noFill/>
        </p:spPr>
        <p:txBody>
          <a:bodyPr wrap="square" lIns="0" tIns="0" rIns="0" bIns="0" rtlCol="0">
            <a:spAutoFit/>
          </a:bodyPr>
          <a:lstStyle/>
          <a:p>
            <a:pPr algn="ctr"/>
            <a:r>
              <a:rPr lang="en-US" sz="3200">
                <a:solidFill>
                  <a:schemeClr val="tx2">
                    <a:lumMod val="50000"/>
                  </a:schemeClr>
                </a:solidFill>
                <a:latin typeface="#9Slide05 Aquarelle" panose="02040603050506020204" pitchFamily="18" charset="0"/>
              </a:rPr>
              <a:t>Nhất trí!</a:t>
            </a:r>
          </a:p>
        </p:txBody>
      </p:sp>
    </p:spTree>
    <p:extLst>
      <p:ext uri="{BB962C8B-B14F-4D97-AF65-F5344CB8AC3E}">
        <p14:creationId xmlns:p14="http://schemas.microsoft.com/office/powerpoint/2010/main" val="416214607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6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56000">
                                          <p:cBhvr additive="base">
                                            <p:cTn id="7" dur="500" fill="hold"/>
                                            <p:tgtEl>
                                              <p:spTgt spid="16"/>
                                            </p:tgtEl>
                                            <p:attrNameLst>
                                              <p:attrName>ppt_x</p:attrName>
                                            </p:attrNameLst>
                                          </p:cBhvr>
                                          <p:tavLst>
                                            <p:tav tm="0">
                                              <p:val>
                                                <p:strVal val="#ppt_x"/>
                                              </p:val>
                                            </p:tav>
                                            <p:tav tm="100000">
                                              <p:val>
                                                <p:strVal val="#ppt_x"/>
                                              </p:val>
                                            </p:tav>
                                          </p:tavLst>
                                        </p:anim>
                                        <p:anim calcmode="lin" valueType="num" p14:bounceEnd="56000">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53"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par>
                                    <p:cTn id="24" presetID="53" presetClass="entr" presetSubtype="16"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par>
                                    <p:cTn id="29" presetID="53" presetClass="entr" presetSubtype="16"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par>
                                    <p:cTn id="34" presetID="53" presetClass="entr" presetSubtype="16"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par>
                                    <p:cTn id="39" presetID="53" presetClass="entr" presetSubtype="16"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500"/>
                                            <p:tgtEl>
                                              <p:spTgt spid="10"/>
                                            </p:tgtEl>
                                          </p:cBhvr>
                                        </p:animEffect>
                                      </p:childTnLst>
                                    </p:cTn>
                                  </p:par>
                                </p:childTnLst>
                              </p:cTn>
                            </p:par>
                            <p:par>
                              <p:cTn id="48" fill="hold">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par>
                              <p:cTn id="52" fill="hold">
                                <p:stCondLst>
                                  <p:cond delay="1500"/>
                                </p:stCondLst>
                                <p:childTnLst>
                                  <p:par>
                                    <p:cTn id="53" presetID="22" presetClass="entr" presetSubtype="4"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down)">
                                          <p:cBhvr>
                                            <p:cTn id="55" dur="500"/>
                                            <p:tgtEl>
                                              <p:spTgt spid="15"/>
                                            </p:tgtEl>
                                          </p:cBhvr>
                                        </p:animEffect>
                                      </p:childTnLst>
                                    </p:cTn>
                                  </p:par>
                                </p:childTnLst>
                              </p:cTn>
                            </p:par>
                            <p:par>
                              <p:cTn id="56" fill="hold">
                                <p:stCondLst>
                                  <p:cond delay="2000"/>
                                </p:stCondLst>
                                <p:childTnLst>
                                  <p:par>
                                    <p:cTn id="57" presetID="22" presetClass="entr" presetSubtype="8"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ipe(left)">
                                          <p:cBhvr>
                                            <p:cTn id="59" dur="500"/>
                                            <p:tgtEl>
                                              <p:spTgt spid="17"/>
                                            </p:tgtEl>
                                          </p:cBhvr>
                                        </p:animEffect>
                                      </p:childTnLst>
                                    </p:cTn>
                                  </p:par>
                                </p:childTnLst>
                              </p:cTn>
                            </p:par>
                            <p:par>
                              <p:cTn id="60" fill="hold">
                                <p:stCondLst>
                                  <p:cond delay="2500"/>
                                </p:stCondLst>
                                <p:childTnLst>
                                  <p:par>
                                    <p:cTn id="61" presetID="22" presetClass="entr" presetSubtype="4"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childTnLst>
                              </p:cTn>
                            </p:par>
                            <p:par>
                              <p:cTn id="64" fill="hold">
                                <p:stCondLst>
                                  <p:cond delay="3000"/>
                                </p:stCondLst>
                                <p:childTnLst>
                                  <p:par>
                                    <p:cTn id="65" presetID="22" presetClass="entr" presetSubtype="8" fill="hold" grpId="0"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left)">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3" grpId="0"/>
          <p:bldP spid="17" grpId="0"/>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53"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par>
                                    <p:cTn id="24" presetID="53" presetClass="entr" presetSubtype="16"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par>
                                    <p:cTn id="29" presetID="53" presetClass="entr" presetSubtype="16"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par>
                                    <p:cTn id="34" presetID="53" presetClass="entr" presetSubtype="16"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par>
                                    <p:cTn id="39" presetID="53" presetClass="entr" presetSubtype="16"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500"/>
                                            <p:tgtEl>
                                              <p:spTgt spid="10"/>
                                            </p:tgtEl>
                                          </p:cBhvr>
                                        </p:animEffect>
                                      </p:childTnLst>
                                    </p:cTn>
                                  </p:par>
                                </p:childTnLst>
                              </p:cTn>
                            </p:par>
                            <p:par>
                              <p:cTn id="48" fill="hold">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par>
                              <p:cTn id="52" fill="hold">
                                <p:stCondLst>
                                  <p:cond delay="1500"/>
                                </p:stCondLst>
                                <p:childTnLst>
                                  <p:par>
                                    <p:cTn id="53" presetID="22" presetClass="entr" presetSubtype="4"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down)">
                                          <p:cBhvr>
                                            <p:cTn id="55" dur="500"/>
                                            <p:tgtEl>
                                              <p:spTgt spid="15"/>
                                            </p:tgtEl>
                                          </p:cBhvr>
                                        </p:animEffect>
                                      </p:childTnLst>
                                    </p:cTn>
                                  </p:par>
                                </p:childTnLst>
                              </p:cTn>
                            </p:par>
                            <p:par>
                              <p:cTn id="56" fill="hold">
                                <p:stCondLst>
                                  <p:cond delay="2000"/>
                                </p:stCondLst>
                                <p:childTnLst>
                                  <p:par>
                                    <p:cTn id="57" presetID="22" presetClass="entr" presetSubtype="8"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ipe(left)">
                                          <p:cBhvr>
                                            <p:cTn id="59" dur="500"/>
                                            <p:tgtEl>
                                              <p:spTgt spid="17"/>
                                            </p:tgtEl>
                                          </p:cBhvr>
                                        </p:animEffect>
                                      </p:childTnLst>
                                    </p:cTn>
                                  </p:par>
                                </p:childTnLst>
                              </p:cTn>
                            </p:par>
                            <p:par>
                              <p:cTn id="60" fill="hold">
                                <p:stCondLst>
                                  <p:cond delay="2500"/>
                                </p:stCondLst>
                                <p:childTnLst>
                                  <p:par>
                                    <p:cTn id="61" presetID="22" presetClass="entr" presetSubtype="4"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childTnLst>
                              </p:cTn>
                            </p:par>
                            <p:par>
                              <p:cTn id="64" fill="hold">
                                <p:stCondLst>
                                  <p:cond delay="3000"/>
                                </p:stCondLst>
                                <p:childTnLst>
                                  <p:par>
                                    <p:cTn id="65" presetID="22" presetClass="entr" presetSubtype="8" fill="hold" grpId="0"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left)">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3" grpId="0"/>
          <p:bldP spid="17" grpId="0"/>
          <p:bldP spid="19"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2"/>
        <p:cNvGrpSpPr/>
        <p:nvPr/>
      </p:nvGrpSpPr>
      <p:grpSpPr>
        <a:xfrm>
          <a:off x="0" y="0"/>
          <a:ext cx="0" cy="0"/>
          <a:chOff x="0" y="0"/>
          <a:chExt cx="0" cy="0"/>
        </a:xfrm>
      </p:grpSpPr>
      <p:sp>
        <p:nvSpPr>
          <p:cNvPr id="87" name="Google Shape;3792;p66">
            <a:extLst>
              <a:ext uri="{FF2B5EF4-FFF2-40B4-BE49-F238E27FC236}">
                <a16:creationId xmlns:a16="http://schemas.microsoft.com/office/drawing/2014/main" id="{37F5A535-371A-4368-A9D0-A329B21FA84E}"/>
              </a:ext>
            </a:extLst>
          </p:cNvPr>
          <p:cNvSpPr/>
          <p:nvPr/>
        </p:nvSpPr>
        <p:spPr>
          <a:xfrm>
            <a:off x="949869" y="190677"/>
            <a:ext cx="10292263" cy="6412537"/>
          </a:xfrm>
          <a:prstGeom prst="roundRect">
            <a:avLst>
              <a:gd name="adj" fmla="val 21911"/>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620" name="Google Shape;2620;p62"/>
          <p:cNvGrpSpPr/>
          <p:nvPr/>
        </p:nvGrpSpPr>
        <p:grpSpPr>
          <a:xfrm rot="571903">
            <a:off x="1245947" y="12990"/>
            <a:ext cx="805345" cy="841181"/>
            <a:chOff x="4765466" y="1887926"/>
            <a:chExt cx="473355" cy="494418"/>
          </a:xfrm>
        </p:grpSpPr>
        <p:sp>
          <p:nvSpPr>
            <p:cNvPr id="2621" name="Google Shape;2621;p62"/>
            <p:cNvSpPr/>
            <p:nvPr/>
          </p:nvSpPr>
          <p:spPr>
            <a:xfrm>
              <a:off x="4765466" y="1887926"/>
              <a:ext cx="473355" cy="494418"/>
            </a:xfrm>
            <a:custGeom>
              <a:avLst/>
              <a:gdLst/>
              <a:ahLst/>
              <a:cxnLst/>
              <a:rect l="l" t="t" r="r" b="b"/>
              <a:pathLst>
                <a:path w="7079" h="7394" extrusionOk="0">
                  <a:moveTo>
                    <a:pt x="4483" y="1"/>
                  </a:moveTo>
                  <a:cubicBezTo>
                    <a:pt x="4181" y="1"/>
                    <a:pt x="3910" y="194"/>
                    <a:pt x="3808" y="479"/>
                  </a:cubicBezTo>
                  <a:lnTo>
                    <a:pt x="3794" y="523"/>
                  </a:lnTo>
                  <a:lnTo>
                    <a:pt x="3780" y="530"/>
                  </a:lnTo>
                  <a:cubicBezTo>
                    <a:pt x="3678" y="574"/>
                    <a:pt x="3590" y="642"/>
                    <a:pt x="3523" y="724"/>
                  </a:cubicBezTo>
                  <a:cubicBezTo>
                    <a:pt x="3448" y="690"/>
                    <a:pt x="3373" y="659"/>
                    <a:pt x="3288" y="642"/>
                  </a:cubicBezTo>
                  <a:cubicBezTo>
                    <a:pt x="3213" y="627"/>
                    <a:pt x="3138" y="620"/>
                    <a:pt x="3064" y="620"/>
                  </a:cubicBezTo>
                  <a:cubicBezTo>
                    <a:pt x="2708" y="620"/>
                    <a:pt x="2372" y="791"/>
                    <a:pt x="2108" y="1083"/>
                  </a:cubicBezTo>
                  <a:cubicBezTo>
                    <a:pt x="2050" y="1072"/>
                    <a:pt x="1992" y="1066"/>
                    <a:pt x="1933" y="1066"/>
                  </a:cubicBezTo>
                  <a:cubicBezTo>
                    <a:pt x="1755" y="1066"/>
                    <a:pt x="1574" y="1117"/>
                    <a:pt x="1415" y="1219"/>
                  </a:cubicBezTo>
                  <a:lnTo>
                    <a:pt x="1385" y="1239"/>
                  </a:lnTo>
                  <a:cubicBezTo>
                    <a:pt x="1178" y="1375"/>
                    <a:pt x="1036" y="1579"/>
                    <a:pt x="981" y="1816"/>
                  </a:cubicBezTo>
                  <a:cubicBezTo>
                    <a:pt x="513" y="1966"/>
                    <a:pt x="184" y="2287"/>
                    <a:pt x="92" y="2722"/>
                  </a:cubicBezTo>
                  <a:cubicBezTo>
                    <a:pt x="1" y="3153"/>
                    <a:pt x="167" y="3590"/>
                    <a:pt x="551" y="3923"/>
                  </a:cubicBezTo>
                  <a:cubicBezTo>
                    <a:pt x="571" y="3940"/>
                    <a:pt x="588" y="3957"/>
                    <a:pt x="608" y="3970"/>
                  </a:cubicBezTo>
                  <a:cubicBezTo>
                    <a:pt x="591" y="4025"/>
                    <a:pt x="577" y="4083"/>
                    <a:pt x="571" y="4140"/>
                  </a:cubicBezTo>
                  <a:cubicBezTo>
                    <a:pt x="507" y="4503"/>
                    <a:pt x="584" y="4877"/>
                    <a:pt x="788" y="5189"/>
                  </a:cubicBezTo>
                  <a:cubicBezTo>
                    <a:pt x="897" y="5358"/>
                    <a:pt x="1042" y="5504"/>
                    <a:pt x="1212" y="5616"/>
                  </a:cubicBezTo>
                  <a:cubicBezTo>
                    <a:pt x="1243" y="5813"/>
                    <a:pt x="1317" y="6006"/>
                    <a:pt x="1429" y="6180"/>
                  </a:cubicBezTo>
                  <a:cubicBezTo>
                    <a:pt x="1643" y="6509"/>
                    <a:pt x="1976" y="6736"/>
                    <a:pt x="2355" y="6817"/>
                  </a:cubicBezTo>
                  <a:cubicBezTo>
                    <a:pt x="2441" y="6834"/>
                    <a:pt x="2525" y="6847"/>
                    <a:pt x="2610" y="6851"/>
                  </a:cubicBezTo>
                  <a:cubicBezTo>
                    <a:pt x="2888" y="7193"/>
                    <a:pt x="3305" y="7394"/>
                    <a:pt x="3753" y="7394"/>
                  </a:cubicBezTo>
                  <a:cubicBezTo>
                    <a:pt x="4038" y="7394"/>
                    <a:pt x="4313" y="7309"/>
                    <a:pt x="4554" y="7157"/>
                  </a:cubicBezTo>
                  <a:cubicBezTo>
                    <a:pt x="4727" y="7044"/>
                    <a:pt x="4876" y="6895"/>
                    <a:pt x="4989" y="6725"/>
                  </a:cubicBezTo>
                  <a:cubicBezTo>
                    <a:pt x="5189" y="6692"/>
                    <a:pt x="5382" y="6617"/>
                    <a:pt x="5555" y="6505"/>
                  </a:cubicBezTo>
                  <a:cubicBezTo>
                    <a:pt x="5888" y="6291"/>
                    <a:pt x="6115" y="5959"/>
                    <a:pt x="6196" y="5575"/>
                  </a:cubicBezTo>
                  <a:cubicBezTo>
                    <a:pt x="6271" y="5233"/>
                    <a:pt x="6220" y="4883"/>
                    <a:pt x="6057" y="4578"/>
                  </a:cubicBezTo>
                  <a:cubicBezTo>
                    <a:pt x="6115" y="4425"/>
                    <a:pt x="6142" y="4262"/>
                    <a:pt x="6146" y="4099"/>
                  </a:cubicBezTo>
                  <a:cubicBezTo>
                    <a:pt x="6400" y="4072"/>
                    <a:pt x="6624" y="3906"/>
                    <a:pt x="6716" y="3672"/>
                  </a:cubicBezTo>
                  <a:cubicBezTo>
                    <a:pt x="6936" y="3546"/>
                    <a:pt x="7078" y="3309"/>
                    <a:pt x="7078" y="3051"/>
                  </a:cubicBezTo>
                  <a:cubicBezTo>
                    <a:pt x="7078" y="2793"/>
                    <a:pt x="6936" y="2556"/>
                    <a:pt x="6716" y="2430"/>
                  </a:cubicBezTo>
                  <a:cubicBezTo>
                    <a:pt x="6661" y="2298"/>
                    <a:pt x="6566" y="2185"/>
                    <a:pt x="6451" y="2111"/>
                  </a:cubicBezTo>
                  <a:cubicBezTo>
                    <a:pt x="6559" y="1969"/>
                    <a:pt x="6624" y="1789"/>
                    <a:pt x="6624" y="1595"/>
                  </a:cubicBezTo>
                  <a:cubicBezTo>
                    <a:pt x="6624" y="1131"/>
                    <a:pt x="6247" y="754"/>
                    <a:pt x="5782" y="754"/>
                  </a:cubicBezTo>
                  <a:cubicBezTo>
                    <a:pt x="5684" y="754"/>
                    <a:pt x="5592" y="771"/>
                    <a:pt x="5504" y="801"/>
                  </a:cubicBezTo>
                  <a:cubicBezTo>
                    <a:pt x="5429" y="683"/>
                    <a:pt x="5321" y="588"/>
                    <a:pt x="5192" y="530"/>
                  </a:cubicBezTo>
                  <a:lnTo>
                    <a:pt x="5175" y="523"/>
                  </a:lnTo>
                  <a:lnTo>
                    <a:pt x="5158" y="479"/>
                  </a:lnTo>
                  <a:cubicBezTo>
                    <a:pt x="5056" y="194"/>
                    <a:pt x="4785" y="1"/>
                    <a:pt x="4483" y="1"/>
                  </a:cubicBezTo>
                  <a:close/>
                </a:path>
              </a:pathLst>
            </a:custGeom>
            <a:solidFill>
              <a:srgbClr val="FFFFFF"/>
            </a:solidFill>
            <a:ln>
              <a:noFill/>
            </a:ln>
            <a:effectLst>
              <a:outerShdw blurRad="28575" dist="19050" dir="222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2" name="Google Shape;2622;p62"/>
            <p:cNvSpPr/>
            <p:nvPr/>
          </p:nvSpPr>
          <p:spPr>
            <a:xfrm>
              <a:off x="4819227" y="1982622"/>
              <a:ext cx="185223" cy="149382"/>
            </a:xfrm>
            <a:custGeom>
              <a:avLst/>
              <a:gdLst/>
              <a:ahLst/>
              <a:cxnLst/>
              <a:rect l="l" t="t" r="r" b="b"/>
              <a:pathLst>
                <a:path w="2770" h="2234" extrusionOk="0">
                  <a:moveTo>
                    <a:pt x="2260" y="1"/>
                  </a:moveTo>
                  <a:cubicBezTo>
                    <a:pt x="1986" y="1"/>
                    <a:pt x="1690" y="364"/>
                    <a:pt x="1585" y="860"/>
                  </a:cubicBezTo>
                  <a:cubicBezTo>
                    <a:pt x="1576" y="910"/>
                    <a:pt x="1568" y="957"/>
                    <a:pt x="1568" y="1009"/>
                  </a:cubicBezTo>
                  <a:lnTo>
                    <a:pt x="1246" y="514"/>
                  </a:lnTo>
                  <a:cubicBezTo>
                    <a:pt x="1219" y="469"/>
                    <a:pt x="1172" y="448"/>
                    <a:pt x="1124" y="448"/>
                  </a:cubicBezTo>
                  <a:cubicBezTo>
                    <a:pt x="1097" y="448"/>
                    <a:pt x="1070" y="456"/>
                    <a:pt x="1046" y="473"/>
                  </a:cubicBezTo>
                  <a:lnTo>
                    <a:pt x="1012" y="493"/>
                  </a:lnTo>
                  <a:cubicBezTo>
                    <a:pt x="944" y="537"/>
                    <a:pt x="924" y="628"/>
                    <a:pt x="968" y="697"/>
                  </a:cubicBezTo>
                  <a:lnTo>
                    <a:pt x="1286" y="1189"/>
                  </a:lnTo>
                  <a:cubicBezTo>
                    <a:pt x="1242" y="1172"/>
                    <a:pt x="1195" y="1154"/>
                    <a:pt x="1144" y="1145"/>
                  </a:cubicBezTo>
                  <a:cubicBezTo>
                    <a:pt x="1022" y="1117"/>
                    <a:pt x="904" y="1107"/>
                    <a:pt x="788" y="1107"/>
                  </a:cubicBezTo>
                  <a:cubicBezTo>
                    <a:pt x="411" y="1107"/>
                    <a:pt x="113" y="1247"/>
                    <a:pt x="65" y="1474"/>
                  </a:cubicBezTo>
                  <a:cubicBezTo>
                    <a:pt x="1" y="1768"/>
                    <a:pt x="384" y="2102"/>
                    <a:pt x="917" y="2213"/>
                  </a:cubicBezTo>
                  <a:cubicBezTo>
                    <a:pt x="978" y="2227"/>
                    <a:pt x="1039" y="2233"/>
                    <a:pt x="1100" y="2233"/>
                  </a:cubicBezTo>
                  <a:cubicBezTo>
                    <a:pt x="1483" y="2233"/>
                    <a:pt x="1840" y="2000"/>
                    <a:pt x="1958" y="1918"/>
                  </a:cubicBezTo>
                  <a:cubicBezTo>
                    <a:pt x="2101" y="1833"/>
                    <a:pt x="2559" y="1535"/>
                    <a:pt x="2654" y="1087"/>
                  </a:cubicBezTo>
                  <a:cubicBezTo>
                    <a:pt x="2769" y="554"/>
                    <a:pt x="2624" y="69"/>
                    <a:pt x="2325" y="8"/>
                  </a:cubicBezTo>
                  <a:cubicBezTo>
                    <a:pt x="2304" y="1"/>
                    <a:pt x="2284" y="1"/>
                    <a:pt x="2260"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3" name="Google Shape;2623;p62"/>
            <p:cNvSpPr/>
            <p:nvPr/>
          </p:nvSpPr>
          <p:spPr>
            <a:xfrm>
              <a:off x="4849383" y="2035981"/>
              <a:ext cx="285925" cy="293415"/>
            </a:xfrm>
            <a:custGeom>
              <a:avLst/>
              <a:gdLst/>
              <a:ahLst/>
              <a:cxnLst/>
              <a:rect l="l" t="t" r="r" b="b"/>
              <a:pathLst>
                <a:path w="4276" h="4388" extrusionOk="0">
                  <a:moveTo>
                    <a:pt x="1959" y="1"/>
                  </a:moveTo>
                  <a:cubicBezTo>
                    <a:pt x="1833" y="1"/>
                    <a:pt x="1704" y="37"/>
                    <a:pt x="1589" y="109"/>
                  </a:cubicBezTo>
                  <a:cubicBezTo>
                    <a:pt x="1372" y="248"/>
                    <a:pt x="1263" y="489"/>
                    <a:pt x="1277" y="726"/>
                  </a:cubicBezTo>
                  <a:cubicBezTo>
                    <a:pt x="1178" y="676"/>
                    <a:pt x="1070" y="648"/>
                    <a:pt x="958" y="648"/>
                  </a:cubicBezTo>
                  <a:cubicBezTo>
                    <a:pt x="829" y="648"/>
                    <a:pt x="704" y="685"/>
                    <a:pt x="588" y="760"/>
                  </a:cubicBezTo>
                  <a:cubicBezTo>
                    <a:pt x="293" y="950"/>
                    <a:pt x="195" y="1330"/>
                    <a:pt x="347" y="1636"/>
                  </a:cubicBezTo>
                  <a:cubicBezTo>
                    <a:pt x="72" y="1853"/>
                    <a:pt x="1" y="2246"/>
                    <a:pt x="198" y="2545"/>
                  </a:cubicBezTo>
                  <a:cubicBezTo>
                    <a:pt x="326" y="2749"/>
                    <a:pt x="547" y="2857"/>
                    <a:pt x="771" y="2857"/>
                  </a:cubicBezTo>
                  <a:lnTo>
                    <a:pt x="802" y="2857"/>
                  </a:lnTo>
                  <a:cubicBezTo>
                    <a:pt x="697" y="3067"/>
                    <a:pt x="700" y="3325"/>
                    <a:pt x="840" y="3536"/>
                  </a:cubicBezTo>
                  <a:cubicBezTo>
                    <a:pt x="968" y="3736"/>
                    <a:pt x="1189" y="3848"/>
                    <a:pt x="1413" y="3848"/>
                  </a:cubicBezTo>
                  <a:cubicBezTo>
                    <a:pt x="1538" y="3848"/>
                    <a:pt x="1667" y="3811"/>
                    <a:pt x="1782" y="3736"/>
                  </a:cubicBezTo>
                  <a:cubicBezTo>
                    <a:pt x="1792" y="3729"/>
                    <a:pt x="1803" y="3722"/>
                    <a:pt x="1813" y="3715"/>
                  </a:cubicBezTo>
                  <a:cubicBezTo>
                    <a:pt x="1817" y="3841"/>
                    <a:pt x="1850" y="3966"/>
                    <a:pt x="1925" y="4079"/>
                  </a:cubicBezTo>
                  <a:cubicBezTo>
                    <a:pt x="2054" y="4279"/>
                    <a:pt x="2274" y="4387"/>
                    <a:pt x="2498" y="4387"/>
                  </a:cubicBezTo>
                  <a:cubicBezTo>
                    <a:pt x="2624" y="4387"/>
                    <a:pt x="2753" y="4353"/>
                    <a:pt x="2868" y="4279"/>
                  </a:cubicBezTo>
                  <a:cubicBezTo>
                    <a:pt x="3082" y="4140"/>
                    <a:pt x="3194" y="3899"/>
                    <a:pt x="3181" y="3661"/>
                  </a:cubicBezTo>
                  <a:cubicBezTo>
                    <a:pt x="3278" y="3712"/>
                    <a:pt x="3387" y="3739"/>
                    <a:pt x="3499" y="3739"/>
                  </a:cubicBezTo>
                  <a:cubicBezTo>
                    <a:pt x="3624" y="3739"/>
                    <a:pt x="3754" y="3706"/>
                    <a:pt x="3869" y="3631"/>
                  </a:cubicBezTo>
                  <a:cubicBezTo>
                    <a:pt x="4185" y="3424"/>
                    <a:pt x="4276" y="3003"/>
                    <a:pt x="4072" y="2684"/>
                  </a:cubicBezTo>
                  <a:cubicBezTo>
                    <a:pt x="3998" y="2572"/>
                    <a:pt x="3900" y="2491"/>
                    <a:pt x="3787" y="2436"/>
                  </a:cubicBezTo>
                  <a:cubicBezTo>
                    <a:pt x="4100" y="2233"/>
                    <a:pt x="4191" y="1808"/>
                    <a:pt x="3988" y="1493"/>
                  </a:cubicBezTo>
                  <a:cubicBezTo>
                    <a:pt x="3856" y="1293"/>
                    <a:pt x="3638" y="1185"/>
                    <a:pt x="3414" y="1185"/>
                  </a:cubicBezTo>
                  <a:lnTo>
                    <a:pt x="3380" y="1185"/>
                  </a:lnTo>
                  <a:cubicBezTo>
                    <a:pt x="3486" y="974"/>
                    <a:pt x="3482" y="716"/>
                    <a:pt x="3343" y="506"/>
                  </a:cubicBezTo>
                  <a:cubicBezTo>
                    <a:pt x="3214" y="302"/>
                    <a:pt x="2993" y="194"/>
                    <a:pt x="2769" y="194"/>
                  </a:cubicBezTo>
                  <a:cubicBezTo>
                    <a:pt x="2675" y="194"/>
                    <a:pt x="2580" y="214"/>
                    <a:pt x="2492" y="255"/>
                  </a:cubicBezTo>
                  <a:cubicBezTo>
                    <a:pt x="2359" y="89"/>
                    <a:pt x="2159" y="1"/>
                    <a:pt x="1959" y="1"/>
                  </a:cubicBez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4" name="Google Shape;2624;p62"/>
            <p:cNvSpPr/>
            <p:nvPr/>
          </p:nvSpPr>
          <p:spPr>
            <a:xfrm>
              <a:off x="5102606" y="2198867"/>
              <a:ext cx="23872" cy="26814"/>
            </a:xfrm>
            <a:custGeom>
              <a:avLst/>
              <a:gdLst/>
              <a:ahLst/>
              <a:cxnLst/>
              <a:rect l="l" t="t" r="r" b="b"/>
              <a:pathLst>
                <a:path w="357" h="401" extrusionOk="0">
                  <a:moveTo>
                    <a:pt x="0" y="0"/>
                  </a:moveTo>
                  <a:lnTo>
                    <a:pt x="0" y="0"/>
                  </a:lnTo>
                  <a:cubicBezTo>
                    <a:pt x="5" y="3"/>
                    <a:pt x="10" y="5"/>
                    <a:pt x="15" y="7"/>
                  </a:cubicBezTo>
                  <a:lnTo>
                    <a:pt x="15" y="7"/>
                  </a:lnTo>
                  <a:cubicBezTo>
                    <a:pt x="10" y="5"/>
                    <a:pt x="5" y="3"/>
                    <a:pt x="0" y="0"/>
                  </a:cubicBezTo>
                  <a:close/>
                  <a:moveTo>
                    <a:pt x="15" y="7"/>
                  </a:moveTo>
                  <a:cubicBezTo>
                    <a:pt x="102" y="52"/>
                    <a:pt x="181" y="114"/>
                    <a:pt x="246" y="194"/>
                  </a:cubicBezTo>
                  <a:lnTo>
                    <a:pt x="246" y="194"/>
                  </a:lnTo>
                  <a:cubicBezTo>
                    <a:pt x="183" y="114"/>
                    <a:pt x="104" y="53"/>
                    <a:pt x="15" y="7"/>
                  </a:cubicBezTo>
                  <a:close/>
                  <a:moveTo>
                    <a:pt x="246" y="194"/>
                  </a:moveTo>
                  <a:cubicBezTo>
                    <a:pt x="262" y="215"/>
                    <a:pt x="278" y="238"/>
                    <a:pt x="293" y="262"/>
                  </a:cubicBezTo>
                  <a:cubicBezTo>
                    <a:pt x="319" y="306"/>
                    <a:pt x="340" y="354"/>
                    <a:pt x="357" y="401"/>
                  </a:cubicBezTo>
                  <a:cubicBezTo>
                    <a:pt x="340" y="346"/>
                    <a:pt x="316" y="296"/>
                    <a:pt x="285" y="248"/>
                  </a:cubicBezTo>
                  <a:cubicBezTo>
                    <a:pt x="273" y="229"/>
                    <a:pt x="260" y="211"/>
                    <a:pt x="246" y="194"/>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5" name="Google Shape;2625;p62"/>
            <p:cNvSpPr/>
            <p:nvPr/>
          </p:nvSpPr>
          <p:spPr>
            <a:xfrm>
              <a:off x="4945804" y="2035981"/>
              <a:ext cx="34637" cy="15914"/>
            </a:xfrm>
            <a:custGeom>
              <a:avLst/>
              <a:gdLst/>
              <a:ahLst/>
              <a:cxnLst/>
              <a:rect l="l" t="t" r="r" b="b"/>
              <a:pathLst>
                <a:path w="518" h="238" extrusionOk="0">
                  <a:moveTo>
                    <a:pt x="517" y="1"/>
                  </a:moveTo>
                  <a:cubicBezTo>
                    <a:pt x="391" y="1"/>
                    <a:pt x="262" y="37"/>
                    <a:pt x="147" y="109"/>
                  </a:cubicBezTo>
                  <a:cubicBezTo>
                    <a:pt x="90" y="146"/>
                    <a:pt x="42" y="190"/>
                    <a:pt x="1" y="238"/>
                  </a:cubicBezTo>
                  <a:cubicBezTo>
                    <a:pt x="42" y="190"/>
                    <a:pt x="90" y="146"/>
                    <a:pt x="147" y="109"/>
                  </a:cubicBezTo>
                  <a:cubicBezTo>
                    <a:pt x="262" y="37"/>
                    <a:pt x="391" y="1"/>
                    <a:pt x="517" y="1"/>
                  </a:cubicBezTo>
                  <a:close/>
                </a:path>
              </a:pathLst>
            </a:custGeom>
            <a:solidFill>
              <a:srgbClr val="9ADAC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6" name="Google Shape;2626;p62"/>
            <p:cNvSpPr/>
            <p:nvPr/>
          </p:nvSpPr>
          <p:spPr>
            <a:xfrm>
              <a:off x="4942662" y="2035981"/>
              <a:ext cx="190439" cy="293415"/>
            </a:xfrm>
            <a:custGeom>
              <a:avLst/>
              <a:gdLst/>
              <a:ahLst/>
              <a:cxnLst/>
              <a:rect l="l" t="t" r="r" b="b"/>
              <a:pathLst>
                <a:path w="2848" h="4388" extrusionOk="0">
                  <a:moveTo>
                    <a:pt x="564" y="1"/>
                  </a:moveTo>
                  <a:cubicBezTo>
                    <a:pt x="438" y="1"/>
                    <a:pt x="309" y="37"/>
                    <a:pt x="194" y="109"/>
                  </a:cubicBezTo>
                  <a:cubicBezTo>
                    <a:pt x="137" y="146"/>
                    <a:pt x="89" y="190"/>
                    <a:pt x="48" y="238"/>
                  </a:cubicBezTo>
                  <a:cubicBezTo>
                    <a:pt x="31" y="258"/>
                    <a:pt x="15" y="278"/>
                    <a:pt x="1" y="299"/>
                  </a:cubicBezTo>
                  <a:cubicBezTo>
                    <a:pt x="24" y="295"/>
                    <a:pt x="48" y="292"/>
                    <a:pt x="72" y="292"/>
                  </a:cubicBezTo>
                  <a:cubicBezTo>
                    <a:pt x="208" y="292"/>
                    <a:pt x="340" y="343"/>
                    <a:pt x="445" y="441"/>
                  </a:cubicBezTo>
                  <a:cubicBezTo>
                    <a:pt x="469" y="462"/>
                    <a:pt x="499" y="475"/>
                    <a:pt x="530" y="475"/>
                  </a:cubicBezTo>
                  <a:cubicBezTo>
                    <a:pt x="544" y="475"/>
                    <a:pt x="557" y="472"/>
                    <a:pt x="567" y="469"/>
                  </a:cubicBezTo>
                  <a:cubicBezTo>
                    <a:pt x="618" y="455"/>
                    <a:pt x="669" y="449"/>
                    <a:pt x="720" y="449"/>
                  </a:cubicBezTo>
                  <a:cubicBezTo>
                    <a:pt x="900" y="449"/>
                    <a:pt x="1076" y="536"/>
                    <a:pt x="1178" y="696"/>
                  </a:cubicBezTo>
                  <a:cubicBezTo>
                    <a:pt x="1260" y="821"/>
                    <a:pt x="1283" y="970"/>
                    <a:pt x="1256" y="1106"/>
                  </a:cubicBezTo>
                  <a:cubicBezTo>
                    <a:pt x="1242" y="1171"/>
                    <a:pt x="1283" y="1238"/>
                    <a:pt x="1351" y="1252"/>
                  </a:cubicBezTo>
                  <a:cubicBezTo>
                    <a:pt x="1487" y="1283"/>
                    <a:pt x="1612" y="1365"/>
                    <a:pt x="1694" y="1490"/>
                  </a:cubicBezTo>
                  <a:cubicBezTo>
                    <a:pt x="1830" y="1697"/>
                    <a:pt x="1802" y="1965"/>
                    <a:pt x="1646" y="2145"/>
                  </a:cubicBezTo>
                  <a:cubicBezTo>
                    <a:pt x="1602" y="2195"/>
                    <a:pt x="1606" y="2277"/>
                    <a:pt x="1656" y="2325"/>
                  </a:cubicBezTo>
                  <a:cubicBezTo>
                    <a:pt x="1700" y="2358"/>
                    <a:pt x="1734" y="2399"/>
                    <a:pt x="1765" y="2450"/>
                  </a:cubicBezTo>
                  <a:cubicBezTo>
                    <a:pt x="1921" y="2698"/>
                    <a:pt x="1850" y="3030"/>
                    <a:pt x="1606" y="3193"/>
                  </a:cubicBezTo>
                  <a:cubicBezTo>
                    <a:pt x="1514" y="3254"/>
                    <a:pt x="1409" y="3285"/>
                    <a:pt x="1304" y="3285"/>
                  </a:cubicBezTo>
                  <a:cubicBezTo>
                    <a:pt x="1263" y="3285"/>
                    <a:pt x="1225" y="3281"/>
                    <a:pt x="1188" y="3271"/>
                  </a:cubicBezTo>
                  <a:cubicBezTo>
                    <a:pt x="1178" y="3271"/>
                    <a:pt x="1168" y="3268"/>
                    <a:pt x="1161" y="3268"/>
                  </a:cubicBezTo>
                  <a:cubicBezTo>
                    <a:pt x="1100" y="3268"/>
                    <a:pt x="1049" y="3308"/>
                    <a:pt x="1036" y="3369"/>
                  </a:cubicBezTo>
                  <a:cubicBezTo>
                    <a:pt x="1008" y="3505"/>
                    <a:pt x="927" y="3634"/>
                    <a:pt x="798" y="3715"/>
                  </a:cubicBezTo>
                  <a:cubicBezTo>
                    <a:pt x="737" y="3756"/>
                    <a:pt x="601" y="3797"/>
                    <a:pt x="431" y="3831"/>
                  </a:cubicBezTo>
                  <a:cubicBezTo>
                    <a:pt x="438" y="3865"/>
                    <a:pt x="445" y="3899"/>
                    <a:pt x="455" y="3930"/>
                  </a:cubicBezTo>
                  <a:cubicBezTo>
                    <a:pt x="466" y="3957"/>
                    <a:pt x="475" y="3980"/>
                    <a:pt x="489" y="4004"/>
                  </a:cubicBezTo>
                  <a:cubicBezTo>
                    <a:pt x="506" y="4044"/>
                    <a:pt x="533" y="4085"/>
                    <a:pt x="560" y="4123"/>
                  </a:cubicBezTo>
                  <a:cubicBezTo>
                    <a:pt x="693" y="4296"/>
                    <a:pt x="896" y="4387"/>
                    <a:pt x="1103" y="4387"/>
                  </a:cubicBezTo>
                  <a:cubicBezTo>
                    <a:pt x="1222" y="4387"/>
                    <a:pt x="1338" y="4357"/>
                    <a:pt x="1446" y="4296"/>
                  </a:cubicBezTo>
                  <a:cubicBezTo>
                    <a:pt x="1524" y="4251"/>
                    <a:pt x="1589" y="4194"/>
                    <a:pt x="1639" y="4129"/>
                  </a:cubicBezTo>
                  <a:cubicBezTo>
                    <a:pt x="1745" y="3994"/>
                    <a:pt x="1795" y="3828"/>
                    <a:pt x="1786" y="3661"/>
                  </a:cubicBezTo>
                  <a:lnTo>
                    <a:pt x="1786" y="3661"/>
                  </a:lnTo>
                  <a:cubicBezTo>
                    <a:pt x="1883" y="3712"/>
                    <a:pt x="1992" y="3739"/>
                    <a:pt x="2104" y="3739"/>
                  </a:cubicBezTo>
                  <a:cubicBezTo>
                    <a:pt x="2233" y="3739"/>
                    <a:pt x="2365" y="3702"/>
                    <a:pt x="2484" y="3624"/>
                  </a:cubicBezTo>
                  <a:cubicBezTo>
                    <a:pt x="2746" y="3451"/>
                    <a:pt x="2847" y="3122"/>
                    <a:pt x="2749" y="2837"/>
                  </a:cubicBezTo>
                  <a:cubicBezTo>
                    <a:pt x="2732" y="2782"/>
                    <a:pt x="2708" y="2732"/>
                    <a:pt x="2677" y="2684"/>
                  </a:cubicBezTo>
                  <a:cubicBezTo>
                    <a:pt x="2603" y="2572"/>
                    <a:pt x="2505" y="2491"/>
                    <a:pt x="2392" y="2436"/>
                  </a:cubicBezTo>
                  <a:cubicBezTo>
                    <a:pt x="2426" y="2416"/>
                    <a:pt x="2457" y="2389"/>
                    <a:pt x="2488" y="2362"/>
                  </a:cubicBezTo>
                  <a:cubicBezTo>
                    <a:pt x="2722" y="2141"/>
                    <a:pt x="2773" y="1775"/>
                    <a:pt x="2593" y="1493"/>
                  </a:cubicBezTo>
                  <a:cubicBezTo>
                    <a:pt x="2494" y="1344"/>
                    <a:pt x="2345" y="1242"/>
                    <a:pt x="2182" y="1202"/>
                  </a:cubicBezTo>
                  <a:cubicBezTo>
                    <a:pt x="2128" y="1191"/>
                    <a:pt x="2074" y="1185"/>
                    <a:pt x="2019" y="1185"/>
                  </a:cubicBezTo>
                  <a:lnTo>
                    <a:pt x="1985" y="1185"/>
                  </a:lnTo>
                  <a:cubicBezTo>
                    <a:pt x="2091" y="974"/>
                    <a:pt x="2087" y="716"/>
                    <a:pt x="1948" y="506"/>
                  </a:cubicBezTo>
                  <a:cubicBezTo>
                    <a:pt x="1819" y="302"/>
                    <a:pt x="1598" y="194"/>
                    <a:pt x="1374" y="194"/>
                  </a:cubicBezTo>
                  <a:cubicBezTo>
                    <a:pt x="1280" y="194"/>
                    <a:pt x="1185" y="214"/>
                    <a:pt x="1097" y="255"/>
                  </a:cubicBezTo>
                  <a:cubicBezTo>
                    <a:pt x="964" y="89"/>
                    <a:pt x="764" y="1"/>
                    <a:pt x="564" y="1"/>
                  </a:cubicBezTo>
                  <a:close/>
                </a:path>
              </a:pathLst>
            </a:custGeom>
            <a:solidFill>
              <a:srgbClr val="E794C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7" name="Google Shape;2627;p62"/>
            <p:cNvSpPr/>
            <p:nvPr/>
          </p:nvSpPr>
          <p:spPr>
            <a:xfrm>
              <a:off x="5034068" y="1933207"/>
              <a:ext cx="62521" cy="69007"/>
            </a:xfrm>
            <a:custGeom>
              <a:avLst/>
              <a:gdLst/>
              <a:ahLst/>
              <a:cxnLst/>
              <a:rect l="l" t="t" r="r" b="b"/>
              <a:pathLst>
                <a:path w="935" h="1032" extrusionOk="0">
                  <a:moveTo>
                    <a:pt x="466" y="0"/>
                  </a:moveTo>
                  <a:cubicBezTo>
                    <a:pt x="449" y="0"/>
                    <a:pt x="432" y="11"/>
                    <a:pt x="425" y="34"/>
                  </a:cubicBezTo>
                  <a:lnTo>
                    <a:pt x="323" y="326"/>
                  </a:lnTo>
                  <a:cubicBezTo>
                    <a:pt x="317" y="340"/>
                    <a:pt x="310" y="350"/>
                    <a:pt x="296" y="353"/>
                  </a:cubicBezTo>
                  <a:lnTo>
                    <a:pt x="35" y="472"/>
                  </a:lnTo>
                  <a:cubicBezTo>
                    <a:pt x="1" y="486"/>
                    <a:pt x="1" y="547"/>
                    <a:pt x="35" y="564"/>
                  </a:cubicBezTo>
                  <a:lnTo>
                    <a:pt x="296" y="679"/>
                  </a:lnTo>
                  <a:cubicBezTo>
                    <a:pt x="310" y="686"/>
                    <a:pt x="317" y="696"/>
                    <a:pt x="323" y="706"/>
                  </a:cubicBezTo>
                  <a:lnTo>
                    <a:pt x="425" y="1001"/>
                  </a:lnTo>
                  <a:cubicBezTo>
                    <a:pt x="432" y="1021"/>
                    <a:pt x="449" y="1032"/>
                    <a:pt x="466" y="1032"/>
                  </a:cubicBezTo>
                  <a:cubicBezTo>
                    <a:pt x="483" y="1032"/>
                    <a:pt x="500" y="1021"/>
                    <a:pt x="507" y="1001"/>
                  </a:cubicBezTo>
                  <a:lnTo>
                    <a:pt x="612" y="706"/>
                  </a:lnTo>
                  <a:cubicBezTo>
                    <a:pt x="615" y="696"/>
                    <a:pt x="625" y="686"/>
                    <a:pt x="635" y="679"/>
                  </a:cubicBezTo>
                  <a:lnTo>
                    <a:pt x="897" y="564"/>
                  </a:lnTo>
                  <a:cubicBezTo>
                    <a:pt x="934" y="547"/>
                    <a:pt x="934" y="486"/>
                    <a:pt x="897" y="472"/>
                  </a:cubicBezTo>
                  <a:lnTo>
                    <a:pt x="635" y="353"/>
                  </a:lnTo>
                  <a:cubicBezTo>
                    <a:pt x="625" y="350"/>
                    <a:pt x="615" y="340"/>
                    <a:pt x="612" y="326"/>
                  </a:cubicBezTo>
                  <a:lnTo>
                    <a:pt x="507" y="34"/>
                  </a:lnTo>
                  <a:cubicBezTo>
                    <a:pt x="500" y="11"/>
                    <a:pt x="483" y="0"/>
                    <a:pt x="46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8" name="Google Shape;2628;p62"/>
            <p:cNvSpPr/>
            <p:nvPr/>
          </p:nvSpPr>
          <p:spPr>
            <a:xfrm>
              <a:off x="5147808" y="2066606"/>
              <a:ext cx="46339" cy="51154"/>
            </a:xfrm>
            <a:custGeom>
              <a:avLst/>
              <a:gdLst/>
              <a:ahLst/>
              <a:cxnLst/>
              <a:rect l="l" t="t" r="r" b="b"/>
              <a:pathLst>
                <a:path w="693" h="765" extrusionOk="0">
                  <a:moveTo>
                    <a:pt x="346" y="0"/>
                  </a:moveTo>
                  <a:cubicBezTo>
                    <a:pt x="332" y="0"/>
                    <a:pt x="322" y="7"/>
                    <a:pt x="315" y="24"/>
                  </a:cubicBezTo>
                  <a:lnTo>
                    <a:pt x="237" y="241"/>
                  </a:lnTo>
                  <a:cubicBezTo>
                    <a:pt x="234" y="251"/>
                    <a:pt x="227" y="258"/>
                    <a:pt x="220" y="262"/>
                  </a:cubicBezTo>
                  <a:lnTo>
                    <a:pt x="27" y="350"/>
                  </a:lnTo>
                  <a:cubicBezTo>
                    <a:pt x="0" y="360"/>
                    <a:pt x="0" y="404"/>
                    <a:pt x="27" y="414"/>
                  </a:cubicBezTo>
                  <a:lnTo>
                    <a:pt x="220" y="503"/>
                  </a:lnTo>
                  <a:cubicBezTo>
                    <a:pt x="227" y="506"/>
                    <a:pt x="234" y="512"/>
                    <a:pt x="237" y="523"/>
                  </a:cubicBezTo>
                  <a:lnTo>
                    <a:pt x="315" y="740"/>
                  </a:lnTo>
                  <a:cubicBezTo>
                    <a:pt x="322" y="757"/>
                    <a:pt x="332" y="764"/>
                    <a:pt x="346" y="764"/>
                  </a:cubicBezTo>
                  <a:cubicBezTo>
                    <a:pt x="356" y="764"/>
                    <a:pt x="370" y="757"/>
                    <a:pt x="376" y="740"/>
                  </a:cubicBezTo>
                  <a:lnTo>
                    <a:pt x="451" y="523"/>
                  </a:lnTo>
                  <a:cubicBezTo>
                    <a:pt x="458" y="512"/>
                    <a:pt x="461" y="506"/>
                    <a:pt x="472" y="503"/>
                  </a:cubicBezTo>
                  <a:lnTo>
                    <a:pt x="665" y="414"/>
                  </a:lnTo>
                  <a:cubicBezTo>
                    <a:pt x="692" y="404"/>
                    <a:pt x="692" y="360"/>
                    <a:pt x="665" y="350"/>
                  </a:cubicBezTo>
                  <a:lnTo>
                    <a:pt x="472" y="262"/>
                  </a:lnTo>
                  <a:cubicBezTo>
                    <a:pt x="461" y="258"/>
                    <a:pt x="458" y="251"/>
                    <a:pt x="451" y="241"/>
                  </a:cubicBezTo>
                  <a:lnTo>
                    <a:pt x="376" y="24"/>
                  </a:lnTo>
                  <a:cubicBezTo>
                    <a:pt x="370" y="7"/>
                    <a:pt x="356" y="0"/>
                    <a:pt x="34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29" name="Google Shape;2629;p62"/>
            <p:cNvSpPr/>
            <p:nvPr/>
          </p:nvSpPr>
          <p:spPr>
            <a:xfrm>
              <a:off x="5140720" y="1983558"/>
              <a:ext cx="22735" cy="22802"/>
            </a:xfrm>
            <a:custGeom>
              <a:avLst/>
              <a:gdLst/>
              <a:ahLst/>
              <a:cxnLst/>
              <a:rect l="l" t="t" r="r" b="b"/>
              <a:pathLst>
                <a:path w="340" h="341" extrusionOk="0">
                  <a:moveTo>
                    <a:pt x="170" y="0"/>
                  </a:moveTo>
                  <a:cubicBezTo>
                    <a:pt x="78" y="0"/>
                    <a:pt x="0" y="75"/>
                    <a:pt x="0" y="170"/>
                  </a:cubicBezTo>
                  <a:cubicBezTo>
                    <a:pt x="0" y="262"/>
                    <a:pt x="78" y="340"/>
                    <a:pt x="170" y="340"/>
                  </a:cubicBezTo>
                  <a:cubicBezTo>
                    <a:pt x="262" y="340"/>
                    <a:pt x="340" y="262"/>
                    <a:pt x="340" y="170"/>
                  </a:cubicBezTo>
                  <a:cubicBezTo>
                    <a:pt x="340" y="75"/>
                    <a:pt x="262" y="0"/>
                    <a:pt x="170"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0" name="Google Shape;2630;p62"/>
            <p:cNvSpPr/>
            <p:nvPr/>
          </p:nvSpPr>
          <p:spPr>
            <a:xfrm>
              <a:off x="4813142" y="1974731"/>
              <a:ext cx="325645" cy="362622"/>
            </a:xfrm>
            <a:custGeom>
              <a:avLst/>
              <a:gdLst/>
              <a:ahLst/>
              <a:cxnLst/>
              <a:rect l="l" t="t" r="r" b="b"/>
              <a:pathLst>
                <a:path w="4870" h="5423" extrusionOk="0">
                  <a:moveTo>
                    <a:pt x="2355" y="238"/>
                  </a:moveTo>
                  <a:cubicBezTo>
                    <a:pt x="2368" y="238"/>
                    <a:pt x="2379" y="238"/>
                    <a:pt x="2392" y="241"/>
                  </a:cubicBezTo>
                  <a:cubicBezTo>
                    <a:pt x="2491" y="261"/>
                    <a:pt x="2572" y="363"/>
                    <a:pt x="2623" y="523"/>
                  </a:cubicBezTo>
                  <a:cubicBezTo>
                    <a:pt x="2647" y="611"/>
                    <a:pt x="2664" y="709"/>
                    <a:pt x="2664" y="815"/>
                  </a:cubicBezTo>
                  <a:cubicBezTo>
                    <a:pt x="2613" y="804"/>
                    <a:pt x="2558" y="798"/>
                    <a:pt x="2501" y="798"/>
                  </a:cubicBezTo>
                  <a:cubicBezTo>
                    <a:pt x="2351" y="798"/>
                    <a:pt x="2199" y="838"/>
                    <a:pt x="2066" y="926"/>
                  </a:cubicBezTo>
                  <a:cubicBezTo>
                    <a:pt x="1941" y="1008"/>
                    <a:pt x="1842" y="1120"/>
                    <a:pt x="1781" y="1249"/>
                  </a:cubicBezTo>
                  <a:cubicBezTo>
                    <a:pt x="1775" y="1167"/>
                    <a:pt x="1775" y="1086"/>
                    <a:pt x="1792" y="1005"/>
                  </a:cubicBezTo>
                  <a:cubicBezTo>
                    <a:pt x="1894" y="533"/>
                    <a:pt x="2158" y="238"/>
                    <a:pt x="2355" y="238"/>
                  </a:cubicBezTo>
                  <a:close/>
                  <a:moveTo>
                    <a:pt x="1215" y="685"/>
                  </a:moveTo>
                  <a:lnTo>
                    <a:pt x="1222" y="685"/>
                  </a:lnTo>
                  <a:cubicBezTo>
                    <a:pt x="1225" y="685"/>
                    <a:pt x="1235" y="689"/>
                    <a:pt x="1239" y="696"/>
                  </a:cubicBezTo>
                  <a:lnTo>
                    <a:pt x="1540" y="1161"/>
                  </a:lnTo>
                  <a:cubicBezTo>
                    <a:pt x="1540" y="1191"/>
                    <a:pt x="1540" y="1225"/>
                    <a:pt x="1544" y="1255"/>
                  </a:cubicBezTo>
                  <a:cubicBezTo>
                    <a:pt x="1517" y="1238"/>
                    <a:pt x="1487" y="1225"/>
                    <a:pt x="1459" y="1211"/>
                  </a:cubicBezTo>
                  <a:lnTo>
                    <a:pt x="1158" y="750"/>
                  </a:lnTo>
                  <a:cubicBezTo>
                    <a:pt x="1153" y="743"/>
                    <a:pt x="1153" y="733"/>
                    <a:pt x="1153" y="729"/>
                  </a:cubicBezTo>
                  <a:cubicBezTo>
                    <a:pt x="1153" y="723"/>
                    <a:pt x="1158" y="716"/>
                    <a:pt x="1167" y="709"/>
                  </a:cubicBezTo>
                  <a:lnTo>
                    <a:pt x="1202" y="689"/>
                  </a:lnTo>
                  <a:cubicBezTo>
                    <a:pt x="1205" y="685"/>
                    <a:pt x="1211" y="685"/>
                    <a:pt x="1215" y="685"/>
                  </a:cubicBezTo>
                  <a:close/>
                  <a:moveTo>
                    <a:pt x="882" y="1344"/>
                  </a:moveTo>
                  <a:cubicBezTo>
                    <a:pt x="984" y="1344"/>
                    <a:pt x="1092" y="1354"/>
                    <a:pt x="1211" y="1381"/>
                  </a:cubicBezTo>
                  <a:cubicBezTo>
                    <a:pt x="1283" y="1395"/>
                    <a:pt x="1347" y="1418"/>
                    <a:pt x="1408" y="1452"/>
                  </a:cubicBezTo>
                  <a:cubicBezTo>
                    <a:pt x="1286" y="1466"/>
                    <a:pt x="1171" y="1507"/>
                    <a:pt x="1066" y="1575"/>
                  </a:cubicBezTo>
                  <a:cubicBezTo>
                    <a:pt x="873" y="1700"/>
                    <a:pt x="746" y="1897"/>
                    <a:pt x="710" y="2110"/>
                  </a:cubicBezTo>
                  <a:cubicBezTo>
                    <a:pt x="604" y="2063"/>
                    <a:pt x="513" y="2005"/>
                    <a:pt x="434" y="1941"/>
                  </a:cubicBezTo>
                  <a:cubicBezTo>
                    <a:pt x="309" y="1833"/>
                    <a:pt x="251" y="1714"/>
                    <a:pt x="272" y="1615"/>
                  </a:cubicBezTo>
                  <a:cubicBezTo>
                    <a:pt x="303" y="1466"/>
                    <a:pt x="543" y="1344"/>
                    <a:pt x="882" y="1344"/>
                  </a:cubicBezTo>
                  <a:close/>
                  <a:moveTo>
                    <a:pt x="2501" y="1035"/>
                  </a:moveTo>
                  <a:cubicBezTo>
                    <a:pt x="2667" y="1035"/>
                    <a:pt x="2830" y="1106"/>
                    <a:pt x="2942" y="1242"/>
                  </a:cubicBezTo>
                  <a:cubicBezTo>
                    <a:pt x="2965" y="1272"/>
                    <a:pt x="3000" y="1286"/>
                    <a:pt x="3034" y="1286"/>
                  </a:cubicBezTo>
                  <a:cubicBezTo>
                    <a:pt x="3051" y="1286"/>
                    <a:pt x="3067" y="1286"/>
                    <a:pt x="3081" y="1276"/>
                  </a:cubicBezTo>
                  <a:cubicBezTo>
                    <a:pt x="3156" y="1246"/>
                    <a:pt x="3234" y="1229"/>
                    <a:pt x="3311" y="1229"/>
                  </a:cubicBezTo>
                  <a:cubicBezTo>
                    <a:pt x="3499" y="1229"/>
                    <a:pt x="3682" y="1320"/>
                    <a:pt x="3787" y="1487"/>
                  </a:cubicBezTo>
                  <a:cubicBezTo>
                    <a:pt x="3895" y="1653"/>
                    <a:pt x="3909" y="1866"/>
                    <a:pt x="3817" y="2046"/>
                  </a:cubicBezTo>
                  <a:cubicBezTo>
                    <a:pt x="3797" y="2084"/>
                    <a:pt x="3800" y="2128"/>
                    <a:pt x="3824" y="2165"/>
                  </a:cubicBezTo>
                  <a:cubicBezTo>
                    <a:pt x="3848" y="2199"/>
                    <a:pt x="3885" y="2220"/>
                    <a:pt x="3926" y="2220"/>
                  </a:cubicBezTo>
                  <a:lnTo>
                    <a:pt x="3929" y="2220"/>
                  </a:lnTo>
                  <a:lnTo>
                    <a:pt x="3956" y="2220"/>
                  </a:lnTo>
                  <a:cubicBezTo>
                    <a:pt x="4146" y="2220"/>
                    <a:pt x="4326" y="2314"/>
                    <a:pt x="4428" y="2474"/>
                  </a:cubicBezTo>
                  <a:cubicBezTo>
                    <a:pt x="4598" y="2735"/>
                    <a:pt x="4523" y="3084"/>
                    <a:pt x="4265" y="3254"/>
                  </a:cubicBezTo>
                  <a:cubicBezTo>
                    <a:pt x="4227" y="3278"/>
                    <a:pt x="4207" y="3319"/>
                    <a:pt x="4211" y="3363"/>
                  </a:cubicBezTo>
                  <a:cubicBezTo>
                    <a:pt x="4214" y="3404"/>
                    <a:pt x="4241" y="3444"/>
                    <a:pt x="4279" y="3461"/>
                  </a:cubicBezTo>
                  <a:cubicBezTo>
                    <a:pt x="4374" y="3505"/>
                    <a:pt x="4455" y="3576"/>
                    <a:pt x="4512" y="3665"/>
                  </a:cubicBezTo>
                  <a:cubicBezTo>
                    <a:pt x="4594" y="3794"/>
                    <a:pt x="4625" y="3943"/>
                    <a:pt x="4591" y="4092"/>
                  </a:cubicBezTo>
                  <a:cubicBezTo>
                    <a:pt x="4561" y="4238"/>
                    <a:pt x="4472" y="4364"/>
                    <a:pt x="4346" y="4448"/>
                  </a:cubicBezTo>
                  <a:cubicBezTo>
                    <a:pt x="4255" y="4506"/>
                    <a:pt x="4146" y="4536"/>
                    <a:pt x="4041" y="4536"/>
                  </a:cubicBezTo>
                  <a:cubicBezTo>
                    <a:pt x="3950" y="4536"/>
                    <a:pt x="3858" y="4516"/>
                    <a:pt x="3776" y="4472"/>
                  </a:cubicBezTo>
                  <a:cubicBezTo>
                    <a:pt x="3759" y="4462"/>
                    <a:pt x="3739" y="4459"/>
                    <a:pt x="3723" y="4459"/>
                  </a:cubicBezTo>
                  <a:cubicBezTo>
                    <a:pt x="3698" y="4459"/>
                    <a:pt x="3675" y="4465"/>
                    <a:pt x="3657" y="4479"/>
                  </a:cubicBezTo>
                  <a:cubicBezTo>
                    <a:pt x="3621" y="4500"/>
                    <a:pt x="3600" y="4544"/>
                    <a:pt x="3604" y="4584"/>
                  </a:cubicBezTo>
                  <a:cubicBezTo>
                    <a:pt x="3614" y="4788"/>
                    <a:pt x="3519" y="4984"/>
                    <a:pt x="3346" y="5096"/>
                  </a:cubicBezTo>
                  <a:cubicBezTo>
                    <a:pt x="3254" y="5154"/>
                    <a:pt x="3149" y="5184"/>
                    <a:pt x="3040" y="5184"/>
                  </a:cubicBezTo>
                  <a:cubicBezTo>
                    <a:pt x="3000" y="5184"/>
                    <a:pt x="2962" y="5181"/>
                    <a:pt x="2921" y="5175"/>
                  </a:cubicBezTo>
                  <a:cubicBezTo>
                    <a:pt x="2772" y="5140"/>
                    <a:pt x="2647" y="5056"/>
                    <a:pt x="2565" y="4927"/>
                  </a:cubicBezTo>
                  <a:cubicBezTo>
                    <a:pt x="2508" y="4838"/>
                    <a:pt x="2477" y="4737"/>
                    <a:pt x="2473" y="4631"/>
                  </a:cubicBezTo>
                  <a:cubicBezTo>
                    <a:pt x="2473" y="4584"/>
                    <a:pt x="2450" y="4547"/>
                    <a:pt x="2409" y="4526"/>
                  </a:cubicBezTo>
                  <a:cubicBezTo>
                    <a:pt x="2392" y="4516"/>
                    <a:pt x="2375" y="4513"/>
                    <a:pt x="2355" y="4513"/>
                  </a:cubicBezTo>
                  <a:cubicBezTo>
                    <a:pt x="2331" y="4513"/>
                    <a:pt x="2307" y="4520"/>
                    <a:pt x="2287" y="4536"/>
                  </a:cubicBezTo>
                  <a:cubicBezTo>
                    <a:pt x="2277" y="4544"/>
                    <a:pt x="2270" y="4547"/>
                    <a:pt x="2260" y="4553"/>
                  </a:cubicBezTo>
                  <a:cubicBezTo>
                    <a:pt x="2168" y="4614"/>
                    <a:pt x="2063" y="4645"/>
                    <a:pt x="1955" y="4645"/>
                  </a:cubicBezTo>
                  <a:cubicBezTo>
                    <a:pt x="1914" y="4645"/>
                    <a:pt x="1877" y="4638"/>
                    <a:pt x="1836" y="4631"/>
                  </a:cubicBezTo>
                  <a:cubicBezTo>
                    <a:pt x="1690" y="4601"/>
                    <a:pt x="1561" y="4513"/>
                    <a:pt x="1479" y="4387"/>
                  </a:cubicBezTo>
                  <a:cubicBezTo>
                    <a:pt x="1371" y="4221"/>
                    <a:pt x="1361" y="4004"/>
                    <a:pt x="1449" y="3824"/>
                  </a:cubicBezTo>
                  <a:cubicBezTo>
                    <a:pt x="1469" y="3787"/>
                    <a:pt x="1466" y="3742"/>
                    <a:pt x="1443" y="3709"/>
                  </a:cubicBezTo>
                  <a:cubicBezTo>
                    <a:pt x="1418" y="3675"/>
                    <a:pt x="1382" y="3654"/>
                    <a:pt x="1341" y="3654"/>
                  </a:cubicBezTo>
                  <a:lnTo>
                    <a:pt x="1337" y="3654"/>
                  </a:lnTo>
                  <a:lnTo>
                    <a:pt x="1313" y="3654"/>
                  </a:lnTo>
                  <a:cubicBezTo>
                    <a:pt x="1123" y="3654"/>
                    <a:pt x="943" y="3556"/>
                    <a:pt x="838" y="3396"/>
                  </a:cubicBezTo>
                  <a:cubicBezTo>
                    <a:pt x="679" y="3149"/>
                    <a:pt x="733" y="2826"/>
                    <a:pt x="964" y="2647"/>
                  </a:cubicBezTo>
                  <a:cubicBezTo>
                    <a:pt x="1008" y="2613"/>
                    <a:pt x="1022" y="2552"/>
                    <a:pt x="995" y="2500"/>
                  </a:cubicBezTo>
                  <a:cubicBezTo>
                    <a:pt x="868" y="2243"/>
                    <a:pt x="954" y="1930"/>
                    <a:pt x="1194" y="1775"/>
                  </a:cubicBezTo>
                  <a:cubicBezTo>
                    <a:pt x="1286" y="1714"/>
                    <a:pt x="1395" y="1683"/>
                    <a:pt x="1500" y="1683"/>
                  </a:cubicBezTo>
                  <a:cubicBezTo>
                    <a:pt x="1592" y="1683"/>
                    <a:pt x="1683" y="1707"/>
                    <a:pt x="1764" y="1751"/>
                  </a:cubicBezTo>
                  <a:cubicBezTo>
                    <a:pt x="1781" y="1758"/>
                    <a:pt x="1802" y="1761"/>
                    <a:pt x="1819" y="1761"/>
                  </a:cubicBezTo>
                  <a:cubicBezTo>
                    <a:pt x="1842" y="1761"/>
                    <a:pt x="1866" y="1758"/>
                    <a:pt x="1883" y="1744"/>
                  </a:cubicBezTo>
                  <a:cubicBezTo>
                    <a:pt x="1921" y="1720"/>
                    <a:pt x="1941" y="1680"/>
                    <a:pt x="1938" y="1636"/>
                  </a:cubicBezTo>
                  <a:cubicBezTo>
                    <a:pt x="1924" y="1432"/>
                    <a:pt x="2022" y="1235"/>
                    <a:pt x="2196" y="1127"/>
                  </a:cubicBezTo>
                  <a:cubicBezTo>
                    <a:pt x="2290" y="1066"/>
                    <a:pt x="2395" y="1035"/>
                    <a:pt x="2501" y="1035"/>
                  </a:cubicBezTo>
                  <a:close/>
                  <a:moveTo>
                    <a:pt x="2355" y="1"/>
                  </a:moveTo>
                  <a:cubicBezTo>
                    <a:pt x="2046" y="1"/>
                    <a:pt x="1737" y="330"/>
                    <a:pt x="1595" y="811"/>
                  </a:cubicBezTo>
                  <a:lnTo>
                    <a:pt x="1439" y="566"/>
                  </a:lnTo>
                  <a:cubicBezTo>
                    <a:pt x="1398" y="509"/>
                    <a:pt x="1341" y="469"/>
                    <a:pt x="1272" y="452"/>
                  </a:cubicBezTo>
                  <a:cubicBezTo>
                    <a:pt x="1252" y="448"/>
                    <a:pt x="1232" y="448"/>
                    <a:pt x="1215" y="448"/>
                  </a:cubicBezTo>
                  <a:cubicBezTo>
                    <a:pt x="1164" y="448"/>
                    <a:pt x="1117" y="461"/>
                    <a:pt x="1072" y="489"/>
                  </a:cubicBezTo>
                  <a:lnTo>
                    <a:pt x="1039" y="513"/>
                  </a:lnTo>
                  <a:cubicBezTo>
                    <a:pt x="978" y="550"/>
                    <a:pt x="937" y="611"/>
                    <a:pt x="923" y="679"/>
                  </a:cubicBezTo>
                  <a:cubicBezTo>
                    <a:pt x="906" y="746"/>
                    <a:pt x="920" y="818"/>
                    <a:pt x="961" y="879"/>
                  </a:cubicBezTo>
                  <a:lnTo>
                    <a:pt x="1117" y="1123"/>
                  </a:lnTo>
                  <a:cubicBezTo>
                    <a:pt x="1035" y="1110"/>
                    <a:pt x="957" y="1106"/>
                    <a:pt x="882" y="1106"/>
                  </a:cubicBezTo>
                  <a:cubicBezTo>
                    <a:pt x="441" y="1106"/>
                    <a:pt x="99" y="1279"/>
                    <a:pt x="38" y="1568"/>
                  </a:cubicBezTo>
                  <a:cubicBezTo>
                    <a:pt x="0" y="1755"/>
                    <a:pt x="85" y="1951"/>
                    <a:pt x="278" y="2121"/>
                  </a:cubicBezTo>
                  <a:cubicBezTo>
                    <a:pt x="394" y="2220"/>
                    <a:pt x="543" y="2304"/>
                    <a:pt x="710" y="2369"/>
                  </a:cubicBezTo>
                  <a:cubicBezTo>
                    <a:pt x="716" y="2419"/>
                    <a:pt x="730" y="2470"/>
                    <a:pt x="746" y="2521"/>
                  </a:cubicBezTo>
                  <a:cubicBezTo>
                    <a:pt x="628" y="2640"/>
                    <a:pt x="550" y="2790"/>
                    <a:pt x="519" y="2956"/>
                  </a:cubicBezTo>
                  <a:cubicBezTo>
                    <a:pt x="489" y="3156"/>
                    <a:pt x="530" y="3355"/>
                    <a:pt x="638" y="3526"/>
                  </a:cubicBezTo>
                  <a:cubicBezTo>
                    <a:pt x="760" y="3715"/>
                    <a:pt x="957" y="3844"/>
                    <a:pt x="1178" y="3882"/>
                  </a:cubicBezTo>
                  <a:cubicBezTo>
                    <a:pt x="1123" y="4096"/>
                    <a:pt x="1158" y="4326"/>
                    <a:pt x="1280" y="4516"/>
                  </a:cubicBezTo>
                  <a:cubicBezTo>
                    <a:pt x="1398" y="4696"/>
                    <a:pt x="1578" y="4818"/>
                    <a:pt x="1785" y="4862"/>
                  </a:cubicBezTo>
                  <a:cubicBezTo>
                    <a:pt x="1842" y="4876"/>
                    <a:pt x="1900" y="4882"/>
                    <a:pt x="1955" y="4882"/>
                  </a:cubicBezTo>
                  <a:cubicBezTo>
                    <a:pt x="2060" y="4882"/>
                    <a:pt x="2165" y="4862"/>
                    <a:pt x="2263" y="4821"/>
                  </a:cubicBezTo>
                  <a:cubicBezTo>
                    <a:pt x="2284" y="4903"/>
                    <a:pt x="2318" y="4984"/>
                    <a:pt x="2365" y="5059"/>
                  </a:cubicBezTo>
                  <a:cubicBezTo>
                    <a:pt x="2517" y="5294"/>
                    <a:pt x="2779" y="5422"/>
                    <a:pt x="3040" y="5422"/>
                  </a:cubicBezTo>
                  <a:cubicBezTo>
                    <a:pt x="3189" y="5422"/>
                    <a:pt x="3342" y="5381"/>
                    <a:pt x="3474" y="5294"/>
                  </a:cubicBezTo>
                  <a:cubicBezTo>
                    <a:pt x="3668" y="5171"/>
                    <a:pt x="3797" y="4971"/>
                    <a:pt x="3831" y="4747"/>
                  </a:cubicBezTo>
                  <a:cubicBezTo>
                    <a:pt x="3899" y="4764"/>
                    <a:pt x="3970" y="4774"/>
                    <a:pt x="4041" y="4774"/>
                  </a:cubicBezTo>
                  <a:cubicBezTo>
                    <a:pt x="4191" y="4774"/>
                    <a:pt x="4343" y="4730"/>
                    <a:pt x="4476" y="4645"/>
                  </a:cubicBezTo>
                  <a:cubicBezTo>
                    <a:pt x="4655" y="4530"/>
                    <a:pt x="4781" y="4350"/>
                    <a:pt x="4825" y="4140"/>
                  </a:cubicBezTo>
                  <a:cubicBezTo>
                    <a:pt x="4869" y="3930"/>
                    <a:pt x="4828" y="3715"/>
                    <a:pt x="4713" y="3535"/>
                  </a:cubicBezTo>
                  <a:cubicBezTo>
                    <a:pt x="4666" y="3461"/>
                    <a:pt x="4601" y="3393"/>
                    <a:pt x="4533" y="3339"/>
                  </a:cubicBezTo>
                  <a:cubicBezTo>
                    <a:pt x="4784" y="3078"/>
                    <a:pt x="4835" y="2663"/>
                    <a:pt x="4628" y="2345"/>
                  </a:cubicBezTo>
                  <a:cubicBezTo>
                    <a:pt x="4506" y="2158"/>
                    <a:pt x="4309" y="2029"/>
                    <a:pt x="4089" y="1992"/>
                  </a:cubicBezTo>
                  <a:cubicBezTo>
                    <a:pt x="4146" y="1778"/>
                    <a:pt x="4109" y="1544"/>
                    <a:pt x="3987" y="1357"/>
                  </a:cubicBezTo>
                  <a:cubicBezTo>
                    <a:pt x="3881" y="1194"/>
                    <a:pt x="3723" y="1075"/>
                    <a:pt x="3535" y="1022"/>
                  </a:cubicBezTo>
                  <a:cubicBezTo>
                    <a:pt x="3464" y="1001"/>
                    <a:pt x="3386" y="991"/>
                    <a:pt x="3311" y="991"/>
                  </a:cubicBezTo>
                  <a:cubicBezTo>
                    <a:pt x="3230" y="991"/>
                    <a:pt x="3145" y="1005"/>
                    <a:pt x="3067" y="1028"/>
                  </a:cubicBezTo>
                  <a:cubicBezTo>
                    <a:pt x="3017" y="981"/>
                    <a:pt x="2962" y="937"/>
                    <a:pt x="2901" y="903"/>
                  </a:cubicBezTo>
                  <a:cubicBezTo>
                    <a:pt x="2908" y="743"/>
                    <a:pt x="2891" y="587"/>
                    <a:pt x="2851" y="455"/>
                  </a:cubicBezTo>
                  <a:cubicBezTo>
                    <a:pt x="2772" y="207"/>
                    <a:pt x="2630" y="48"/>
                    <a:pt x="2443" y="7"/>
                  </a:cubicBezTo>
                  <a:cubicBezTo>
                    <a:pt x="2412" y="4"/>
                    <a:pt x="2382" y="1"/>
                    <a:pt x="2355"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1" name="Google Shape;2631;p62"/>
            <p:cNvSpPr/>
            <p:nvPr/>
          </p:nvSpPr>
          <p:spPr>
            <a:xfrm>
              <a:off x="4986660" y="2155070"/>
              <a:ext cx="16182" cy="17787"/>
            </a:xfrm>
            <a:custGeom>
              <a:avLst/>
              <a:gdLst/>
              <a:ahLst/>
              <a:cxnLst/>
              <a:rect l="l" t="t" r="r" b="b"/>
              <a:pathLst>
                <a:path w="242" h="266" extrusionOk="0">
                  <a:moveTo>
                    <a:pt x="82" y="1"/>
                  </a:moveTo>
                  <a:cubicBezTo>
                    <a:pt x="69" y="1"/>
                    <a:pt x="55" y="4"/>
                    <a:pt x="45" y="14"/>
                  </a:cubicBezTo>
                  <a:cubicBezTo>
                    <a:pt x="11" y="35"/>
                    <a:pt x="1" y="79"/>
                    <a:pt x="24" y="109"/>
                  </a:cubicBezTo>
                  <a:lnTo>
                    <a:pt x="102" y="231"/>
                  </a:lnTo>
                  <a:cubicBezTo>
                    <a:pt x="116" y="251"/>
                    <a:pt x="137" y="265"/>
                    <a:pt x="160" y="265"/>
                  </a:cubicBezTo>
                  <a:cubicBezTo>
                    <a:pt x="174" y="265"/>
                    <a:pt x="187" y="262"/>
                    <a:pt x="201" y="251"/>
                  </a:cubicBezTo>
                  <a:cubicBezTo>
                    <a:pt x="232" y="231"/>
                    <a:pt x="242" y="187"/>
                    <a:pt x="221" y="154"/>
                  </a:cubicBezTo>
                  <a:lnTo>
                    <a:pt x="143" y="35"/>
                  </a:lnTo>
                  <a:cubicBezTo>
                    <a:pt x="130" y="14"/>
                    <a:pt x="106" y="1"/>
                    <a:pt x="8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2" name="Google Shape;2632;p62"/>
            <p:cNvSpPr/>
            <p:nvPr/>
          </p:nvSpPr>
          <p:spPr>
            <a:xfrm>
              <a:off x="5022567" y="2131934"/>
              <a:ext cx="15914" cy="17787"/>
            </a:xfrm>
            <a:custGeom>
              <a:avLst/>
              <a:gdLst/>
              <a:ahLst/>
              <a:cxnLst/>
              <a:rect l="l" t="t" r="r" b="b"/>
              <a:pathLst>
                <a:path w="238" h="266" extrusionOk="0">
                  <a:moveTo>
                    <a:pt x="82" y="0"/>
                  </a:moveTo>
                  <a:cubicBezTo>
                    <a:pt x="68" y="0"/>
                    <a:pt x="54" y="4"/>
                    <a:pt x="41" y="14"/>
                  </a:cubicBezTo>
                  <a:cubicBezTo>
                    <a:pt x="7" y="35"/>
                    <a:pt x="0" y="79"/>
                    <a:pt x="21" y="113"/>
                  </a:cubicBezTo>
                  <a:lnTo>
                    <a:pt x="98" y="231"/>
                  </a:lnTo>
                  <a:cubicBezTo>
                    <a:pt x="112" y="251"/>
                    <a:pt x="135" y="265"/>
                    <a:pt x="159" y="265"/>
                  </a:cubicBezTo>
                  <a:cubicBezTo>
                    <a:pt x="173" y="265"/>
                    <a:pt x="183" y="262"/>
                    <a:pt x="196" y="251"/>
                  </a:cubicBezTo>
                  <a:cubicBezTo>
                    <a:pt x="231" y="231"/>
                    <a:pt x="237" y="187"/>
                    <a:pt x="217" y="154"/>
                  </a:cubicBezTo>
                  <a:lnTo>
                    <a:pt x="139" y="35"/>
                  </a:lnTo>
                  <a:cubicBezTo>
                    <a:pt x="126" y="11"/>
                    <a:pt x="102" y="0"/>
                    <a:pt x="82"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3" name="Google Shape;2633;p62"/>
            <p:cNvSpPr/>
            <p:nvPr/>
          </p:nvSpPr>
          <p:spPr>
            <a:xfrm>
              <a:off x="5029989" y="2172321"/>
              <a:ext cx="15981" cy="17586"/>
            </a:xfrm>
            <a:custGeom>
              <a:avLst/>
              <a:gdLst/>
              <a:ahLst/>
              <a:cxnLst/>
              <a:rect l="l" t="t" r="r" b="b"/>
              <a:pathLst>
                <a:path w="239" h="263" extrusionOk="0">
                  <a:moveTo>
                    <a:pt x="79" y="1"/>
                  </a:moveTo>
                  <a:cubicBezTo>
                    <a:pt x="68" y="1"/>
                    <a:pt x="55" y="4"/>
                    <a:pt x="42" y="10"/>
                  </a:cubicBezTo>
                  <a:cubicBezTo>
                    <a:pt x="7" y="31"/>
                    <a:pt x="1" y="75"/>
                    <a:pt x="21" y="109"/>
                  </a:cubicBezTo>
                  <a:lnTo>
                    <a:pt x="99" y="228"/>
                  </a:lnTo>
                  <a:cubicBezTo>
                    <a:pt x="113" y="251"/>
                    <a:pt x="134" y="262"/>
                    <a:pt x="157" y="262"/>
                  </a:cubicBezTo>
                  <a:cubicBezTo>
                    <a:pt x="170" y="262"/>
                    <a:pt x="184" y="258"/>
                    <a:pt x="198" y="251"/>
                  </a:cubicBezTo>
                  <a:cubicBezTo>
                    <a:pt x="231" y="228"/>
                    <a:pt x="239" y="184"/>
                    <a:pt x="218" y="153"/>
                  </a:cubicBezTo>
                  <a:lnTo>
                    <a:pt x="140" y="31"/>
                  </a:lnTo>
                  <a:cubicBezTo>
                    <a:pt x="126" y="10"/>
                    <a:pt x="103" y="1"/>
                    <a:pt x="79"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4" name="Google Shape;2634;p62"/>
            <p:cNvSpPr/>
            <p:nvPr/>
          </p:nvSpPr>
          <p:spPr>
            <a:xfrm>
              <a:off x="5026378" y="2209499"/>
              <a:ext cx="16182" cy="17586"/>
            </a:xfrm>
            <a:custGeom>
              <a:avLst/>
              <a:gdLst/>
              <a:ahLst/>
              <a:cxnLst/>
              <a:rect l="l" t="t" r="r" b="b"/>
              <a:pathLst>
                <a:path w="242" h="263" extrusionOk="0">
                  <a:moveTo>
                    <a:pt x="82" y="1"/>
                  </a:moveTo>
                  <a:cubicBezTo>
                    <a:pt x="69" y="1"/>
                    <a:pt x="55" y="4"/>
                    <a:pt x="45" y="11"/>
                  </a:cubicBezTo>
                  <a:cubicBezTo>
                    <a:pt x="11" y="35"/>
                    <a:pt x="0" y="76"/>
                    <a:pt x="25" y="109"/>
                  </a:cubicBezTo>
                  <a:lnTo>
                    <a:pt x="102" y="231"/>
                  </a:lnTo>
                  <a:cubicBezTo>
                    <a:pt x="116" y="252"/>
                    <a:pt x="139" y="262"/>
                    <a:pt x="160" y="262"/>
                  </a:cubicBezTo>
                  <a:cubicBezTo>
                    <a:pt x="174" y="262"/>
                    <a:pt x="188" y="259"/>
                    <a:pt x="201" y="252"/>
                  </a:cubicBezTo>
                  <a:cubicBezTo>
                    <a:pt x="232" y="231"/>
                    <a:pt x="241" y="187"/>
                    <a:pt x="221" y="154"/>
                  </a:cubicBezTo>
                  <a:lnTo>
                    <a:pt x="143" y="32"/>
                  </a:lnTo>
                  <a:cubicBezTo>
                    <a:pt x="130" y="11"/>
                    <a:pt x="106" y="1"/>
                    <a:pt x="8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5" name="Google Shape;2635;p62"/>
            <p:cNvSpPr/>
            <p:nvPr/>
          </p:nvSpPr>
          <p:spPr>
            <a:xfrm>
              <a:off x="5069240" y="2157142"/>
              <a:ext cx="16182" cy="17787"/>
            </a:xfrm>
            <a:custGeom>
              <a:avLst/>
              <a:gdLst/>
              <a:ahLst/>
              <a:cxnLst/>
              <a:rect l="l" t="t" r="r" b="b"/>
              <a:pathLst>
                <a:path w="242" h="266" extrusionOk="0">
                  <a:moveTo>
                    <a:pt x="82" y="0"/>
                  </a:moveTo>
                  <a:cubicBezTo>
                    <a:pt x="69" y="0"/>
                    <a:pt x="55" y="4"/>
                    <a:pt x="45" y="10"/>
                  </a:cubicBezTo>
                  <a:cubicBezTo>
                    <a:pt x="11" y="34"/>
                    <a:pt x="1" y="78"/>
                    <a:pt x="25" y="109"/>
                  </a:cubicBezTo>
                  <a:lnTo>
                    <a:pt x="99" y="231"/>
                  </a:lnTo>
                  <a:cubicBezTo>
                    <a:pt x="112" y="251"/>
                    <a:pt x="137" y="265"/>
                    <a:pt x="161" y="265"/>
                  </a:cubicBezTo>
                  <a:cubicBezTo>
                    <a:pt x="174" y="265"/>
                    <a:pt x="187" y="261"/>
                    <a:pt x="201" y="251"/>
                  </a:cubicBezTo>
                  <a:cubicBezTo>
                    <a:pt x="231" y="231"/>
                    <a:pt x="242" y="187"/>
                    <a:pt x="222" y="153"/>
                  </a:cubicBezTo>
                  <a:lnTo>
                    <a:pt x="143" y="34"/>
                  </a:lnTo>
                  <a:cubicBezTo>
                    <a:pt x="130" y="10"/>
                    <a:pt x="106" y="0"/>
                    <a:pt x="82"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6" name="Google Shape;2636;p62"/>
            <p:cNvSpPr/>
            <p:nvPr/>
          </p:nvSpPr>
          <p:spPr>
            <a:xfrm>
              <a:off x="4959445" y="2189506"/>
              <a:ext cx="16182" cy="17586"/>
            </a:xfrm>
            <a:custGeom>
              <a:avLst/>
              <a:gdLst/>
              <a:ahLst/>
              <a:cxnLst/>
              <a:rect l="l" t="t" r="r" b="b"/>
              <a:pathLst>
                <a:path w="242" h="263" extrusionOk="0">
                  <a:moveTo>
                    <a:pt x="82" y="1"/>
                  </a:moveTo>
                  <a:cubicBezTo>
                    <a:pt x="69" y="1"/>
                    <a:pt x="55" y="5"/>
                    <a:pt x="44" y="12"/>
                  </a:cubicBezTo>
                  <a:cubicBezTo>
                    <a:pt x="11" y="35"/>
                    <a:pt x="0" y="76"/>
                    <a:pt x="24" y="110"/>
                  </a:cubicBezTo>
                  <a:lnTo>
                    <a:pt x="99" y="232"/>
                  </a:lnTo>
                  <a:cubicBezTo>
                    <a:pt x="113" y="253"/>
                    <a:pt x="136" y="262"/>
                    <a:pt x="160" y="262"/>
                  </a:cubicBezTo>
                  <a:cubicBezTo>
                    <a:pt x="174" y="262"/>
                    <a:pt x="187" y="259"/>
                    <a:pt x="201" y="253"/>
                  </a:cubicBezTo>
                  <a:cubicBezTo>
                    <a:pt x="232" y="232"/>
                    <a:pt x="242" y="188"/>
                    <a:pt x="221" y="154"/>
                  </a:cubicBezTo>
                  <a:lnTo>
                    <a:pt x="143" y="32"/>
                  </a:lnTo>
                  <a:cubicBezTo>
                    <a:pt x="130" y="12"/>
                    <a:pt x="106" y="1"/>
                    <a:pt x="8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7" name="Google Shape;2637;p62"/>
            <p:cNvSpPr/>
            <p:nvPr/>
          </p:nvSpPr>
          <p:spPr>
            <a:xfrm>
              <a:off x="4934303" y="2124177"/>
              <a:ext cx="16182" cy="17787"/>
            </a:xfrm>
            <a:custGeom>
              <a:avLst/>
              <a:gdLst/>
              <a:ahLst/>
              <a:cxnLst/>
              <a:rect l="l" t="t" r="r" b="b"/>
              <a:pathLst>
                <a:path w="242" h="266" extrusionOk="0">
                  <a:moveTo>
                    <a:pt x="82" y="1"/>
                  </a:moveTo>
                  <a:cubicBezTo>
                    <a:pt x="68" y="1"/>
                    <a:pt x="54" y="5"/>
                    <a:pt x="44" y="15"/>
                  </a:cubicBezTo>
                  <a:cubicBezTo>
                    <a:pt x="10" y="35"/>
                    <a:pt x="0" y="79"/>
                    <a:pt x="24" y="113"/>
                  </a:cubicBezTo>
                  <a:lnTo>
                    <a:pt x="102" y="232"/>
                  </a:lnTo>
                  <a:cubicBezTo>
                    <a:pt x="115" y="252"/>
                    <a:pt x="135" y="265"/>
                    <a:pt x="160" y="265"/>
                  </a:cubicBezTo>
                  <a:cubicBezTo>
                    <a:pt x="173" y="265"/>
                    <a:pt x="187" y="262"/>
                    <a:pt x="201" y="252"/>
                  </a:cubicBezTo>
                  <a:cubicBezTo>
                    <a:pt x="231" y="232"/>
                    <a:pt x="241" y="188"/>
                    <a:pt x="221" y="154"/>
                  </a:cubicBezTo>
                  <a:lnTo>
                    <a:pt x="143" y="35"/>
                  </a:lnTo>
                  <a:cubicBezTo>
                    <a:pt x="129" y="15"/>
                    <a:pt x="105" y="1"/>
                    <a:pt x="8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8" name="Google Shape;2638;p62"/>
            <p:cNvSpPr/>
            <p:nvPr/>
          </p:nvSpPr>
          <p:spPr>
            <a:xfrm>
              <a:off x="4890506" y="2148450"/>
              <a:ext cx="36108" cy="63858"/>
            </a:xfrm>
            <a:custGeom>
              <a:avLst/>
              <a:gdLst/>
              <a:ahLst/>
              <a:cxnLst/>
              <a:rect l="l" t="t" r="r" b="b"/>
              <a:pathLst>
                <a:path w="540" h="955" extrusionOk="0">
                  <a:moveTo>
                    <a:pt x="176" y="1"/>
                  </a:moveTo>
                  <a:cubicBezTo>
                    <a:pt x="119" y="1"/>
                    <a:pt x="68" y="45"/>
                    <a:pt x="62" y="106"/>
                  </a:cubicBezTo>
                  <a:cubicBezTo>
                    <a:pt x="58" y="130"/>
                    <a:pt x="1" y="649"/>
                    <a:pt x="330" y="924"/>
                  </a:cubicBezTo>
                  <a:cubicBezTo>
                    <a:pt x="353" y="945"/>
                    <a:pt x="380" y="955"/>
                    <a:pt x="408" y="955"/>
                  </a:cubicBezTo>
                  <a:cubicBezTo>
                    <a:pt x="438" y="955"/>
                    <a:pt x="472" y="941"/>
                    <a:pt x="496" y="911"/>
                  </a:cubicBezTo>
                  <a:cubicBezTo>
                    <a:pt x="540" y="863"/>
                    <a:pt x="533" y="788"/>
                    <a:pt x="482" y="744"/>
                  </a:cubicBezTo>
                  <a:cubicBezTo>
                    <a:pt x="251" y="551"/>
                    <a:pt x="295" y="140"/>
                    <a:pt x="299" y="134"/>
                  </a:cubicBezTo>
                  <a:cubicBezTo>
                    <a:pt x="306" y="69"/>
                    <a:pt x="258" y="12"/>
                    <a:pt x="194" y="4"/>
                  </a:cubicBezTo>
                  <a:cubicBezTo>
                    <a:pt x="187" y="1"/>
                    <a:pt x="184" y="1"/>
                    <a:pt x="17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39" name="Google Shape;2639;p62"/>
            <p:cNvSpPr/>
            <p:nvPr/>
          </p:nvSpPr>
          <p:spPr>
            <a:xfrm>
              <a:off x="4890974" y="2112676"/>
              <a:ext cx="16583" cy="21598"/>
            </a:xfrm>
            <a:custGeom>
              <a:avLst/>
              <a:gdLst/>
              <a:ahLst/>
              <a:cxnLst/>
              <a:rect l="l" t="t" r="r" b="b"/>
              <a:pathLst>
                <a:path w="248" h="323" extrusionOk="0">
                  <a:moveTo>
                    <a:pt x="122" y="0"/>
                  </a:moveTo>
                  <a:lnTo>
                    <a:pt x="116" y="0"/>
                  </a:lnTo>
                  <a:cubicBezTo>
                    <a:pt x="51" y="0"/>
                    <a:pt x="0" y="55"/>
                    <a:pt x="0" y="119"/>
                  </a:cubicBezTo>
                  <a:cubicBezTo>
                    <a:pt x="0" y="183"/>
                    <a:pt x="3" y="214"/>
                    <a:pt x="3" y="218"/>
                  </a:cubicBezTo>
                  <a:cubicBezTo>
                    <a:pt x="10" y="279"/>
                    <a:pt x="61" y="323"/>
                    <a:pt x="122" y="323"/>
                  </a:cubicBezTo>
                  <a:lnTo>
                    <a:pt x="136" y="323"/>
                  </a:lnTo>
                  <a:cubicBezTo>
                    <a:pt x="200" y="315"/>
                    <a:pt x="248" y="258"/>
                    <a:pt x="241" y="193"/>
                  </a:cubicBezTo>
                  <a:cubicBezTo>
                    <a:pt x="241" y="193"/>
                    <a:pt x="238" y="166"/>
                    <a:pt x="238" y="116"/>
                  </a:cubicBezTo>
                  <a:cubicBezTo>
                    <a:pt x="238" y="51"/>
                    <a:pt x="183" y="0"/>
                    <a:pt x="12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107" name="Graphic 106">
            <a:extLst>
              <a:ext uri="{FF2B5EF4-FFF2-40B4-BE49-F238E27FC236}">
                <a16:creationId xmlns:a16="http://schemas.microsoft.com/office/drawing/2014/main" id="{63356ADE-9C9C-42DF-A8F6-786A31C0D9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03332" y="83022"/>
            <a:ext cx="2978609" cy="2293389"/>
          </a:xfrm>
          <a:prstGeom prst="rect">
            <a:avLst/>
          </a:prstGeom>
        </p:spPr>
      </p:pic>
      <p:grpSp>
        <p:nvGrpSpPr>
          <p:cNvPr id="2569" name="Google Shape;2569;p62"/>
          <p:cNvGrpSpPr/>
          <p:nvPr/>
        </p:nvGrpSpPr>
        <p:grpSpPr>
          <a:xfrm rot="-811029">
            <a:off x="10393369" y="5792664"/>
            <a:ext cx="847345" cy="846203"/>
            <a:chOff x="7246692" y="2790747"/>
            <a:chExt cx="459170" cy="458551"/>
          </a:xfrm>
        </p:grpSpPr>
        <p:sp>
          <p:nvSpPr>
            <p:cNvPr id="2570" name="Google Shape;2570;p62"/>
            <p:cNvSpPr/>
            <p:nvPr/>
          </p:nvSpPr>
          <p:spPr>
            <a:xfrm>
              <a:off x="7246692" y="2790747"/>
              <a:ext cx="459170" cy="458551"/>
            </a:xfrm>
            <a:custGeom>
              <a:avLst/>
              <a:gdLst/>
              <a:ahLst/>
              <a:cxnLst/>
              <a:rect l="l" t="t" r="r" b="b"/>
              <a:pathLst>
                <a:path w="15573" h="15552" extrusionOk="0">
                  <a:moveTo>
                    <a:pt x="11293" y="1"/>
                  </a:moveTo>
                  <a:cubicBezTo>
                    <a:pt x="11000" y="1"/>
                    <a:pt x="10709" y="66"/>
                    <a:pt x="10435" y="194"/>
                  </a:cubicBezTo>
                  <a:cubicBezTo>
                    <a:pt x="10002" y="403"/>
                    <a:pt x="9664" y="760"/>
                    <a:pt x="9475" y="1183"/>
                  </a:cubicBezTo>
                  <a:lnTo>
                    <a:pt x="7970" y="1874"/>
                  </a:lnTo>
                  <a:cubicBezTo>
                    <a:pt x="7846" y="1688"/>
                    <a:pt x="7675" y="1531"/>
                    <a:pt x="7469" y="1426"/>
                  </a:cubicBezTo>
                  <a:cubicBezTo>
                    <a:pt x="7260" y="884"/>
                    <a:pt x="6741" y="526"/>
                    <a:pt x="6161" y="526"/>
                  </a:cubicBezTo>
                  <a:cubicBezTo>
                    <a:pt x="5799" y="526"/>
                    <a:pt x="5456" y="664"/>
                    <a:pt x="5204" y="908"/>
                  </a:cubicBezTo>
                  <a:cubicBezTo>
                    <a:pt x="4966" y="636"/>
                    <a:pt x="4641" y="431"/>
                    <a:pt x="4261" y="345"/>
                  </a:cubicBezTo>
                  <a:cubicBezTo>
                    <a:pt x="4121" y="311"/>
                    <a:pt x="3979" y="295"/>
                    <a:pt x="3837" y="295"/>
                  </a:cubicBezTo>
                  <a:cubicBezTo>
                    <a:pt x="3504" y="295"/>
                    <a:pt x="3176" y="388"/>
                    <a:pt x="2885" y="565"/>
                  </a:cubicBezTo>
                  <a:cubicBezTo>
                    <a:pt x="2470" y="822"/>
                    <a:pt x="2185" y="1226"/>
                    <a:pt x="2071" y="1697"/>
                  </a:cubicBezTo>
                  <a:cubicBezTo>
                    <a:pt x="2009" y="1965"/>
                    <a:pt x="2004" y="2231"/>
                    <a:pt x="2061" y="2488"/>
                  </a:cubicBezTo>
                  <a:cubicBezTo>
                    <a:pt x="1743" y="2650"/>
                    <a:pt x="1490" y="2931"/>
                    <a:pt x="1362" y="3279"/>
                  </a:cubicBezTo>
                  <a:lnTo>
                    <a:pt x="1314" y="3417"/>
                  </a:lnTo>
                  <a:lnTo>
                    <a:pt x="1224" y="3454"/>
                  </a:lnTo>
                  <a:cubicBezTo>
                    <a:pt x="705" y="3683"/>
                    <a:pt x="372" y="4202"/>
                    <a:pt x="372" y="4773"/>
                  </a:cubicBezTo>
                  <a:cubicBezTo>
                    <a:pt x="372" y="5311"/>
                    <a:pt x="671" y="5806"/>
                    <a:pt x="1143" y="6049"/>
                  </a:cubicBezTo>
                  <a:cubicBezTo>
                    <a:pt x="762" y="6258"/>
                    <a:pt x="448" y="6582"/>
                    <a:pt x="262" y="6982"/>
                  </a:cubicBezTo>
                  <a:cubicBezTo>
                    <a:pt x="5" y="7524"/>
                    <a:pt x="0" y="8148"/>
                    <a:pt x="248" y="8691"/>
                  </a:cubicBezTo>
                  <a:lnTo>
                    <a:pt x="605" y="9477"/>
                  </a:lnTo>
                  <a:lnTo>
                    <a:pt x="619" y="9477"/>
                  </a:lnTo>
                  <a:lnTo>
                    <a:pt x="629" y="9491"/>
                  </a:lnTo>
                  <a:cubicBezTo>
                    <a:pt x="853" y="9991"/>
                    <a:pt x="1257" y="10367"/>
                    <a:pt x="1767" y="10563"/>
                  </a:cubicBezTo>
                  <a:cubicBezTo>
                    <a:pt x="2000" y="10650"/>
                    <a:pt x="2243" y="10693"/>
                    <a:pt x="2486" y="10693"/>
                  </a:cubicBezTo>
                  <a:cubicBezTo>
                    <a:pt x="2851" y="10693"/>
                    <a:pt x="3214" y="10595"/>
                    <a:pt x="3538" y="10400"/>
                  </a:cubicBezTo>
                  <a:cubicBezTo>
                    <a:pt x="3590" y="10367"/>
                    <a:pt x="3642" y="10334"/>
                    <a:pt x="3690" y="10295"/>
                  </a:cubicBezTo>
                  <a:lnTo>
                    <a:pt x="3690" y="10295"/>
                  </a:lnTo>
                  <a:lnTo>
                    <a:pt x="2881" y="11586"/>
                  </a:lnTo>
                  <a:cubicBezTo>
                    <a:pt x="2657" y="11705"/>
                    <a:pt x="2452" y="11862"/>
                    <a:pt x="2281" y="12062"/>
                  </a:cubicBezTo>
                  <a:cubicBezTo>
                    <a:pt x="1933" y="12457"/>
                    <a:pt x="1747" y="12967"/>
                    <a:pt x="1762" y="13490"/>
                  </a:cubicBezTo>
                  <a:cubicBezTo>
                    <a:pt x="1776" y="14047"/>
                    <a:pt x="2004" y="14566"/>
                    <a:pt x="2409" y="14951"/>
                  </a:cubicBezTo>
                  <a:cubicBezTo>
                    <a:pt x="2804" y="15328"/>
                    <a:pt x="3323" y="15533"/>
                    <a:pt x="3866" y="15533"/>
                  </a:cubicBezTo>
                  <a:lnTo>
                    <a:pt x="5070" y="15533"/>
                  </a:lnTo>
                  <a:lnTo>
                    <a:pt x="5318" y="15428"/>
                  </a:lnTo>
                  <a:cubicBezTo>
                    <a:pt x="5370" y="15404"/>
                    <a:pt x="5651" y="15280"/>
                    <a:pt x="5942" y="15076"/>
                  </a:cubicBezTo>
                  <a:cubicBezTo>
                    <a:pt x="6727" y="14528"/>
                    <a:pt x="6889" y="13890"/>
                    <a:pt x="6889" y="13457"/>
                  </a:cubicBezTo>
                  <a:cubicBezTo>
                    <a:pt x="6889" y="13338"/>
                    <a:pt x="6880" y="13224"/>
                    <a:pt x="6860" y="13109"/>
                  </a:cubicBezTo>
                  <a:lnTo>
                    <a:pt x="7732" y="11719"/>
                  </a:lnTo>
                  <a:lnTo>
                    <a:pt x="8598" y="13100"/>
                  </a:lnTo>
                  <a:cubicBezTo>
                    <a:pt x="8579" y="13219"/>
                    <a:pt x="8565" y="13338"/>
                    <a:pt x="8565" y="13457"/>
                  </a:cubicBezTo>
                  <a:cubicBezTo>
                    <a:pt x="8565" y="14643"/>
                    <a:pt x="9750" y="15271"/>
                    <a:pt x="10112" y="15432"/>
                  </a:cubicBezTo>
                  <a:lnTo>
                    <a:pt x="10374" y="15551"/>
                  </a:lnTo>
                  <a:lnTo>
                    <a:pt x="11593" y="15551"/>
                  </a:lnTo>
                  <a:cubicBezTo>
                    <a:pt x="12107" y="15551"/>
                    <a:pt x="12602" y="15366"/>
                    <a:pt x="12988" y="15028"/>
                  </a:cubicBezTo>
                  <a:cubicBezTo>
                    <a:pt x="13388" y="14676"/>
                    <a:pt x="13635" y="14199"/>
                    <a:pt x="13687" y="13676"/>
                  </a:cubicBezTo>
                  <a:cubicBezTo>
                    <a:pt x="13749" y="13118"/>
                    <a:pt x="13582" y="12571"/>
                    <a:pt x="13230" y="12138"/>
                  </a:cubicBezTo>
                  <a:cubicBezTo>
                    <a:pt x="13050" y="11914"/>
                    <a:pt x="12830" y="11734"/>
                    <a:pt x="12582" y="11600"/>
                  </a:cubicBezTo>
                  <a:lnTo>
                    <a:pt x="10507" y="8277"/>
                  </a:lnTo>
                  <a:lnTo>
                    <a:pt x="12283" y="7463"/>
                  </a:lnTo>
                  <a:cubicBezTo>
                    <a:pt x="12488" y="7524"/>
                    <a:pt x="12697" y="7559"/>
                    <a:pt x="12907" y="7559"/>
                  </a:cubicBezTo>
                  <a:cubicBezTo>
                    <a:pt x="13078" y="7559"/>
                    <a:pt x="13245" y="7539"/>
                    <a:pt x="13406" y="7496"/>
                  </a:cubicBezTo>
                  <a:lnTo>
                    <a:pt x="13502" y="7496"/>
                  </a:lnTo>
                  <a:lnTo>
                    <a:pt x="13773" y="7368"/>
                  </a:lnTo>
                  <a:cubicBezTo>
                    <a:pt x="14254" y="7135"/>
                    <a:pt x="14621" y="6725"/>
                    <a:pt x="14801" y="6216"/>
                  </a:cubicBezTo>
                  <a:cubicBezTo>
                    <a:pt x="14892" y="5953"/>
                    <a:pt x="14930" y="5678"/>
                    <a:pt x="14911" y="5401"/>
                  </a:cubicBezTo>
                  <a:cubicBezTo>
                    <a:pt x="15221" y="4588"/>
                    <a:pt x="15221" y="3664"/>
                    <a:pt x="14906" y="2821"/>
                  </a:cubicBezTo>
                  <a:cubicBezTo>
                    <a:pt x="15311" y="2540"/>
                    <a:pt x="15573" y="2079"/>
                    <a:pt x="15573" y="1554"/>
                  </a:cubicBezTo>
                  <a:cubicBezTo>
                    <a:pt x="15573" y="708"/>
                    <a:pt x="14882" y="12"/>
                    <a:pt x="14030" y="12"/>
                  </a:cubicBezTo>
                  <a:cubicBezTo>
                    <a:pt x="13531" y="12"/>
                    <a:pt x="13087" y="255"/>
                    <a:pt x="12806" y="627"/>
                  </a:cubicBezTo>
                  <a:cubicBezTo>
                    <a:pt x="12782" y="617"/>
                    <a:pt x="12759" y="607"/>
                    <a:pt x="12735" y="598"/>
                  </a:cubicBezTo>
                  <a:cubicBezTo>
                    <a:pt x="12525" y="389"/>
                    <a:pt x="12268" y="227"/>
                    <a:pt x="11988" y="126"/>
                  </a:cubicBezTo>
                  <a:cubicBezTo>
                    <a:pt x="11761" y="42"/>
                    <a:pt x="11526" y="1"/>
                    <a:pt x="11293"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1" name="Google Shape;2571;p62"/>
            <p:cNvSpPr/>
            <p:nvPr/>
          </p:nvSpPr>
          <p:spPr>
            <a:xfrm>
              <a:off x="7588605" y="2851664"/>
              <a:ext cx="58970" cy="98450"/>
            </a:xfrm>
            <a:custGeom>
              <a:avLst/>
              <a:gdLst/>
              <a:ahLst/>
              <a:cxnLst/>
              <a:rect l="l" t="t" r="r" b="b"/>
              <a:pathLst>
                <a:path w="2000" h="3339" extrusionOk="0">
                  <a:moveTo>
                    <a:pt x="0" y="1"/>
                  </a:moveTo>
                  <a:lnTo>
                    <a:pt x="1472" y="3338"/>
                  </a:lnTo>
                  <a:cubicBezTo>
                    <a:pt x="1900" y="2786"/>
                    <a:pt x="2000" y="1976"/>
                    <a:pt x="1667" y="1239"/>
                  </a:cubicBezTo>
                  <a:cubicBezTo>
                    <a:pt x="1338" y="515"/>
                    <a:pt x="681" y="58"/>
                    <a:pt x="0" y="1"/>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2" name="Google Shape;2572;p62"/>
            <p:cNvSpPr/>
            <p:nvPr/>
          </p:nvSpPr>
          <p:spPr>
            <a:xfrm>
              <a:off x="7319079" y="2996142"/>
              <a:ext cx="61683" cy="46350"/>
            </a:xfrm>
            <a:custGeom>
              <a:avLst/>
              <a:gdLst/>
              <a:ahLst/>
              <a:cxnLst/>
              <a:rect l="l" t="t" r="r" b="b"/>
              <a:pathLst>
                <a:path w="2092" h="1572" extrusionOk="0">
                  <a:moveTo>
                    <a:pt x="1738" y="0"/>
                  </a:moveTo>
                  <a:lnTo>
                    <a:pt x="1" y="785"/>
                  </a:lnTo>
                  <a:lnTo>
                    <a:pt x="354" y="1571"/>
                  </a:lnTo>
                  <a:lnTo>
                    <a:pt x="2092" y="785"/>
                  </a:lnTo>
                  <a:lnTo>
                    <a:pt x="1738" y="0"/>
                  </a:ln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3" name="Google Shape;2573;p62"/>
            <p:cNvSpPr/>
            <p:nvPr/>
          </p:nvSpPr>
          <p:spPr>
            <a:xfrm>
              <a:off x="7292129" y="3011327"/>
              <a:ext cx="40630" cy="49859"/>
            </a:xfrm>
            <a:custGeom>
              <a:avLst/>
              <a:gdLst/>
              <a:ahLst/>
              <a:cxnLst/>
              <a:rect l="l" t="t" r="r" b="b"/>
              <a:pathLst>
                <a:path w="1378" h="1691" extrusionOk="0">
                  <a:moveTo>
                    <a:pt x="511" y="0"/>
                  </a:moveTo>
                  <a:cubicBezTo>
                    <a:pt x="449" y="0"/>
                    <a:pt x="385" y="13"/>
                    <a:pt x="325" y="42"/>
                  </a:cubicBezTo>
                  <a:cubicBezTo>
                    <a:pt x="101" y="142"/>
                    <a:pt x="1" y="404"/>
                    <a:pt x="101" y="628"/>
                  </a:cubicBezTo>
                  <a:lnTo>
                    <a:pt x="463" y="1432"/>
                  </a:lnTo>
                  <a:cubicBezTo>
                    <a:pt x="539" y="1596"/>
                    <a:pt x="700" y="1691"/>
                    <a:pt x="868" y="1691"/>
                  </a:cubicBezTo>
                  <a:cubicBezTo>
                    <a:pt x="930" y="1691"/>
                    <a:pt x="993" y="1678"/>
                    <a:pt x="1053" y="1651"/>
                  </a:cubicBezTo>
                  <a:cubicBezTo>
                    <a:pt x="1277" y="1551"/>
                    <a:pt x="1377" y="1289"/>
                    <a:pt x="1277" y="1065"/>
                  </a:cubicBezTo>
                  <a:lnTo>
                    <a:pt x="910" y="261"/>
                  </a:lnTo>
                  <a:cubicBezTo>
                    <a:pt x="837" y="97"/>
                    <a:pt x="678" y="0"/>
                    <a:pt x="511" y="0"/>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4" name="Google Shape;2574;p62"/>
            <p:cNvSpPr/>
            <p:nvPr/>
          </p:nvSpPr>
          <p:spPr>
            <a:xfrm>
              <a:off x="7345763" y="2968249"/>
              <a:ext cx="83266" cy="66430"/>
            </a:xfrm>
            <a:custGeom>
              <a:avLst/>
              <a:gdLst/>
              <a:ahLst/>
              <a:cxnLst/>
              <a:rect l="l" t="t" r="r" b="b"/>
              <a:pathLst>
                <a:path w="2824" h="2253" extrusionOk="0">
                  <a:moveTo>
                    <a:pt x="2057" y="1"/>
                  </a:moveTo>
                  <a:cubicBezTo>
                    <a:pt x="2007" y="1"/>
                    <a:pt x="1957" y="11"/>
                    <a:pt x="1910" y="32"/>
                  </a:cubicBezTo>
                  <a:lnTo>
                    <a:pt x="262" y="779"/>
                  </a:lnTo>
                  <a:cubicBezTo>
                    <a:pt x="82" y="860"/>
                    <a:pt x="1" y="1074"/>
                    <a:pt x="82" y="1256"/>
                  </a:cubicBezTo>
                  <a:lnTo>
                    <a:pt x="438" y="2041"/>
                  </a:lnTo>
                  <a:cubicBezTo>
                    <a:pt x="498" y="2174"/>
                    <a:pt x="630" y="2253"/>
                    <a:pt x="770" y="2253"/>
                  </a:cubicBezTo>
                  <a:cubicBezTo>
                    <a:pt x="820" y="2253"/>
                    <a:pt x="870" y="2243"/>
                    <a:pt x="919" y="2221"/>
                  </a:cubicBezTo>
                  <a:lnTo>
                    <a:pt x="2562" y="1474"/>
                  </a:lnTo>
                  <a:cubicBezTo>
                    <a:pt x="2743" y="1393"/>
                    <a:pt x="2824" y="1179"/>
                    <a:pt x="2743" y="999"/>
                  </a:cubicBezTo>
                  <a:lnTo>
                    <a:pt x="2386" y="213"/>
                  </a:lnTo>
                  <a:cubicBezTo>
                    <a:pt x="2326" y="80"/>
                    <a:pt x="2194" y="1"/>
                    <a:pt x="2057"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5" name="Google Shape;2575;p62"/>
            <p:cNvSpPr/>
            <p:nvPr/>
          </p:nvSpPr>
          <p:spPr>
            <a:xfrm>
              <a:off x="7345763" y="2968249"/>
              <a:ext cx="83266" cy="66430"/>
            </a:xfrm>
            <a:custGeom>
              <a:avLst/>
              <a:gdLst/>
              <a:ahLst/>
              <a:cxnLst/>
              <a:rect l="l" t="t" r="r" b="b"/>
              <a:pathLst>
                <a:path w="2824" h="2253" extrusionOk="0">
                  <a:moveTo>
                    <a:pt x="2057" y="1"/>
                  </a:moveTo>
                  <a:cubicBezTo>
                    <a:pt x="2007" y="1"/>
                    <a:pt x="1957" y="11"/>
                    <a:pt x="1910" y="32"/>
                  </a:cubicBezTo>
                  <a:lnTo>
                    <a:pt x="262" y="779"/>
                  </a:lnTo>
                  <a:cubicBezTo>
                    <a:pt x="82" y="860"/>
                    <a:pt x="1" y="1074"/>
                    <a:pt x="82" y="1256"/>
                  </a:cubicBezTo>
                  <a:lnTo>
                    <a:pt x="438" y="2041"/>
                  </a:lnTo>
                  <a:cubicBezTo>
                    <a:pt x="498" y="2174"/>
                    <a:pt x="630" y="2253"/>
                    <a:pt x="770" y="2253"/>
                  </a:cubicBezTo>
                  <a:cubicBezTo>
                    <a:pt x="820" y="2253"/>
                    <a:pt x="870" y="2243"/>
                    <a:pt x="919" y="2221"/>
                  </a:cubicBezTo>
                  <a:lnTo>
                    <a:pt x="2562" y="1474"/>
                  </a:lnTo>
                  <a:cubicBezTo>
                    <a:pt x="2743" y="1393"/>
                    <a:pt x="2824" y="1179"/>
                    <a:pt x="2743" y="999"/>
                  </a:cubicBezTo>
                  <a:lnTo>
                    <a:pt x="2386" y="213"/>
                  </a:lnTo>
                  <a:cubicBezTo>
                    <a:pt x="2326" y="80"/>
                    <a:pt x="2194" y="1"/>
                    <a:pt x="2057"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6" name="Google Shape;2576;p62"/>
            <p:cNvSpPr/>
            <p:nvPr/>
          </p:nvSpPr>
          <p:spPr>
            <a:xfrm>
              <a:off x="7352781" y="2969045"/>
              <a:ext cx="76248" cy="65634"/>
            </a:xfrm>
            <a:custGeom>
              <a:avLst/>
              <a:gdLst/>
              <a:ahLst/>
              <a:cxnLst/>
              <a:rect l="l" t="t" r="r" b="b"/>
              <a:pathLst>
                <a:path w="2586" h="2226" extrusionOk="0">
                  <a:moveTo>
                    <a:pt x="1957" y="0"/>
                  </a:moveTo>
                  <a:lnTo>
                    <a:pt x="2109" y="338"/>
                  </a:lnTo>
                  <a:cubicBezTo>
                    <a:pt x="2195" y="524"/>
                    <a:pt x="2114" y="737"/>
                    <a:pt x="1929" y="819"/>
                  </a:cubicBezTo>
                  <a:lnTo>
                    <a:pt x="286" y="1561"/>
                  </a:lnTo>
                  <a:cubicBezTo>
                    <a:pt x="237" y="1584"/>
                    <a:pt x="186" y="1594"/>
                    <a:pt x="136" y="1594"/>
                  </a:cubicBezTo>
                  <a:cubicBezTo>
                    <a:pt x="88" y="1594"/>
                    <a:pt x="42" y="1585"/>
                    <a:pt x="0" y="1566"/>
                  </a:cubicBezTo>
                  <a:lnTo>
                    <a:pt x="0" y="1566"/>
                  </a:lnTo>
                  <a:lnTo>
                    <a:pt x="200" y="2014"/>
                  </a:lnTo>
                  <a:cubicBezTo>
                    <a:pt x="260" y="2147"/>
                    <a:pt x="392" y="2226"/>
                    <a:pt x="532" y="2226"/>
                  </a:cubicBezTo>
                  <a:cubicBezTo>
                    <a:pt x="582" y="2226"/>
                    <a:pt x="632" y="2216"/>
                    <a:pt x="681" y="2194"/>
                  </a:cubicBezTo>
                  <a:lnTo>
                    <a:pt x="2324" y="1447"/>
                  </a:lnTo>
                  <a:cubicBezTo>
                    <a:pt x="2505" y="1366"/>
                    <a:pt x="2586" y="1152"/>
                    <a:pt x="2505" y="972"/>
                  </a:cubicBezTo>
                  <a:lnTo>
                    <a:pt x="2148" y="186"/>
                  </a:lnTo>
                  <a:cubicBezTo>
                    <a:pt x="2109" y="100"/>
                    <a:pt x="2039" y="34"/>
                    <a:pt x="1957"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7" name="Google Shape;2577;p62"/>
            <p:cNvSpPr/>
            <p:nvPr/>
          </p:nvSpPr>
          <p:spPr>
            <a:xfrm>
              <a:off x="7398542" y="2904826"/>
              <a:ext cx="139729" cy="120033"/>
            </a:xfrm>
            <a:custGeom>
              <a:avLst/>
              <a:gdLst/>
              <a:ahLst/>
              <a:cxnLst/>
              <a:rect l="l" t="t" r="r" b="b"/>
              <a:pathLst>
                <a:path w="4739" h="4071" extrusionOk="0">
                  <a:moveTo>
                    <a:pt x="3406" y="1"/>
                  </a:moveTo>
                  <a:cubicBezTo>
                    <a:pt x="3351" y="1"/>
                    <a:pt x="3295" y="12"/>
                    <a:pt x="3242" y="36"/>
                  </a:cubicBezTo>
                  <a:lnTo>
                    <a:pt x="291" y="1373"/>
                  </a:lnTo>
                  <a:cubicBezTo>
                    <a:pt x="91" y="1464"/>
                    <a:pt x="1" y="1702"/>
                    <a:pt x="91" y="1902"/>
                  </a:cubicBezTo>
                  <a:lnTo>
                    <a:pt x="968" y="3835"/>
                  </a:lnTo>
                  <a:cubicBezTo>
                    <a:pt x="1034" y="3982"/>
                    <a:pt x="1178" y="4070"/>
                    <a:pt x="1329" y="4070"/>
                  </a:cubicBezTo>
                  <a:cubicBezTo>
                    <a:pt x="1383" y="4070"/>
                    <a:pt x="1438" y="4059"/>
                    <a:pt x="1491" y="4035"/>
                  </a:cubicBezTo>
                  <a:lnTo>
                    <a:pt x="4447" y="2697"/>
                  </a:lnTo>
                  <a:cubicBezTo>
                    <a:pt x="4647" y="2607"/>
                    <a:pt x="4738" y="2368"/>
                    <a:pt x="4647" y="2168"/>
                  </a:cubicBezTo>
                  <a:lnTo>
                    <a:pt x="3772" y="236"/>
                  </a:lnTo>
                  <a:cubicBezTo>
                    <a:pt x="3705" y="89"/>
                    <a:pt x="3558" y="1"/>
                    <a:pt x="3406" y="1"/>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8" name="Google Shape;2578;p62"/>
            <p:cNvSpPr/>
            <p:nvPr/>
          </p:nvSpPr>
          <p:spPr>
            <a:xfrm>
              <a:off x="7409510" y="2904826"/>
              <a:ext cx="128761" cy="120033"/>
            </a:xfrm>
            <a:custGeom>
              <a:avLst/>
              <a:gdLst/>
              <a:ahLst/>
              <a:cxnLst/>
              <a:rect l="l" t="t" r="r" b="b"/>
              <a:pathLst>
                <a:path w="4367" h="4071" extrusionOk="0">
                  <a:moveTo>
                    <a:pt x="0" y="2516"/>
                  </a:moveTo>
                  <a:lnTo>
                    <a:pt x="205" y="2973"/>
                  </a:lnTo>
                  <a:cubicBezTo>
                    <a:pt x="208" y="2979"/>
                    <a:pt x="211" y="2986"/>
                    <a:pt x="215" y="2992"/>
                  </a:cubicBezTo>
                  <a:lnTo>
                    <a:pt x="215" y="2992"/>
                  </a:lnTo>
                  <a:lnTo>
                    <a:pt x="0" y="2516"/>
                  </a:lnTo>
                  <a:close/>
                  <a:moveTo>
                    <a:pt x="3034" y="1"/>
                  </a:moveTo>
                  <a:cubicBezTo>
                    <a:pt x="2979" y="1"/>
                    <a:pt x="2923" y="12"/>
                    <a:pt x="2870" y="36"/>
                  </a:cubicBezTo>
                  <a:lnTo>
                    <a:pt x="1218" y="783"/>
                  </a:lnTo>
                  <a:cubicBezTo>
                    <a:pt x="1248" y="771"/>
                    <a:pt x="1279" y="765"/>
                    <a:pt x="1310" y="765"/>
                  </a:cubicBezTo>
                  <a:cubicBezTo>
                    <a:pt x="1397" y="765"/>
                    <a:pt x="1480" y="813"/>
                    <a:pt x="1519" y="898"/>
                  </a:cubicBezTo>
                  <a:lnTo>
                    <a:pt x="2071" y="2126"/>
                  </a:lnTo>
                  <a:cubicBezTo>
                    <a:pt x="2123" y="2240"/>
                    <a:pt x="2075" y="2368"/>
                    <a:pt x="1961" y="2421"/>
                  </a:cubicBezTo>
                  <a:lnTo>
                    <a:pt x="500" y="3082"/>
                  </a:lnTo>
                  <a:cubicBezTo>
                    <a:pt x="469" y="3096"/>
                    <a:pt x="438" y="3103"/>
                    <a:pt x="407" y="3103"/>
                  </a:cubicBezTo>
                  <a:cubicBezTo>
                    <a:pt x="329" y="3103"/>
                    <a:pt x="256" y="3061"/>
                    <a:pt x="215" y="2992"/>
                  </a:cubicBezTo>
                  <a:lnTo>
                    <a:pt x="215" y="2992"/>
                  </a:lnTo>
                  <a:lnTo>
                    <a:pt x="596" y="3835"/>
                  </a:lnTo>
                  <a:cubicBezTo>
                    <a:pt x="662" y="3982"/>
                    <a:pt x="806" y="4070"/>
                    <a:pt x="957" y="4070"/>
                  </a:cubicBezTo>
                  <a:cubicBezTo>
                    <a:pt x="1011" y="4070"/>
                    <a:pt x="1066" y="4059"/>
                    <a:pt x="1119" y="4035"/>
                  </a:cubicBezTo>
                  <a:lnTo>
                    <a:pt x="4075" y="2697"/>
                  </a:lnTo>
                  <a:cubicBezTo>
                    <a:pt x="4275" y="2607"/>
                    <a:pt x="4366" y="2368"/>
                    <a:pt x="4275" y="2168"/>
                  </a:cubicBezTo>
                  <a:lnTo>
                    <a:pt x="3400" y="236"/>
                  </a:lnTo>
                  <a:cubicBezTo>
                    <a:pt x="3333" y="89"/>
                    <a:pt x="3186" y="1"/>
                    <a:pt x="3034"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79" name="Google Shape;2579;p62"/>
            <p:cNvSpPr/>
            <p:nvPr/>
          </p:nvSpPr>
          <p:spPr>
            <a:xfrm>
              <a:off x="7462260" y="2855143"/>
              <a:ext cx="168330" cy="148251"/>
            </a:xfrm>
            <a:custGeom>
              <a:avLst/>
              <a:gdLst/>
              <a:ahLst/>
              <a:cxnLst/>
              <a:rect l="l" t="t" r="r" b="b"/>
              <a:pathLst>
                <a:path w="5709" h="5028" extrusionOk="0">
                  <a:moveTo>
                    <a:pt x="4033" y="0"/>
                  </a:moveTo>
                  <a:cubicBezTo>
                    <a:pt x="3964" y="0"/>
                    <a:pt x="3895" y="15"/>
                    <a:pt x="3828" y="45"/>
                  </a:cubicBezTo>
                  <a:lnTo>
                    <a:pt x="358" y="1630"/>
                  </a:lnTo>
                  <a:cubicBezTo>
                    <a:pt x="110" y="1744"/>
                    <a:pt x="1" y="2040"/>
                    <a:pt x="110" y="2287"/>
                  </a:cubicBezTo>
                  <a:lnTo>
                    <a:pt x="1220" y="4734"/>
                  </a:lnTo>
                  <a:cubicBezTo>
                    <a:pt x="1303" y="4919"/>
                    <a:pt x="1484" y="5027"/>
                    <a:pt x="1672" y="5027"/>
                  </a:cubicBezTo>
                  <a:cubicBezTo>
                    <a:pt x="1740" y="5027"/>
                    <a:pt x="1810" y="5013"/>
                    <a:pt x="1877" y="4982"/>
                  </a:cubicBezTo>
                  <a:lnTo>
                    <a:pt x="5348" y="3396"/>
                  </a:lnTo>
                  <a:cubicBezTo>
                    <a:pt x="5595" y="3282"/>
                    <a:pt x="5709" y="2992"/>
                    <a:pt x="5595" y="2739"/>
                  </a:cubicBezTo>
                  <a:lnTo>
                    <a:pt x="4485" y="293"/>
                  </a:lnTo>
                  <a:cubicBezTo>
                    <a:pt x="4401" y="110"/>
                    <a:pt x="4222" y="0"/>
                    <a:pt x="4033"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0" name="Google Shape;2580;p62"/>
            <p:cNvSpPr/>
            <p:nvPr/>
          </p:nvSpPr>
          <p:spPr>
            <a:xfrm>
              <a:off x="7487824" y="2855143"/>
              <a:ext cx="142766" cy="148251"/>
            </a:xfrm>
            <a:custGeom>
              <a:avLst/>
              <a:gdLst/>
              <a:ahLst/>
              <a:cxnLst/>
              <a:rect l="l" t="t" r="r" b="b"/>
              <a:pathLst>
                <a:path w="4842" h="5028" extrusionOk="0">
                  <a:moveTo>
                    <a:pt x="1" y="3954"/>
                  </a:moveTo>
                  <a:cubicBezTo>
                    <a:pt x="1" y="3954"/>
                    <a:pt x="1" y="3954"/>
                    <a:pt x="1" y="3955"/>
                  </a:cubicBezTo>
                  <a:lnTo>
                    <a:pt x="1" y="3955"/>
                  </a:lnTo>
                  <a:lnTo>
                    <a:pt x="1" y="3954"/>
                  </a:lnTo>
                  <a:close/>
                  <a:moveTo>
                    <a:pt x="3166" y="0"/>
                  </a:moveTo>
                  <a:cubicBezTo>
                    <a:pt x="3097" y="0"/>
                    <a:pt x="3028" y="15"/>
                    <a:pt x="2961" y="45"/>
                  </a:cubicBezTo>
                  <a:lnTo>
                    <a:pt x="1805" y="573"/>
                  </a:lnTo>
                  <a:cubicBezTo>
                    <a:pt x="1833" y="566"/>
                    <a:pt x="1861" y="562"/>
                    <a:pt x="1889" y="562"/>
                  </a:cubicBezTo>
                  <a:cubicBezTo>
                    <a:pt x="2024" y="562"/>
                    <a:pt x="2156" y="645"/>
                    <a:pt x="2219" y="783"/>
                  </a:cubicBezTo>
                  <a:lnTo>
                    <a:pt x="3029" y="2572"/>
                  </a:lnTo>
                  <a:cubicBezTo>
                    <a:pt x="3110" y="2754"/>
                    <a:pt x="3038" y="2963"/>
                    <a:pt x="2866" y="3040"/>
                  </a:cubicBezTo>
                  <a:lnTo>
                    <a:pt x="462" y="4139"/>
                  </a:lnTo>
                  <a:cubicBezTo>
                    <a:pt x="418" y="4160"/>
                    <a:pt x="372" y="4170"/>
                    <a:pt x="325" y="4170"/>
                  </a:cubicBezTo>
                  <a:cubicBezTo>
                    <a:pt x="192" y="4170"/>
                    <a:pt x="62" y="4088"/>
                    <a:pt x="1" y="3955"/>
                  </a:cubicBezTo>
                  <a:lnTo>
                    <a:pt x="1" y="3955"/>
                  </a:lnTo>
                  <a:lnTo>
                    <a:pt x="353" y="4734"/>
                  </a:lnTo>
                  <a:cubicBezTo>
                    <a:pt x="436" y="4919"/>
                    <a:pt x="617" y="5027"/>
                    <a:pt x="805" y="5027"/>
                  </a:cubicBezTo>
                  <a:cubicBezTo>
                    <a:pt x="873" y="5027"/>
                    <a:pt x="943" y="5013"/>
                    <a:pt x="1010" y="4982"/>
                  </a:cubicBezTo>
                  <a:lnTo>
                    <a:pt x="4481" y="3396"/>
                  </a:lnTo>
                  <a:cubicBezTo>
                    <a:pt x="4728" y="3282"/>
                    <a:pt x="4842" y="2992"/>
                    <a:pt x="4728" y="2739"/>
                  </a:cubicBezTo>
                  <a:lnTo>
                    <a:pt x="3618" y="293"/>
                  </a:lnTo>
                  <a:cubicBezTo>
                    <a:pt x="3534" y="110"/>
                    <a:pt x="3355" y="0"/>
                    <a:pt x="3166"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1" name="Google Shape;2581;p62"/>
            <p:cNvSpPr/>
            <p:nvPr/>
          </p:nvSpPr>
          <p:spPr>
            <a:xfrm>
              <a:off x="7563631" y="2840459"/>
              <a:ext cx="75128" cy="128466"/>
            </a:xfrm>
            <a:custGeom>
              <a:avLst/>
              <a:gdLst/>
              <a:ahLst/>
              <a:cxnLst/>
              <a:rect l="l" t="t" r="r" b="b"/>
              <a:pathLst>
                <a:path w="2548" h="4357" extrusionOk="0">
                  <a:moveTo>
                    <a:pt x="464" y="0"/>
                  </a:moveTo>
                  <a:cubicBezTo>
                    <a:pt x="407" y="0"/>
                    <a:pt x="349" y="12"/>
                    <a:pt x="295" y="38"/>
                  </a:cubicBezTo>
                  <a:cubicBezTo>
                    <a:pt x="86" y="138"/>
                    <a:pt x="1" y="414"/>
                    <a:pt x="110" y="657"/>
                  </a:cubicBezTo>
                  <a:lnTo>
                    <a:pt x="1647" y="4056"/>
                  </a:lnTo>
                  <a:cubicBezTo>
                    <a:pt x="1733" y="4243"/>
                    <a:pt x="1908" y="4356"/>
                    <a:pt x="2083" y="4356"/>
                  </a:cubicBezTo>
                  <a:cubicBezTo>
                    <a:pt x="2141" y="4356"/>
                    <a:pt x="2198" y="4344"/>
                    <a:pt x="2253" y="4318"/>
                  </a:cubicBezTo>
                  <a:cubicBezTo>
                    <a:pt x="2466" y="4219"/>
                    <a:pt x="2547" y="3942"/>
                    <a:pt x="2438" y="3699"/>
                  </a:cubicBezTo>
                  <a:lnTo>
                    <a:pt x="900" y="300"/>
                  </a:lnTo>
                  <a:cubicBezTo>
                    <a:pt x="814" y="114"/>
                    <a:pt x="639" y="0"/>
                    <a:pt x="464" y="0"/>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2" name="Google Shape;2582;p62"/>
            <p:cNvSpPr/>
            <p:nvPr/>
          </p:nvSpPr>
          <p:spPr>
            <a:xfrm>
              <a:off x="7349567" y="3021677"/>
              <a:ext cx="140526" cy="169568"/>
            </a:xfrm>
            <a:custGeom>
              <a:avLst/>
              <a:gdLst/>
              <a:ahLst/>
              <a:cxnLst/>
              <a:rect l="l" t="t" r="r" b="b"/>
              <a:pathLst>
                <a:path w="4766" h="5751" extrusionOk="0">
                  <a:moveTo>
                    <a:pt x="3609" y="0"/>
                  </a:moveTo>
                  <a:lnTo>
                    <a:pt x="1" y="5751"/>
                  </a:lnTo>
                  <a:lnTo>
                    <a:pt x="1152" y="5751"/>
                  </a:lnTo>
                  <a:lnTo>
                    <a:pt x="4765"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3" name="Google Shape;2583;p62"/>
            <p:cNvSpPr/>
            <p:nvPr/>
          </p:nvSpPr>
          <p:spPr>
            <a:xfrm>
              <a:off x="7455390" y="3021677"/>
              <a:ext cx="139965" cy="169568"/>
            </a:xfrm>
            <a:custGeom>
              <a:avLst/>
              <a:gdLst/>
              <a:ahLst/>
              <a:cxnLst/>
              <a:rect l="l" t="t" r="r" b="b"/>
              <a:pathLst>
                <a:path w="4747" h="5751" extrusionOk="0">
                  <a:moveTo>
                    <a:pt x="1" y="0"/>
                  </a:moveTo>
                  <a:lnTo>
                    <a:pt x="3591" y="5751"/>
                  </a:lnTo>
                  <a:lnTo>
                    <a:pt x="4747" y="5751"/>
                  </a:lnTo>
                  <a:lnTo>
                    <a:pt x="1158"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4" name="Google Shape;2584;p62"/>
            <p:cNvSpPr/>
            <p:nvPr/>
          </p:nvSpPr>
          <p:spPr>
            <a:xfrm>
              <a:off x="7343375" y="3174942"/>
              <a:ext cx="57171" cy="29249"/>
            </a:xfrm>
            <a:custGeom>
              <a:avLst/>
              <a:gdLst/>
              <a:ahLst/>
              <a:cxnLst/>
              <a:rect l="l" t="t" r="r" b="b"/>
              <a:pathLst>
                <a:path w="1939" h="992" extrusionOk="0">
                  <a:moveTo>
                    <a:pt x="505" y="1"/>
                  </a:moveTo>
                  <a:cubicBezTo>
                    <a:pt x="224" y="1"/>
                    <a:pt x="0" y="229"/>
                    <a:pt x="11" y="511"/>
                  </a:cubicBezTo>
                  <a:cubicBezTo>
                    <a:pt x="15" y="777"/>
                    <a:pt x="244" y="992"/>
                    <a:pt x="515" y="992"/>
                  </a:cubicBezTo>
                  <a:lnTo>
                    <a:pt x="1443" y="992"/>
                  </a:lnTo>
                  <a:cubicBezTo>
                    <a:pt x="1714" y="992"/>
                    <a:pt x="1938" y="768"/>
                    <a:pt x="1938" y="496"/>
                  </a:cubicBezTo>
                  <a:cubicBezTo>
                    <a:pt x="1938" y="225"/>
                    <a:pt x="1714" y="1"/>
                    <a:pt x="1443" y="1"/>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5" name="Google Shape;2585;p62"/>
            <p:cNvSpPr/>
            <p:nvPr/>
          </p:nvSpPr>
          <p:spPr>
            <a:xfrm>
              <a:off x="7544406" y="3174942"/>
              <a:ext cx="57171" cy="29249"/>
            </a:xfrm>
            <a:custGeom>
              <a:avLst/>
              <a:gdLst/>
              <a:ahLst/>
              <a:cxnLst/>
              <a:rect l="l" t="t" r="r" b="b"/>
              <a:pathLst>
                <a:path w="1939" h="992" extrusionOk="0">
                  <a:moveTo>
                    <a:pt x="495" y="1"/>
                  </a:moveTo>
                  <a:cubicBezTo>
                    <a:pt x="220" y="1"/>
                    <a:pt x="0" y="225"/>
                    <a:pt x="0" y="496"/>
                  </a:cubicBezTo>
                  <a:cubicBezTo>
                    <a:pt x="0" y="768"/>
                    <a:pt x="220" y="992"/>
                    <a:pt x="495" y="992"/>
                  </a:cubicBezTo>
                  <a:lnTo>
                    <a:pt x="1424" y="992"/>
                  </a:lnTo>
                  <a:cubicBezTo>
                    <a:pt x="1690" y="992"/>
                    <a:pt x="1923" y="777"/>
                    <a:pt x="1928" y="511"/>
                  </a:cubicBezTo>
                  <a:cubicBezTo>
                    <a:pt x="1938" y="229"/>
                    <a:pt x="1710" y="1"/>
                    <a:pt x="1433" y="1"/>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6" name="Google Shape;2586;p62"/>
            <p:cNvSpPr/>
            <p:nvPr/>
          </p:nvSpPr>
          <p:spPr>
            <a:xfrm>
              <a:off x="7443183" y="2992752"/>
              <a:ext cx="58410" cy="58410"/>
            </a:xfrm>
            <a:custGeom>
              <a:avLst/>
              <a:gdLst/>
              <a:ahLst/>
              <a:cxnLst/>
              <a:rect l="l" t="t" r="r" b="b"/>
              <a:pathLst>
                <a:path w="1981" h="1981" extrusionOk="0">
                  <a:moveTo>
                    <a:pt x="990" y="1"/>
                  </a:moveTo>
                  <a:cubicBezTo>
                    <a:pt x="443" y="1"/>
                    <a:pt x="1" y="443"/>
                    <a:pt x="1" y="990"/>
                  </a:cubicBezTo>
                  <a:cubicBezTo>
                    <a:pt x="1" y="1539"/>
                    <a:pt x="443" y="1981"/>
                    <a:pt x="990" y="1981"/>
                  </a:cubicBezTo>
                  <a:cubicBezTo>
                    <a:pt x="1539" y="1981"/>
                    <a:pt x="1981" y="1539"/>
                    <a:pt x="1981" y="990"/>
                  </a:cubicBezTo>
                  <a:cubicBezTo>
                    <a:pt x="1981" y="443"/>
                    <a:pt x="1539" y="1"/>
                    <a:pt x="990" y="1"/>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7" name="Google Shape;2587;p62"/>
            <p:cNvSpPr/>
            <p:nvPr/>
          </p:nvSpPr>
          <p:spPr>
            <a:xfrm>
              <a:off x="7475617" y="3037805"/>
              <a:ext cx="40306" cy="42016"/>
            </a:xfrm>
            <a:custGeom>
              <a:avLst/>
              <a:gdLst/>
              <a:ahLst/>
              <a:cxnLst/>
              <a:rect l="l" t="t" r="r" b="b"/>
              <a:pathLst>
                <a:path w="1367" h="1425" extrusionOk="0">
                  <a:moveTo>
                    <a:pt x="791" y="0"/>
                  </a:moveTo>
                  <a:lnTo>
                    <a:pt x="0" y="558"/>
                  </a:lnTo>
                  <a:lnTo>
                    <a:pt x="543" y="1424"/>
                  </a:lnTo>
                  <a:lnTo>
                    <a:pt x="1367" y="896"/>
                  </a:lnTo>
                  <a:lnTo>
                    <a:pt x="791" y="0"/>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8" name="Google Shape;2588;p62"/>
            <p:cNvSpPr/>
            <p:nvPr/>
          </p:nvSpPr>
          <p:spPr>
            <a:xfrm>
              <a:off x="7430563" y="3037805"/>
              <a:ext cx="40306" cy="42016"/>
            </a:xfrm>
            <a:custGeom>
              <a:avLst/>
              <a:gdLst/>
              <a:ahLst/>
              <a:cxnLst/>
              <a:rect l="l" t="t" r="r" b="b"/>
              <a:pathLst>
                <a:path w="1367" h="1425" extrusionOk="0">
                  <a:moveTo>
                    <a:pt x="576" y="0"/>
                  </a:moveTo>
                  <a:lnTo>
                    <a:pt x="0" y="896"/>
                  </a:lnTo>
                  <a:lnTo>
                    <a:pt x="824" y="1424"/>
                  </a:lnTo>
                  <a:lnTo>
                    <a:pt x="1367" y="558"/>
                  </a:lnTo>
                  <a:lnTo>
                    <a:pt x="576" y="0"/>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89" name="Google Shape;2589;p62"/>
            <p:cNvSpPr/>
            <p:nvPr/>
          </p:nvSpPr>
          <p:spPr>
            <a:xfrm>
              <a:off x="7529634" y="2984024"/>
              <a:ext cx="29" cy="29"/>
            </a:xfrm>
            <a:custGeom>
              <a:avLst/>
              <a:gdLst/>
              <a:ahLst/>
              <a:cxnLst/>
              <a:rect l="l" t="t" r="r" b="b"/>
              <a:pathLst>
                <a:path w="1" h="1" extrusionOk="0">
                  <a:moveTo>
                    <a:pt x="1" y="1"/>
                  </a:move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90" name="Google Shape;2590;p62"/>
            <p:cNvSpPr/>
            <p:nvPr/>
          </p:nvSpPr>
          <p:spPr>
            <a:xfrm>
              <a:off x="7282458" y="2832115"/>
              <a:ext cx="372160" cy="379914"/>
            </a:xfrm>
            <a:custGeom>
              <a:avLst/>
              <a:gdLst/>
              <a:ahLst/>
              <a:cxnLst/>
              <a:rect l="l" t="t" r="r" b="b"/>
              <a:pathLst>
                <a:path w="12622" h="12885" extrusionOk="0">
                  <a:moveTo>
                    <a:pt x="10960" y="1097"/>
                  </a:moveTo>
                  <a:lnTo>
                    <a:pt x="10960" y="1097"/>
                  </a:lnTo>
                  <a:cubicBezTo>
                    <a:pt x="11321" y="1283"/>
                    <a:pt x="11626" y="1602"/>
                    <a:pt x="11812" y="2011"/>
                  </a:cubicBezTo>
                  <a:cubicBezTo>
                    <a:pt x="11993" y="2411"/>
                    <a:pt x="12031" y="2854"/>
                    <a:pt x="11932" y="3249"/>
                  </a:cubicBezTo>
                  <a:lnTo>
                    <a:pt x="10960" y="1097"/>
                  </a:lnTo>
                  <a:close/>
                  <a:moveTo>
                    <a:pt x="10000" y="547"/>
                  </a:moveTo>
                  <a:cubicBezTo>
                    <a:pt x="10021" y="547"/>
                    <a:pt x="10040" y="552"/>
                    <a:pt x="10055" y="560"/>
                  </a:cubicBezTo>
                  <a:cubicBezTo>
                    <a:pt x="10117" y="578"/>
                    <a:pt x="10165" y="631"/>
                    <a:pt x="10194" y="692"/>
                  </a:cubicBezTo>
                  <a:lnTo>
                    <a:pt x="11732" y="4091"/>
                  </a:lnTo>
                  <a:cubicBezTo>
                    <a:pt x="11783" y="4201"/>
                    <a:pt x="11754" y="4325"/>
                    <a:pt x="11674" y="4363"/>
                  </a:cubicBezTo>
                  <a:cubicBezTo>
                    <a:pt x="11654" y="4372"/>
                    <a:pt x="11635" y="4375"/>
                    <a:pt x="11618" y="4375"/>
                  </a:cubicBezTo>
                  <a:cubicBezTo>
                    <a:pt x="11598" y="4375"/>
                    <a:pt x="11580" y="4371"/>
                    <a:pt x="11565" y="4363"/>
                  </a:cubicBezTo>
                  <a:cubicBezTo>
                    <a:pt x="11503" y="4344"/>
                    <a:pt x="11455" y="4296"/>
                    <a:pt x="11426" y="4230"/>
                  </a:cubicBezTo>
                  <a:lnTo>
                    <a:pt x="9889" y="835"/>
                  </a:lnTo>
                  <a:cubicBezTo>
                    <a:pt x="9836" y="725"/>
                    <a:pt x="9865" y="597"/>
                    <a:pt x="9946" y="560"/>
                  </a:cubicBezTo>
                  <a:cubicBezTo>
                    <a:pt x="9963" y="551"/>
                    <a:pt x="9982" y="547"/>
                    <a:pt x="10000" y="547"/>
                  </a:cubicBezTo>
                  <a:close/>
                  <a:moveTo>
                    <a:pt x="9522" y="1302"/>
                  </a:moveTo>
                  <a:lnTo>
                    <a:pt x="10822" y="4173"/>
                  </a:lnTo>
                  <a:lnTo>
                    <a:pt x="7865" y="5524"/>
                  </a:lnTo>
                  <a:cubicBezTo>
                    <a:pt x="7833" y="5538"/>
                    <a:pt x="7800" y="5545"/>
                    <a:pt x="7767" y="5545"/>
                  </a:cubicBezTo>
                  <a:cubicBezTo>
                    <a:pt x="7741" y="5545"/>
                    <a:pt x="7715" y="5540"/>
                    <a:pt x="7689" y="5530"/>
                  </a:cubicBezTo>
                  <a:cubicBezTo>
                    <a:pt x="7632" y="5506"/>
                    <a:pt x="7584" y="5463"/>
                    <a:pt x="7561" y="5410"/>
                  </a:cubicBezTo>
                  <a:lnTo>
                    <a:pt x="6452" y="2959"/>
                  </a:lnTo>
                  <a:cubicBezTo>
                    <a:pt x="6399" y="2845"/>
                    <a:pt x="6452" y="2707"/>
                    <a:pt x="6566" y="2654"/>
                  </a:cubicBezTo>
                  <a:lnTo>
                    <a:pt x="9522" y="1302"/>
                  </a:lnTo>
                  <a:close/>
                  <a:moveTo>
                    <a:pt x="6032" y="3311"/>
                  </a:moveTo>
                  <a:lnTo>
                    <a:pt x="6922" y="5282"/>
                  </a:lnTo>
                  <a:cubicBezTo>
                    <a:pt x="6775" y="5220"/>
                    <a:pt x="6613" y="5187"/>
                    <a:pt x="6441" y="5187"/>
                  </a:cubicBezTo>
                  <a:cubicBezTo>
                    <a:pt x="5813" y="5187"/>
                    <a:pt x="5294" y="5649"/>
                    <a:pt x="5204" y="6253"/>
                  </a:cubicBezTo>
                  <a:cubicBezTo>
                    <a:pt x="5175" y="6238"/>
                    <a:pt x="5156" y="6220"/>
                    <a:pt x="5142" y="6192"/>
                  </a:cubicBezTo>
                  <a:lnTo>
                    <a:pt x="4266" y="4258"/>
                  </a:lnTo>
                  <a:cubicBezTo>
                    <a:pt x="4248" y="4216"/>
                    <a:pt x="4257" y="4173"/>
                    <a:pt x="4266" y="4153"/>
                  </a:cubicBezTo>
                  <a:cubicBezTo>
                    <a:pt x="4276" y="4120"/>
                    <a:pt x="4305" y="4096"/>
                    <a:pt x="4333" y="4082"/>
                  </a:cubicBezTo>
                  <a:lnTo>
                    <a:pt x="6032" y="3311"/>
                  </a:lnTo>
                  <a:close/>
                  <a:moveTo>
                    <a:pt x="4009" y="4963"/>
                  </a:moveTo>
                  <a:lnTo>
                    <a:pt x="4442" y="5924"/>
                  </a:lnTo>
                  <a:lnTo>
                    <a:pt x="2956" y="6596"/>
                  </a:lnTo>
                  <a:cubicBezTo>
                    <a:pt x="2940" y="6603"/>
                    <a:pt x="2924" y="6605"/>
                    <a:pt x="2911" y="6605"/>
                  </a:cubicBezTo>
                  <a:cubicBezTo>
                    <a:pt x="2898" y="6605"/>
                    <a:pt x="2888" y="6603"/>
                    <a:pt x="2881" y="6601"/>
                  </a:cubicBezTo>
                  <a:cubicBezTo>
                    <a:pt x="2866" y="6596"/>
                    <a:pt x="2838" y="6581"/>
                    <a:pt x="2824" y="6548"/>
                  </a:cubicBezTo>
                  <a:lnTo>
                    <a:pt x="2471" y="5763"/>
                  </a:lnTo>
                  <a:cubicBezTo>
                    <a:pt x="2448" y="5715"/>
                    <a:pt x="2471" y="5658"/>
                    <a:pt x="2519" y="5634"/>
                  </a:cubicBezTo>
                  <a:lnTo>
                    <a:pt x="4009" y="4963"/>
                  </a:lnTo>
                  <a:close/>
                  <a:moveTo>
                    <a:pt x="2110" y="6244"/>
                  </a:moveTo>
                  <a:lnTo>
                    <a:pt x="2248" y="6553"/>
                  </a:lnTo>
                  <a:lnTo>
                    <a:pt x="1728" y="6787"/>
                  </a:lnTo>
                  <a:lnTo>
                    <a:pt x="1591" y="6477"/>
                  </a:lnTo>
                  <a:lnTo>
                    <a:pt x="2110" y="6244"/>
                  </a:lnTo>
                  <a:close/>
                  <a:moveTo>
                    <a:pt x="6441" y="5710"/>
                  </a:moveTo>
                  <a:cubicBezTo>
                    <a:pt x="6847" y="5710"/>
                    <a:pt x="7170" y="6038"/>
                    <a:pt x="7170" y="6438"/>
                  </a:cubicBezTo>
                  <a:cubicBezTo>
                    <a:pt x="7170" y="6838"/>
                    <a:pt x="6847" y="7167"/>
                    <a:pt x="6441" y="7167"/>
                  </a:cubicBezTo>
                  <a:cubicBezTo>
                    <a:pt x="6041" y="7167"/>
                    <a:pt x="5718" y="6838"/>
                    <a:pt x="5718" y="6438"/>
                  </a:cubicBezTo>
                  <a:cubicBezTo>
                    <a:pt x="5718" y="6038"/>
                    <a:pt x="6041" y="5710"/>
                    <a:pt x="6441" y="5710"/>
                  </a:cubicBezTo>
                  <a:close/>
                  <a:moveTo>
                    <a:pt x="837" y="6344"/>
                  </a:moveTo>
                  <a:cubicBezTo>
                    <a:pt x="907" y="6344"/>
                    <a:pt x="974" y="6389"/>
                    <a:pt x="1000" y="6458"/>
                  </a:cubicBezTo>
                  <a:lnTo>
                    <a:pt x="1005" y="6458"/>
                  </a:lnTo>
                  <a:lnTo>
                    <a:pt x="1357" y="7244"/>
                  </a:lnTo>
                  <a:lnTo>
                    <a:pt x="1363" y="7248"/>
                  </a:lnTo>
                  <a:cubicBezTo>
                    <a:pt x="1376" y="7282"/>
                    <a:pt x="1381" y="7319"/>
                    <a:pt x="1376" y="7358"/>
                  </a:cubicBezTo>
                  <a:cubicBezTo>
                    <a:pt x="1367" y="7420"/>
                    <a:pt x="1328" y="7467"/>
                    <a:pt x="1271" y="7491"/>
                  </a:cubicBezTo>
                  <a:cubicBezTo>
                    <a:pt x="1248" y="7501"/>
                    <a:pt x="1222" y="7508"/>
                    <a:pt x="1196" y="7508"/>
                  </a:cubicBezTo>
                  <a:cubicBezTo>
                    <a:pt x="1176" y="7508"/>
                    <a:pt x="1155" y="7504"/>
                    <a:pt x="1134" y="7495"/>
                  </a:cubicBezTo>
                  <a:cubicBezTo>
                    <a:pt x="1091" y="7481"/>
                    <a:pt x="1053" y="7448"/>
                    <a:pt x="1033" y="7400"/>
                  </a:cubicBezTo>
                  <a:lnTo>
                    <a:pt x="671" y="6601"/>
                  </a:lnTo>
                  <a:cubicBezTo>
                    <a:pt x="624" y="6501"/>
                    <a:pt x="677" y="6381"/>
                    <a:pt x="786" y="6353"/>
                  </a:cubicBezTo>
                  <a:cubicBezTo>
                    <a:pt x="802" y="6347"/>
                    <a:pt x="820" y="6344"/>
                    <a:pt x="837" y="6344"/>
                  </a:cubicBezTo>
                  <a:close/>
                  <a:moveTo>
                    <a:pt x="5608" y="7376"/>
                  </a:moveTo>
                  <a:cubicBezTo>
                    <a:pt x="5723" y="7477"/>
                    <a:pt x="5852" y="7558"/>
                    <a:pt x="5995" y="7609"/>
                  </a:cubicBezTo>
                  <a:lnTo>
                    <a:pt x="3633" y="11371"/>
                  </a:lnTo>
                  <a:cubicBezTo>
                    <a:pt x="3595" y="11366"/>
                    <a:pt x="3552" y="11362"/>
                    <a:pt x="3509" y="11362"/>
                  </a:cubicBezTo>
                  <a:lnTo>
                    <a:pt x="3105" y="11362"/>
                  </a:lnTo>
                  <a:lnTo>
                    <a:pt x="5608" y="7376"/>
                  </a:lnTo>
                  <a:close/>
                  <a:moveTo>
                    <a:pt x="7294" y="7363"/>
                  </a:moveTo>
                  <a:lnTo>
                    <a:pt x="9789" y="11362"/>
                  </a:lnTo>
                  <a:lnTo>
                    <a:pt x="9379" y="11362"/>
                  </a:lnTo>
                  <a:cubicBezTo>
                    <a:pt x="9337" y="11362"/>
                    <a:pt x="9298" y="11366"/>
                    <a:pt x="9260" y="11371"/>
                  </a:cubicBezTo>
                  <a:lnTo>
                    <a:pt x="6909" y="7605"/>
                  </a:lnTo>
                  <a:cubicBezTo>
                    <a:pt x="7052" y="7548"/>
                    <a:pt x="7179" y="7467"/>
                    <a:pt x="7294" y="7363"/>
                  </a:cubicBezTo>
                  <a:close/>
                  <a:moveTo>
                    <a:pt x="3519" y="11876"/>
                  </a:moveTo>
                  <a:cubicBezTo>
                    <a:pt x="3628" y="11876"/>
                    <a:pt x="3723" y="11947"/>
                    <a:pt x="3752" y="12052"/>
                  </a:cubicBezTo>
                  <a:cubicBezTo>
                    <a:pt x="3791" y="12208"/>
                    <a:pt x="3671" y="12351"/>
                    <a:pt x="3519" y="12351"/>
                  </a:cubicBezTo>
                  <a:lnTo>
                    <a:pt x="2562" y="12351"/>
                  </a:lnTo>
                  <a:cubicBezTo>
                    <a:pt x="2453" y="12351"/>
                    <a:pt x="2352" y="12280"/>
                    <a:pt x="2328" y="12175"/>
                  </a:cubicBezTo>
                  <a:cubicBezTo>
                    <a:pt x="2290" y="12019"/>
                    <a:pt x="2409" y="11876"/>
                    <a:pt x="2557" y="11876"/>
                  </a:cubicBezTo>
                  <a:close/>
                  <a:moveTo>
                    <a:pt x="10326" y="11876"/>
                  </a:moveTo>
                  <a:cubicBezTo>
                    <a:pt x="10436" y="11876"/>
                    <a:pt x="10532" y="11947"/>
                    <a:pt x="10560" y="12052"/>
                  </a:cubicBezTo>
                  <a:cubicBezTo>
                    <a:pt x="10598" y="12208"/>
                    <a:pt x="10479" y="12351"/>
                    <a:pt x="10326" y="12351"/>
                  </a:cubicBezTo>
                  <a:lnTo>
                    <a:pt x="9370" y="12351"/>
                  </a:lnTo>
                  <a:cubicBezTo>
                    <a:pt x="9260" y="12351"/>
                    <a:pt x="9161" y="12280"/>
                    <a:pt x="9137" y="12175"/>
                  </a:cubicBezTo>
                  <a:cubicBezTo>
                    <a:pt x="9098" y="12019"/>
                    <a:pt x="9218" y="11876"/>
                    <a:pt x="9365" y="11876"/>
                  </a:cubicBezTo>
                  <a:close/>
                  <a:moveTo>
                    <a:pt x="10009" y="1"/>
                  </a:moveTo>
                  <a:cubicBezTo>
                    <a:pt x="9912" y="1"/>
                    <a:pt x="9816" y="22"/>
                    <a:pt x="9726" y="64"/>
                  </a:cubicBezTo>
                  <a:cubicBezTo>
                    <a:pt x="9456" y="193"/>
                    <a:pt x="9313" y="488"/>
                    <a:pt x="9346" y="788"/>
                  </a:cubicBezTo>
                  <a:lnTo>
                    <a:pt x="6351" y="2159"/>
                  </a:lnTo>
                  <a:cubicBezTo>
                    <a:pt x="6094" y="2274"/>
                    <a:pt x="5933" y="2516"/>
                    <a:pt x="5909" y="2777"/>
                  </a:cubicBezTo>
                  <a:lnTo>
                    <a:pt x="4114" y="3588"/>
                  </a:lnTo>
                  <a:cubicBezTo>
                    <a:pt x="3952" y="3663"/>
                    <a:pt x="3828" y="3792"/>
                    <a:pt x="3767" y="3959"/>
                  </a:cubicBezTo>
                  <a:cubicBezTo>
                    <a:pt x="3705" y="4125"/>
                    <a:pt x="3709" y="4306"/>
                    <a:pt x="3780" y="4463"/>
                  </a:cubicBezTo>
                  <a:lnTo>
                    <a:pt x="3785" y="4473"/>
                  </a:lnTo>
                  <a:lnTo>
                    <a:pt x="2295" y="5144"/>
                  </a:lnTo>
                  <a:cubicBezTo>
                    <a:pt x="2057" y="5253"/>
                    <a:pt x="1919" y="5491"/>
                    <a:pt x="1924" y="5739"/>
                  </a:cubicBezTo>
                  <a:lnTo>
                    <a:pt x="1319" y="6010"/>
                  </a:lnTo>
                  <a:cubicBezTo>
                    <a:pt x="1224" y="5915"/>
                    <a:pt x="1095" y="5844"/>
                    <a:pt x="948" y="5820"/>
                  </a:cubicBezTo>
                  <a:cubicBezTo>
                    <a:pt x="906" y="5812"/>
                    <a:pt x="863" y="5808"/>
                    <a:pt x="820" y="5808"/>
                  </a:cubicBezTo>
                  <a:cubicBezTo>
                    <a:pt x="761" y="5808"/>
                    <a:pt x="701" y="5815"/>
                    <a:pt x="643" y="5829"/>
                  </a:cubicBezTo>
                  <a:cubicBezTo>
                    <a:pt x="210" y="5948"/>
                    <a:pt x="1" y="6420"/>
                    <a:pt x="177" y="6810"/>
                  </a:cubicBezTo>
                  <a:lnTo>
                    <a:pt x="196" y="6810"/>
                  </a:lnTo>
                  <a:lnTo>
                    <a:pt x="557" y="7609"/>
                  </a:lnTo>
                  <a:cubicBezTo>
                    <a:pt x="634" y="7781"/>
                    <a:pt x="776" y="7915"/>
                    <a:pt x="952" y="7981"/>
                  </a:cubicBezTo>
                  <a:cubicBezTo>
                    <a:pt x="1032" y="8011"/>
                    <a:pt x="1116" y="8027"/>
                    <a:pt x="1200" y="8027"/>
                  </a:cubicBezTo>
                  <a:cubicBezTo>
                    <a:pt x="1326" y="8027"/>
                    <a:pt x="1453" y="7992"/>
                    <a:pt x="1567" y="7924"/>
                  </a:cubicBezTo>
                  <a:cubicBezTo>
                    <a:pt x="1671" y="7857"/>
                    <a:pt x="1762" y="7767"/>
                    <a:pt x="1820" y="7662"/>
                  </a:cubicBezTo>
                  <a:cubicBezTo>
                    <a:pt x="1886" y="7539"/>
                    <a:pt x="1914" y="7410"/>
                    <a:pt x="1905" y="7277"/>
                  </a:cubicBezTo>
                  <a:lnTo>
                    <a:pt x="2534" y="6996"/>
                  </a:lnTo>
                  <a:cubicBezTo>
                    <a:pt x="2641" y="7083"/>
                    <a:pt x="2779" y="7128"/>
                    <a:pt x="2916" y="7128"/>
                  </a:cubicBezTo>
                  <a:cubicBezTo>
                    <a:pt x="3004" y="7128"/>
                    <a:pt x="3092" y="7109"/>
                    <a:pt x="3171" y="7072"/>
                  </a:cubicBezTo>
                  <a:lnTo>
                    <a:pt x="4657" y="6401"/>
                  </a:lnTo>
                  <a:lnTo>
                    <a:pt x="4661" y="6405"/>
                  </a:lnTo>
                  <a:cubicBezTo>
                    <a:pt x="4766" y="6638"/>
                    <a:pt x="4995" y="6781"/>
                    <a:pt x="5237" y="6791"/>
                  </a:cubicBezTo>
                  <a:cubicBezTo>
                    <a:pt x="5247" y="6829"/>
                    <a:pt x="5261" y="6867"/>
                    <a:pt x="5276" y="6901"/>
                  </a:cubicBezTo>
                  <a:lnTo>
                    <a:pt x="2481" y="11351"/>
                  </a:lnTo>
                  <a:cubicBezTo>
                    <a:pt x="2095" y="11395"/>
                    <a:pt x="1800" y="11729"/>
                    <a:pt x="1809" y="12123"/>
                  </a:cubicBezTo>
                  <a:cubicBezTo>
                    <a:pt x="1820" y="12542"/>
                    <a:pt x="2167" y="12865"/>
                    <a:pt x="2581" y="12865"/>
                  </a:cubicBezTo>
                  <a:lnTo>
                    <a:pt x="3509" y="12865"/>
                  </a:lnTo>
                  <a:cubicBezTo>
                    <a:pt x="3509" y="12865"/>
                    <a:pt x="4270" y="12542"/>
                    <a:pt x="4270" y="12123"/>
                  </a:cubicBezTo>
                  <a:cubicBezTo>
                    <a:pt x="4270" y="11938"/>
                    <a:pt x="4204" y="11766"/>
                    <a:pt x="4090" y="11633"/>
                  </a:cubicBezTo>
                  <a:lnTo>
                    <a:pt x="6452" y="7872"/>
                  </a:lnTo>
                  <a:lnTo>
                    <a:pt x="8799" y="11628"/>
                  </a:lnTo>
                  <a:cubicBezTo>
                    <a:pt x="8684" y="11762"/>
                    <a:pt x="8612" y="11933"/>
                    <a:pt x="8612" y="12123"/>
                  </a:cubicBezTo>
                  <a:cubicBezTo>
                    <a:pt x="8612" y="12542"/>
                    <a:pt x="9374" y="12885"/>
                    <a:pt x="9374" y="12885"/>
                  </a:cubicBezTo>
                  <a:lnTo>
                    <a:pt x="10308" y="12885"/>
                  </a:lnTo>
                  <a:cubicBezTo>
                    <a:pt x="10703" y="12885"/>
                    <a:pt x="11036" y="12595"/>
                    <a:pt x="11079" y="12204"/>
                  </a:cubicBezTo>
                  <a:cubicBezTo>
                    <a:pt x="11121" y="11780"/>
                    <a:pt x="10812" y="11414"/>
                    <a:pt x="10412" y="11366"/>
                  </a:cubicBezTo>
                  <a:lnTo>
                    <a:pt x="7613" y="6882"/>
                  </a:lnTo>
                  <a:cubicBezTo>
                    <a:pt x="7665" y="6743"/>
                    <a:pt x="7694" y="6591"/>
                    <a:pt x="7694" y="6429"/>
                  </a:cubicBezTo>
                  <a:cubicBezTo>
                    <a:pt x="7694" y="6301"/>
                    <a:pt x="7675" y="6172"/>
                    <a:pt x="7637" y="6053"/>
                  </a:cubicBezTo>
                  <a:lnTo>
                    <a:pt x="7637" y="6053"/>
                  </a:lnTo>
                  <a:cubicBezTo>
                    <a:pt x="7680" y="6062"/>
                    <a:pt x="7722" y="6062"/>
                    <a:pt x="7770" y="6062"/>
                  </a:cubicBezTo>
                  <a:cubicBezTo>
                    <a:pt x="7875" y="6062"/>
                    <a:pt x="7979" y="6044"/>
                    <a:pt x="8084" y="5996"/>
                  </a:cubicBezTo>
                  <a:lnTo>
                    <a:pt x="11069" y="4630"/>
                  </a:lnTo>
                  <a:cubicBezTo>
                    <a:pt x="11155" y="4730"/>
                    <a:pt x="11264" y="4806"/>
                    <a:pt x="11383" y="4849"/>
                  </a:cubicBezTo>
                  <a:cubicBezTo>
                    <a:pt x="11464" y="4878"/>
                    <a:pt x="11541" y="4891"/>
                    <a:pt x="11622" y="4891"/>
                  </a:cubicBezTo>
                  <a:cubicBezTo>
                    <a:pt x="11717" y="4891"/>
                    <a:pt x="11817" y="4873"/>
                    <a:pt x="11903" y="4830"/>
                  </a:cubicBezTo>
                  <a:lnTo>
                    <a:pt x="11912" y="4830"/>
                  </a:lnTo>
                  <a:cubicBezTo>
                    <a:pt x="12246" y="4667"/>
                    <a:pt x="12389" y="4267"/>
                    <a:pt x="12240" y="3896"/>
                  </a:cubicBezTo>
                  <a:cubicBezTo>
                    <a:pt x="12589" y="3278"/>
                    <a:pt x="12622" y="2478"/>
                    <a:pt x="12303" y="1778"/>
                  </a:cubicBezTo>
                  <a:cubicBezTo>
                    <a:pt x="11983" y="1068"/>
                    <a:pt x="11369" y="569"/>
                    <a:pt x="10664" y="421"/>
                  </a:cubicBezTo>
                  <a:cubicBezTo>
                    <a:pt x="10574" y="245"/>
                    <a:pt x="10427" y="107"/>
                    <a:pt x="10246" y="46"/>
                  </a:cubicBezTo>
                  <a:cubicBezTo>
                    <a:pt x="10169" y="15"/>
                    <a:pt x="10089" y="1"/>
                    <a:pt x="10009"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91" name="Google Shape;2591;p62"/>
            <p:cNvSpPr/>
            <p:nvPr/>
          </p:nvSpPr>
          <p:spPr>
            <a:xfrm>
              <a:off x="7462260" y="3012536"/>
              <a:ext cx="20256" cy="18811"/>
            </a:xfrm>
            <a:custGeom>
              <a:avLst/>
              <a:gdLst/>
              <a:ahLst/>
              <a:cxnLst/>
              <a:rect l="l" t="t" r="r" b="b"/>
              <a:pathLst>
                <a:path w="687" h="638" extrusionOk="0">
                  <a:moveTo>
                    <a:pt x="344" y="1"/>
                  </a:moveTo>
                  <a:cubicBezTo>
                    <a:pt x="189" y="1"/>
                    <a:pt x="55" y="114"/>
                    <a:pt x="29" y="268"/>
                  </a:cubicBezTo>
                  <a:cubicBezTo>
                    <a:pt x="1" y="444"/>
                    <a:pt x="121" y="605"/>
                    <a:pt x="292" y="634"/>
                  </a:cubicBezTo>
                  <a:cubicBezTo>
                    <a:pt x="310" y="636"/>
                    <a:pt x="327" y="638"/>
                    <a:pt x="344" y="638"/>
                  </a:cubicBezTo>
                  <a:cubicBezTo>
                    <a:pt x="499" y="638"/>
                    <a:pt x="632" y="526"/>
                    <a:pt x="658" y="372"/>
                  </a:cubicBezTo>
                  <a:cubicBezTo>
                    <a:pt x="686" y="196"/>
                    <a:pt x="567" y="34"/>
                    <a:pt x="396" y="5"/>
                  </a:cubicBezTo>
                  <a:cubicBezTo>
                    <a:pt x="378" y="2"/>
                    <a:pt x="361" y="1"/>
                    <a:pt x="344"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92" name="Google Shape;2592;p62"/>
            <p:cNvSpPr/>
            <p:nvPr/>
          </p:nvSpPr>
          <p:spPr>
            <a:xfrm>
              <a:off x="7527275" y="2895125"/>
              <a:ext cx="19814" cy="16512"/>
            </a:xfrm>
            <a:custGeom>
              <a:avLst/>
              <a:gdLst/>
              <a:ahLst/>
              <a:cxnLst/>
              <a:rect l="l" t="t" r="r" b="b"/>
              <a:pathLst>
                <a:path w="672" h="560" extrusionOk="0">
                  <a:moveTo>
                    <a:pt x="374" y="1"/>
                  </a:moveTo>
                  <a:cubicBezTo>
                    <a:pt x="335" y="1"/>
                    <a:pt x="295" y="9"/>
                    <a:pt x="258" y="27"/>
                  </a:cubicBezTo>
                  <a:lnTo>
                    <a:pt x="186" y="60"/>
                  </a:lnTo>
                  <a:cubicBezTo>
                    <a:pt x="58" y="122"/>
                    <a:pt x="1" y="274"/>
                    <a:pt x="62" y="407"/>
                  </a:cubicBezTo>
                  <a:cubicBezTo>
                    <a:pt x="105" y="502"/>
                    <a:pt x="201" y="559"/>
                    <a:pt x="300" y="559"/>
                  </a:cubicBezTo>
                  <a:cubicBezTo>
                    <a:pt x="304" y="560"/>
                    <a:pt x="308" y="560"/>
                    <a:pt x="313" y="560"/>
                  </a:cubicBezTo>
                  <a:cubicBezTo>
                    <a:pt x="371" y="560"/>
                    <a:pt x="433" y="525"/>
                    <a:pt x="481" y="502"/>
                  </a:cubicBezTo>
                  <a:cubicBezTo>
                    <a:pt x="614" y="440"/>
                    <a:pt x="671" y="284"/>
                    <a:pt x="610" y="150"/>
                  </a:cubicBezTo>
                  <a:cubicBezTo>
                    <a:pt x="566" y="55"/>
                    <a:pt x="472" y="1"/>
                    <a:pt x="37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93" name="Google Shape;2593;p62"/>
            <p:cNvSpPr/>
            <p:nvPr/>
          </p:nvSpPr>
          <p:spPr>
            <a:xfrm>
              <a:off x="7489210" y="2905681"/>
              <a:ext cx="35411" cy="23794"/>
            </a:xfrm>
            <a:custGeom>
              <a:avLst/>
              <a:gdLst/>
              <a:ahLst/>
              <a:cxnLst/>
              <a:rect l="l" t="t" r="r" b="b"/>
              <a:pathLst>
                <a:path w="1201" h="807" extrusionOk="0">
                  <a:moveTo>
                    <a:pt x="900" y="0"/>
                  </a:moveTo>
                  <a:cubicBezTo>
                    <a:pt x="862" y="0"/>
                    <a:pt x="823" y="8"/>
                    <a:pt x="787" y="25"/>
                  </a:cubicBezTo>
                  <a:lnTo>
                    <a:pt x="191" y="306"/>
                  </a:lnTo>
                  <a:cubicBezTo>
                    <a:pt x="58" y="368"/>
                    <a:pt x="1" y="521"/>
                    <a:pt x="64" y="654"/>
                  </a:cubicBezTo>
                  <a:cubicBezTo>
                    <a:pt x="110" y="750"/>
                    <a:pt x="206" y="807"/>
                    <a:pt x="301" y="807"/>
                  </a:cubicBezTo>
                  <a:cubicBezTo>
                    <a:pt x="339" y="807"/>
                    <a:pt x="378" y="797"/>
                    <a:pt x="415" y="783"/>
                  </a:cubicBezTo>
                  <a:lnTo>
                    <a:pt x="1011" y="502"/>
                  </a:lnTo>
                  <a:cubicBezTo>
                    <a:pt x="1143" y="440"/>
                    <a:pt x="1200" y="282"/>
                    <a:pt x="1139" y="150"/>
                  </a:cubicBezTo>
                  <a:cubicBezTo>
                    <a:pt x="1094" y="56"/>
                    <a:pt x="999" y="0"/>
                    <a:pt x="90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94" name="Google Shape;2594;p62"/>
            <p:cNvSpPr/>
            <p:nvPr/>
          </p:nvSpPr>
          <p:spPr>
            <a:xfrm>
              <a:off x="7341989" y="2840783"/>
              <a:ext cx="31726" cy="28866"/>
            </a:xfrm>
            <a:custGeom>
              <a:avLst/>
              <a:gdLst/>
              <a:ahLst/>
              <a:cxnLst/>
              <a:rect l="l" t="t" r="r" b="b"/>
              <a:pathLst>
                <a:path w="1076" h="979" extrusionOk="0">
                  <a:moveTo>
                    <a:pt x="539" y="0"/>
                  </a:moveTo>
                  <a:cubicBezTo>
                    <a:pt x="319" y="0"/>
                    <a:pt x="119" y="150"/>
                    <a:pt x="62" y="374"/>
                  </a:cubicBezTo>
                  <a:cubicBezTo>
                    <a:pt x="1" y="642"/>
                    <a:pt x="166" y="903"/>
                    <a:pt x="429" y="965"/>
                  </a:cubicBezTo>
                  <a:cubicBezTo>
                    <a:pt x="467" y="974"/>
                    <a:pt x="504" y="978"/>
                    <a:pt x="542" y="978"/>
                  </a:cubicBezTo>
                  <a:cubicBezTo>
                    <a:pt x="762" y="978"/>
                    <a:pt x="961" y="828"/>
                    <a:pt x="1014" y="603"/>
                  </a:cubicBezTo>
                  <a:cubicBezTo>
                    <a:pt x="1076" y="337"/>
                    <a:pt x="915" y="75"/>
                    <a:pt x="652" y="13"/>
                  </a:cubicBezTo>
                  <a:cubicBezTo>
                    <a:pt x="614" y="4"/>
                    <a:pt x="576" y="0"/>
                    <a:pt x="539"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95" name="Google Shape;2595;p62"/>
            <p:cNvSpPr/>
            <p:nvPr/>
          </p:nvSpPr>
          <p:spPr>
            <a:xfrm>
              <a:off x="7404321" y="2847536"/>
              <a:ext cx="43815" cy="48444"/>
            </a:xfrm>
            <a:custGeom>
              <a:avLst/>
              <a:gdLst/>
              <a:ahLst/>
              <a:cxnLst/>
              <a:rect l="l" t="t" r="r" b="b"/>
              <a:pathLst>
                <a:path w="1486" h="1643" extrusionOk="0">
                  <a:moveTo>
                    <a:pt x="742" y="1"/>
                  </a:moveTo>
                  <a:cubicBezTo>
                    <a:pt x="715" y="1"/>
                    <a:pt x="688" y="17"/>
                    <a:pt x="676" y="50"/>
                  </a:cubicBezTo>
                  <a:lnTo>
                    <a:pt x="515" y="517"/>
                  </a:lnTo>
                  <a:cubicBezTo>
                    <a:pt x="504" y="536"/>
                    <a:pt x="491" y="555"/>
                    <a:pt x="471" y="560"/>
                  </a:cubicBezTo>
                  <a:lnTo>
                    <a:pt x="57" y="745"/>
                  </a:lnTo>
                  <a:cubicBezTo>
                    <a:pt x="0" y="774"/>
                    <a:pt x="0" y="870"/>
                    <a:pt x="57" y="894"/>
                  </a:cubicBezTo>
                  <a:lnTo>
                    <a:pt x="471" y="1079"/>
                  </a:lnTo>
                  <a:cubicBezTo>
                    <a:pt x="491" y="1088"/>
                    <a:pt x="504" y="1103"/>
                    <a:pt x="515" y="1127"/>
                  </a:cubicBezTo>
                  <a:lnTo>
                    <a:pt x="676" y="1593"/>
                  </a:lnTo>
                  <a:cubicBezTo>
                    <a:pt x="688" y="1626"/>
                    <a:pt x="715" y="1643"/>
                    <a:pt x="742" y="1643"/>
                  </a:cubicBezTo>
                  <a:cubicBezTo>
                    <a:pt x="770" y="1643"/>
                    <a:pt x="797" y="1626"/>
                    <a:pt x="809" y="1593"/>
                  </a:cubicBezTo>
                  <a:lnTo>
                    <a:pt x="976" y="1127"/>
                  </a:lnTo>
                  <a:cubicBezTo>
                    <a:pt x="981" y="1103"/>
                    <a:pt x="994" y="1088"/>
                    <a:pt x="1014" y="1079"/>
                  </a:cubicBezTo>
                  <a:lnTo>
                    <a:pt x="1429" y="894"/>
                  </a:lnTo>
                  <a:cubicBezTo>
                    <a:pt x="1486" y="870"/>
                    <a:pt x="1486" y="774"/>
                    <a:pt x="1429" y="745"/>
                  </a:cubicBezTo>
                  <a:lnTo>
                    <a:pt x="1014" y="560"/>
                  </a:lnTo>
                  <a:cubicBezTo>
                    <a:pt x="994" y="555"/>
                    <a:pt x="981" y="536"/>
                    <a:pt x="976" y="517"/>
                  </a:cubicBezTo>
                  <a:lnTo>
                    <a:pt x="809" y="50"/>
                  </a:lnTo>
                  <a:cubicBezTo>
                    <a:pt x="797" y="17"/>
                    <a:pt x="770" y="1"/>
                    <a:pt x="74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sp>
          <p:nvSpPr>
            <p:cNvPr id="2596" name="Google Shape;2596;p62"/>
            <p:cNvSpPr/>
            <p:nvPr/>
          </p:nvSpPr>
          <p:spPr>
            <a:xfrm>
              <a:off x="7294105" y="2900904"/>
              <a:ext cx="60385" cy="65250"/>
            </a:xfrm>
            <a:custGeom>
              <a:avLst/>
              <a:gdLst/>
              <a:ahLst/>
              <a:cxnLst/>
              <a:rect l="l" t="t" r="r" b="b"/>
              <a:pathLst>
                <a:path w="2048" h="2213" extrusionOk="0">
                  <a:moveTo>
                    <a:pt x="1025" y="1"/>
                  </a:moveTo>
                  <a:cubicBezTo>
                    <a:pt x="988" y="1"/>
                    <a:pt x="950" y="23"/>
                    <a:pt x="933" y="69"/>
                  </a:cubicBezTo>
                  <a:lnTo>
                    <a:pt x="705" y="697"/>
                  </a:lnTo>
                  <a:cubicBezTo>
                    <a:pt x="696" y="721"/>
                    <a:pt x="676" y="745"/>
                    <a:pt x="653" y="754"/>
                  </a:cubicBezTo>
                  <a:lnTo>
                    <a:pt x="82" y="1007"/>
                  </a:lnTo>
                  <a:cubicBezTo>
                    <a:pt x="1" y="1044"/>
                    <a:pt x="1" y="1169"/>
                    <a:pt x="82" y="1202"/>
                  </a:cubicBezTo>
                  <a:lnTo>
                    <a:pt x="653" y="1454"/>
                  </a:lnTo>
                  <a:cubicBezTo>
                    <a:pt x="676" y="1468"/>
                    <a:pt x="696" y="1488"/>
                    <a:pt x="705" y="1516"/>
                  </a:cubicBezTo>
                  <a:lnTo>
                    <a:pt x="933" y="2145"/>
                  </a:lnTo>
                  <a:cubicBezTo>
                    <a:pt x="950" y="2190"/>
                    <a:pt x="988" y="2212"/>
                    <a:pt x="1025" y="2212"/>
                  </a:cubicBezTo>
                  <a:cubicBezTo>
                    <a:pt x="1062" y="2212"/>
                    <a:pt x="1098" y="2190"/>
                    <a:pt x="1115" y="2145"/>
                  </a:cubicBezTo>
                  <a:lnTo>
                    <a:pt x="1343" y="1516"/>
                  </a:lnTo>
                  <a:cubicBezTo>
                    <a:pt x="1353" y="1488"/>
                    <a:pt x="1372" y="1468"/>
                    <a:pt x="1396" y="1454"/>
                  </a:cubicBezTo>
                  <a:lnTo>
                    <a:pt x="1967" y="1202"/>
                  </a:lnTo>
                  <a:cubicBezTo>
                    <a:pt x="2047" y="1169"/>
                    <a:pt x="2047" y="1044"/>
                    <a:pt x="1967" y="1007"/>
                  </a:cubicBezTo>
                  <a:lnTo>
                    <a:pt x="1396" y="754"/>
                  </a:lnTo>
                  <a:cubicBezTo>
                    <a:pt x="1372" y="745"/>
                    <a:pt x="1353" y="721"/>
                    <a:pt x="1343" y="697"/>
                  </a:cubicBezTo>
                  <a:lnTo>
                    <a:pt x="1115" y="69"/>
                  </a:lnTo>
                  <a:cubicBezTo>
                    <a:pt x="1098" y="23"/>
                    <a:pt x="1062" y="1"/>
                    <a:pt x="102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3600" kern="0">
                <a:solidFill>
                  <a:srgbClr val="000000"/>
                </a:solidFill>
                <a:latin typeface="+mj-lt"/>
                <a:cs typeface="Arial"/>
                <a:sym typeface="Arial"/>
              </a:endParaRPr>
            </a:p>
          </p:txBody>
        </p:sp>
      </p:grpSp>
      <p:grpSp>
        <p:nvGrpSpPr>
          <p:cNvPr id="2597" name="Google Shape;2597;p62"/>
          <p:cNvGrpSpPr/>
          <p:nvPr/>
        </p:nvGrpSpPr>
        <p:grpSpPr>
          <a:xfrm rot="545881">
            <a:off x="556129" y="5568030"/>
            <a:ext cx="1212925" cy="1215934"/>
            <a:chOff x="1438980" y="3351021"/>
            <a:chExt cx="459423" cy="471595"/>
          </a:xfrm>
        </p:grpSpPr>
        <p:sp>
          <p:nvSpPr>
            <p:cNvPr id="2598" name="Google Shape;2598;p62"/>
            <p:cNvSpPr/>
            <p:nvPr/>
          </p:nvSpPr>
          <p:spPr>
            <a:xfrm>
              <a:off x="1438980" y="3351021"/>
              <a:ext cx="459423" cy="471595"/>
            </a:xfrm>
            <a:custGeom>
              <a:avLst/>
              <a:gdLst/>
              <a:ahLst/>
              <a:cxnLst/>
              <a:rect l="l" t="t" r="r" b="b"/>
              <a:pathLst>
                <a:path w="15135" h="15536" extrusionOk="0">
                  <a:moveTo>
                    <a:pt x="2042" y="1"/>
                  </a:moveTo>
                  <a:cubicBezTo>
                    <a:pt x="1467" y="1"/>
                    <a:pt x="952" y="354"/>
                    <a:pt x="743" y="886"/>
                  </a:cubicBezTo>
                  <a:cubicBezTo>
                    <a:pt x="291" y="1129"/>
                    <a:pt x="1" y="1611"/>
                    <a:pt x="1" y="2129"/>
                  </a:cubicBezTo>
                  <a:cubicBezTo>
                    <a:pt x="1" y="2653"/>
                    <a:pt x="291" y="3129"/>
                    <a:pt x="743" y="3371"/>
                  </a:cubicBezTo>
                  <a:cubicBezTo>
                    <a:pt x="952" y="3905"/>
                    <a:pt x="1467" y="4257"/>
                    <a:pt x="2042" y="4257"/>
                  </a:cubicBezTo>
                  <a:cubicBezTo>
                    <a:pt x="2205" y="4257"/>
                    <a:pt x="2366" y="4228"/>
                    <a:pt x="2514" y="4176"/>
                  </a:cubicBezTo>
                  <a:lnTo>
                    <a:pt x="2514" y="4176"/>
                  </a:lnTo>
                  <a:cubicBezTo>
                    <a:pt x="2495" y="4600"/>
                    <a:pt x="2600" y="5014"/>
                    <a:pt x="2814" y="5381"/>
                  </a:cubicBezTo>
                  <a:cubicBezTo>
                    <a:pt x="2871" y="5476"/>
                    <a:pt x="2933" y="5566"/>
                    <a:pt x="3000" y="5652"/>
                  </a:cubicBezTo>
                  <a:lnTo>
                    <a:pt x="3000" y="6852"/>
                  </a:lnTo>
                  <a:cubicBezTo>
                    <a:pt x="2409" y="7461"/>
                    <a:pt x="1829" y="8247"/>
                    <a:pt x="1376" y="9070"/>
                  </a:cubicBezTo>
                  <a:cubicBezTo>
                    <a:pt x="948" y="9851"/>
                    <a:pt x="434" y="11013"/>
                    <a:pt x="434" y="12141"/>
                  </a:cubicBezTo>
                  <a:cubicBezTo>
                    <a:pt x="434" y="12169"/>
                    <a:pt x="438" y="12193"/>
                    <a:pt x="438" y="12222"/>
                  </a:cubicBezTo>
                  <a:cubicBezTo>
                    <a:pt x="476" y="12927"/>
                    <a:pt x="662" y="13540"/>
                    <a:pt x="990" y="14036"/>
                  </a:cubicBezTo>
                  <a:cubicBezTo>
                    <a:pt x="1348" y="14573"/>
                    <a:pt x="1857" y="14969"/>
                    <a:pt x="2504" y="15207"/>
                  </a:cubicBezTo>
                  <a:cubicBezTo>
                    <a:pt x="3380" y="15535"/>
                    <a:pt x="4380" y="15535"/>
                    <a:pt x="5437" y="15535"/>
                  </a:cubicBezTo>
                  <a:cubicBezTo>
                    <a:pt x="6508" y="15535"/>
                    <a:pt x="7518" y="15535"/>
                    <a:pt x="8399" y="15212"/>
                  </a:cubicBezTo>
                  <a:cubicBezTo>
                    <a:pt x="8803" y="15065"/>
                    <a:pt x="9150" y="14859"/>
                    <a:pt x="9436" y="14602"/>
                  </a:cubicBezTo>
                  <a:cubicBezTo>
                    <a:pt x="9850" y="15102"/>
                    <a:pt x="10445" y="15440"/>
                    <a:pt x="11126" y="15516"/>
                  </a:cubicBezTo>
                  <a:cubicBezTo>
                    <a:pt x="11221" y="15531"/>
                    <a:pt x="11317" y="15535"/>
                    <a:pt x="11412" y="15535"/>
                  </a:cubicBezTo>
                  <a:cubicBezTo>
                    <a:pt x="12045" y="15535"/>
                    <a:pt x="12659" y="15302"/>
                    <a:pt x="13130" y="14878"/>
                  </a:cubicBezTo>
                  <a:cubicBezTo>
                    <a:pt x="13677" y="14393"/>
                    <a:pt x="13987" y="13698"/>
                    <a:pt x="13987" y="12964"/>
                  </a:cubicBezTo>
                  <a:lnTo>
                    <a:pt x="13987" y="8552"/>
                  </a:lnTo>
                  <a:cubicBezTo>
                    <a:pt x="14464" y="8095"/>
                    <a:pt x="14730" y="7438"/>
                    <a:pt x="14673" y="6737"/>
                  </a:cubicBezTo>
                  <a:cubicBezTo>
                    <a:pt x="14630" y="6166"/>
                    <a:pt x="14363" y="5638"/>
                    <a:pt x="13934" y="5247"/>
                  </a:cubicBezTo>
                  <a:cubicBezTo>
                    <a:pt x="13864" y="5186"/>
                    <a:pt x="13792" y="5129"/>
                    <a:pt x="13716" y="5071"/>
                  </a:cubicBezTo>
                  <a:cubicBezTo>
                    <a:pt x="13859" y="4843"/>
                    <a:pt x="13940" y="4566"/>
                    <a:pt x="13940" y="4276"/>
                  </a:cubicBezTo>
                  <a:cubicBezTo>
                    <a:pt x="13940" y="4181"/>
                    <a:pt x="13930" y="4085"/>
                    <a:pt x="13912" y="3995"/>
                  </a:cubicBezTo>
                  <a:cubicBezTo>
                    <a:pt x="14125" y="3839"/>
                    <a:pt x="14297" y="3624"/>
                    <a:pt x="14397" y="3371"/>
                  </a:cubicBezTo>
                  <a:cubicBezTo>
                    <a:pt x="14849" y="3129"/>
                    <a:pt x="15134" y="2653"/>
                    <a:pt x="15134" y="2129"/>
                  </a:cubicBezTo>
                  <a:cubicBezTo>
                    <a:pt x="15134" y="1611"/>
                    <a:pt x="14849" y="1129"/>
                    <a:pt x="14397" y="886"/>
                  </a:cubicBezTo>
                  <a:cubicBezTo>
                    <a:pt x="14187" y="354"/>
                    <a:pt x="13668" y="1"/>
                    <a:pt x="13097" y="1"/>
                  </a:cubicBezTo>
                  <a:cubicBezTo>
                    <a:pt x="12521" y="1"/>
                    <a:pt x="12007" y="354"/>
                    <a:pt x="11798" y="886"/>
                  </a:cubicBezTo>
                  <a:cubicBezTo>
                    <a:pt x="11345" y="1129"/>
                    <a:pt x="11055" y="1611"/>
                    <a:pt x="11055" y="2129"/>
                  </a:cubicBezTo>
                  <a:cubicBezTo>
                    <a:pt x="11055" y="2338"/>
                    <a:pt x="11102" y="2543"/>
                    <a:pt x="11188" y="2725"/>
                  </a:cubicBezTo>
                  <a:lnTo>
                    <a:pt x="11135" y="2701"/>
                  </a:lnTo>
                  <a:lnTo>
                    <a:pt x="11093" y="2586"/>
                  </a:lnTo>
                  <a:cubicBezTo>
                    <a:pt x="10888" y="2020"/>
                    <a:pt x="10350" y="1644"/>
                    <a:pt x="9750" y="1644"/>
                  </a:cubicBezTo>
                  <a:cubicBezTo>
                    <a:pt x="9489" y="1644"/>
                    <a:pt x="9241" y="1714"/>
                    <a:pt x="9027" y="1844"/>
                  </a:cubicBezTo>
                  <a:cubicBezTo>
                    <a:pt x="8951" y="1453"/>
                    <a:pt x="8746" y="1101"/>
                    <a:pt x="8445" y="834"/>
                  </a:cubicBezTo>
                  <a:cubicBezTo>
                    <a:pt x="8104" y="533"/>
                    <a:pt x="7679" y="386"/>
                    <a:pt x="7256" y="386"/>
                  </a:cubicBezTo>
                  <a:cubicBezTo>
                    <a:pt x="6753" y="386"/>
                    <a:pt x="6251" y="594"/>
                    <a:pt x="5894" y="1000"/>
                  </a:cubicBezTo>
                  <a:cubicBezTo>
                    <a:pt x="5628" y="1301"/>
                    <a:pt x="5475" y="1677"/>
                    <a:pt x="5446" y="2072"/>
                  </a:cubicBezTo>
                  <a:lnTo>
                    <a:pt x="4728" y="2072"/>
                  </a:lnTo>
                  <a:cubicBezTo>
                    <a:pt x="4508" y="2072"/>
                    <a:pt x="4290" y="2105"/>
                    <a:pt x="4080" y="2167"/>
                  </a:cubicBezTo>
                  <a:lnTo>
                    <a:pt x="4080" y="2129"/>
                  </a:lnTo>
                  <a:cubicBezTo>
                    <a:pt x="4080" y="1611"/>
                    <a:pt x="3794" y="1129"/>
                    <a:pt x="3343" y="886"/>
                  </a:cubicBezTo>
                  <a:cubicBezTo>
                    <a:pt x="3132" y="354"/>
                    <a:pt x="2614" y="1"/>
                    <a:pt x="2042"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99" name="Google Shape;2599;p62"/>
            <p:cNvSpPr/>
            <p:nvPr/>
          </p:nvSpPr>
          <p:spPr>
            <a:xfrm>
              <a:off x="1498629" y="3481916"/>
              <a:ext cx="206991" cy="294686"/>
            </a:xfrm>
            <a:custGeom>
              <a:avLst/>
              <a:gdLst/>
              <a:ahLst/>
              <a:cxnLst/>
              <a:rect l="l" t="t" r="r" b="b"/>
              <a:pathLst>
                <a:path w="6819" h="9708" extrusionOk="0">
                  <a:moveTo>
                    <a:pt x="3238" y="0"/>
                  </a:moveTo>
                  <a:cubicBezTo>
                    <a:pt x="2866" y="0"/>
                    <a:pt x="2563" y="301"/>
                    <a:pt x="2563" y="676"/>
                  </a:cubicBezTo>
                  <a:lnTo>
                    <a:pt x="2563" y="2999"/>
                  </a:lnTo>
                  <a:cubicBezTo>
                    <a:pt x="2563" y="3190"/>
                    <a:pt x="2486" y="3366"/>
                    <a:pt x="2348" y="3494"/>
                  </a:cubicBezTo>
                  <a:cubicBezTo>
                    <a:pt x="1258" y="4489"/>
                    <a:pt x="1" y="6528"/>
                    <a:pt x="1" y="7903"/>
                  </a:cubicBezTo>
                  <a:cubicBezTo>
                    <a:pt x="96" y="9707"/>
                    <a:pt x="1529" y="9707"/>
                    <a:pt x="3409" y="9707"/>
                  </a:cubicBezTo>
                  <a:cubicBezTo>
                    <a:pt x="5294" y="9707"/>
                    <a:pt x="6819" y="9707"/>
                    <a:pt x="6819" y="7903"/>
                  </a:cubicBezTo>
                  <a:cubicBezTo>
                    <a:pt x="6819" y="6528"/>
                    <a:pt x="5562" y="4489"/>
                    <a:pt x="4471" y="3494"/>
                  </a:cubicBezTo>
                  <a:cubicBezTo>
                    <a:pt x="4334" y="3366"/>
                    <a:pt x="4257" y="3190"/>
                    <a:pt x="4257" y="2999"/>
                  </a:cubicBezTo>
                  <a:lnTo>
                    <a:pt x="4257" y="676"/>
                  </a:lnTo>
                  <a:cubicBezTo>
                    <a:pt x="4257" y="301"/>
                    <a:pt x="3957" y="0"/>
                    <a:pt x="3585" y="0"/>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0" name="Google Shape;2600;p62"/>
            <p:cNvSpPr/>
            <p:nvPr/>
          </p:nvSpPr>
          <p:spPr>
            <a:xfrm>
              <a:off x="1522641" y="3652457"/>
              <a:ext cx="161762" cy="99595"/>
            </a:xfrm>
            <a:custGeom>
              <a:avLst/>
              <a:gdLst/>
              <a:ahLst/>
              <a:cxnLst/>
              <a:rect l="l" t="t" r="r" b="b"/>
              <a:pathLst>
                <a:path w="5329" h="3281" extrusionOk="0">
                  <a:moveTo>
                    <a:pt x="915" y="0"/>
                  </a:moveTo>
                  <a:cubicBezTo>
                    <a:pt x="495" y="675"/>
                    <a:pt x="262" y="1343"/>
                    <a:pt x="166" y="1923"/>
                  </a:cubicBezTo>
                  <a:cubicBezTo>
                    <a:pt x="1" y="3281"/>
                    <a:pt x="1161" y="3237"/>
                    <a:pt x="2618" y="3242"/>
                  </a:cubicBezTo>
                  <a:cubicBezTo>
                    <a:pt x="2740" y="3242"/>
                    <a:pt x="2862" y="3243"/>
                    <a:pt x="2981" y="3243"/>
                  </a:cubicBezTo>
                  <a:cubicBezTo>
                    <a:pt x="4255" y="3243"/>
                    <a:pt x="5329" y="3170"/>
                    <a:pt x="5090" y="1938"/>
                  </a:cubicBezTo>
                  <a:cubicBezTo>
                    <a:pt x="4980" y="1367"/>
                    <a:pt x="4742" y="675"/>
                    <a:pt x="4323" y="0"/>
                  </a:cubicBez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1" name="Google Shape;2601;p62"/>
            <p:cNvSpPr/>
            <p:nvPr/>
          </p:nvSpPr>
          <p:spPr>
            <a:xfrm>
              <a:off x="1498781" y="3481856"/>
              <a:ext cx="206657" cy="294595"/>
            </a:xfrm>
            <a:custGeom>
              <a:avLst/>
              <a:gdLst/>
              <a:ahLst/>
              <a:cxnLst/>
              <a:rect l="l" t="t" r="r" b="b"/>
              <a:pathLst>
                <a:path w="6808" h="9705" extrusionOk="0">
                  <a:moveTo>
                    <a:pt x="3199" y="1"/>
                  </a:moveTo>
                  <a:cubicBezTo>
                    <a:pt x="3146" y="1"/>
                    <a:pt x="3099" y="9"/>
                    <a:pt x="3048" y="21"/>
                  </a:cubicBezTo>
                  <a:cubicBezTo>
                    <a:pt x="3272" y="92"/>
                    <a:pt x="3419" y="402"/>
                    <a:pt x="3433" y="645"/>
                  </a:cubicBezTo>
                  <a:lnTo>
                    <a:pt x="3433" y="2525"/>
                  </a:lnTo>
                  <a:cubicBezTo>
                    <a:pt x="3419" y="2678"/>
                    <a:pt x="3485" y="2821"/>
                    <a:pt x="3595" y="2920"/>
                  </a:cubicBezTo>
                  <a:cubicBezTo>
                    <a:pt x="4471" y="3730"/>
                    <a:pt x="5494" y="5267"/>
                    <a:pt x="5494" y="6377"/>
                  </a:cubicBezTo>
                  <a:cubicBezTo>
                    <a:pt x="5494" y="7833"/>
                    <a:pt x="4266" y="7833"/>
                    <a:pt x="2747" y="7833"/>
                  </a:cubicBezTo>
                  <a:cubicBezTo>
                    <a:pt x="1495" y="7833"/>
                    <a:pt x="495" y="7833"/>
                    <a:pt x="139" y="7020"/>
                  </a:cubicBezTo>
                  <a:cubicBezTo>
                    <a:pt x="48" y="7329"/>
                    <a:pt x="0" y="7629"/>
                    <a:pt x="0" y="7901"/>
                  </a:cubicBezTo>
                  <a:cubicBezTo>
                    <a:pt x="95" y="9705"/>
                    <a:pt x="1524" y="9705"/>
                    <a:pt x="3404" y="9705"/>
                  </a:cubicBezTo>
                  <a:cubicBezTo>
                    <a:pt x="5285" y="9705"/>
                    <a:pt x="6808" y="9705"/>
                    <a:pt x="6808" y="7901"/>
                  </a:cubicBezTo>
                  <a:cubicBezTo>
                    <a:pt x="6808" y="6530"/>
                    <a:pt x="5551" y="4487"/>
                    <a:pt x="4466" y="3492"/>
                  </a:cubicBezTo>
                  <a:cubicBezTo>
                    <a:pt x="4329" y="3364"/>
                    <a:pt x="4247" y="3188"/>
                    <a:pt x="4252" y="2997"/>
                  </a:cubicBezTo>
                  <a:lnTo>
                    <a:pt x="4252" y="674"/>
                  </a:lnTo>
                  <a:cubicBezTo>
                    <a:pt x="4247" y="305"/>
                    <a:pt x="3951" y="2"/>
                    <a:pt x="3584" y="2"/>
                  </a:cubicBezTo>
                  <a:cubicBezTo>
                    <a:pt x="3581" y="2"/>
                    <a:pt x="3578" y="2"/>
                    <a:pt x="3576" y="2"/>
                  </a:cubicBezTo>
                  <a:lnTo>
                    <a:pt x="3233" y="2"/>
                  </a:lnTo>
                  <a:cubicBezTo>
                    <a:pt x="3221" y="1"/>
                    <a:pt x="3210" y="1"/>
                    <a:pt x="3199"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2" name="Google Shape;2602;p62"/>
            <p:cNvSpPr/>
            <p:nvPr/>
          </p:nvSpPr>
          <p:spPr>
            <a:xfrm>
              <a:off x="1525070" y="3674860"/>
              <a:ext cx="159303" cy="77193"/>
            </a:xfrm>
            <a:custGeom>
              <a:avLst/>
              <a:gdLst/>
              <a:ahLst/>
              <a:cxnLst/>
              <a:rect l="l" t="t" r="r" b="b"/>
              <a:pathLst>
                <a:path w="5248" h="2543" extrusionOk="0">
                  <a:moveTo>
                    <a:pt x="4628" y="0"/>
                  </a:moveTo>
                  <a:lnTo>
                    <a:pt x="4628" y="19"/>
                  </a:lnTo>
                  <a:cubicBezTo>
                    <a:pt x="4628" y="1475"/>
                    <a:pt x="3400" y="1475"/>
                    <a:pt x="1881" y="1475"/>
                  </a:cubicBezTo>
                  <a:cubicBezTo>
                    <a:pt x="1177" y="1475"/>
                    <a:pt x="549" y="1475"/>
                    <a:pt x="72" y="1328"/>
                  </a:cubicBezTo>
                  <a:lnTo>
                    <a:pt x="72" y="1328"/>
                  </a:lnTo>
                  <a:cubicBezTo>
                    <a:pt x="1" y="2543"/>
                    <a:pt x="1134" y="2504"/>
                    <a:pt x="2538" y="2508"/>
                  </a:cubicBezTo>
                  <a:cubicBezTo>
                    <a:pt x="2666" y="2509"/>
                    <a:pt x="2793" y="2510"/>
                    <a:pt x="2918" y="2510"/>
                  </a:cubicBezTo>
                  <a:cubicBezTo>
                    <a:pt x="4184" y="2510"/>
                    <a:pt x="5248" y="2430"/>
                    <a:pt x="5010" y="1200"/>
                  </a:cubicBezTo>
                  <a:cubicBezTo>
                    <a:pt x="4938" y="838"/>
                    <a:pt x="4814" y="429"/>
                    <a:pt x="4628"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3" name="Google Shape;2603;p62"/>
            <p:cNvSpPr/>
            <p:nvPr/>
          </p:nvSpPr>
          <p:spPr>
            <a:xfrm>
              <a:off x="1561649" y="3464553"/>
              <a:ext cx="80957" cy="37033"/>
            </a:xfrm>
            <a:custGeom>
              <a:avLst/>
              <a:gdLst/>
              <a:ahLst/>
              <a:cxnLst/>
              <a:rect l="l" t="t" r="r" b="b"/>
              <a:pathLst>
                <a:path w="2667" h="1220" extrusionOk="0">
                  <a:moveTo>
                    <a:pt x="615" y="1"/>
                  </a:moveTo>
                  <a:cubicBezTo>
                    <a:pt x="276" y="1"/>
                    <a:pt x="1" y="282"/>
                    <a:pt x="6" y="625"/>
                  </a:cubicBezTo>
                  <a:cubicBezTo>
                    <a:pt x="15" y="953"/>
                    <a:pt x="305" y="1220"/>
                    <a:pt x="629" y="1220"/>
                  </a:cubicBezTo>
                  <a:lnTo>
                    <a:pt x="2047" y="1220"/>
                  </a:lnTo>
                  <a:cubicBezTo>
                    <a:pt x="2390" y="1220"/>
                    <a:pt x="2667" y="939"/>
                    <a:pt x="2657" y="596"/>
                  </a:cubicBezTo>
                  <a:cubicBezTo>
                    <a:pt x="2647" y="267"/>
                    <a:pt x="2362" y="1"/>
                    <a:pt x="2034"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4" name="Google Shape;2604;p62"/>
            <p:cNvSpPr/>
            <p:nvPr/>
          </p:nvSpPr>
          <p:spPr>
            <a:xfrm>
              <a:off x="1753864" y="3570344"/>
              <a:ext cx="59557" cy="206384"/>
            </a:xfrm>
            <a:custGeom>
              <a:avLst/>
              <a:gdLst/>
              <a:ahLst/>
              <a:cxnLst/>
              <a:rect l="l" t="t" r="r" b="b"/>
              <a:pathLst>
                <a:path w="1962" h="6799" extrusionOk="0">
                  <a:moveTo>
                    <a:pt x="0" y="1"/>
                  </a:moveTo>
                  <a:lnTo>
                    <a:pt x="0" y="5804"/>
                  </a:lnTo>
                  <a:cubicBezTo>
                    <a:pt x="0" y="6313"/>
                    <a:pt x="386" y="6751"/>
                    <a:pt x="890" y="6794"/>
                  </a:cubicBezTo>
                  <a:cubicBezTo>
                    <a:pt x="921" y="6797"/>
                    <a:pt x="952" y="6799"/>
                    <a:pt x="982" y="6799"/>
                  </a:cubicBezTo>
                  <a:cubicBezTo>
                    <a:pt x="1526" y="6799"/>
                    <a:pt x="1962" y="6360"/>
                    <a:pt x="1962" y="5819"/>
                  </a:cubicBezTo>
                  <a:lnTo>
                    <a:pt x="1962" y="1"/>
                  </a:ln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5" name="Google Shape;2605;p62"/>
            <p:cNvSpPr/>
            <p:nvPr/>
          </p:nvSpPr>
          <p:spPr>
            <a:xfrm>
              <a:off x="1730429" y="3542598"/>
              <a:ext cx="104239" cy="41070"/>
            </a:xfrm>
            <a:custGeom>
              <a:avLst/>
              <a:gdLst/>
              <a:ahLst/>
              <a:cxnLst/>
              <a:rect l="l" t="t" r="r" b="b"/>
              <a:pathLst>
                <a:path w="3434" h="1353" extrusionOk="0">
                  <a:moveTo>
                    <a:pt x="743" y="1"/>
                  </a:moveTo>
                  <a:cubicBezTo>
                    <a:pt x="330" y="1"/>
                    <a:pt x="1" y="376"/>
                    <a:pt x="77" y="805"/>
                  </a:cubicBezTo>
                  <a:cubicBezTo>
                    <a:pt x="134" y="1105"/>
                    <a:pt x="444" y="1352"/>
                    <a:pt x="748" y="1352"/>
                  </a:cubicBezTo>
                  <a:lnTo>
                    <a:pt x="2758" y="1352"/>
                  </a:lnTo>
                  <a:cubicBezTo>
                    <a:pt x="3134" y="1352"/>
                    <a:pt x="3433" y="1048"/>
                    <a:pt x="3433" y="677"/>
                  </a:cubicBezTo>
                  <a:cubicBezTo>
                    <a:pt x="3433" y="306"/>
                    <a:pt x="3134" y="1"/>
                    <a:pt x="2758"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6" name="Google Shape;2606;p62"/>
            <p:cNvSpPr/>
            <p:nvPr/>
          </p:nvSpPr>
          <p:spPr>
            <a:xfrm>
              <a:off x="1783340" y="3583640"/>
              <a:ext cx="35303" cy="193119"/>
            </a:xfrm>
            <a:custGeom>
              <a:avLst/>
              <a:gdLst/>
              <a:ahLst/>
              <a:cxnLst/>
              <a:rect l="l" t="t" r="r" b="b"/>
              <a:pathLst>
                <a:path w="1163" h="6362" extrusionOk="0">
                  <a:moveTo>
                    <a:pt x="0" y="0"/>
                  </a:moveTo>
                  <a:lnTo>
                    <a:pt x="0" y="6361"/>
                  </a:lnTo>
                  <a:lnTo>
                    <a:pt x="143" y="6361"/>
                  </a:lnTo>
                  <a:cubicBezTo>
                    <a:pt x="705" y="6361"/>
                    <a:pt x="1162" y="5909"/>
                    <a:pt x="1162" y="5348"/>
                  </a:cubicBezTo>
                  <a:lnTo>
                    <a:pt x="1162" y="0"/>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7" name="Google Shape;2607;p62"/>
            <p:cNvSpPr/>
            <p:nvPr/>
          </p:nvSpPr>
          <p:spPr>
            <a:xfrm>
              <a:off x="1521336" y="3647813"/>
              <a:ext cx="162885" cy="107851"/>
            </a:xfrm>
            <a:custGeom>
              <a:avLst/>
              <a:gdLst/>
              <a:ahLst/>
              <a:cxnLst/>
              <a:rect l="l" t="t" r="r" b="b"/>
              <a:pathLst>
                <a:path w="5366" h="3553" extrusionOk="0">
                  <a:moveTo>
                    <a:pt x="4276" y="305"/>
                  </a:moveTo>
                  <a:cubicBezTo>
                    <a:pt x="4704" y="1015"/>
                    <a:pt x="4894" y="1676"/>
                    <a:pt x="4975" y="2114"/>
                  </a:cubicBezTo>
                  <a:cubicBezTo>
                    <a:pt x="5042" y="2447"/>
                    <a:pt x="5004" y="2691"/>
                    <a:pt x="4865" y="2857"/>
                  </a:cubicBezTo>
                  <a:cubicBezTo>
                    <a:pt x="4578" y="3205"/>
                    <a:pt x="3845" y="3239"/>
                    <a:pt x="3034" y="3239"/>
                  </a:cubicBezTo>
                  <a:cubicBezTo>
                    <a:pt x="2945" y="3239"/>
                    <a:pt x="2856" y="3239"/>
                    <a:pt x="2766" y="3238"/>
                  </a:cubicBezTo>
                  <a:lnTo>
                    <a:pt x="2523" y="3238"/>
                  </a:lnTo>
                  <a:cubicBezTo>
                    <a:pt x="1619" y="3234"/>
                    <a:pt x="843" y="3234"/>
                    <a:pt x="519" y="2871"/>
                  </a:cubicBezTo>
                  <a:cubicBezTo>
                    <a:pt x="371" y="2700"/>
                    <a:pt x="319" y="2447"/>
                    <a:pt x="362" y="2096"/>
                  </a:cubicBezTo>
                  <a:cubicBezTo>
                    <a:pt x="457" y="1509"/>
                    <a:pt x="690" y="891"/>
                    <a:pt x="1043" y="305"/>
                  </a:cubicBezTo>
                  <a:close/>
                  <a:moveTo>
                    <a:pt x="958" y="0"/>
                  </a:moveTo>
                  <a:cubicBezTo>
                    <a:pt x="905" y="0"/>
                    <a:pt x="852" y="29"/>
                    <a:pt x="824" y="72"/>
                  </a:cubicBezTo>
                  <a:cubicBezTo>
                    <a:pt x="429" y="720"/>
                    <a:pt x="162" y="1400"/>
                    <a:pt x="57" y="2052"/>
                  </a:cubicBezTo>
                  <a:lnTo>
                    <a:pt x="57" y="2057"/>
                  </a:lnTo>
                  <a:cubicBezTo>
                    <a:pt x="0" y="2505"/>
                    <a:pt x="77" y="2838"/>
                    <a:pt x="286" y="3080"/>
                  </a:cubicBezTo>
                  <a:cubicBezTo>
                    <a:pt x="701" y="3548"/>
                    <a:pt x="1543" y="3548"/>
                    <a:pt x="2523" y="3552"/>
                  </a:cubicBezTo>
                  <a:lnTo>
                    <a:pt x="3014" y="3552"/>
                  </a:lnTo>
                  <a:cubicBezTo>
                    <a:pt x="3909" y="3552"/>
                    <a:pt x="4728" y="3519"/>
                    <a:pt x="5109" y="3056"/>
                  </a:cubicBezTo>
                  <a:cubicBezTo>
                    <a:pt x="5309" y="2814"/>
                    <a:pt x="5366" y="2491"/>
                    <a:pt x="5280" y="2062"/>
                  </a:cubicBezTo>
                  <a:cubicBezTo>
                    <a:pt x="5190" y="1586"/>
                    <a:pt x="4975" y="852"/>
                    <a:pt x="4494" y="72"/>
                  </a:cubicBezTo>
                  <a:cubicBezTo>
                    <a:pt x="4465" y="29"/>
                    <a:pt x="4419" y="0"/>
                    <a:pt x="436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8" name="Google Shape;2608;p62"/>
            <p:cNvSpPr/>
            <p:nvPr/>
          </p:nvSpPr>
          <p:spPr>
            <a:xfrm>
              <a:off x="1490373" y="3456478"/>
              <a:ext cx="222897" cy="327773"/>
            </a:xfrm>
            <a:custGeom>
              <a:avLst/>
              <a:gdLst/>
              <a:ahLst/>
              <a:cxnLst/>
              <a:rect l="l" t="t" r="r" b="b"/>
              <a:pathLst>
                <a:path w="7343" h="10798" extrusionOk="0">
                  <a:moveTo>
                    <a:pt x="4382" y="515"/>
                  </a:moveTo>
                  <a:cubicBezTo>
                    <a:pt x="4571" y="515"/>
                    <a:pt x="4738" y="662"/>
                    <a:pt x="4743" y="853"/>
                  </a:cubicBezTo>
                  <a:cubicBezTo>
                    <a:pt x="4753" y="1053"/>
                    <a:pt x="4591" y="1219"/>
                    <a:pt x="4391" y="1219"/>
                  </a:cubicBezTo>
                  <a:lnTo>
                    <a:pt x="2977" y="1219"/>
                  </a:lnTo>
                  <a:cubicBezTo>
                    <a:pt x="2787" y="1219"/>
                    <a:pt x="2624" y="1071"/>
                    <a:pt x="2615" y="881"/>
                  </a:cubicBezTo>
                  <a:cubicBezTo>
                    <a:pt x="2611" y="681"/>
                    <a:pt x="2772" y="515"/>
                    <a:pt x="2967" y="515"/>
                  </a:cubicBezTo>
                  <a:close/>
                  <a:moveTo>
                    <a:pt x="4263" y="1733"/>
                  </a:moveTo>
                  <a:lnTo>
                    <a:pt x="4263" y="3828"/>
                  </a:lnTo>
                  <a:cubicBezTo>
                    <a:pt x="4263" y="4090"/>
                    <a:pt x="4371" y="4338"/>
                    <a:pt x="4562" y="4514"/>
                  </a:cubicBezTo>
                  <a:cubicBezTo>
                    <a:pt x="5628" y="5494"/>
                    <a:pt x="6823" y="7465"/>
                    <a:pt x="6823" y="8731"/>
                  </a:cubicBezTo>
                  <a:cubicBezTo>
                    <a:pt x="6823" y="9455"/>
                    <a:pt x="6577" y="9860"/>
                    <a:pt x="5995" y="10069"/>
                  </a:cubicBezTo>
                  <a:cubicBezTo>
                    <a:pt x="5419" y="10279"/>
                    <a:pt x="4571" y="10279"/>
                    <a:pt x="3672" y="10279"/>
                  </a:cubicBezTo>
                  <a:cubicBezTo>
                    <a:pt x="2749" y="10279"/>
                    <a:pt x="1949" y="10279"/>
                    <a:pt x="1387" y="10069"/>
                  </a:cubicBezTo>
                  <a:cubicBezTo>
                    <a:pt x="829" y="9864"/>
                    <a:pt x="563" y="9445"/>
                    <a:pt x="521" y="8726"/>
                  </a:cubicBezTo>
                  <a:cubicBezTo>
                    <a:pt x="525" y="7460"/>
                    <a:pt x="1715" y="5490"/>
                    <a:pt x="2787" y="4514"/>
                  </a:cubicBezTo>
                  <a:cubicBezTo>
                    <a:pt x="2972" y="4338"/>
                    <a:pt x="3081" y="4090"/>
                    <a:pt x="3081" y="3828"/>
                  </a:cubicBezTo>
                  <a:lnTo>
                    <a:pt x="3081" y="1733"/>
                  </a:lnTo>
                  <a:close/>
                  <a:moveTo>
                    <a:pt x="2963" y="1"/>
                  </a:moveTo>
                  <a:cubicBezTo>
                    <a:pt x="2510" y="1"/>
                    <a:pt x="2120" y="343"/>
                    <a:pt x="2082" y="796"/>
                  </a:cubicBezTo>
                  <a:cubicBezTo>
                    <a:pt x="2053" y="1167"/>
                    <a:pt x="2258" y="1495"/>
                    <a:pt x="2567" y="1647"/>
                  </a:cubicBezTo>
                  <a:lnTo>
                    <a:pt x="2567" y="3833"/>
                  </a:lnTo>
                  <a:cubicBezTo>
                    <a:pt x="2567" y="3952"/>
                    <a:pt x="2520" y="4061"/>
                    <a:pt x="2435" y="4138"/>
                  </a:cubicBezTo>
                  <a:cubicBezTo>
                    <a:pt x="1263" y="5213"/>
                    <a:pt x="1" y="7318"/>
                    <a:pt x="1" y="8737"/>
                  </a:cubicBezTo>
                  <a:cubicBezTo>
                    <a:pt x="1" y="8741"/>
                    <a:pt x="1" y="8746"/>
                    <a:pt x="7" y="8750"/>
                  </a:cubicBezTo>
                  <a:cubicBezTo>
                    <a:pt x="53" y="9679"/>
                    <a:pt x="444" y="10269"/>
                    <a:pt x="1206" y="10555"/>
                  </a:cubicBezTo>
                  <a:cubicBezTo>
                    <a:pt x="1853" y="10798"/>
                    <a:pt x="2696" y="10798"/>
                    <a:pt x="3672" y="10798"/>
                  </a:cubicBezTo>
                  <a:cubicBezTo>
                    <a:pt x="4619" y="10798"/>
                    <a:pt x="5514" y="10798"/>
                    <a:pt x="6177" y="10555"/>
                  </a:cubicBezTo>
                  <a:cubicBezTo>
                    <a:pt x="6962" y="10269"/>
                    <a:pt x="7342" y="9674"/>
                    <a:pt x="7342" y="8737"/>
                  </a:cubicBezTo>
                  <a:cubicBezTo>
                    <a:pt x="7342" y="7318"/>
                    <a:pt x="6085" y="5213"/>
                    <a:pt x="4909" y="4138"/>
                  </a:cubicBezTo>
                  <a:cubicBezTo>
                    <a:pt x="4824" y="4061"/>
                    <a:pt x="4777" y="3952"/>
                    <a:pt x="4777" y="3833"/>
                  </a:cubicBezTo>
                  <a:lnTo>
                    <a:pt x="4777" y="1647"/>
                  </a:lnTo>
                  <a:cubicBezTo>
                    <a:pt x="5085" y="1495"/>
                    <a:pt x="5291" y="1167"/>
                    <a:pt x="5263" y="796"/>
                  </a:cubicBezTo>
                  <a:cubicBezTo>
                    <a:pt x="5224" y="343"/>
                    <a:pt x="4834" y="1"/>
                    <a:pt x="438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09" name="Google Shape;2609;p62"/>
            <p:cNvSpPr/>
            <p:nvPr/>
          </p:nvSpPr>
          <p:spPr>
            <a:xfrm>
              <a:off x="1723629" y="3535070"/>
              <a:ext cx="119417" cy="249154"/>
            </a:xfrm>
            <a:custGeom>
              <a:avLst/>
              <a:gdLst/>
              <a:ahLst/>
              <a:cxnLst/>
              <a:rect l="l" t="t" r="r" b="b"/>
              <a:pathLst>
                <a:path w="3934" h="8208" extrusionOk="0">
                  <a:moveTo>
                    <a:pt x="2977" y="515"/>
                  </a:moveTo>
                  <a:cubicBezTo>
                    <a:pt x="3177" y="515"/>
                    <a:pt x="3353" y="653"/>
                    <a:pt x="3395" y="848"/>
                  </a:cubicBezTo>
                  <a:cubicBezTo>
                    <a:pt x="3448" y="1115"/>
                    <a:pt x="3244" y="1353"/>
                    <a:pt x="2986" y="1353"/>
                  </a:cubicBezTo>
                  <a:lnTo>
                    <a:pt x="972" y="1353"/>
                  </a:lnTo>
                  <a:cubicBezTo>
                    <a:pt x="772" y="1353"/>
                    <a:pt x="596" y="1215"/>
                    <a:pt x="554" y="1020"/>
                  </a:cubicBezTo>
                  <a:cubicBezTo>
                    <a:pt x="501" y="754"/>
                    <a:pt x="706" y="515"/>
                    <a:pt x="967" y="515"/>
                  </a:cubicBezTo>
                  <a:close/>
                  <a:moveTo>
                    <a:pt x="2692" y="1868"/>
                  </a:moveTo>
                  <a:lnTo>
                    <a:pt x="2692" y="6970"/>
                  </a:lnTo>
                  <a:cubicBezTo>
                    <a:pt x="2692" y="7370"/>
                    <a:pt x="2367" y="7695"/>
                    <a:pt x="1967" y="7695"/>
                  </a:cubicBezTo>
                  <a:cubicBezTo>
                    <a:pt x="1567" y="7695"/>
                    <a:pt x="1244" y="7370"/>
                    <a:pt x="1244" y="6970"/>
                  </a:cubicBezTo>
                  <a:lnTo>
                    <a:pt x="1244" y="5885"/>
                  </a:lnTo>
                  <a:lnTo>
                    <a:pt x="1967" y="5885"/>
                  </a:lnTo>
                  <a:cubicBezTo>
                    <a:pt x="2092" y="5885"/>
                    <a:pt x="2200" y="5799"/>
                    <a:pt x="2224" y="5676"/>
                  </a:cubicBezTo>
                  <a:cubicBezTo>
                    <a:pt x="2253" y="5514"/>
                    <a:pt x="2129" y="5371"/>
                    <a:pt x="1972" y="5371"/>
                  </a:cubicBezTo>
                  <a:lnTo>
                    <a:pt x="1244" y="5371"/>
                  </a:lnTo>
                  <a:lnTo>
                    <a:pt x="1263" y="4819"/>
                  </a:lnTo>
                  <a:lnTo>
                    <a:pt x="1987" y="4819"/>
                  </a:lnTo>
                  <a:cubicBezTo>
                    <a:pt x="2110" y="4819"/>
                    <a:pt x="2220" y="4733"/>
                    <a:pt x="2244" y="4610"/>
                  </a:cubicBezTo>
                  <a:cubicBezTo>
                    <a:pt x="2272" y="4448"/>
                    <a:pt x="2149" y="4305"/>
                    <a:pt x="1991" y="4305"/>
                  </a:cubicBezTo>
                  <a:lnTo>
                    <a:pt x="1263" y="4305"/>
                  </a:lnTo>
                  <a:lnTo>
                    <a:pt x="1263" y="3753"/>
                  </a:lnTo>
                  <a:lnTo>
                    <a:pt x="1987" y="3753"/>
                  </a:lnTo>
                  <a:cubicBezTo>
                    <a:pt x="2110" y="3753"/>
                    <a:pt x="2220" y="3667"/>
                    <a:pt x="2244" y="3543"/>
                  </a:cubicBezTo>
                  <a:cubicBezTo>
                    <a:pt x="2272" y="3382"/>
                    <a:pt x="2149" y="3239"/>
                    <a:pt x="1991" y="3239"/>
                  </a:cubicBezTo>
                  <a:lnTo>
                    <a:pt x="1244" y="3239"/>
                  </a:lnTo>
                  <a:lnTo>
                    <a:pt x="1244" y="1868"/>
                  </a:lnTo>
                  <a:close/>
                  <a:moveTo>
                    <a:pt x="972" y="1"/>
                  </a:moveTo>
                  <a:cubicBezTo>
                    <a:pt x="486" y="1"/>
                    <a:pt x="73" y="367"/>
                    <a:pt x="35" y="853"/>
                  </a:cubicBezTo>
                  <a:cubicBezTo>
                    <a:pt x="1" y="1320"/>
                    <a:pt x="306" y="1720"/>
                    <a:pt x="730" y="1824"/>
                  </a:cubicBezTo>
                  <a:lnTo>
                    <a:pt x="730" y="6957"/>
                  </a:lnTo>
                  <a:cubicBezTo>
                    <a:pt x="730" y="7585"/>
                    <a:pt x="1196" y="8128"/>
                    <a:pt x="1824" y="8199"/>
                  </a:cubicBezTo>
                  <a:cubicBezTo>
                    <a:pt x="1873" y="8204"/>
                    <a:pt x="1922" y="8207"/>
                    <a:pt x="1970" y="8207"/>
                  </a:cubicBezTo>
                  <a:cubicBezTo>
                    <a:pt x="2652" y="8207"/>
                    <a:pt x="3206" y="7652"/>
                    <a:pt x="3206" y="6970"/>
                  </a:cubicBezTo>
                  <a:lnTo>
                    <a:pt x="3206" y="1824"/>
                  </a:lnTo>
                  <a:cubicBezTo>
                    <a:pt x="3629" y="1715"/>
                    <a:pt x="3934" y="1315"/>
                    <a:pt x="3896" y="853"/>
                  </a:cubicBezTo>
                  <a:cubicBezTo>
                    <a:pt x="3857" y="367"/>
                    <a:pt x="3443" y="1"/>
                    <a:pt x="2958"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0" name="Google Shape;2610;p62"/>
            <p:cNvSpPr/>
            <p:nvPr/>
          </p:nvSpPr>
          <p:spPr>
            <a:xfrm>
              <a:off x="1637661" y="3675406"/>
              <a:ext cx="9289" cy="18699"/>
            </a:xfrm>
            <a:custGeom>
              <a:avLst/>
              <a:gdLst/>
              <a:ahLst/>
              <a:cxnLst/>
              <a:rect l="l" t="t" r="r" b="b"/>
              <a:pathLst>
                <a:path w="306" h="616" extrusionOk="0">
                  <a:moveTo>
                    <a:pt x="155" y="0"/>
                  </a:moveTo>
                  <a:cubicBezTo>
                    <a:pt x="72" y="0"/>
                    <a:pt x="0" y="71"/>
                    <a:pt x="0" y="154"/>
                  </a:cubicBezTo>
                  <a:lnTo>
                    <a:pt x="0" y="462"/>
                  </a:lnTo>
                  <a:cubicBezTo>
                    <a:pt x="0" y="545"/>
                    <a:pt x="72" y="615"/>
                    <a:pt x="155" y="615"/>
                  </a:cubicBezTo>
                  <a:cubicBezTo>
                    <a:pt x="157" y="615"/>
                    <a:pt x="160" y="615"/>
                    <a:pt x="163" y="615"/>
                  </a:cubicBezTo>
                  <a:cubicBezTo>
                    <a:pt x="244" y="611"/>
                    <a:pt x="305" y="539"/>
                    <a:pt x="305" y="458"/>
                  </a:cubicBezTo>
                  <a:lnTo>
                    <a:pt x="305" y="163"/>
                  </a:lnTo>
                  <a:cubicBezTo>
                    <a:pt x="305" y="82"/>
                    <a:pt x="244" y="11"/>
                    <a:pt x="163" y="1"/>
                  </a:cubicBezTo>
                  <a:cubicBezTo>
                    <a:pt x="160" y="0"/>
                    <a:pt x="157" y="0"/>
                    <a:pt x="15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1" name="Google Shape;2611;p62"/>
            <p:cNvSpPr/>
            <p:nvPr/>
          </p:nvSpPr>
          <p:spPr>
            <a:xfrm>
              <a:off x="1612829" y="3709071"/>
              <a:ext cx="9258" cy="18547"/>
            </a:xfrm>
            <a:custGeom>
              <a:avLst/>
              <a:gdLst/>
              <a:ahLst/>
              <a:cxnLst/>
              <a:rect l="l" t="t" r="r" b="b"/>
              <a:pathLst>
                <a:path w="305" h="611" extrusionOk="0">
                  <a:moveTo>
                    <a:pt x="146" y="0"/>
                  </a:moveTo>
                  <a:cubicBezTo>
                    <a:pt x="67" y="0"/>
                    <a:pt x="0" y="68"/>
                    <a:pt x="0" y="148"/>
                  </a:cubicBezTo>
                  <a:lnTo>
                    <a:pt x="0" y="458"/>
                  </a:lnTo>
                  <a:cubicBezTo>
                    <a:pt x="0" y="541"/>
                    <a:pt x="70" y="610"/>
                    <a:pt x="152" y="610"/>
                  </a:cubicBezTo>
                  <a:cubicBezTo>
                    <a:pt x="155" y="610"/>
                    <a:pt x="158" y="610"/>
                    <a:pt x="161" y="610"/>
                  </a:cubicBezTo>
                  <a:cubicBezTo>
                    <a:pt x="242" y="605"/>
                    <a:pt x="304" y="535"/>
                    <a:pt x="304" y="453"/>
                  </a:cubicBezTo>
                  <a:lnTo>
                    <a:pt x="304" y="159"/>
                  </a:lnTo>
                  <a:cubicBezTo>
                    <a:pt x="304" y="78"/>
                    <a:pt x="242" y="6"/>
                    <a:pt x="161" y="1"/>
                  </a:cubicBezTo>
                  <a:cubicBezTo>
                    <a:pt x="156" y="0"/>
                    <a:pt x="151" y="0"/>
                    <a:pt x="14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2" name="Google Shape;2612;p62"/>
            <p:cNvSpPr/>
            <p:nvPr/>
          </p:nvSpPr>
          <p:spPr>
            <a:xfrm>
              <a:off x="1566263" y="3675406"/>
              <a:ext cx="31994" cy="31964"/>
            </a:xfrm>
            <a:custGeom>
              <a:avLst/>
              <a:gdLst/>
              <a:ahLst/>
              <a:cxnLst/>
              <a:rect l="l" t="t" r="r" b="b"/>
              <a:pathLst>
                <a:path w="1054" h="1053" extrusionOk="0">
                  <a:moveTo>
                    <a:pt x="524" y="306"/>
                  </a:moveTo>
                  <a:cubicBezTo>
                    <a:pt x="649" y="306"/>
                    <a:pt x="744" y="405"/>
                    <a:pt x="744" y="525"/>
                  </a:cubicBezTo>
                  <a:cubicBezTo>
                    <a:pt x="744" y="648"/>
                    <a:pt x="649" y="743"/>
                    <a:pt x="524" y="743"/>
                  </a:cubicBezTo>
                  <a:cubicBezTo>
                    <a:pt x="405" y="743"/>
                    <a:pt x="306" y="648"/>
                    <a:pt x="306" y="525"/>
                  </a:cubicBezTo>
                  <a:cubicBezTo>
                    <a:pt x="306" y="405"/>
                    <a:pt x="405" y="306"/>
                    <a:pt x="524" y="306"/>
                  </a:cubicBezTo>
                  <a:close/>
                  <a:moveTo>
                    <a:pt x="524" y="1"/>
                  </a:moveTo>
                  <a:cubicBezTo>
                    <a:pt x="239" y="1"/>
                    <a:pt x="1" y="234"/>
                    <a:pt x="1" y="525"/>
                  </a:cubicBezTo>
                  <a:cubicBezTo>
                    <a:pt x="1" y="815"/>
                    <a:pt x="239" y="1053"/>
                    <a:pt x="524" y="1053"/>
                  </a:cubicBezTo>
                  <a:cubicBezTo>
                    <a:pt x="814" y="1053"/>
                    <a:pt x="1053" y="815"/>
                    <a:pt x="1053" y="525"/>
                  </a:cubicBezTo>
                  <a:cubicBezTo>
                    <a:pt x="1053" y="234"/>
                    <a:pt x="814" y="1"/>
                    <a:pt x="524"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3" name="Google Shape;2613;p62"/>
            <p:cNvSpPr/>
            <p:nvPr/>
          </p:nvSpPr>
          <p:spPr>
            <a:xfrm>
              <a:off x="1561345" y="3607894"/>
              <a:ext cx="28777" cy="28959"/>
            </a:xfrm>
            <a:custGeom>
              <a:avLst/>
              <a:gdLst/>
              <a:ahLst/>
              <a:cxnLst/>
              <a:rect l="l" t="t" r="r" b="b"/>
              <a:pathLst>
                <a:path w="948" h="954" extrusionOk="0">
                  <a:moveTo>
                    <a:pt x="665" y="1"/>
                  </a:moveTo>
                  <a:cubicBezTo>
                    <a:pt x="597" y="1"/>
                    <a:pt x="529" y="28"/>
                    <a:pt x="477" y="82"/>
                  </a:cubicBezTo>
                  <a:cubicBezTo>
                    <a:pt x="339" y="230"/>
                    <a:pt x="211" y="387"/>
                    <a:pt x="86" y="544"/>
                  </a:cubicBezTo>
                  <a:cubicBezTo>
                    <a:pt x="1" y="658"/>
                    <a:pt x="25" y="820"/>
                    <a:pt x="139" y="906"/>
                  </a:cubicBezTo>
                  <a:cubicBezTo>
                    <a:pt x="182" y="939"/>
                    <a:pt x="239" y="954"/>
                    <a:pt x="291" y="954"/>
                  </a:cubicBezTo>
                  <a:cubicBezTo>
                    <a:pt x="367" y="954"/>
                    <a:pt x="444" y="921"/>
                    <a:pt x="497" y="853"/>
                  </a:cubicBezTo>
                  <a:cubicBezTo>
                    <a:pt x="605" y="706"/>
                    <a:pt x="725" y="568"/>
                    <a:pt x="848" y="435"/>
                  </a:cubicBezTo>
                  <a:cubicBezTo>
                    <a:pt x="948" y="330"/>
                    <a:pt x="943" y="168"/>
                    <a:pt x="839" y="73"/>
                  </a:cubicBezTo>
                  <a:cubicBezTo>
                    <a:pt x="791" y="25"/>
                    <a:pt x="728" y="1"/>
                    <a:pt x="66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4" name="Google Shape;2614;p62"/>
            <p:cNvSpPr/>
            <p:nvPr/>
          </p:nvSpPr>
          <p:spPr>
            <a:xfrm>
              <a:off x="1588544" y="3592231"/>
              <a:ext cx="19518" cy="17029"/>
            </a:xfrm>
            <a:custGeom>
              <a:avLst/>
              <a:gdLst/>
              <a:ahLst/>
              <a:cxnLst/>
              <a:rect l="l" t="t" r="r" b="b"/>
              <a:pathLst>
                <a:path w="643" h="561" extrusionOk="0">
                  <a:moveTo>
                    <a:pt x="352" y="0"/>
                  </a:moveTo>
                  <a:cubicBezTo>
                    <a:pt x="301" y="0"/>
                    <a:pt x="250" y="15"/>
                    <a:pt x="205" y="46"/>
                  </a:cubicBezTo>
                  <a:cubicBezTo>
                    <a:pt x="181" y="60"/>
                    <a:pt x="157" y="79"/>
                    <a:pt x="133" y="99"/>
                  </a:cubicBezTo>
                  <a:cubicBezTo>
                    <a:pt x="19" y="185"/>
                    <a:pt x="0" y="346"/>
                    <a:pt x="86" y="455"/>
                  </a:cubicBezTo>
                  <a:cubicBezTo>
                    <a:pt x="133" y="523"/>
                    <a:pt x="210" y="560"/>
                    <a:pt x="286" y="560"/>
                  </a:cubicBezTo>
                  <a:cubicBezTo>
                    <a:pt x="366" y="560"/>
                    <a:pt x="438" y="512"/>
                    <a:pt x="495" y="466"/>
                  </a:cubicBezTo>
                  <a:cubicBezTo>
                    <a:pt x="614" y="385"/>
                    <a:pt x="643" y="227"/>
                    <a:pt x="561" y="113"/>
                  </a:cubicBezTo>
                  <a:cubicBezTo>
                    <a:pt x="511" y="39"/>
                    <a:pt x="433" y="0"/>
                    <a:pt x="35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5" name="Google Shape;2615;p62"/>
            <p:cNvSpPr/>
            <p:nvPr/>
          </p:nvSpPr>
          <p:spPr>
            <a:xfrm>
              <a:off x="1640848" y="3405267"/>
              <a:ext cx="32116" cy="28868"/>
            </a:xfrm>
            <a:custGeom>
              <a:avLst/>
              <a:gdLst/>
              <a:ahLst/>
              <a:cxnLst/>
              <a:rect l="l" t="t" r="r" b="b"/>
              <a:pathLst>
                <a:path w="1058" h="951" extrusionOk="0">
                  <a:moveTo>
                    <a:pt x="530" y="0"/>
                  </a:moveTo>
                  <a:cubicBezTo>
                    <a:pt x="398" y="0"/>
                    <a:pt x="267" y="55"/>
                    <a:pt x="172" y="163"/>
                  </a:cubicBezTo>
                  <a:cubicBezTo>
                    <a:pt x="0" y="359"/>
                    <a:pt x="20" y="659"/>
                    <a:pt x="214" y="831"/>
                  </a:cubicBezTo>
                  <a:cubicBezTo>
                    <a:pt x="306" y="911"/>
                    <a:pt x="419" y="951"/>
                    <a:pt x="530" y="951"/>
                  </a:cubicBezTo>
                  <a:cubicBezTo>
                    <a:pt x="662" y="951"/>
                    <a:pt x="793" y="895"/>
                    <a:pt x="886" y="787"/>
                  </a:cubicBezTo>
                  <a:cubicBezTo>
                    <a:pt x="1057" y="592"/>
                    <a:pt x="1038" y="292"/>
                    <a:pt x="843" y="121"/>
                  </a:cubicBezTo>
                  <a:cubicBezTo>
                    <a:pt x="753" y="40"/>
                    <a:pt x="641" y="0"/>
                    <a:pt x="53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6" name="Google Shape;2616;p62"/>
            <p:cNvSpPr/>
            <p:nvPr/>
          </p:nvSpPr>
          <p:spPr>
            <a:xfrm>
              <a:off x="1807200" y="3476847"/>
              <a:ext cx="12294" cy="12172"/>
            </a:xfrm>
            <a:custGeom>
              <a:avLst/>
              <a:gdLst/>
              <a:ahLst/>
              <a:cxnLst/>
              <a:rect l="l" t="t" r="r" b="b"/>
              <a:pathLst>
                <a:path w="405" h="401" extrusionOk="0">
                  <a:moveTo>
                    <a:pt x="205" y="0"/>
                  </a:moveTo>
                  <a:cubicBezTo>
                    <a:pt x="91" y="0"/>
                    <a:pt x="0" y="86"/>
                    <a:pt x="0" y="200"/>
                  </a:cubicBezTo>
                  <a:cubicBezTo>
                    <a:pt x="0" y="310"/>
                    <a:pt x="91" y="400"/>
                    <a:pt x="205" y="400"/>
                  </a:cubicBezTo>
                  <a:cubicBezTo>
                    <a:pt x="315" y="400"/>
                    <a:pt x="405" y="310"/>
                    <a:pt x="405" y="200"/>
                  </a:cubicBezTo>
                  <a:cubicBezTo>
                    <a:pt x="405" y="86"/>
                    <a:pt x="315" y="0"/>
                    <a:pt x="20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7" name="Google Shape;2617;p62"/>
            <p:cNvSpPr/>
            <p:nvPr/>
          </p:nvSpPr>
          <p:spPr>
            <a:xfrm>
              <a:off x="1476834" y="3393550"/>
              <a:ext cx="43802" cy="48447"/>
            </a:xfrm>
            <a:custGeom>
              <a:avLst/>
              <a:gdLst/>
              <a:ahLst/>
              <a:cxnLst/>
              <a:rect l="l" t="t" r="r" b="b"/>
              <a:pathLst>
                <a:path w="1443" h="1596" extrusionOk="0">
                  <a:moveTo>
                    <a:pt x="722" y="0"/>
                  </a:moveTo>
                  <a:cubicBezTo>
                    <a:pt x="696" y="0"/>
                    <a:pt x="671" y="17"/>
                    <a:pt x="662" y="50"/>
                  </a:cubicBezTo>
                  <a:lnTo>
                    <a:pt x="499" y="502"/>
                  </a:lnTo>
                  <a:cubicBezTo>
                    <a:pt x="490" y="521"/>
                    <a:pt x="475" y="536"/>
                    <a:pt x="462" y="545"/>
                  </a:cubicBezTo>
                  <a:lnTo>
                    <a:pt x="57" y="726"/>
                  </a:lnTo>
                  <a:cubicBezTo>
                    <a:pt x="0" y="755"/>
                    <a:pt x="0" y="845"/>
                    <a:pt x="57" y="869"/>
                  </a:cubicBezTo>
                  <a:lnTo>
                    <a:pt x="462" y="1050"/>
                  </a:lnTo>
                  <a:cubicBezTo>
                    <a:pt x="475" y="1059"/>
                    <a:pt x="490" y="1074"/>
                    <a:pt x="499" y="1092"/>
                  </a:cubicBezTo>
                  <a:lnTo>
                    <a:pt x="662" y="1544"/>
                  </a:lnTo>
                  <a:cubicBezTo>
                    <a:pt x="671" y="1578"/>
                    <a:pt x="696" y="1595"/>
                    <a:pt x="722" y="1595"/>
                  </a:cubicBezTo>
                  <a:cubicBezTo>
                    <a:pt x="747" y="1595"/>
                    <a:pt x="773" y="1578"/>
                    <a:pt x="785" y="1544"/>
                  </a:cubicBezTo>
                  <a:lnTo>
                    <a:pt x="947" y="1092"/>
                  </a:lnTo>
                  <a:cubicBezTo>
                    <a:pt x="952" y="1074"/>
                    <a:pt x="967" y="1059"/>
                    <a:pt x="985" y="1050"/>
                  </a:cubicBezTo>
                  <a:lnTo>
                    <a:pt x="1385" y="869"/>
                  </a:lnTo>
                  <a:cubicBezTo>
                    <a:pt x="1442" y="845"/>
                    <a:pt x="1442" y="755"/>
                    <a:pt x="1385" y="726"/>
                  </a:cubicBezTo>
                  <a:lnTo>
                    <a:pt x="985" y="545"/>
                  </a:lnTo>
                  <a:cubicBezTo>
                    <a:pt x="967" y="536"/>
                    <a:pt x="952" y="521"/>
                    <a:pt x="947" y="502"/>
                  </a:cubicBezTo>
                  <a:lnTo>
                    <a:pt x="785" y="50"/>
                  </a:lnTo>
                  <a:cubicBezTo>
                    <a:pt x="773" y="17"/>
                    <a:pt x="747" y="0"/>
                    <a:pt x="72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8" name="Google Shape;2618;p62"/>
            <p:cNvSpPr/>
            <p:nvPr/>
          </p:nvSpPr>
          <p:spPr>
            <a:xfrm>
              <a:off x="1812391" y="3393550"/>
              <a:ext cx="43802" cy="48447"/>
            </a:xfrm>
            <a:custGeom>
              <a:avLst/>
              <a:gdLst/>
              <a:ahLst/>
              <a:cxnLst/>
              <a:rect l="l" t="t" r="r" b="b"/>
              <a:pathLst>
                <a:path w="1443" h="1596" extrusionOk="0">
                  <a:moveTo>
                    <a:pt x="722" y="0"/>
                  </a:moveTo>
                  <a:cubicBezTo>
                    <a:pt x="697" y="0"/>
                    <a:pt x="672" y="17"/>
                    <a:pt x="662" y="50"/>
                  </a:cubicBezTo>
                  <a:lnTo>
                    <a:pt x="500" y="502"/>
                  </a:lnTo>
                  <a:cubicBezTo>
                    <a:pt x="491" y="521"/>
                    <a:pt x="476" y="536"/>
                    <a:pt x="462" y="545"/>
                  </a:cubicBezTo>
                  <a:lnTo>
                    <a:pt x="58" y="726"/>
                  </a:lnTo>
                  <a:cubicBezTo>
                    <a:pt x="1" y="755"/>
                    <a:pt x="1" y="845"/>
                    <a:pt x="58" y="869"/>
                  </a:cubicBezTo>
                  <a:lnTo>
                    <a:pt x="462" y="1050"/>
                  </a:lnTo>
                  <a:cubicBezTo>
                    <a:pt x="476" y="1059"/>
                    <a:pt x="491" y="1074"/>
                    <a:pt x="500" y="1092"/>
                  </a:cubicBezTo>
                  <a:lnTo>
                    <a:pt x="662" y="1544"/>
                  </a:lnTo>
                  <a:cubicBezTo>
                    <a:pt x="672" y="1578"/>
                    <a:pt x="697" y="1595"/>
                    <a:pt x="722" y="1595"/>
                  </a:cubicBezTo>
                  <a:cubicBezTo>
                    <a:pt x="748" y="1595"/>
                    <a:pt x="774" y="1578"/>
                    <a:pt x="786" y="1544"/>
                  </a:cubicBezTo>
                  <a:lnTo>
                    <a:pt x="948" y="1092"/>
                  </a:lnTo>
                  <a:cubicBezTo>
                    <a:pt x="952" y="1074"/>
                    <a:pt x="967" y="1059"/>
                    <a:pt x="986" y="1050"/>
                  </a:cubicBezTo>
                  <a:lnTo>
                    <a:pt x="1386" y="869"/>
                  </a:lnTo>
                  <a:cubicBezTo>
                    <a:pt x="1443" y="845"/>
                    <a:pt x="1443" y="755"/>
                    <a:pt x="1386" y="726"/>
                  </a:cubicBezTo>
                  <a:lnTo>
                    <a:pt x="986" y="545"/>
                  </a:lnTo>
                  <a:cubicBezTo>
                    <a:pt x="967" y="536"/>
                    <a:pt x="952" y="521"/>
                    <a:pt x="948" y="502"/>
                  </a:cubicBezTo>
                  <a:lnTo>
                    <a:pt x="786" y="50"/>
                  </a:lnTo>
                  <a:cubicBezTo>
                    <a:pt x="774" y="17"/>
                    <a:pt x="748" y="0"/>
                    <a:pt x="72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19" name="Google Shape;2619;p62"/>
            <p:cNvSpPr/>
            <p:nvPr/>
          </p:nvSpPr>
          <p:spPr>
            <a:xfrm>
              <a:off x="1702684" y="3443394"/>
              <a:ext cx="60315" cy="65203"/>
            </a:xfrm>
            <a:custGeom>
              <a:avLst/>
              <a:gdLst/>
              <a:ahLst/>
              <a:cxnLst/>
              <a:rect l="l" t="t" r="r" b="b"/>
              <a:pathLst>
                <a:path w="1987" h="2148" extrusionOk="0">
                  <a:moveTo>
                    <a:pt x="993" y="0"/>
                  </a:moveTo>
                  <a:cubicBezTo>
                    <a:pt x="958" y="0"/>
                    <a:pt x="922" y="22"/>
                    <a:pt x="906" y="65"/>
                  </a:cubicBezTo>
                  <a:lnTo>
                    <a:pt x="686" y="674"/>
                  </a:lnTo>
                  <a:cubicBezTo>
                    <a:pt x="677" y="702"/>
                    <a:pt x="658" y="722"/>
                    <a:pt x="634" y="735"/>
                  </a:cubicBezTo>
                  <a:lnTo>
                    <a:pt x="77" y="979"/>
                  </a:lnTo>
                  <a:cubicBezTo>
                    <a:pt x="1" y="1012"/>
                    <a:pt x="1" y="1135"/>
                    <a:pt x="77" y="1170"/>
                  </a:cubicBezTo>
                  <a:lnTo>
                    <a:pt x="634" y="1412"/>
                  </a:lnTo>
                  <a:cubicBezTo>
                    <a:pt x="658" y="1427"/>
                    <a:pt x="677" y="1445"/>
                    <a:pt x="686" y="1474"/>
                  </a:cubicBezTo>
                  <a:lnTo>
                    <a:pt x="906" y="2084"/>
                  </a:lnTo>
                  <a:cubicBezTo>
                    <a:pt x="922" y="2127"/>
                    <a:pt x="958" y="2148"/>
                    <a:pt x="993" y="2148"/>
                  </a:cubicBezTo>
                  <a:cubicBezTo>
                    <a:pt x="1028" y="2148"/>
                    <a:pt x="1063" y="2127"/>
                    <a:pt x="1077" y="2084"/>
                  </a:cubicBezTo>
                  <a:lnTo>
                    <a:pt x="1301" y="1474"/>
                  </a:lnTo>
                  <a:cubicBezTo>
                    <a:pt x="1310" y="1445"/>
                    <a:pt x="1330" y="1427"/>
                    <a:pt x="1354" y="1412"/>
                  </a:cubicBezTo>
                  <a:lnTo>
                    <a:pt x="1905" y="1170"/>
                  </a:lnTo>
                  <a:cubicBezTo>
                    <a:pt x="1987" y="1135"/>
                    <a:pt x="1987" y="1012"/>
                    <a:pt x="1905" y="979"/>
                  </a:cubicBezTo>
                  <a:lnTo>
                    <a:pt x="1354" y="735"/>
                  </a:lnTo>
                  <a:cubicBezTo>
                    <a:pt x="1330" y="722"/>
                    <a:pt x="1310" y="702"/>
                    <a:pt x="1301" y="674"/>
                  </a:cubicBezTo>
                  <a:lnTo>
                    <a:pt x="1077" y="65"/>
                  </a:lnTo>
                  <a:cubicBezTo>
                    <a:pt x="1063" y="22"/>
                    <a:pt x="1028" y="0"/>
                    <a:pt x="9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08" name="Text Box 28">
            <a:extLst>
              <a:ext uri="{FF2B5EF4-FFF2-40B4-BE49-F238E27FC236}">
                <a16:creationId xmlns:a16="http://schemas.microsoft.com/office/drawing/2014/main" id="{61ABB91E-E587-4FB2-810F-F01B3A7A2E88}"/>
              </a:ext>
            </a:extLst>
          </p:cNvPr>
          <p:cNvSpPr txBox="1">
            <a:spLocks noChangeArrowheads="1"/>
          </p:cNvSpPr>
          <p:nvPr/>
        </p:nvSpPr>
        <p:spPr bwMode="auto">
          <a:xfrm>
            <a:off x="1492245" y="4553875"/>
            <a:ext cx="9594293"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lnSpc>
                <a:spcPct val="150000"/>
              </a:lnSpc>
              <a:spcBef>
                <a:spcPct val="0"/>
              </a:spcBef>
              <a:spcAft>
                <a:spcPct val="0"/>
              </a:spcAft>
            </a:pPr>
            <a:r>
              <a:rPr lang="vi-VN" altLang="en-US" sz="3600" dirty="0" err="1">
                <a:solidFill>
                  <a:srgbClr val="002060"/>
                </a:solidFill>
                <a:latin typeface="+mn-lt"/>
                <a:cs typeface="Times New Roman" panose="02020603050405020304" pitchFamily="18" charset="0"/>
              </a:rPr>
              <a:t>Số</a:t>
            </a:r>
            <a:r>
              <a:rPr lang="vi-VN" altLang="en-US" sz="3600" dirty="0">
                <a:solidFill>
                  <a:srgbClr val="002060"/>
                </a:solidFill>
                <a:latin typeface="+mn-lt"/>
                <a:cs typeface="Times New Roman" panose="02020603050405020304" pitchFamily="18" charset="0"/>
              </a:rPr>
              <a:t> </a:t>
            </a:r>
            <a:r>
              <a:rPr lang="vi-VN" altLang="en-US" sz="3600" dirty="0" err="1">
                <a:solidFill>
                  <a:srgbClr val="002060"/>
                </a:solidFill>
                <a:latin typeface="+mn-lt"/>
                <a:cs typeface="Times New Roman" panose="02020603050405020304" pitchFamily="18" charset="0"/>
              </a:rPr>
              <a:t>học</a:t>
            </a:r>
            <a:r>
              <a:rPr lang="vi-VN" altLang="en-US" sz="3600" dirty="0">
                <a:solidFill>
                  <a:srgbClr val="002060"/>
                </a:solidFill>
                <a:latin typeface="+mn-lt"/>
                <a:cs typeface="Times New Roman" panose="02020603050405020304" pitchFamily="18" charset="0"/>
              </a:rPr>
              <a:t> sinh </a:t>
            </a:r>
            <a:r>
              <a:rPr lang="vi-VN" altLang="en-US" sz="3600" dirty="0" err="1">
                <a:solidFill>
                  <a:srgbClr val="002060"/>
                </a:solidFill>
                <a:latin typeface="+mn-lt"/>
                <a:cs typeface="Times New Roman" panose="02020603050405020304" pitchFamily="18" charset="0"/>
              </a:rPr>
              <a:t>nữ</a:t>
            </a:r>
            <a:r>
              <a:rPr lang="vi-VN" altLang="en-US" sz="3600" dirty="0">
                <a:solidFill>
                  <a:srgbClr val="002060"/>
                </a:solidFill>
                <a:latin typeface="+mn-lt"/>
                <a:cs typeface="Times New Roman" panose="02020603050405020304" pitchFamily="18" charset="0"/>
              </a:rPr>
              <a:t> </a:t>
            </a:r>
            <a:r>
              <a:rPr lang="vi-VN" altLang="en-US" sz="3600" dirty="0" err="1">
                <a:solidFill>
                  <a:srgbClr val="002060"/>
                </a:solidFill>
                <a:latin typeface="+mn-lt"/>
                <a:cs typeface="Times New Roman" panose="02020603050405020304" pitchFamily="18" charset="0"/>
              </a:rPr>
              <a:t>nhiều</a:t>
            </a:r>
            <a:r>
              <a:rPr lang="vi-VN" altLang="en-US" sz="3600" dirty="0">
                <a:solidFill>
                  <a:srgbClr val="002060"/>
                </a:solidFill>
                <a:latin typeface="+mn-lt"/>
                <a:cs typeface="Times New Roman" panose="02020603050405020304" pitchFamily="18" charset="0"/>
              </a:rPr>
              <a:t> hơn </a:t>
            </a:r>
            <a:r>
              <a:rPr lang="vi-VN" altLang="en-US" sz="3600" dirty="0" err="1">
                <a:solidFill>
                  <a:srgbClr val="002060"/>
                </a:solidFill>
                <a:latin typeface="+mn-lt"/>
                <a:cs typeface="Times New Roman" panose="02020603050405020304" pitchFamily="18" charset="0"/>
              </a:rPr>
              <a:t>số</a:t>
            </a:r>
            <a:r>
              <a:rPr lang="vi-VN" altLang="en-US" sz="3600" dirty="0">
                <a:solidFill>
                  <a:srgbClr val="002060"/>
                </a:solidFill>
                <a:latin typeface="+mn-lt"/>
                <a:cs typeface="Times New Roman" panose="02020603050405020304" pitchFamily="18" charset="0"/>
              </a:rPr>
              <a:t> </a:t>
            </a:r>
            <a:r>
              <a:rPr lang="vi-VN" altLang="en-US" sz="3600" dirty="0" err="1">
                <a:solidFill>
                  <a:srgbClr val="002060"/>
                </a:solidFill>
                <a:latin typeface="+mn-lt"/>
                <a:cs typeface="Times New Roman" panose="02020603050405020304" pitchFamily="18" charset="0"/>
              </a:rPr>
              <a:t>học</a:t>
            </a:r>
            <a:r>
              <a:rPr lang="vi-VN" altLang="en-US" sz="3600" dirty="0">
                <a:solidFill>
                  <a:srgbClr val="002060"/>
                </a:solidFill>
                <a:latin typeface="+mn-lt"/>
                <a:cs typeface="Times New Roman" panose="02020603050405020304" pitchFamily="18" charset="0"/>
              </a:rPr>
              <a:t> sinh nam </a:t>
            </a:r>
            <a:r>
              <a:rPr lang="vi-VN" altLang="en-US" sz="3600" dirty="0" err="1">
                <a:solidFill>
                  <a:srgbClr val="002060"/>
                </a:solidFill>
                <a:latin typeface="+mn-lt"/>
                <a:cs typeface="Times New Roman" panose="02020603050405020304" pitchFamily="18" charset="0"/>
              </a:rPr>
              <a:t>là</a:t>
            </a:r>
            <a:r>
              <a:rPr lang="vi-VN" altLang="en-US" sz="3600" dirty="0">
                <a:solidFill>
                  <a:srgbClr val="002060"/>
                </a:solidFill>
                <a:latin typeface="+mn-lt"/>
                <a:cs typeface="Times New Roman" panose="02020603050405020304" pitchFamily="18" charset="0"/>
              </a:rPr>
              <a:t>:</a:t>
            </a:r>
          </a:p>
        </p:txBody>
      </p:sp>
      <p:sp>
        <p:nvSpPr>
          <p:cNvPr id="109" name="Rectangle 29">
            <a:extLst>
              <a:ext uri="{FF2B5EF4-FFF2-40B4-BE49-F238E27FC236}">
                <a16:creationId xmlns:a16="http://schemas.microsoft.com/office/drawing/2014/main" id="{A4D98788-9B17-4146-B6BB-D54121BCE3E9}"/>
              </a:ext>
            </a:extLst>
          </p:cNvPr>
          <p:cNvSpPr>
            <a:spLocks noChangeArrowheads="1"/>
          </p:cNvSpPr>
          <p:nvPr/>
        </p:nvSpPr>
        <p:spPr bwMode="auto">
          <a:xfrm>
            <a:off x="1480365" y="1010408"/>
            <a:ext cx="98138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3600" dirty="0" err="1">
                <a:solidFill>
                  <a:srgbClr val="002060"/>
                </a:solidFill>
                <a:latin typeface="+mj-lt"/>
                <a:cs typeface="Times New Roman" panose="02020603050405020304" pitchFamily="18" charset="0"/>
              </a:rPr>
              <a:t>Tổng</a:t>
            </a:r>
            <a:r>
              <a:rPr lang="en-US" altLang="en-US" sz="3600" dirty="0">
                <a:solidFill>
                  <a:srgbClr val="002060"/>
                </a:solidFill>
                <a:latin typeface="+mj-lt"/>
                <a:cs typeface="Times New Roman" panose="02020603050405020304" pitchFamily="18" charset="0"/>
              </a:rPr>
              <a:t> </a:t>
            </a:r>
            <a:r>
              <a:rPr lang="en-US" altLang="en-US" sz="3600" dirty="0" err="1">
                <a:solidFill>
                  <a:srgbClr val="002060"/>
                </a:solidFill>
                <a:latin typeface="+mj-lt"/>
                <a:cs typeface="Times New Roman" panose="02020603050405020304" pitchFamily="18" charset="0"/>
              </a:rPr>
              <a:t>số</a:t>
            </a:r>
            <a:r>
              <a:rPr lang="en-US" altLang="en-US" sz="3600" dirty="0">
                <a:solidFill>
                  <a:srgbClr val="002060"/>
                </a:solidFill>
                <a:latin typeface="+mj-lt"/>
                <a:cs typeface="Times New Roman" panose="02020603050405020304" pitchFamily="18" charset="0"/>
              </a:rPr>
              <a:t> </a:t>
            </a:r>
            <a:r>
              <a:rPr lang="en-US" altLang="en-US" sz="3600" dirty="0" err="1">
                <a:solidFill>
                  <a:srgbClr val="002060"/>
                </a:solidFill>
                <a:latin typeface="+mj-lt"/>
                <a:cs typeface="Times New Roman" panose="02020603050405020304" pitchFamily="18" charset="0"/>
              </a:rPr>
              <a:t>phần</a:t>
            </a:r>
            <a:r>
              <a:rPr lang="en-US" altLang="en-US" sz="3600" dirty="0">
                <a:solidFill>
                  <a:srgbClr val="002060"/>
                </a:solidFill>
                <a:latin typeface="+mj-lt"/>
                <a:cs typeface="Times New Roman" panose="02020603050405020304" pitchFamily="18" charset="0"/>
              </a:rPr>
              <a:t> </a:t>
            </a:r>
            <a:r>
              <a:rPr lang="en-US" altLang="en-US" sz="3600" dirty="0" err="1">
                <a:solidFill>
                  <a:srgbClr val="002060"/>
                </a:solidFill>
                <a:latin typeface="+mj-lt"/>
                <a:cs typeface="Times New Roman" panose="02020603050405020304" pitchFamily="18" charset="0"/>
              </a:rPr>
              <a:t>bằng</a:t>
            </a:r>
            <a:r>
              <a:rPr lang="en-US" altLang="en-US" sz="3600" dirty="0">
                <a:solidFill>
                  <a:srgbClr val="002060"/>
                </a:solidFill>
                <a:latin typeface="+mj-lt"/>
                <a:cs typeface="Times New Roman" panose="02020603050405020304" pitchFamily="18" charset="0"/>
              </a:rPr>
              <a:t> </a:t>
            </a:r>
            <a:r>
              <a:rPr lang="en-US" altLang="en-US" sz="3600" dirty="0" err="1">
                <a:solidFill>
                  <a:srgbClr val="002060"/>
                </a:solidFill>
                <a:latin typeface="+mj-lt"/>
                <a:cs typeface="Times New Roman" panose="02020603050405020304" pitchFamily="18" charset="0"/>
              </a:rPr>
              <a:t>nhau</a:t>
            </a:r>
            <a:r>
              <a:rPr lang="en-US" altLang="en-US" sz="3600" dirty="0">
                <a:solidFill>
                  <a:srgbClr val="002060"/>
                </a:solidFill>
                <a:latin typeface="+mj-lt"/>
                <a:cs typeface="Times New Roman" panose="02020603050405020304" pitchFamily="18" charset="0"/>
              </a:rPr>
              <a:t> </a:t>
            </a:r>
            <a:r>
              <a:rPr lang="en-US" altLang="en-US" sz="3600" dirty="0" err="1">
                <a:solidFill>
                  <a:srgbClr val="002060"/>
                </a:solidFill>
                <a:latin typeface="+mj-lt"/>
                <a:cs typeface="Times New Roman" panose="02020603050405020304" pitchFamily="18" charset="0"/>
              </a:rPr>
              <a:t>là</a:t>
            </a:r>
            <a:r>
              <a:rPr lang="en-US" altLang="en-US" sz="3600" dirty="0">
                <a:solidFill>
                  <a:srgbClr val="002060"/>
                </a:solidFill>
                <a:latin typeface="+mj-lt"/>
                <a:cs typeface="Times New Roman" panose="02020603050405020304" pitchFamily="18" charset="0"/>
              </a:rPr>
              <a:t>:</a:t>
            </a:r>
          </a:p>
        </p:txBody>
      </p:sp>
      <p:sp>
        <p:nvSpPr>
          <p:cNvPr id="110" name="Rectangle 30">
            <a:extLst>
              <a:ext uri="{FF2B5EF4-FFF2-40B4-BE49-F238E27FC236}">
                <a16:creationId xmlns:a16="http://schemas.microsoft.com/office/drawing/2014/main" id="{F7EFF840-C763-4C9D-BF5A-49E12077FED1}"/>
              </a:ext>
            </a:extLst>
          </p:cNvPr>
          <p:cNvSpPr>
            <a:spLocks noChangeArrowheads="1"/>
          </p:cNvSpPr>
          <p:nvPr/>
        </p:nvSpPr>
        <p:spPr bwMode="auto">
          <a:xfrm>
            <a:off x="2436211" y="1481984"/>
            <a:ext cx="3724096"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lnSpc>
                <a:spcPct val="150000"/>
              </a:lnSpc>
              <a:spcBef>
                <a:spcPct val="0"/>
              </a:spcBef>
              <a:spcAft>
                <a:spcPct val="0"/>
              </a:spcAft>
            </a:pPr>
            <a:r>
              <a:rPr lang="en-US" altLang="en-US" sz="3600" dirty="0">
                <a:solidFill>
                  <a:srgbClr val="00B050"/>
                </a:solidFill>
                <a:latin typeface="+mj-lt"/>
                <a:cs typeface="Times New Roman" panose="02020603050405020304" pitchFamily="18" charset="0"/>
              </a:rPr>
              <a:t>  3 + 4 = 7 (</a:t>
            </a:r>
            <a:r>
              <a:rPr lang="en-US" altLang="en-US" sz="3600" dirty="0" err="1">
                <a:solidFill>
                  <a:srgbClr val="00B050"/>
                </a:solidFill>
                <a:latin typeface="+mj-lt"/>
                <a:cs typeface="Times New Roman" panose="02020603050405020304" pitchFamily="18" charset="0"/>
              </a:rPr>
              <a:t>phần</a:t>
            </a:r>
            <a:r>
              <a:rPr lang="en-US" altLang="en-US" sz="3600" dirty="0">
                <a:solidFill>
                  <a:srgbClr val="00B050"/>
                </a:solidFill>
                <a:latin typeface="+mj-lt"/>
                <a:cs typeface="Times New Roman" panose="02020603050405020304" pitchFamily="18" charset="0"/>
              </a:rPr>
              <a:t>)</a:t>
            </a:r>
          </a:p>
        </p:txBody>
      </p:sp>
      <p:sp>
        <p:nvSpPr>
          <p:cNvPr id="111" name="Rectangle 34">
            <a:extLst>
              <a:ext uri="{FF2B5EF4-FFF2-40B4-BE49-F238E27FC236}">
                <a16:creationId xmlns:a16="http://schemas.microsoft.com/office/drawing/2014/main" id="{2BEC0C96-D325-4254-933A-CD29E119B4A6}"/>
              </a:ext>
            </a:extLst>
          </p:cNvPr>
          <p:cNvSpPr>
            <a:spLocks noChangeArrowheads="1"/>
          </p:cNvSpPr>
          <p:nvPr/>
        </p:nvSpPr>
        <p:spPr bwMode="auto">
          <a:xfrm>
            <a:off x="1483420" y="2107383"/>
            <a:ext cx="4852610"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lnSpc>
                <a:spcPct val="150000"/>
              </a:lnSpc>
              <a:spcBef>
                <a:spcPct val="0"/>
              </a:spcBef>
              <a:spcAft>
                <a:spcPct val="0"/>
              </a:spcAft>
            </a:pPr>
            <a:r>
              <a:rPr lang="pl-PL" altLang="en-US" sz="3600" dirty="0">
                <a:solidFill>
                  <a:srgbClr val="004E7A"/>
                </a:solidFill>
                <a:latin typeface="+mj-lt"/>
                <a:cs typeface="Times New Roman" panose="02020603050405020304" pitchFamily="18" charset="0"/>
              </a:rPr>
              <a:t>Số học sinh nam</a:t>
            </a:r>
            <a:r>
              <a:rPr lang="en-US" altLang="en-US" sz="3600" dirty="0">
                <a:solidFill>
                  <a:srgbClr val="004E7A"/>
                </a:solidFill>
                <a:latin typeface="+mj-lt"/>
                <a:cs typeface="Times New Roman" panose="02020603050405020304" pitchFamily="18" charset="0"/>
              </a:rPr>
              <a:t> </a:t>
            </a:r>
            <a:r>
              <a:rPr lang="en-US" altLang="en-US" sz="3600" dirty="0" err="1">
                <a:solidFill>
                  <a:srgbClr val="004E7A"/>
                </a:solidFill>
                <a:latin typeface="+mj-lt"/>
                <a:cs typeface="Times New Roman" panose="02020603050405020304" pitchFamily="18" charset="0"/>
              </a:rPr>
              <a:t>có</a:t>
            </a:r>
            <a:r>
              <a:rPr lang="pl-PL" altLang="en-US" sz="3600" dirty="0">
                <a:solidFill>
                  <a:srgbClr val="004E7A"/>
                </a:solidFill>
                <a:latin typeface="+mj-lt"/>
                <a:cs typeface="Times New Roman" panose="02020603050405020304" pitchFamily="18" charset="0"/>
              </a:rPr>
              <a:t> là:</a:t>
            </a:r>
          </a:p>
        </p:txBody>
      </p:sp>
      <p:sp>
        <p:nvSpPr>
          <p:cNvPr id="112" name="Text Box 35">
            <a:extLst>
              <a:ext uri="{FF2B5EF4-FFF2-40B4-BE49-F238E27FC236}">
                <a16:creationId xmlns:a16="http://schemas.microsoft.com/office/drawing/2014/main" id="{785BF295-E0AF-4180-9B04-76DCA462004E}"/>
              </a:ext>
            </a:extLst>
          </p:cNvPr>
          <p:cNvSpPr txBox="1">
            <a:spLocks noChangeArrowheads="1"/>
          </p:cNvSpPr>
          <p:nvPr/>
        </p:nvSpPr>
        <p:spPr bwMode="auto">
          <a:xfrm>
            <a:off x="2659102" y="2706351"/>
            <a:ext cx="5275804" cy="820674"/>
          </a:xfrm>
          <a:prstGeom prst="rect">
            <a:avLst/>
          </a:prstGeom>
          <a:noFill/>
          <a:ln>
            <a:noFill/>
          </a:ln>
          <a:effec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lnSpc>
                <a:spcPct val="150000"/>
              </a:lnSpc>
              <a:spcBef>
                <a:spcPct val="0"/>
              </a:spcBef>
              <a:spcAft>
                <a:spcPct val="0"/>
              </a:spcAft>
              <a:buFontTx/>
              <a:buNone/>
              <a:defRPr/>
            </a:pPr>
            <a:r>
              <a:rPr lang="en-US" altLang="en-US" sz="3600" dirty="0">
                <a:solidFill>
                  <a:srgbClr val="00B050"/>
                </a:solidFill>
                <a:latin typeface="+mj-lt"/>
                <a:cs typeface="Times New Roman" panose="02020603050405020304" pitchFamily="18" charset="0"/>
              </a:rPr>
              <a:t>35 : 7 x 3 = 15 (</a:t>
            </a:r>
            <a:r>
              <a:rPr lang="en-US" altLang="en-US" sz="3600" dirty="0" err="1">
                <a:solidFill>
                  <a:srgbClr val="00B050"/>
                </a:solidFill>
                <a:latin typeface="+mj-lt"/>
                <a:cs typeface="Times New Roman" panose="02020603050405020304" pitchFamily="18" charset="0"/>
              </a:rPr>
              <a:t>học</a:t>
            </a:r>
            <a:r>
              <a:rPr lang="en-US" altLang="en-US" sz="3600" dirty="0">
                <a:solidFill>
                  <a:srgbClr val="00B050"/>
                </a:solidFill>
                <a:latin typeface="+mj-lt"/>
                <a:cs typeface="Times New Roman" panose="02020603050405020304" pitchFamily="18" charset="0"/>
              </a:rPr>
              <a:t> </a:t>
            </a:r>
            <a:r>
              <a:rPr lang="en-US" altLang="en-US" sz="3600" dirty="0" err="1">
                <a:solidFill>
                  <a:srgbClr val="00B050"/>
                </a:solidFill>
                <a:latin typeface="+mj-lt"/>
                <a:cs typeface="Times New Roman" panose="02020603050405020304" pitchFamily="18" charset="0"/>
              </a:rPr>
              <a:t>sinh</a:t>
            </a:r>
            <a:r>
              <a:rPr lang="en-US" altLang="en-US" sz="3600" dirty="0">
                <a:solidFill>
                  <a:srgbClr val="00B050"/>
                </a:solidFill>
                <a:latin typeface="+mj-lt"/>
                <a:cs typeface="Times New Roman" panose="02020603050405020304" pitchFamily="18" charset="0"/>
              </a:rPr>
              <a:t>)</a:t>
            </a:r>
          </a:p>
        </p:txBody>
      </p:sp>
      <p:sp>
        <p:nvSpPr>
          <p:cNvPr id="113" name="TextBox 112">
            <a:extLst>
              <a:ext uri="{FF2B5EF4-FFF2-40B4-BE49-F238E27FC236}">
                <a16:creationId xmlns:a16="http://schemas.microsoft.com/office/drawing/2014/main" id="{C2E49BBD-B730-458E-AA78-DDD747CD5F49}"/>
              </a:ext>
            </a:extLst>
          </p:cNvPr>
          <p:cNvSpPr txBox="1">
            <a:spLocks noChangeArrowheads="1"/>
          </p:cNvSpPr>
          <p:nvPr/>
        </p:nvSpPr>
        <p:spPr bwMode="auto">
          <a:xfrm>
            <a:off x="4921250" y="90648"/>
            <a:ext cx="2349500"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lnSpc>
                <a:spcPct val="150000"/>
              </a:lnSpc>
              <a:spcBef>
                <a:spcPct val="0"/>
              </a:spcBef>
              <a:spcAft>
                <a:spcPct val="0"/>
              </a:spcAft>
            </a:pPr>
            <a:r>
              <a:rPr lang="en-US" altLang="en-US" sz="3600" i="1">
                <a:solidFill>
                  <a:srgbClr val="FF0000"/>
                </a:solidFill>
                <a:latin typeface="+mj-lt"/>
                <a:cs typeface="Times New Roman" panose="02020603050405020304" pitchFamily="18" charset="0"/>
              </a:rPr>
              <a:t>Bài giải</a:t>
            </a:r>
          </a:p>
        </p:txBody>
      </p:sp>
      <p:sp>
        <p:nvSpPr>
          <p:cNvPr id="114" name="TextBox 113">
            <a:extLst>
              <a:ext uri="{FF2B5EF4-FFF2-40B4-BE49-F238E27FC236}">
                <a16:creationId xmlns:a16="http://schemas.microsoft.com/office/drawing/2014/main" id="{BA6921E0-6A95-45A2-ABD7-4AA2850C17CF}"/>
              </a:ext>
            </a:extLst>
          </p:cNvPr>
          <p:cNvSpPr txBox="1">
            <a:spLocks noChangeArrowheads="1"/>
          </p:cNvSpPr>
          <p:nvPr/>
        </p:nvSpPr>
        <p:spPr bwMode="auto">
          <a:xfrm>
            <a:off x="2664054" y="3959073"/>
            <a:ext cx="6108474"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lnSpc>
                <a:spcPct val="150000"/>
              </a:lnSpc>
              <a:spcBef>
                <a:spcPct val="0"/>
              </a:spcBef>
              <a:spcAft>
                <a:spcPct val="0"/>
              </a:spcAft>
            </a:pPr>
            <a:r>
              <a:rPr lang="en-US" altLang="en-US" sz="3600" dirty="0">
                <a:solidFill>
                  <a:srgbClr val="00B050"/>
                </a:solidFill>
                <a:latin typeface="+mj-lt"/>
                <a:cs typeface="Times New Roman" panose="02020603050405020304" pitchFamily="18" charset="0"/>
              </a:rPr>
              <a:t>35 : 7 x 4 = 20 (</a:t>
            </a:r>
            <a:r>
              <a:rPr lang="en-US" altLang="en-US" sz="3600" dirty="0" err="1">
                <a:solidFill>
                  <a:srgbClr val="00B050"/>
                </a:solidFill>
                <a:latin typeface="+mj-lt"/>
                <a:cs typeface="Times New Roman" panose="02020603050405020304" pitchFamily="18" charset="0"/>
              </a:rPr>
              <a:t>học</a:t>
            </a:r>
            <a:r>
              <a:rPr lang="en-US" altLang="en-US" sz="3600" dirty="0">
                <a:solidFill>
                  <a:srgbClr val="00B050"/>
                </a:solidFill>
                <a:latin typeface="+mj-lt"/>
                <a:cs typeface="Times New Roman" panose="02020603050405020304" pitchFamily="18" charset="0"/>
              </a:rPr>
              <a:t> </a:t>
            </a:r>
            <a:r>
              <a:rPr lang="en-US" altLang="en-US" sz="3600" dirty="0" err="1">
                <a:solidFill>
                  <a:srgbClr val="00B050"/>
                </a:solidFill>
                <a:latin typeface="+mj-lt"/>
                <a:cs typeface="Times New Roman" panose="02020603050405020304" pitchFamily="18" charset="0"/>
              </a:rPr>
              <a:t>sinh</a:t>
            </a:r>
            <a:r>
              <a:rPr lang="en-US" altLang="en-US" sz="3600" dirty="0">
                <a:solidFill>
                  <a:srgbClr val="00B050"/>
                </a:solidFill>
                <a:latin typeface="+mj-lt"/>
                <a:cs typeface="Times New Roman" panose="02020603050405020304" pitchFamily="18" charset="0"/>
              </a:rPr>
              <a:t>)</a:t>
            </a:r>
          </a:p>
        </p:txBody>
      </p:sp>
      <p:sp>
        <p:nvSpPr>
          <p:cNvPr id="115" name="TextBox 114">
            <a:extLst>
              <a:ext uri="{FF2B5EF4-FFF2-40B4-BE49-F238E27FC236}">
                <a16:creationId xmlns:a16="http://schemas.microsoft.com/office/drawing/2014/main" id="{3B97C9E6-3320-48F0-B9A5-97CFA95F7639}"/>
              </a:ext>
            </a:extLst>
          </p:cNvPr>
          <p:cNvSpPr txBox="1">
            <a:spLocks noChangeArrowheads="1"/>
          </p:cNvSpPr>
          <p:nvPr/>
        </p:nvSpPr>
        <p:spPr bwMode="auto">
          <a:xfrm>
            <a:off x="1538620" y="3286389"/>
            <a:ext cx="9214498"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lnSpc>
                <a:spcPct val="150000"/>
              </a:lnSpc>
              <a:spcBef>
                <a:spcPct val="0"/>
              </a:spcBef>
              <a:spcAft>
                <a:spcPct val="0"/>
              </a:spcAft>
            </a:pPr>
            <a:r>
              <a:rPr lang="en-US" altLang="en-US" sz="3600" dirty="0" err="1">
                <a:solidFill>
                  <a:srgbClr val="004E7A"/>
                </a:solidFill>
                <a:latin typeface="+mj-lt"/>
                <a:cs typeface="Times New Roman" panose="02020603050405020304" pitchFamily="18" charset="0"/>
              </a:rPr>
              <a:t>Số</a:t>
            </a:r>
            <a:r>
              <a:rPr lang="en-US" altLang="en-US" sz="3600" dirty="0">
                <a:solidFill>
                  <a:srgbClr val="004E7A"/>
                </a:solidFill>
                <a:latin typeface="+mj-lt"/>
                <a:cs typeface="Times New Roman" panose="02020603050405020304" pitchFamily="18" charset="0"/>
              </a:rPr>
              <a:t> </a:t>
            </a:r>
            <a:r>
              <a:rPr lang="en-US" altLang="en-US" sz="3600" dirty="0" err="1">
                <a:solidFill>
                  <a:srgbClr val="004E7A"/>
                </a:solidFill>
                <a:latin typeface="+mj-lt"/>
                <a:cs typeface="Times New Roman" panose="02020603050405020304" pitchFamily="18" charset="0"/>
              </a:rPr>
              <a:t>học</a:t>
            </a:r>
            <a:r>
              <a:rPr lang="en-US" altLang="en-US" sz="3600" dirty="0">
                <a:solidFill>
                  <a:srgbClr val="004E7A"/>
                </a:solidFill>
                <a:latin typeface="+mj-lt"/>
                <a:cs typeface="Times New Roman" panose="02020603050405020304" pitchFamily="18" charset="0"/>
              </a:rPr>
              <a:t> </a:t>
            </a:r>
            <a:r>
              <a:rPr lang="en-US" altLang="en-US" sz="3600" dirty="0" err="1">
                <a:solidFill>
                  <a:srgbClr val="004E7A"/>
                </a:solidFill>
                <a:latin typeface="+mj-lt"/>
                <a:cs typeface="Times New Roman" panose="02020603050405020304" pitchFamily="18" charset="0"/>
              </a:rPr>
              <a:t>sinh</a:t>
            </a:r>
            <a:r>
              <a:rPr lang="en-US" altLang="en-US" sz="3600" dirty="0">
                <a:solidFill>
                  <a:srgbClr val="004E7A"/>
                </a:solidFill>
                <a:latin typeface="+mj-lt"/>
                <a:cs typeface="Times New Roman" panose="02020603050405020304" pitchFamily="18" charset="0"/>
              </a:rPr>
              <a:t> </a:t>
            </a:r>
            <a:r>
              <a:rPr lang="en-US" altLang="en-US" sz="3600" dirty="0" err="1">
                <a:solidFill>
                  <a:srgbClr val="004E7A"/>
                </a:solidFill>
                <a:latin typeface="+mj-lt"/>
                <a:cs typeface="Times New Roman" panose="02020603050405020304" pitchFamily="18" charset="0"/>
              </a:rPr>
              <a:t>nữ</a:t>
            </a:r>
            <a:r>
              <a:rPr lang="en-US" altLang="en-US" sz="3600" dirty="0">
                <a:solidFill>
                  <a:srgbClr val="004E7A"/>
                </a:solidFill>
                <a:latin typeface="+mj-lt"/>
                <a:cs typeface="Times New Roman" panose="02020603050405020304" pitchFamily="18" charset="0"/>
              </a:rPr>
              <a:t> </a:t>
            </a:r>
            <a:r>
              <a:rPr lang="en-US" altLang="en-US" sz="3600" dirty="0" err="1">
                <a:solidFill>
                  <a:srgbClr val="004E7A"/>
                </a:solidFill>
                <a:latin typeface="+mj-lt"/>
                <a:cs typeface="Times New Roman" panose="02020603050405020304" pitchFamily="18" charset="0"/>
              </a:rPr>
              <a:t>có</a:t>
            </a:r>
            <a:r>
              <a:rPr lang="en-US" altLang="en-US" sz="3600" dirty="0">
                <a:solidFill>
                  <a:srgbClr val="004E7A"/>
                </a:solidFill>
                <a:latin typeface="+mj-lt"/>
                <a:cs typeface="Times New Roman" panose="02020603050405020304" pitchFamily="18" charset="0"/>
              </a:rPr>
              <a:t> </a:t>
            </a:r>
            <a:r>
              <a:rPr lang="en-US" altLang="en-US" sz="3600" dirty="0" err="1">
                <a:solidFill>
                  <a:srgbClr val="004E7A"/>
                </a:solidFill>
                <a:latin typeface="+mj-lt"/>
                <a:cs typeface="Times New Roman" panose="02020603050405020304" pitchFamily="18" charset="0"/>
              </a:rPr>
              <a:t>là</a:t>
            </a:r>
            <a:r>
              <a:rPr lang="en-US" altLang="en-US" sz="3600" dirty="0">
                <a:solidFill>
                  <a:srgbClr val="004E7A"/>
                </a:solidFill>
                <a:latin typeface="+mj-lt"/>
                <a:cs typeface="Times New Roman" panose="02020603050405020304" pitchFamily="18" charset="0"/>
              </a:rPr>
              <a:t>:</a:t>
            </a:r>
          </a:p>
        </p:txBody>
      </p:sp>
      <p:sp>
        <p:nvSpPr>
          <p:cNvPr id="116" name="TextBox 115">
            <a:extLst>
              <a:ext uri="{FF2B5EF4-FFF2-40B4-BE49-F238E27FC236}">
                <a16:creationId xmlns:a16="http://schemas.microsoft.com/office/drawing/2014/main" id="{820B9AB8-F315-420E-B029-A61175744BF9}"/>
              </a:ext>
            </a:extLst>
          </p:cNvPr>
          <p:cNvSpPr txBox="1">
            <a:spLocks noChangeArrowheads="1"/>
          </p:cNvSpPr>
          <p:nvPr/>
        </p:nvSpPr>
        <p:spPr bwMode="auto">
          <a:xfrm>
            <a:off x="2761883" y="5129616"/>
            <a:ext cx="6796847"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lnSpc>
                <a:spcPct val="150000"/>
              </a:lnSpc>
              <a:spcBef>
                <a:spcPct val="0"/>
              </a:spcBef>
              <a:spcAft>
                <a:spcPct val="0"/>
              </a:spcAft>
            </a:pPr>
            <a:r>
              <a:rPr lang="en-US" altLang="en-US" sz="3600" dirty="0">
                <a:solidFill>
                  <a:srgbClr val="00B050"/>
                </a:solidFill>
                <a:latin typeface="+mj-lt"/>
                <a:cs typeface="Times New Roman" panose="02020603050405020304" pitchFamily="18" charset="0"/>
              </a:rPr>
              <a:t>20 - 15  = 5 (</a:t>
            </a:r>
            <a:r>
              <a:rPr lang="en-US" altLang="en-US" sz="3600" dirty="0" err="1">
                <a:solidFill>
                  <a:srgbClr val="00B050"/>
                </a:solidFill>
                <a:latin typeface="+mj-lt"/>
                <a:cs typeface="Times New Roman" panose="02020603050405020304" pitchFamily="18" charset="0"/>
              </a:rPr>
              <a:t>học</a:t>
            </a:r>
            <a:r>
              <a:rPr lang="en-US" altLang="en-US" sz="3600" dirty="0">
                <a:solidFill>
                  <a:srgbClr val="00B050"/>
                </a:solidFill>
                <a:latin typeface="+mj-lt"/>
                <a:cs typeface="Times New Roman" panose="02020603050405020304" pitchFamily="18" charset="0"/>
              </a:rPr>
              <a:t> </a:t>
            </a:r>
            <a:r>
              <a:rPr lang="en-US" altLang="en-US" sz="3600" dirty="0" err="1">
                <a:solidFill>
                  <a:srgbClr val="00B050"/>
                </a:solidFill>
                <a:latin typeface="+mj-lt"/>
                <a:cs typeface="Times New Roman" panose="02020603050405020304" pitchFamily="18" charset="0"/>
              </a:rPr>
              <a:t>sinh</a:t>
            </a:r>
            <a:r>
              <a:rPr lang="en-US" altLang="en-US" sz="3600" dirty="0">
                <a:solidFill>
                  <a:srgbClr val="00B050"/>
                </a:solidFill>
                <a:latin typeface="+mj-lt"/>
                <a:cs typeface="Times New Roman" panose="02020603050405020304" pitchFamily="18" charset="0"/>
              </a:rPr>
              <a:t>)</a:t>
            </a:r>
          </a:p>
        </p:txBody>
      </p:sp>
      <p:sp>
        <p:nvSpPr>
          <p:cNvPr id="117" name="TextBox 116">
            <a:extLst>
              <a:ext uri="{FF2B5EF4-FFF2-40B4-BE49-F238E27FC236}">
                <a16:creationId xmlns:a16="http://schemas.microsoft.com/office/drawing/2014/main" id="{7718B348-8ABB-46EF-9F3B-216E2EC79637}"/>
              </a:ext>
            </a:extLst>
          </p:cNvPr>
          <p:cNvSpPr txBox="1">
            <a:spLocks noChangeArrowheads="1"/>
          </p:cNvSpPr>
          <p:nvPr/>
        </p:nvSpPr>
        <p:spPr bwMode="auto">
          <a:xfrm>
            <a:off x="4491393" y="5680286"/>
            <a:ext cx="4703763"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lnSpc>
                <a:spcPct val="150000"/>
              </a:lnSpc>
              <a:spcBef>
                <a:spcPct val="0"/>
              </a:spcBef>
              <a:spcAft>
                <a:spcPct val="0"/>
              </a:spcAft>
            </a:pPr>
            <a:r>
              <a:rPr lang="en-US" altLang="en-US" sz="3600" i="1" dirty="0" err="1">
                <a:solidFill>
                  <a:srgbClr val="FF0000"/>
                </a:solidFill>
                <a:latin typeface="+mj-lt"/>
                <a:cs typeface="Times New Roman" panose="02020603050405020304" pitchFamily="18" charset="0"/>
              </a:rPr>
              <a:t>Đáp</a:t>
            </a:r>
            <a:r>
              <a:rPr lang="en-US" altLang="en-US" sz="3600" i="1" dirty="0">
                <a:solidFill>
                  <a:srgbClr val="FF0000"/>
                </a:solidFill>
                <a:latin typeface="+mj-lt"/>
                <a:cs typeface="Times New Roman" panose="02020603050405020304" pitchFamily="18" charset="0"/>
              </a:rPr>
              <a:t> </a:t>
            </a:r>
            <a:r>
              <a:rPr lang="en-US" altLang="en-US" sz="3600" i="1" dirty="0" err="1">
                <a:solidFill>
                  <a:srgbClr val="FF0000"/>
                </a:solidFill>
                <a:latin typeface="+mj-lt"/>
                <a:cs typeface="Times New Roman" panose="02020603050405020304" pitchFamily="18" charset="0"/>
              </a:rPr>
              <a:t>số</a:t>
            </a:r>
            <a:r>
              <a:rPr lang="en-US" altLang="en-US" sz="3600" i="1" dirty="0">
                <a:solidFill>
                  <a:srgbClr val="FF0000"/>
                </a:solidFill>
                <a:latin typeface="+mj-lt"/>
                <a:cs typeface="Times New Roman" panose="02020603050405020304" pitchFamily="18" charset="0"/>
              </a:rPr>
              <a:t>: 5 </a:t>
            </a:r>
            <a:r>
              <a:rPr lang="en-US" altLang="en-US" sz="3600" i="1" dirty="0" err="1">
                <a:solidFill>
                  <a:srgbClr val="FF0000"/>
                </a:solidFill>
                <a:latin typeface="+mj-lt"/>
                <a:cs typeface="Times New Roman" panose="02020603050405020304" pitchFamily="18" charset="0"/>
              </a:rPr>
              <a:t>học</a:t>
            </a:r>
            <a:r>
              <a:rPr lang="en-US" altLang="en-US" sz="3600" i="1" dirty="0">
                <a:solidFill>
                  <a:srgbClr val="FF0000"/>
                </a:solidFill>
                <a:latin typeface="+mj-lt"/>
                <a:cs typeface="Times New Roman" panose="02020603050405020304" pitchFamily="18" charset="0"/>
              </a:rPr>
              <a:t> </a:t>
            </a:r>
            <a:r>
              <a:rPr lang="en-US" altLang="en-US" sz="3600" i="1" dirty="0" err="1">
                <a:solidFill>
                  <a:srgbClr val="FF0000"/>
                </a:solidFill>
                <a:latin typeface="+mj-lt"/>
                <a:cs typeface="Times New Roman" panose="02020603050405020304" pitchFamily="18" charset="0"/>
              </a:rPr>
              <a:t>sinh</a:t>
            </a:r>
            <a:endParaRPr lang="en-US" altLang="en-US" sz="3600" i="1" dirty="0">
              <a:solidFill>
                <a:srgbClr val="FF0000"/>
              </a:solidFill>
              <a:latin typeface="+mj-lt"/>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p:cTn id="7" dur="500" fill="hold"/>
                                        <p:tgtEl>
                                          <p:spTgt spid="87"/>
                                        </p:tgtEl>
                                        <p:attrNameLst>
                                          <p:attrName>ppt_w</p:attrName>
                                        </p:attrNameLst>
                                      </p:cBhvr>
                                      <p:tavLst>
                                        <p:tav tm="0">
                                          <p:val>
                                            <p:fltVal val="0"/>
                                          </p:val>
                                        </p:tav>
                                        <p:tav tm="100000">
                                          <p:val>
                                            <p:strVal val="#ppt_w"/>
                                          </p:val>
                                        </p:tav>
                                      </p:tavLst>
                                    </p:anim>
                                    <p:anim calcmode="lin" valueType="num">
                                      <p:cBhvr>
                                        <p:cTn id="8" dur="500" fill="hold"/>
                                        <p:tgtEl>
                                          <p:spTgt spid="87"/>
                                        </p:tgtEl>
                                        <p:attrNameLst>
                                          <p:attrName>ppt_h</p:attrName>
                                        </p:attrNameLst>
                                      </p:cBhvr>
                                      <p:tavLst>
                                        <p:tav tm="0">
                                          <p:val>
                                            <p:fltVal val="0"/>
                                          </p:val>
                                        </p:tav>
                                        <p:tav tm="100000">
                                          <p:val>
                                            <p:strVal val="#ppt_h"/>
                                          </p:val>
                                        </p:tav>
                                      </p:tavLst>
                                    </p:anim>
                                    <p:animEffect transition="in" filter="fade">
                                      <p:cBhvr>
                                        <p:cTn id="9" dur="500"/>
                                        <p:tgtEl>
                                          <p:spTgt spid="87"/>
                                        </p:tgtEl>
                                      </p:cBhvr>
                                    </p:animEffect>
                                  </p:childTnLst>
                                </p:cTn>
                              </p:par>
                              <p:par>
                                <p:cTn id="10" presetID="53" presetClass="entr" presetSubtype="16" fill="hold" nodeType="withEffect">
                                  <p:stCondLst>
                                    <p:cond delay="0"/>
                                  </p:stCondLst>
                                  <p:childTnLst>
                                    <p:set>
                                      <p:cBhvr>
                                        <p:cTn id="11" dur="1" fill="hold">
                                          <p:stCondLst>
                                            <p:cond delay="0"/>
                                          </p:stCondLst>
                                        </p:cTn>
                                        <p:tgtEl>
                                          <p:spTgt spid="2620"/>
                                        </p:tgtEl>
                                        <p:attrNameLst>
                                          <p:attrName>style.visibility</p:attrName>
                                        </p:attrNameLst>
                                      </p:cBhvr>
                                      <p:to>
                                        <p:strVal val="visible"/>
                                      </p:to>
                                    </p:set>
                                    <p:anim calcmode="lin" valueType="num">
                                      <p:cBhvr>
                                        <p:cTn id="12" dur="500" fill="hold"/>
                                        <p:tgtEl>
                                          <p:spTgt spid="2620"/>
                                        </p:tgtEl>
                                        <p:attrNameLst>
                                          <p:attrName>ppt_w</p:attrName>
                                        </p:attrNameLst>
                                      </p:cBhvr>
                                      <p:tavLst>
                                        <p:tav tm="0">
                                          <p:val>
                                            <p:fltVal val="0"/>
                                          </p:val>
                                        </p:tav>
                                        <p:tav tm="100000">
                                          <p:val>
                                            <p:strVal val="#ppt_w"/>
                                          </p:val>
                                        </p:tav>
                                      </p:tavLst>
                                    </p:anim>
                                    <p:anim calcmode="lin" valueType="num">
                                      <p:cBhvr>
                                        <p:cTn id="13" dur="500" fill="hold"/>
                                        <p:tgtEl>
                                          <p:spTgt spid="2620"/>
                                        </p:tgtEl>
                                        <p:attrNameLst>
                                          <p:attrName>ppt_h</p:attrName>
                                        </p:attrNameLst>
                                      </p:cBhvr>
                                      <p:tavLst>
                                        <p:tav tm="0">
                                          <p:val>
                                            <p:fltVal val="0"/>
                                          </p:val>
                                        </p:tav>
                                        <p:tav tm="100000">
                                          <p:val>
                                            <p:strVal val="#ppt_h"/>
                                          </p:val>
                                        </p:tav>
                                      </p:tavLst>
                                    </p:anim>
                                    <p:animEffect transition="in" filter="fade">
                                      <p:cBhvr>
                                        <p:cTn id="14" dur="500"/>
                                        <p:tgtEl>
                                          <p:spTgt spid="2620"/>
                                        </p:tgtEl>
                                      </p:cBhvr>
                                    </p:animEffect>
                                  </p:childTnLst>
                                </p:cTn>
                              </p:par>
                              <p:par>
                                <p:cTn id="15" presetID="53" presetClass="entr" presetSubtype="16" fill="hold" nodeType="withEffect">
                                  <p:stCondLst>
                                    <p:cond delay="0"/>
                                  </p:stCondLst>
                                  <p:childTnLst>
                                    <p:set>
                                      <p:cBhvr>
                                        <p:cTn id="16" dur="1" fill="hold">
                                          <p:stCondLst>
                                            <p:cond delay="0"/>
                                          </p:stCondLst>
                                        </p:cTn>
                                        <p:tgtEl>
                                          <p:spTgt spid="2597"/>
                                        </p:tgtEl>
                                        <p:attrNameLst>
                                          <p:attrName>style.visibility</p:attrName>
                                        </p:attrNameLst>
                                      </p:cBhvr>
                                      <p:to>
                                        <p:strVal val="visible"/>
                                      </p:to>
                                    </p:set>
                                    <p:anim calcmode="lin" valueType="num">
                                      <p:cBhvr>
                                        <p:cTn id="17" dur="500" fill="hold"/>
                                        <p:tgtEl>
                                          <p:spTgt spid="2597"/>
                                        </p:tgtEl>
                                        <p:attrNameLst>
                                          <p:attrName>ppt_w</p:attrName>
                                        </p:attrNameLst>
                                      </p:cBhvr>
                                      <p:tavLst>
                                        <p:tav tm="0">
                                          <p:val>
                                            <p:fltVal val="0"/>
                                          </p:val>
                                        </p:tav>
                                        <p:tav tm="100000">
                                          <p:val>
                                            <p:strVal val="#ppt_w"/>
                                          </p:val>
                                        </p:tav>
                                      </p:tavLst>
                                    </p:anim>
                                    <p:anim calcmode="lin" valueType="num">
                                      <p:cBhvr>
                                        <p:cTn id="18" dur="500" fill="hold"/>
                                        <p:tgtEl>
                                          <p:spTgt spid="2597"/>
                                        </p:tgtEl>
                                        <p:attrNameLst>
                                          <p:attrName>ppt_h</p:attrName>
                                        </p:attrNameLst>
                                      </p:cBhvr>
                                      <p:tavLst>
                                        <p:tav tm="0">
                                          <p:val>
                                            <p:fltVal val="0"/>
                                          </p:val>
                                        </p:tav>
                                        <p:tav tm="100000">
                                          <p:val>
                                            <p:strVal val="#ppt_h"/>
                                          </p:val>
                                        </p:tav>
                                      </p:tavLst>
                                    </p:anim>
                                    <p:animEffect transition="in" filter="fade">
                                      <p:cBhvr>
                                        <p:cTn id="19" dur="500"/>
                                        <p:tgtEl>
                                          <p:spTgt spid="2597"/>
                                        </p:tgtEl>
                                      </p:cBhvr>
                                    </p:animEffect>
                                  </p:childTnLst>
                                </p:cTn>
                              </p:par>
                              <p:par>
                                <p:cTn id="20" presetID="53" presetClass="entr" presetSubtype="16" fill="hold" nodeType="withEffect">
                                  <p:stCondLst>
                                    <p:cond delay="0"/>
                                  </p:stCondLst>
                                  <p:childTnLst>
                                    <p:set>
                                      <p:cBhvr>
                                        <p:cTn id="21" dur="1" fill="hold">
                                          <p:stCondLst>
                                            <p:cond delay="0"/>
                                          </p:stCondLst>
                                        </p:cTn>
                                        <p:tgtEl>
                                          <p:spTgt spid="107"/>
                                        </p:tgtEl>
                                        <p:attrNameLst>
                                          <p:attrName>style.visibility</p:attrName>
                                        </p:attrNameLst>
                                      </p:cBhvr>
                                      <p:to>
                                        <p:strVal val="visible"/>
                                      </p:to>
                                    </p:set>
                                    <p:anim calcmode="lin" valueType="num">
                                      <p:cBhvr>
                                        <p:cTn id="22" dur="500" fill="hold"/>
                                        <p:tgtEl>
                                          <p:spTgt spid="107"/>
                                        </p:tgtEl>
                                        <p:attrNameLst>
                                          <p:attrName>ppt_w</p:attrName>
                                        </p:attrNameLst>
                                      </p:cBhvr>
                                      <p:tavLst>
                                        <p:tav tm="0">
                                          <p:val>
                                            <p:fltVal val="0"/>
                                          </p:val>
                                        </p:tav>
                                        <p:tav tm="100000">
                                          <p:val>
                                            <p:strVal val="#ppt_w"/>
                                          </p:val>
                                        </p:tav>
                                      </p:tavLst>
                                    </p:anim>
                                    <p:anim calcmode="lin" valueType="num">
                                      <p:cBhvr>
                                        <p:cTn id="23" dur="500" fill="hold"/>
                                        <p:tgtEl>
                                          <p:spTgt spid="107"/>
                                        </p:tgtEl>
                                        <p:attrNameLst>
                                          <p:attrName>ppt_h</p:attrName>
                                        </p:attrNameLst>
                                      </p:cBhvr>
                                      <p:tavLst>
                                        <p:tav tm="0">
                                          <p:val>
                                            <p:fltVal val="0"/>
                                          </p:val>
                                        </p:tav>
                                        <p:tav tm="100000">
                                          <p:val>
                                            <p:strVal val="#ppt_h"/>
                                          </p:val>
                                        </p:tav>
                                      </p:tavLst>
                                    </p:anim>
                                    <p:animEffect transition="in" filter="fade">
                                      <p:cBhvr>
                                        <p:cTn id="24" dur="500"/>
                                        <p:tgtEl>
                                          <p:spTgt spid="107"/>
                                        </p:tgtEl>
                                      </p:cBhvr>
                                    </p:animEffect>
                                  </p:childTnLst>
                                </p:cTn>
                              </p:par>
                              <p:par>
                                <p:cTn id="25" presetID="53" presetClass="entr" presetSubtype="16" fill="hold" nodeType="withEffect">
                                  <p:stCondLst>
                                    <p:cond delay="0"/>
                                  </p:stCondLst>
                                  <p:childTnLst>
                                    <p:set>
                                      <p:cBhvr>
                                        <p:cTn id="26" dur="1" fill="hold">
                                          <p:stCondLst>
                                            <p:cond delay="0"/>
                                          </p:stCondLst>
                                        </p:cTn>
                                        <p:tgtEl>
                                          <p:spTgt spid="2569"/>
                                        </p:tgtEl>
                                        <p:attrNameLst>
                                          <p:attrName>style.visibility</p:attrName>
                                        </p:attrNameLst>
                                      </p:cBhvr>
                                      <p:to>
                                        <p:strVal val="visible"/>
                                      </p:to>
                                    </p:set>
                                    <p:anim calcmode="lin" valueType="num">
                                      <p:cBhvr>
                                        <p:cTn id="27" dur="500" fill="hold"/>
                                        <p:tgtEl>
                                          <p:spTgt spid="2569"/>
                                        </p:tgtEl>
                                        <p:attrNameLst>
                                          <p:attrName>ppt_w</p:attrName>
                                        </p:attrNameLst>
                                      </p:cBhvr>
                                      <p:tavLst>
                                        <p:tav tm="0">
                                          <p:val>
                                            <p:fltVal val="0"/>
                                          </p:val>
                                        </p:tav>
                                        <p:tav tm="100000">
                                          <p:val>
                                            <p:strVal val="#ppt_w"/>
                                          </p:val>
                                        </p:tav>
                                      </p:tavLst>
                                    </p:anim>
                                    <p:anim calcmode="lin" valueType="num">
                                      <p:cBhvr>
                                        <p:cTn id="28" dur="500" fill="hold"/>
                                        <p:tgtEl>
                                          <p:spTgt spid="2569"/>
                                        </p:tgtEl>
                                        <p:attrNameLst>
                                          <p:attrName>ppt_h</p:attrName>
                                        </p:attrNameLst>
                                      </p:cBhvr>
                                      <p:tavLst>
                                        <p:tav tm="0">
                                          <p:val>
                                            <p:fltVal val="0"/>
                                          </p:val>
                                        </p:tav>
                                        <p:tav tm="100000">
                                          <p:val>
                                            <p:strVal val="#ppt_h"/>
                                          </p:val>
                                        </p:tav>
                                      </p:tavLst>
                                    </p:anim>
                                    <p:animEffect transition="in" filter="fade">
                                      <p:cBhvr>
                                        <p:cTn id="29" dur="500"/>
                                        <p:tgtEl>
                                          <p:spTgt spid="256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13"/>
                                        </p:tgtEl>
                                        <p:attrNameLst>
                                          <p:attrName>style.visibility</p:attrName>
                                        </p:attrNameLst>
                                      </p:cBhvr>
                                      <p:to>
                                        <p:strVal val="visible"/>
                                      </p:to>
                                    </p:set>
                                    <p:animEffect transition="in" filter="wipe(up)">
                                      <p:cBhvr>
                                        <p:cTn id="34" dur="500"/>
                                        <p:tgtEl>
                                          <p:spTgt spid="1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09"/>
                                        </p:tgtEl>
                                        <p:attrNameLst>
                                          <p:attrName>style.visibility</p:attrName>
                                        </p:attrNameLst>
                                      </p:cBhvr>
                                      <p:to>
                                        <p:strVal val="visible"/>
                                      </p:to>
                                    </p:set>
                                    <p:animEffect transition="in" filter="wipe(up)">
                                      <p:cBhvr>
                                        <p:cTn id="39" dur="500"/>
                                        <p:tgtEl>
                                          <p:spTgt spid="10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0"/>
                                        </p:tgtEl>
                                        <p:attrNameLst>
                                          <p:attrName>style.visibility</p:attrName>
                                        </p:attrNameLst>
                                      </p:cBhvr>
                                      <p:to>
                                        <p:strVal val="visible"/>
                                      </p:to>
                                    </p:set>
                                    <p:animEffect transition="in" filter="wipe(up)">
                                      <p:cBhvr>
                                        <p:cTn id="44" dur="500"/>
                                        <p:tgtEl>
                                          <p:spTgt spid="11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11"/>
                                        </p:tgtEl>
                                        <p:attrNameLst>
                                          <p:attrName>style.visibility</p:attrName>
                                        </p:attrNameLst>
                                      </p:cBhvr>
                                      <p:to>
                                        <p:strVal val="visible"/>
                                      </p:to>
                                    </p:set>
                                    <p:animEffect transition="in" filter="wipe(up)">
                                      <p:cBhvr>
                                        <p:cTn id="49" dur="500"/>
                                        <p:tgtEl>
                                          <p:spTgt spid="11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12"/>
                                        </p:tgtEl>
                                        <p:attrNameLst>
                                          <p:attrName>style.visibility</p:attrName>
                                        </p:attrNameLst>
                                      </p:cBhvr>
                                      <p:to>
                                        <p:strVal val="visible"/>
                                      </p:to>
                                    </p:set>
                                    <p:animEffect transition="in" filter="wipe(up)">
                                      <p:cBhvr>
                                        <p:cTn id="54" dur="500"/>
                                        <p:tgtEl>
                                          <p:spTgt spid="11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15"/>
                                        </p:tgtEl>
                                        <p:attrNameLst>
                                          <p:attrName>style.visibility</p:attrName>
                                        </p:attrNameLst>
                                      </p:cBhvr>
                                      <p:to>
                                        <p:strVal val="visible"/>
                                      </p:to>
                                    </p:set>
                                    <p:animEffect transition="in" filter="wipe(up)">
                                      <p:cBhvr>
                                        <p:cTn id="59" dur="500"/>
                                        <p:tgtEl>
                                          <p:spTgt spid="1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114"/>
                                        </p:tgtEl>
                                        <p:attrNameLst>
                                          <p:attrName>style.visibility</p:attrName>
                                        </p:attrNameLst>
                                      </p:cBhvr>
                                      <p:to>
                                        <p:strVal val="visible"/>
                                      </p:to>
                                    </p:set>
                                    <p:animEffect transition="in" filter="wipe(up)">
                                      <p:cBhvr>
                                        <p:cTn id="64" dur="500"/>
                                        <p:tgtEl>
                                          <p:spTgt spid="11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108"/>
                                        </p:tgtEl>
                                        <p:attrNameLst>
                                          <p:attrName>style.visibility</p:attrName>
                                        </p:attrNameLst>
                                      </p:cBhvr>
                                      <p:to>
                                        <p:strVal val="visible"/>
                                      </p:to>
                                    </p:set>
                                    <p:animEffect transition="in" filter="wipe(up)">
                                      <p:cBhvr>
                                        <p:cTn id="69" dur="500"/>
                                        <p:tgtEl>
                                          <p:spTgt spid="10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116"/>
                                        </p:tgtEl>
                                        <p:attrNameLst>
                                          <p:attrName>style.visibility</p:attrName>
                                        </p:attrNameLst>
                                      </p:cBhvr>
                                      <p:to>
                                        <p:strVal val="visible"/>
                                      </p:to>
                                    </p:set>
                                    <p:animEffect transition="in" filter="wipe(up)">
                                      <p:cBhvr>
                                        <p:cTn id="74" dur="500"/>
                                        <p:tgtEl>
                                          <p:spTgt spid="116"/>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grpId="0" nodeType="clickEffect">
                                  <p:stCondLst>
                                    <p:cond delay="0"/>
                                  </p:stCondLst>
                                  <p:childTnLst>
                                    <p:set>
                                      <p:cBhvr>
                                        <p:cTn id="78" dur="1" fill="hold">
                                          <p:stCondLst>
                                            <p:cond delay="0"/>
                                          </p:stCondLst>
                                        </p:cTn>
                                        <p:tgtEl>
                                          <p:spTgt spid="117"/>
                                        </p:tgtEl>
                                        <p:attrNameLst>
                                          <p:attrName>style.visibility</p:attrName>
                                        </p:attrNameLst>
                                      </p:cBhvr>
                                      <p:to>
                                        <p:strVal val="visible"/>
                                      </p:to>
                                    </p:set>
                                    <p:animEffect transition="in" filter="wipe(up)">
                                      <p:cBhvr>
                                        <p:cTn id="79"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08" grpId="0"/>
      <p:bldP spid="109" grpId="0"/>
      <p:bldP spid="110" grpId="0"/>
      <p:bldP spid="111" grpId="0"/>
      <p:bldP spid="112" grpId="0"/>
      <p:bldP spid="113" grpId="0"/>
      <p:bldP spid="114" grpId="0"/>
      <p:bldP spid="115" grpId="0"/>
      <p:bldP spid="116" grpId="0"/>
      <p:bldP spid="1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3"/>
        <p:cNvGrpSpPr/>
        <p:nvPr/>
      </p:nvGrpSpPr>
      <p:grpSpPr>
        <a:xfrm>
          <a:off x="0" y="0"/>
          <a:ext cx="0" cy="0"/>
          <a:chOff x="0" y="0"/>
          <a:chExt cx="0" cy="0"/>
        </a:xfrm>
      </p:grpSpPr>
      <p:sp>
        <p:nvSpPr>
          <p:cNvPr id="2445" name="Google Shape;2445;p60"/>
          <p:cNvSpPr/>
          <p:nvPr/>
        </p:nvSpPr>
        <p:spPr>
          <a:xfrm>
            <a:off x="3232485" y="2368378"/>
            <a:ext cx="5715346" cy="3680143"/>
          </a:xfrm>
          <a:prstGeom prst="roundRect">
            <a:avLst>
              <a:gd name="adj" fmla="val 17543"/>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6" name="Google Shape;2446;p60"/>
          <p:cNvSpPr/>
          <p:nvPr/>
        </p:nvSpPr>
        <p:spPr>
          <a:xfrm>
            <a:off x="5050758" y="518758"/>
            <a:ext cx="2078800" cy="1576400"/>
          </a:xfrm>
          <a:prstGeom prst="roundRect">
            <a:avLst>
              <a:gd name="adj" fmla="val 16667"/>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469" name="Google Shape;2469;p60"/>
          <p:cNvGrpSpPr/>
          <p:nvPr/>
        </p:nvGrpSpPr>
        <p:grpSpPr>
          <a:xfrm rot="-364853">
            <a:off x="2667519" y="5141860"/>
            <a:ext cx="1426394" cy="1152198"/>
            <a:chOff x="1432908" y="2724228"/>
            <a:chExt cx="471717" cy="471747"/>
          </a:xfrm>
        </p:grpSpPr>
        <p:sp>
          <p:nvSpPr>
            <p:cNvPr id="2470" name="Google Shape;2470;p60"/>
            <p:cNvSpPr/>
            <p:nvPr/>
          </p:nvSpPr>
          <p:spPr>
            <a:xfrm>
              <a:off x="1432908" y="2724228"/>
              <a:ext cx="471717" cy="471747"/>
            </a:xfrm>
            <a:custGeom>
              <a:avLst/>
              <a:gdLst/>
              <a:ahLst/>
              <a:cxnLst/>
              <a:rect l="l" t="t" r="r" b="b"/>
              <a:pathLst>
                <a:path w="15540" h="15541" extrusionOk="0">
                  <a:moveTo>
                    <a:pt x="7656" y="0"/>
                  </a:moveTo>
                  <a:cubicBezTo>
                    <a:pt x="7590" y="0"/>
                    <a:pt x="7523" y="4"/>
                    <a:pt x="7456" y="11"/>
                  </a:cubicBezTo>
                  <a:cubicBezTo>
                    <a:pt x="6956" y="68"/>
                    <a:pt x="6523" y="325"/>
                    <a:pt x="6237" y="701"/>
                  </a:cubicBezTo>
                  <a:cubicBezTo>
                    <a:pt x="6022" y="506"/>
                    <a:pt x="5756" y="363"/>
                    <a:pt x="5457" y="292"/>
                  </a:cubicBezTo>
                  <a:cubicBezTo>
                    <a:pt x="5319" y="260"/>
                    <a:pt x="5181" y="244"/>
                    <a:pt x="5045" y="244"/>
                  </a:cubicBezTo>
                  <a:cubicBezTo>
                    <a:pt x="4433" y="244"/>
                    <a:pt x="3863" y="557"/>
                    <a:pt x="3532" y="1063"/>
                  </a:cubicBezTo>
                  <a:cubicBezTo>
                    <a:pt x="3280" y="844"/>
                    <a:pt x="2947" y="710"/>
                    <a:pt x="2600" y="710"/>
                  </a:cubicBezTo>
                  <a:cubicBezTo>
                    <a:pt x="2005" y="710"/>
                    <a:pt x="1467" y="1092"/>
                    <a:pt x="1262" y="1653"/>
                  </a:cubicBezTo>
                  <a:lnTo>
                    <a:pt x="1223" y="1763"/>
                  </a:lnTo>
                  <a:lnTo>
                    <a:pt x="1157" y="1791"/>
                  </a:lnTo>
                  <a:cubicBezTo>
                    <a:pt x="643" y="2020"/>
                    <a:pt x="305" y="2534"/>
                    <a:pt x="305" y="3105"/>
                  </a:cubicBezTo>
                  <a:cubicBezTo>
                    <a:pt x="305" y="3586"/>
                    <a:pt x="543" y="4028"/>
                    <a:pt x="933" y="4291"/>
                  </a:cubicBezTo>
                  <a:cubicBezTo>
                    <a:pt x="553" y="4691"/>
                    <a:pt x="324" y="5228"/>
                    <a:pt x="324" y="5814"/>
                  </a:cubicBezTo>
                  <a:lnTo>
                    <a:pt x="324" y="10970"/>
                  </a:lnTo>
                  <a:cubicBezTo>
                    <a:pt x="115" y="11290"/>
                    <a:pt x="1" y="11670"/>
                    <a:pt x="1" y="12061"/>
                  </a:cubicBezTo>
                  <a:lnTo>
                    <a:pt x="1" y="13536"/>
                  </a:lnTo>
                  <a:cubicBezTo>
                    <a:pt x="1" y="14641"/>
                    <a:pt x="900" y="15540"/>
                    <a:pt x="2005" y="15540"/>
                  </a:cubicBezTo>
                  <a:lnTo>
                    <a:pt x="13535" y="15540"/>
                  </a:lnTo>
                  <a:cubicBezTo>
                    <a:pt x="14640" y="15540"/>
                    <a:pt x="15540" y="14641"/>
                    <a:pt x="15540" y="13536"/>
                  </a:cubicBezTo>
                  <a:lnTo>
                    <a:pt x="15540" y="12061"/>
                  </a:lnTo>
                  <a:cubicBezTo>
                    <a:pt x="15540" y="11499"/>
                    <a:pt x="15306" y="10989"/>
                    <a:pt x="14930" y="10622"/>
                  </a:cubicBezTo>
                  <a:lnTo>
                    <a:pt x="14930" y="5814"/>
                  </a:lnTo>
                  <a:cubicBezTo>
                    <a:pt x="14930" y="5520"/>
                    <a:pt x="14868" y="5234"/>
                    <a:pt x="14763" y="4971"/>
                  </a:cubicBezTo>
                  <a:cubicBezTo>
                    <a:pt x="14954" y="4714"/>
                    <a:pt x="15068" y="4395"/>
                    <a:pt x="15068" y="4052"/>
                  </a:cubicBezTo>
                  <a:cubicBezTo>
                    <a:pt x="15068" y="3272"/>
                    <a:pt x="14488" y="2629"/>
                    <a:pt x="13730" y="2534"/>
                  </a:cubicBezTo>
                  <a:cubicBezTo>
                    <a:pt x="13607" y="2253"/>
                    <a:pt x="13398" y="2015"/>
                    <a:pt x="13121" y="1868"/>
                  </a:cubicBezTo>
                  <a:cubicBezTo>
                    <a:pt x="12906" y="1339"/>
                    <a:pt x="12392" y="987"/>
                    <a:pt x="11821" y="987"/>
                  </a:cubicBezTo>
                  <a:cubicBezTo>
                    <a:pt x="11512" y="987"/>
                    <a:pt x="11221" y="1086"/>
                    <a:pt x="10988" y="1268"/>
                  </a:cubicBezTo>
                  <a:cubicBezTo>
                    <a:pt x="10774" y="706"/>
                    <a:pt x="10231" y="306"/>
                    <a:pt x="9598" y="306"/>
                  </a:cubicBezTo>
                  <a:lnTo>
                    <a:pt x="8656" y="306"/>
                  </a:lnTo>
                  <a:cubicBezTo>
                    <a:pt x="8366" y="109"/>
                    <a:pt x="8018" y="0"/>
                    <a:pt x="7656" y="0"/>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1" name="Google Shape;2471;p60"/>
            <p:cNvSpPr/>
            <p:nvPr/>
          </p:nvSpPr>
          <p:spPr>
            <a:xfrm>
              <a:off x="1478685" y="3079546"/>
              <a:ext cx="375765" cy="69999"/>
            </a:xfrm>
            <a:custGeom>
              <a:avLst/>
              <a:gdLst/>
              <a:ahLst/>
              <a:cxnLst/>
              <a:rect l="l" t="t" r="r" b="b"/>
              <a:pathLst>
                <a:path w="12379" h="2306" extrusionOk="0">
                  <a:moveTo>
                    <a:pt x="420" y="1"/>
                  </a:moveTo>
                  <a:cubicBezTo>
                    <a:pt x="186" y="1"/>
                    <a:pt x="1" y="187"/>
                    <a:pt x="1" y="420"/>
                  </a:cubicBezTo>
                  <a:lnTo>
                    <a:pt x="1" y="1886"/>
                  </a:lnTo>
                  <a:cubicBezTo>
                    <a:pt x="1" y="2119"/>
                    <a:pt x="186" y="2306"/>
                    <a:pt x="420" y="2306"/>
                  </a:cubicBezTo>
                  <a:lnTo>
                    <a:pt x="11960" y="2306"/>
                  </a:lnTo>
                  <a:cubicBezTo>
                    <a:pt x="12193" y="2306"/>
                    <a:pt x="12379" y="2119"/>
                    <a:pt x="12379" y="1891"/>
                  </a:cubicBezTo>
                  <a:lnTo>
                    <a:pt x="12379" y="420"/>
                  </a:lnTo>
                  <a:cubicBezTo>
                    <a:pt x="12379" y="187"/>
                    <a:pt x="12193" y="1"/>
                    <a:pt x="11960" y="1"/>
                  </a:cubicBezTo>
                  <a:close/>
                </a:path>
              </a:pathLst>
            </a:custGeom>
            <a:solidFill>
              <a:srgbClr val="BDF4E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2" name="Google Shape;2472;p60"/>
            <p:cNvSpPr/>
            <p:nvPr/>
          </p:nvSpPr>
          <p:spPr>
            <a:xfrm>
              <a:off x="1551662" y="3079546"/>
              <a:ext cx="222745" cy="69999"/>
            </a:xfrm>
            <a:custGeom>
              <a:avLst/>
              <a:gdLst/>
              <a:ahLst/>
              <a:cxnLst/>
              <a:rect l="l" t="t" r="r" b="b"/>
              <a:pathLst>
                <a:path w="7338" h="2306" extrusionOk="0">
                  <a:moveTo>
                    <a:pt x="1348" y="1"/>
                  </a:moveTo>
                  <a:lnTo>
                    <a:pt x="1" y="2306"/>
                  </a:lnTo>
                  <a:lnTo>
                    <a:pt x="7337" y="2306"/>
                  </a:lnTo>
                  <a:lnTo>
                    <a:pt x="5852" y="1"/>
                  </a:ln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3" name="Google Shape;2473;p60"/>
            <p:cNvSpPr/>
            <p:nvPr/>
          </p:nvSpPr>
          <p:spPr>
            <a:xfrm>
              <a:off x="1478685" y="3079546"/>
              <a:ext cx="375765" cy="69999"/>
            </a:xfrm>
            <a:custGeom>
              <a:avLst/>
              <a:gdLst/>
              <a:ahLst/>
              <a:cxnLst/>
              <a:rect l="l" t="t" r="r" b="b"/>
              <a:pathLst>
                <a:path w="12379" h="2306" extrusionOk="0">
                  <a:moveTo>
                    <a:pt x="10922" y="1"/>
                  </a:moveTo>
                  <a:cubicBezTo>
                    <a:pt x="11084" y="1"/>
                    <a:pt x="11218" y="135"/>
                    <a:pt x="11218" y="296"/>
                  </a:cubicBezTo>
                  <a:lnTo>
                    <a:pt x="11218" y="963"/>
                  </a:lnTo>
                  <a:cubicBezTo>
                    <a:pt x="11218" y="1124"/>
                    <a:pt x="11084" y="1258"/>
                    <a:pt x="10922" y="1258"/>
                  </a:cubicBezTo>
                  <a:lnTo>
                    <a:pt x="291" y="1258"/>
                  </a:lnTo>
                  <a:cubicBezTo>
                    <a:pt x="129" y="1258"/>
                    <a:pt x="1" y="1124"/>
                    <a:pt x="1" y="963"/>
                  </a:cubicBezTo>
                  <a:lnTo>
                    <a:pt x="1" y="1886"/>
                  </a:lnTo>
                  <a:cubicBezTo>
                    <a:pt x="1" y="2119"/>
                    <a:pt x="186" y="2306"/>
                    <a:pt x="420" y="2306"/>
                  </a:cubicBezTo>
                  <a:lnTo>
                    <a:pt x="11960" y="2306"/>
                  </a:lnTo>
                  <a:cubicBezTo>
                    <a:pt x="12193" y="2306"/>
                    <a:pt x="12379" y="2119"/>
                    <a:pt x="12379" y="1886"/>
                  </a:cubicBezTo>
                  <a:lnTo>
                    <a:pt x="12379" y="416"/>
                  </a:lnTo>
                  <a:cubicBezTo>
                    <a:pt x="12379" y="187"/>
                    <a:pt x="12193" y="1"/>
                    <a:pt x="11960"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4" name="Google Shape;2474;p60"/>
            <p:cNvSpPr/>
            <p:nvPr/>
          </p:nvSpPr>
          <p:spPr>
            <a:xfrm>
              <a:off x="1551388" y="3117704"/>
              <a:ext cx="223443" cy="31842"/>
            </a:xfrm>
            <a:custGeom>
              <a:avLst/>
              <a:gdLst/>
              <a:ahLst/>
              <a:cxnLst/>
              <a:rect l="l" t="t" r="r" b="b"/>
              <a:pathLst>
                <a:path w="7361" h="1049" extrusionOk="0">
                  <a:moveTo>
                    <a:pt x="619" y="1"/>
                  </a:moveTo>
                  <a:lnTo>
                    <a:pt x="1" y="1049"/>
                  </a:lnTo>
                  <a:lnTo>
                    <a:pt x="7360" y="1049"/>
                  </a:lnTo>
                  <a:lnTo>
                    <a:pt x="6680"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5" name="Google Shape;2475;p60"/>
            <p:cNvSpPr/>
            <p:nvPr/>
          </p:nvSpPr>
          <p:spPr>
            <a:xfrm>
              <a:off x="1668320" y="2780690"/>
              <a:ext cx="53789" cy="39917"/>
            </a:xfrm>
            <a:custGeom>
              <a:avLst/>
              <a:gdLst/>
              <a:ahLst/>
              <a:cxnLst/>
              <a:rect l="l" t="t" r="r" b="b"/>
              <a:pathLst>
                <a:path w="1772" h="1315" extrusionOk="0">
                  <a:moveTo>
                    <a:pt x="0" y="0"/>
                  </a:moveTo>
                  <a:lnTo>
                    <a:pt x="0" y="1314"/>
                  </a:lnTo>
                  <a:lnTo>
                    <a:pt x="1771" y="1314"/>
                  </a:lnTo>
                  <a:lnTo>
                    <a:pt x="1771" y="0"/>
                  </a:ln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6" name="Google Shape;2476;p60"/>
            <p:cNvSpPr/>
            <p:nvPr/>
          </p:nvSpPr>
          <p:spPr>
            <a:xfrm>
              <a:off x="1653841" y="2771735"/>
              <a:ext cx="18517" cy="89335"/>
            </a:xfrm>
            <a:custGeom>
              <a:avLst/>
              <a:gdLst/>
              <a:ahLst/>
              <a:cxnLst/>
              <a:rect l="l" t="t" r="r" b="b"/>
              <a:pathLst>
                <a:path w="610" h="2943" extrusionOk="0">
                  <a:moveTo>
                    <a:pt x="304" y="0"/>
                  </a:moveTo>
                  <a:cubicBezTo>
                    <a:pt x="286" y="0"/>
                    <a:pt x="267" y="2"/>
                    <a:pt x="249" y="5"/>
                  </a:cubicBezTo>
                  <a:cubicBezTo>
                    <a:pt x="106" y="29"/>
                    <a:pt x="1" y="163"/>
                    <a:pt x="1" y="310"/>
                  </a:cubicBezTo>
                  <a:lnTo>
                    <a:pt x="1" y="2943"/>
                  </a:lnTo>
                  <a:lnTo>
                    <a:pt x="610" y="2943"/>
                  </a:lnTo>
                  <a:lnTo>
                    <a:pt x="610" y="306"/>
                  </a:lnTo>
                  <a:cubicBezTo>
                    <a:pt x="610" y="137"/>
                    <a:pt x="473" y="0"/>
                    <a:pt x="304" y="0"/>
                  </a:cubicBez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7" name="Google Shape;2477;p60"/>
            <p:cNvSpPr/>
            <p:nvPr/>
          </p:nvSpPr>
          <p:spPr>
            <a:xfrm>
              <a:off x="1488521" y="2883597"/>
              <a:ext cx="347443" cy="195972"/>
            </a:xfrm>
            <a:custGeom>
              <a:avLst/>
              <a:gdLst/>
              <a:ahLst/>
              <a:cxnLst/>
              <a:rect l="l" t="t" r="r" b="b"/>
              <a:pathLst>
                <a:path w="11446" h="6456" extrusionOk="0">
                  <a:moveTo>
                    <a:pt x="629" y="0"/>
                  </a:moveTo>
                  <a:cubicBezTo>
                    <a:pt x="281" y="0"/>
                    <a:pt x="0" y="281"/>
                    <a:pt x="0" y="629"/>
                  </a:cubicBezTo>
                  <a:lnTo>
                    <a:pt x="0" y="6456"/>
                  </a:lnTo>
                  <a:lnTo>
                    <a:pt x="11446" y="6456"/>
                  </a:lnTo>
                  <a:lnTo>
                    <a:pt x="11446" y="629"/>
                  </a:lnTo>
                  <a:cubicBezTo>
                    <a:pt x="11446" y="281"/>
                    <a:pt x="11164" y="0"/>
                    <a:pt x="10817" y="0"/>
                  </a:cubicBez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8" name="Google Shape;2478;p60"/>
            <p:cNvSpPr/>
            <p:nvPr/>
          </p:nvSpPr>
          <p:spPr>
            <a:xfrm>
              <a:off x="1590275" y="2848900"/>
              <a:ext cx="144520" cy="230668"/>
            </a:xfrm>
            <a:custGeom>
              <a:avLst/>
              <a:gdLst/>
              <a:ahLst/>
              <a:cxnLst/>
              <a:rect l="l" t="t" r="r" b="b"/>
              <a:pathLst>
                <a:path w="4761" h="7599" extrusionOk="0">
                  <a:moveTo>
                    <a:pt x="619" y="1"/>
                  </a:moveTo>
                  <a:cubicBezTo>
                    <a:pt x="276" y="1"/>
                    <a:pt x="1" y="277"/>
                    <a:pt x="1" y="620"/>
                  </a:cubicBezTo>
                  <a:lnTo>
                    <a:pt x="1" y="7599"/>
                  </a:lnTo>
                  <a:lnTo>
                    <a:pt x="4761" y="7599"/>
                  </a:lnTo>
                  <a:lnTo>
                    <a:pt x="4761" y="620"/>
                  </a:lnTo>
                  <a:cubicBezTo>
                    <a:pt x="4761" y="277"/>
                    <a:pt x="4485" y="1"/>
                    <a:pt x="4142" y="1"/>
                  </a:cubicBez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9" name="Google Shape;2479;p60"/>
            <p:cNvSpPr/>
            <p:nvPr/>
          </p:nvSpPr>
          <p:spPr>
            <a:xfrm>
              <a:off x="1590275" y="2997463"/>
              <a:ext cx="144520" cy="82110"/>
            </a:xfrm>
            <a:custGeom>
              <a:avLst/>
              <a:gdLst/>
              <a:ahLst/>
              <a:cxnLst/>
              <a:rect l="l" t="t" r="r" b="b"/>
              <a:pathLst>
                <a:path w="4761" h="2705" extrusionOk="0">
                  <a:moveTo>
                    <a:pt x="1" y="0"/>
                  </a:moveTo>
                  <a:lnTo>
                    <a:pt x="1" y="2705"/>
                  </a:lnTo>
                  <a:lnTo>
                    <a:pt x="4761" y="2705"/>
                  </a:lnTo>
                  <a:lnTo>
                    <a:pt x="4761" y="0"/>
                  </a:ln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0" name="Google Shape;2480;p60"/>
            <p:cNvSpPr/>
            <p:nvPr/>
          </p:nvSpPr>
          <p:spPr>
            <a:xfrm>
              <a:off x="1590275" y="2997463"/>
              <a:ext cx="25468" cy="82110"/>
            </a:xfrm>
            <a:custGeom>
              <a:avLst/>
              <a:gdLst/>
              <a:ahLst/>
              <a:cxnLst/>
              <a:rect l="l" t="t" r="r" b="b"/>
              <a:pathLst>
                <a:path w="839" h="2705" extrusionOk="0">
                  <a:moveTo>
                    <a:pt x="1" y="0"/>
                  </a:moveTo>
                  <a:lnTo>
                    <a:pt x="1" y="2705"/>
                  </a:lnTo>
                  <a:lnTo>
                    <a:pt x="838" y="2705"/>
                  </a:lnTo>
                  <a:lnTo>
                    <a:pt x="838" y="0"/>
                  </a:ln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1" name="Google Shape;2481;p60"/>
            <p:cNvSpPr/>
            <p:nvPr/>
          </p:nvSpPr>
          <p:spPr>
            <a:xfrm>
              <a:off x="1708208" y="2997463"/>
              <a:ext cx="26591" cy="82110"/>
            </a:xfrm>
            <a:custGeom>
              <a:avLst/>
              <a:gdLst/>
              <a:ahLst/>
              <a:cxnLst/>
              <a:rect l="l" t="t" r="r" b="b"/>
              <a:pathLst>
                <a:path w="876" h="2705" extrusionOk="0">
                  <a:moveTo>
                    <a:pt x="0" y="0"/>
                  </a:moveTo>
                  <a:lnTo>
                    <a:pt x="0" y="2705"/>
                  </a:lnTo>
                  <a:lnTo>
                    <a:pt x="876" y="2705"/>
                  </a:lnTo>
                  <a:lnTo>
                    <a:pt x="876" y="0"/>
                  </a:ln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2" name="Google Shape;2482;p60"/>
            <p:cNvSpPr/>
            <p:nvPr/>
          </p:nvSpPr>
          <p:spPr>
            <a:xfrm>
              <a:off x="1622361" y="2873823"/>
              <a:ext cx="78619" cy="71577"/>
            </a:xfrm>
            <a:custGeom>
              <a:avLst/>
              <a:gdLst/>
              <a:ahLst/>
              <a:cxnLst/>
              <a:rect l="l" t="t" r="r" b="b"/>
              <a:pathLst>
                <a:path w="2590" h="2358" extrusionOk="0">
                  <a:moveTo>
                    <a:pt x="1293" y="1"/>
                  </a:moveTo>
                  <a:cubicBezTo>
                    <a:pt x="1204" y="1"/>
                    <a:pt x="1114" y="11"/>
                    <a:pt x="1023" y="32"/>
                  </a:cubicBezTo>
                  <a:cubicBezTo>
                    <a:pt x="390" y="184"/>
                    <a:pt x="0" y="817"/>
                    <a:pt x="148" y="1451"/>
                  </a:cubicBezTo>
                  <a:cubicBezTo>
                    <a:pt x="278" y="1994"/>
                    <a:pt x="762" y="2358"/>
                    <a:pt x="1296" y="2358"/>
                  </a:cubicBezTo>
                  <a:cubicBezTo>
                    <a:pt x="1385" y="2358"/>
                    <a:pt x="1475" y="2347"/>
                    <a:pt x="1566" y="2326"/>
                  </a:cubicBezTo>
                  <a:cubicBezTo>
                    <a:pt x="2200" y="2174"/>
                    <a:pt x="2590" y="1541"/>
                    <a:pt x="2442" y="908"/>
                  </a:cubicBezTo>
                  <a:cubicBezTo>
                    <a:pt x="2312" y="365"/>
                    <a:pt x="1828" y="1"/>
                    <a:pt x="129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3" name="Google Shape;2483;p60"/>
            <p:cNvSpPr/>
            <p:nvPr/>
          </p:nvSpPr>
          <p:spPr>
            <a:xfrm>
              <a:off x="1520304" y="2994579"/>
              <a:ext cx="37063" cy="53789"/>
            </a:xfrm>
            <a:custGeom>
              <a:avLst/>
              <a:gdLst/>
              <a:ahLst/>
              <a:cxnLst/>
              <a:rect l="l" t="t" r="r" b="b"/>
              <a:pathLst>
                <a:path w="1221" h="1772" extrusionOk="0">
                  <a:moveTo>
                    <a:pt x="172" y="1"/>
                  </a:moveTo>
                  <a:cubicBezTo>
                    <a:pt x="78" y="1"/>
                    <a:pt x="1" y="77"/>
                    <a:pt x="1" y="172"/>
                  </a:cubicBezTo>
                  <a:lnTo>
                    <a:pt x="1" y="1600"/>
                  </a:lnTo>
                  <a:cubicBezTo>
                    <a:pt x="1" y="1695"/>
                    <a:pt x="78" y="1772"/>
                    <a:pt x="172" y="1772"/>
                  </a:cubicBezTo>
                  <a:lnTo>
                    <a:pt x="1043" y="1772"/>
                  </a:lnTo>
                  <a:cubicBezTo>
                    <a:pt x="1144" y="1772"/>
                    <a:pt x="1220" y="1695"/>
                    <a:pt x="1220" y="1600"/>
                  </a:cubicBezTo>
                  <a:lnTo>
                    <a:pt x="1220" y="172"/>
                  </a:lnTo>
                  <a:cubicBezTo>
                    <a:pt x="1220" y="77"/>
                    <a:pt x="1144" y="1"/>
                    <a:pt x="1043" y="1"/>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4" name="Google Shape;2484;p60"/>
            <p:cNvSpPr/>
            <p:nvPr/>
          </p:nvSpPr>
          <p:spPr>
            <a:xfrm>
              <a:off x="1520304" y="2915410"/>
              <a:ext cx="37063" cy="53789"/>
            </a:xfrm>
            <a:custGeom>
              <a:avLst/>
              <a:gdLst/>
              <a:ahLst/>
              <a:cxnLst/>
              <a:rect l="l" t="t" r="r" b="b"/>
              <a:pathLst>
                <a:path w="1221" h="1772" extrusionOk="0">
                  <a:moveTo>
                    <a:pt x="172" y="0"/>
                  </a:moveTo>
                  <a:cubicBezTo>
                    <a:pt x="78" y="0"/>
                    <a:pt x="1" y="76"/>
                    <a:pt x="1" y="171"/>
                  </a:cubicBezTo>
                  <a:lnTo>
                    <a:pt x="1" y="1600"/>
                  </a:lnTo>
                  <a:cubicBezTo>
                    <a:pt x="1" y="1695"/>
                    <a:pt x="78" y="1771"/>
                    <a:pt x="172" y="1771"/>
                  </a:cubicBezTo>
                  <a:lnTo>
                    <a:pt x="1043" y="1771"/>
                  </a:lnTo>
                  <a:cubicBezTo>
                    <a:pt x="1144" y="1771"/>
                    <a:pt x="1220" y="1695"/>
                    <a:pt x="1220" y="1600"/>
                  </a:cubicBezTo>
                  <a:lnTo>
                    <a:pt x="1220" y="171"/>
                  </a:lnTo>
                  <a:cubicBezTo>
                    <a:pt x="1220" y="76"/>
                    <a:pt x="1144" y="0"/>
                    <a:pt x="1043" y="0"/>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5" name="Google Shape;2485;p60"/>
            <p:cNvSpPr/>
            <p:nvPr/>
          </p:nvSpPr>
          <p:spPr>
            <a:xfrm>
              <a:off x="1767737" y="2994579"/>
              <a:ext cx="37033" cy="53789"/>
            </a:xfrm>
            <a:custGeom>
              <a:avLst/>
              <a:gdLst/>
              <a:ahLst/>
              <a:cxnLst/>
              <a:rect l="l" t="t" r="r" b="b"/>
              <a:pathLst>
                <a:path w="1220" h="1772" extrusionOk="0">
                  <a:moveTo>
                    <a:pt x="171" y="1"/>
                  </a:moveTo>
                  <a:cubicBezTo>
                    <a:pt x="77" y="1"/>
                    <a:pt x="0" y="77"/>
                    <a:pt x="0" y="172"/>
                  </a:cubicBezTo>
                  <a:lnTo>
                    <a:pt x="0" y="1600"/>
                  </a:lnTo>
                  <a:cubicBezTo>
                    <a:pt x="0" y="1695"/>
                    <a:pt x="77" y="1772"/>
                    <a:pt x="171" y="1772"/>
                  </a:cubicBezTo>
                  <a:lnTo>
                    <a:pt x="1043" y="1772"/>
                  </a:lnTo>
                  <a:cubicBezTo>
                    <a:pt x="1143" y="1772"/>
                    <a:pt x="1219" y="1695"/>
                    <a:pt x="1219" y="1600"/>
                  </a:cubicBezTo>
                  <a:lnTo>
                    <a:pt x="1219" y="172"/>
                  </a:lnTo>
                  <a:cubicBezTo>
                    <a:pt x="1219" y="77"/>
                    <a:pt x="1143" y="1"/>
                    <a:pt x="1043" y="1"/>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6" name="Google Shape;2486;p60"/>
            <p:cNvSpPr/>
            <p:nvPr/>
          </p:nvSpPr>
          <p:spPr>
            <a:xfrm>
              <a:off x="1767737" y="2915410"/>
              <a:ext cx="37033" cy="53789"/>
            </a:xfrm>
            <a:custGeom>
              <a:avLst/>
              <a:gdLst/>
              <a:ahLst/>
              <a:cxnLst/>
              <a:rect l="l" t="t" r="r" b="b"/>
              <a:pathLst>
                <a:path w="1220" h="1772" extrusionOk="0">
                  <a:moveTo>
                    <a:pt x="171" y="0"/>
                  </a:moveTo>
                  <a:cubicBezTo>
                    <a:pt x="77" y="0"/>
                    <a:pt x="0" y="76"/>
                    <a:pt x="0" y="171"/>
                  </a:cubicBezTo>
                  <a:lnTo>
                    <a:pt x="0" y="1600"/>
                  </a:lnTo>
                  <a:cubicBezTo>
                    <a:pt x="0" y="1695"/>
                    <a:pt x="77" y="1771"/>
                    <a:pt x="171" y="1771"/>
                  </a:cubicBezTo>
                  <a:lnTo>
                    <a:pt x="1043" y="1771"/>
                  </a:lnTo>
                  <a:cubicBezTo>
                    <a:pt x="1143" y="1771"/>
                    <a:pt x="1219" y="1695"/>
                    <a:pt x="1219" y="1600"/>
                  </a:cubicBezTo>
                  <a:lnTo>
                    <a:pt x="1219" y="171"/>
                  </a:lnTo>
                  <a:cubicBezTo>
                    <a:pt x="1219" y="76"/>
                    <a:pt x="1143" y="0"/>
                    <a:pt x="1043" y="0"/>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7" name="Google Shape;2487;p60"/>
            <p:cNvSpPr/>
            <p:nvPr/>
          </p:nvSpPr>
          <p:spPr>
            <a:xfrm>
              <a:off x="1734770" y="2880137"/>
              <a:ext cx="32996" cy="199432"/>
            </a:xfrm>
            <a:custGeom>
              <a:avLst/>
              <a:gdLst/>
              <a:ahLst/>
              <a:cxnLst/>
              <a:rect l="l" t="t" r="r" b="b"/>
              <a:pathLst>
                <a:path w="1087" h="6570" extrusionOk="0">
                  <a:moveTo>
                    <a:pt x="1" y="0"/>
                  </a:moveTo>
                  <a:lnTo>
                    <a:pt x="1" y="6570"/>
                  </a:lnTo>
                  <a:lnTo>
                    <a:pt x="1086" y="6570"/>
                  </a:lnTo>
                  <a:lnTo>
                    <a:pt x="1086" y="0"/>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8" name="Google Shape;2488;p60"/>
            <p:cNvSpPr/>
            <p:nvPr/>
          </p:nvSpPr>
          <p:spPr>
            <a:xfrm>
              <a:off x="1556731" y="2880137"/>
              <a:ext cx="32996" cy="199432"/>
            </a:xfrm>
            <a:custGeom>
              <a:avLst/>
              <a:gdLst/>
              <a:ahLst/>
              <a:cxnLst/>
              <a:rect l="l" t="t" r="r" b="b"/>
              <a:pathLst>
                <a:path w="1087" h="6570" extrusionOk="0">
                  <a:moveTo>
                    <a:pt x="1" y="0"/>
                  </a:moveTo>
                  <a:lnTo>
                    <a:pt x="1" y="6570"/>
                  </a:lnTo>
                  <a:lnTo>
                    <a:pt x="1086" y="6570"/>
                  </a:lnTo>
                  <a:lnTo>
                    <a:pt x="1086" y="0"/>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9" name="Google Shape;2489;p60"/>
            <p:cNvSpPr/>
            <p:nvPr/>
          </p:nvSpPr>
          <p:spPr>
            <a:xfrm>
              <a:off x="1617443" y="2998647"/>
              <a:ext cx="90185" cy="37579"/>
            </a:xfrm>
            <a:custGeom>
              <a:avLst/>
              <a:gdLst/>
              <a:ahLst/>
              <a:cxnLst/>
              <a:rect l="l" t="t" r="r" b="b"/>
              <a:pathLst>
                <a:path w="2971" h="1238" extrusionOk="0">
                  <a:moveTo>
                    <a:pt x="0" y="0"/>
                  </a:moveTo>
                  <a:lnTo>
                    <a:pt x="0" y="1238"/>
                  </a:lnTo>
                  <a:lnTo>
                    <a:pt x="2971" y="1238"/>
                  </a:lnTo>
                  <a:lnTo>
                    <a:pt x="2971" y="0"/>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0" name="Google Shape;2490;p60"/>
            <p:cNvSpPr/>
            <p:nvPr/>
          </p:nvSpPr>
          <p:spPr>
            <a:xfrm>
              <a:off x="1471157" y="2766878"/>
              <a:ext cx="390821" cy="390730"/>
            </a:xfrm>
            <a:custGeom>
              <a:avLst/>
              <a:gdLst/>
              <a:ahLst/>
              <a:cxnLst/>
              <a:rect l="l" t="t" r="r" b="b"/>
              <a:pathLst>
                <a:path w="12875" h="12872" extrusionOk="0">
                  <a:moveTo>
                    <a:pt x="8113" y="608"/>
                  </a:moveTo>
                  <a:lnTo>
                    <a:pt x="8113" y="1617"/>
                  </a:lnTo>
                  <a:lnTo>
                    <a:pt x="6781" y="1617"/>
                  </a:lnTo>
                  <a:lnTo>
                    <a:pt x="6781" y="608"/>
                  </a:lnTo>
                  <a:close/>
                  <a:moveTo>
                    <a:pt x="6322" y="297"/>
                  </a:moveTo>
                  <a:cubicBezTo>
                    <a:pt x="6330" y="297"/>
                    <a:pt x="6338" y="297"/>
                    <a:pt x="6347" y="299"/>
                  </a:cubicBezTo>
                  <a:cubicBezTo>
                    <a:pt x="6419" y="308"/>
                    <a:pt x="6476" y="380"/>
                    <a:pt x="6476" y="455"/>
                  </a:cubicBezTo>
                  <a:lnTo>
                    <a:pt x="6476" y="2455"/>
                  </a:lnTo>
                  <a:lnTo>
                    <a:pt x="6171" y="2455"/>
                  </a:lnTo>
                  <a:lnTo>
                    <a:pt x="6171" y="451"/>
                  </a:lnTo>
                  <a:cubicBezTo>
                    <a:pt x="6171" y="364"/>
                    <a:pt x="6238" y="297"/>
                    <a:pt x="6322" y="297"/>
                  </a:cubicBezTo>
                  <a:close/>
                  <a:moveTo>
                    <a:pt x="8071" y="2969"/>
                  </a:moveTo>
                  <a:cubicBezTo>
                    <a:pt x="8271" y="2969"/>
                    <a:pt x="8438" y="3131"/>
                    <a:pt x="8438" y="3336"/>
                  </a:cubicBezTo>
                  <a:lnTo>
                    <a:pt x="8438" y="7482"/>
                  </a:lnTo>
                  <a:lnTo>
                    <a:pt x="4171" y="7482"/>
                  </a:lnTo>
                  <a:lnTo>
                    <a:pt x="4171" y="3336"/>
                  </a:lnTo>
                  <a:cubicBezTo>
                    <a:pt x="4171" y="3131"/>
                    <a:pt x="4334" y="2969"/>
                    <a:pt x="4538" y="2969"/>
                  </a:cubicBezTo>
                  <a:close/>
                  <a:moveTo>
                    <a:pt x="3657" y="4093"/>
                  </a:moveTo>
                  <a:lnTo>
                    <a:pt x="3657" y="10053"/>
                  </a:lnTo>
                  <a:lnTo>
                    <a:pt x="820" y="10053"/>
                  </a:lnTo>
                  <a:lnTo>
                    <a:pt x="820" y="4469"/>
                  </a:lnTo>
                  <a:cubicBezTo>
                    <a:pt x="820" y="4260"/>
                    <a:pt x="987" y="4093"/>
                    <a:pt x="1196" y="4093"/>
                  </a:cubicBezTo>
                  <a:close/>
                  <a:moveTo>
                    <a:pt x="4667" y="7787"/>
                  </a:moveTo>
                  <a:lnTo>
                    <a:pt x="4667" y="10053"/>
                  </a:lnTo>
                  <a:lnTo>
                    <a:pt x="4171" y="10053"/>
                  </a:lnTo>
                  <a:lnTo>
                    <a:pt x="4171" y="7787"/>
                  </a:lnTo>
                  <a:close/>
                  <a:moveTo>
                    <a:pt x="7638" y="7787"/>
                  </a:moveTo>
                  <a:lnTo>
                    <a:pt x="7638" y="10053"/>
                  </a:lnTo>
                  <a:lnTo>
                    <a:pt x="4971" y="10053"/>
                  </a:lnTo>
                  <a:lnTo>
                    <a:pt x="4971" y="7787"/>
                  </a:lnTo>
                  <a:close/>
                  <a:moveTo>
                    <a:pt x="8438" y="7787"/>
                  </a:moveTo>
                  <a:lnTo>
                    <a:pt x="8438" y="10053"/>
                  </a:lnTo>
                  <a:lnTo>
                    <a:pt x="7942" y="10053"/>
                  </a:lnTo>
                  <a:lnTo>
                    <a:pt x="7942" y="7787"/>
                  </a:lnTo>
                  <a:close/>
                  <a:moveTo>
                    <a:pt x="11394" y="4093"/>
                  </a:moveTo>
                  <a:cubicBezTo>
                    <a:pt x="11598" y="4093"/>
                    <a:pt x="11770" y="4260"/>
                    <a:pt x="11770" y="4469"/>
                  </a:cubicBezTo>
                  <a:lnTo>
                    <a:pt x="11770" y="10053"/>
                  </a:lnTo>
                  <a:lnTo>
                    <a:pt x="8933" y="10053"/>
                  </a:lnTo>
                  <a:lnTo>
                    <a:pt x="8933" y="4093"/>
                  </a:lnTo>
                  <a:close/>
                  <a:moveTo>
                    <a:pt x="8489" y="10567"/>
                  </a:moveTo>
                  <a:lnTo>
                    <a:pt x="8957" y="11310"/>
                  </a:lnTo>
                  <a:lnTo>
                    <a:pt x="3629" y="11310"/>
                  </a:lnTo>
                  <a:lnTo>
                    <a:pt x="4096" y="10567"/>
                  </a:lnTo>
                  <a:close/>
                  <a:moveTo>
                    <a:pt x="3743" y="10549"/>
                  </a:moveTo>
                  <a:lnTo>
                    <a:pt x="2620" y="12358"/>
                  </a:lnTo>
                  <a:lnTo>
                    <a:pt x="658" y="12358"/>
                  </a:lnTo>
                  <a:cubicBezTo>
                    <a:pt x="568" y="12358"/>
                    <a:pt x="497" y="12281"/>
                    <a:pt x="497" y="12191"/>
                  </a:cubicBezTo>
                  <a:lnTo>
                    <a:pt x="497" y="10716"/>
                  </a:lnTo>
                  <a:cubicBezTo>
                    <a:pt x="497" y="10620"/>
                    <a:pt x="568" y="10549"/>
                    <a:pt x="658" y="10549"/>
                  </a:cubicBezTo>
                  <a:close/>
                  <a:moveTo>
                    <a:pt x="9146" y="11615"/>
                  </a:moveTo>
                  <a:lnTo>
                    <a:pt x="9614" y="12358"/>
                  </a:lnTo>
                  <a:lnTo>
                    <a:pt x="2972" y="12358"/>
                  </a:lnTo>
                  <a:lnTo>
                    <a:pt x="3444" y="11615"/>
                  </a:lnTo>
                  <a:close/>
                  <a:moveTo>
                    <a:pt x="12193" y="10549"/>
                  </a:moveTo>
                  <a:cubicBezTo>
                    <a:pt x="12284" y="10549"/>
                    <a:pt x="12360" y="10620"/>
                    <a:pt x="12360" y="10716"/>
                  </a:cubicBezTo>
                  <a:lnTo>
                    <a:pt x="12360" y="12206"/>
                  </a:lnTo>
                  <a:cubicBezTo>
                    <a:pt x="12360" y="12301"/>
                    <a:pt x="12284" y="12377"/>
                    <a:pt x="12189" y="12377"/>
                  </a:cubicBezTo>
                  <a:lnTo>
                    <a:pt x="9937" y="12377"/>
                  </a:lnTo>
                  <a:lnTo>
                    <a:pt x="8799" y="10549"/>
                  </a:lnTo>
                  <a:close/>
                  <a:moveTo>
                    <a:pt x="6329" y="0"/>
                  </a:moveTo>
                  <a:cubicBezTo>
                    <a:pt x="6310" y="0"/>
                    <a:pt x="6291" y="1"/>
                    <a:pt x="6271" y="4"/>
                  </a:cubicBezTo>
                  <a:cubicBezTo>
                    <a:pt x="6038" y="27"/>
                    <a:pt x="5867" y="232"/>
                    <a:pt x="5867" y="466"/>
                  </a:cubicBezTo>
                  <a:lnTo>
                    <a:pt x="5867" y="2474"/>
                  </a:lnTo>
                  <a:lnTo>
                    <a:pt x="4529" y="2474"/>
                  </a:lnTo>
                  <a:cubicBezTo>
                    <a:pt x="4048" y="2474"/>
                    <a:pt x="3657" y="2865"/>
                    <a:pt x="3657" y="3346"/>
                  </a:cubicBezTo>
                  <a:lnTo>
                    <a:pt x="3657" y="3597"/>
                  </a:lnTo>
                  <a:lnTo>
                    <a:pt x="1205" y="3597"/>
                  </a:lnTo>
                  <a:cubicBezTo>
                    <a:pt x="720" y="3597"/>
                    <a:pt x="325" y="3993"/>
                    <a:pt x="325" y="4478"/>
                  </a:cubicBezTo>
                  <a:lnTo>
                    <a:pt x="325" y="10149"/>
                  </a:lnTo>
                  <a:cubicBezTo>
                    <a:pt x="130" y="10268"/>
                    <a:pt x="1" y="10482"/>
                    <a:pt x="1" y="10725"/>
                  </a:cubicBezTo>
                  <a:lnTo>
                    <a:pt x="1" y="12201"/>
                  </a:lnTo>
                  <a:cubicBezTo>
                    <a:pt x="1" y="12572"/>
                    <a:pt x="301" y="12872"/>
                    <a:pt x="673" y="12872"/>
                  </a:cubicBezTo>
                  <a:lnTo>
                    <a:pt x="12203" y="12872"/>
                  </a:lnTo>
                  <a:cubicBezTo>
                    <a:pt x="12574" y="12872"/>
                    <a:pt x="12874" y="12572"/>
                    <a:pt x="12874" y="12201"/>
                  </a:cubicBezTo>
                  <a:lnTo>
                    <a:pt x="12874" y="10725"/>
                  </a:lnTo>
                  <a:cubicBezTo>
                    <a:pt x="12874" y="10382"/>
                    <a:pt x="12608" y="10096"/>
                    <a:pt x="12265" y="10059"/>
                  </a:cubicBezTo>
                  <a:lnTo>
                    <a:pt x="12265" y="4478"/>
                  </a:lnTo>
                  <a:cubicBezTo>
                    <a:pt x="12265" y="3993"/>
                    <a:pt x="11870" y="3597"/>
                    <a:pt x="11380" y="3597"/>
                  </a:cubicBezTo>
                  <a:lnTo>
                    <a:pt x="8933" y="3597"/>
                  </a:lnTo>
                  <a:lnTo>
                    <a:pt x="8933" y="3327"/>
                  </a:lnTo>
                  <a:cubicBezTo>
                    <a:pt x="8933" y="2846"/>
                    <a:pt x="8542" y="2455"/>
                    <a:pt x="8061" y="2455"/>
                  </a:cubicBezTo>
                  <a:lnTo>
                    <a:pt x="6781" y="2455"/>
                  </a:lnTo>
                  <a:lnTo>
                    <a:pt x="6781" y="1922"/>
                  </a:lnTo>
                  <a:lnTo>
                    <a:pt x="8266" y="1922"/>
                  </a:lnTo>
                  <a:cubicBezTo>
                    <a:pt x="8352" y="1922"/>
                    <a:pt x="8418" y="1855"/>
                    <a:pt x="8418" y="1769"/>
                  </a:cubicBezTo>
                  <a:lnTo>
                    <a:pt x="8418" y="455"/>
                  </a:lnTo>
                  <a:cubicBezTo>
                    <a:pt x="8418" y="370"/>
                    <a:pt x="8352" y="303"/>
                    <a:pt x="8266" y="303"/>
                  </a:cubicBezTo>
                  <a:lnTo>
                    <a:pt x="6752" y="303"/>
                  </a:lnTo>
                  <a:cubicBezTo>
                    <a:pt x="6691" y="129"/>
                    <a:pt x="6523" y="0"/>
                    <a:pt x="6329"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1" name="Google Shape;2491;p60"/>
            <p:cNvSpPr/>
            <p:nvPr/>
          </p:nvSpPr>
          <p:spPr>
            <a:xfrm>
              <a:off x="1621329" y="2869299"/>
              <a:ext cx="80653" cy="80805"/>
            </a:xfrm>
            <a:custGeom>
              <a:avLst/>
              <a:gdLst/>
              <a:ahLst/>
              <a:cxnLst/>
              <a:rect l="l" t="t" r="r" b="b"/>
              <a:pathLst>
                <a:path w="2657" h="2662" extrusionOk="0">
                  <a:moveTo>
                    <a:pt x="1329" y="305"/>
                  </a:moveTo>
                  <a:cubicBezTo>
                    <a:pt x="1896" y="305"/>
                    <a:pt x="2357" y="766"/>
                    <a:pt x="2357" y="1333"/>
                  </a:cubicBezTo>
                  <a:cubicBezTo>
                    <a:pt x="2357" y="1895"/>
                    <a:pt x="1896" y="2357"/>
                    <a:pt x="1329" y="2357"/>
                  </a:cubicBezTo>
                  <a:cubicBezTo>
                    <a:pt x="762" y="2357"/>
                    <a:pt x="305" y="1895"/>
                    <a:pt x="305" y="1333"/>
                  </a:cubicBezTo>
                  <a:cubicBezTo>
                    <a:pt x="305" y="766"/>
                    <a:pt x="762" y="305"/>
                    <a:pt x="1329" y="305"/>
                  </a:cubicBezTo>
                  <a:close/>
                  <a:moveTo>
                    <a:pt x="1329" y="1"/>
                  </a:moveTo>
                  <a:cubicBezTo>
                    <a:pt x="595" y="1"/>
                    <a:pt x="0" y="600"/>
                    <a:pt x="0" y="1333"/>
                  </a:cubicBezTo>
                  <a:cubicBezTo>
                    <a:pt x="0" y="2066"/>
                    <a:pt x="595" y="2662"/>
                    <a:pt x="1329" y="2662"/>
                  </a:cubicBezTo>
                  <a:cubicBezTo>
                    <a:pt x="2063" y="2662"/>
                    <a:pt x="2657" y="2066"/>
                    <a:pt x="2657" y="1333"/>
                  </a:cubicBezTo>
                  <a:cubicBezTo>
                    <a:pt x="2657" y="600"/>
                    <a:pt x="2063" y="1"/>
                    <a:pt x="1329"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2" name="Google Shape;2492;p60"/>
            <p:cNvSpPr/>
            <p:nvPr/>
          </p:nvSpPr>
          <p:spPr>
            <a:xfrm>
              <a:off x="1515720" y="2989965"/>
              <a:ext cx="46261" cy="63017"/>
            </a:xfrm>
            <a:custGeom>
              <a:avLst/>
              <a:gdLst/>
              <a:ahLst/>
              <a:cxnLst/>
              <a:rect l="l" t="t" r="r" b="b"/>
              <a:pathLst>
                <a:path w="1524" h="2076" extrusionOk="0">
                  <a:moveTo>
                    <a:pt x="1194" y="305"/>
                  </a:moveTo>
                  <a:cubicBezTo>
                    <a:pt x="1209" y="305"/>
                    <a:pt x="1218" y="315"/>
                    <a:pt x="1218" y="324"/>
                  </a:cubicBezTo>
                  <a:lnTo>
                    <a:pt x="1218" y="1752"/>
                  </a:lnTo>
                  <a:cubicBezTo>
                    <a:pt x="1218" y="1761"/>
                    <a:pt x="1209" y="1772"/>
                    <a:pt x="1194" y="1772"/>
                  </a:cubicBezTo>
                  <a:lnTo>
                    <a:pt x="323" y="1772"/>
                  </a:lnTo>
                  <a:cubicBezTo>
                    <a:pt x="314" y="1772"/>
                    <a:pt x="304" y="1761"/>
                    <a:pt x="304" y="1752"/>
                  </a:cubicBezTo>
                  <a:lnTo>
                    <a:pt x="304" y="324"/>
                  </a:lnTo>
                  <a:cubicBezTo>
                    <a:pt x="304" y="315"/>
                    <a:pt x="314" y="305"/>
                    <a:pt x="323" y="305"/>
                  </a:cubicBezTo>
                  <a:close/>
                  <a:moveTo>
                    <a:pt x="323" y="1"/>
                  </a:moveTo>
                  <a:cubicBezTo>
                    <a:pt x="143" y="1"/>
                    <a:pt x="0" y="148"/>
                    <a:pt x="0" y="324"/>
                  </a:cubicBezTo>
                  <a:lnTo>
                    <a:pt x="0" y="1752"/>
                  </a:lnTo>
                  <a:cubicBezTo>
                    <a:pt x="0" y="1928"/>
                    <a:pt x="147" y="2076"/>
                    <a:pt x="323" y="2076"/>
                  </a:cubicBezTo>
                  <a:lnTo>
                    <a:pt x="1200" y="2076"/>
                  </a:lnTo>
                  <a:cubicBezTo>
                    <a:pt x="1376" y="2076"/>
                    <a:pt x="1523" y="1928"/>
                    <a:pt x="1523" y="1752"/>
                  </a:cubicBezTo>
                  <a:lnTo>
                    <a:pt x="1523" y="324"/>
                  </a:lnTo>
                  <a:cubicBezTo>
                    <a:pt x="1523" y="148"/>
                    <a:pt x="1376" y="1"/>
                    <a:pt x="120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3" name="Google Shape;2493;p60"/>
            <p:cNvSpPr/>
            <p:nvPr/>
          </p:nvSpPr>
          <p:spPr>
            <a:xfrm>
              <a:off x="1515720" y="2910736"/>
              <a:ext cx="46261" cy="63078"/>
            </a:xfrm>
            <a:custGeom>
              <a:avLst/>
              <a:gdLst/>
              <a:ahLst/>
              <a:cxnLst/>
              <a:rect l="l" t="t" r="r" b="b"/>
              <a:pathLst>
                <a:path w="1524" h="2078" extrusionOk="0">
                  <a:moveTo>
                    <a:pt x="1194" y="306"/>
                  </a:moveTo>
                  <a:cubicBezTo>
                    <a:pt x="1209" y="306"/>
                    <a:pt x="1218" y="315"/>
                    <a:pt x="1218" y="325"/>
                  </a:cubicBezTo>
                  <a:lnTo>
                    <a:pt x="1218" y="1754"/>
                  </a:lnTo>
                  <a:cubicBezTo>
                    <a:pt x="1218" y="1763"/>
                    <a:pt x="1209" y="1772"/>
                    <a:pt x="1194" y="1772"/>
                  </a:cubicBezTo>
                  <a:lnTo>
                    <a:pt x="323" y="1772"/>
                  </a:lnTo>
                  <a:cubicBezTo>
                    <a:pt x="314" y="1772"/>
                    <a:pt x="304" y="1763"/>
                    <a:pt x="304" y="1754"/>
                  </a:cubicBezTo>
                  <a:lnTo>
                    <a:pt x="304" y="325"/>
                  </a:lnTo>
                  <a:cubicBezTo>
                    <a:pt x="304" y="315"/>
                    <a:pt x="314" y="306"/>
                    <a:pt x="323" y="306"/>
                  </a:cubicBezTo>
                  <a:close/>
                  <a:moveTo>
                    <a:pt x="323" y="1"/>
                  </a:moveTo>
                  <a:cubicBezTo>
                    <a:pt x="143" y="1"/>
                    <a:pt x="0" y="150"/>
                    <a:pt x="0" y="325"/>
                  </a:cubicBezTo>
                  <a:lnTo>
                    <a:pt x="0" y="1754"/>
                  </a:lnTo>
                  <a:cubicBezTo>
                    <a:pt x="0" y="1930"/>
                    <a:pt x="147" y="2077"/>
                    <a:pt x="323" y="2077"/>
                  </a:cubicBezTo>
                  <a:lnTo>
                    <a:pt x="1200" y="2077"/>
                  </a:lnTo>
                  <a:cubicBezTo>
                    <a:pt x="1376" y="2077"/>
                    <a:pt x="1523" y="1930"/>
                    <a:pt x="1523" y="1754"/>
                  </a:cubicBezTo>
                  <a:lnTo>
                    <a:pt x="1523" y="325"/>
                  </a:lnTo>
                  <a:cubicBezTo>
                    <a:pt x="1523" y="150"/>
                    <a:pt x="1376" y="1"/>
                    <a:pt x="120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4" name="Google Shape;2494;p60"/>
            <p:cNvSpPr/>
            <p:nvPr/>
          </p:nvSpPr>
          <p:spPr>
            <a:xfrm>
              <a:off x="1763123" y="2989965"/>
              <a:ext cx="46261" cy="63017"/>
            </a:xfrm>
            <a:custGeom>
              <a:avLst/>
              <a:gdLst/>
              <a:ahLst/>
              <a:cxnLst/>
              <a:rect l="l" t="t" r="r" b="b"/>
              <a:pathLst>
                <a:path w="1524" h="2076" extrusionOk="0">
                  <a:moveTo>
                    <a:pt x="1195" y="305"/>
                  </a:moveTo>
                  <a:cubicBezTo>
                    <a:pt x="1209" y="305"/>
                    <a:pt x="1219" y="315"/>
                    <a:pt x="1219" y="324"/>
                  </a:cubicBezTo>
                  <a:lnTo>
                    <a:pt x="1219" y="1752"/>
                  </a:lnTo>
                  <a:cubicBezTo>
                    <a:pt x="1219" y="1761"/>
                    <a:pt x="1209" y="1772"/>
                    <a:pt x="1195" y="1772"/>
                  </a:cubicBezTo>
                  <a:lnTo>
                    <a:pt x="323" y="1772"/>
                  </a:lnTo>
                  <a:cubicBezTo>
                    <a:pt x="314" y="1772"/>
                    <a:pt x="305" y="1761"/>
                    <a:pt x="305" y="1752"/>
                  </a:cubicBezTo>
                  <a:lnTo>
                    <a:pt x="305" y="324"/>
                  </a:lnTo>
                  <a:cubicBezTo>
                    <a:pt x="305" y="315"/>
                    <a:pt x="314" y="305"/>
                    <a:pt x="323" y="305"/>
                  </a:cubicBezTo>
                  <a:close/>
                  <a:moveTo>
                    <a:pt x="323" y="1"/>
                  </a:moveTo>
                  <a:cubicBezTo>
                    <a:pt x="143" y="1"/>
                    <a:pt x="0" y="148"/>
                    <a:pt x="0" y="324"/>
                  </a:cubicBezTo>
                  <a:lnTo>
                    <a:pt x="0" y="1752"/>
                  </a:lnTo>
                  <a:cubicBezTo>
                    <a:pt x="0" y="1928"/>
                    <a:pt x="143" y="2076"/>
                    <a:pt x="323" y="2076"/>
                  </a:cubicBezTo>
                  <a:lnTo>
                    <a:pt x="1200" y="2076"/>
                  </a:lnTo>
                  <a:cubicBezTo>
                    <a:pt x="1376" y="2076"/>
                    <a:pt x="1523" y="1928"/>
                    <a:pt x="1523" y="1752"/>
                  </a:cubicBezTo>
                  <a:lnTo>
                    <a:pt x="1523" y="324"/>
                  </a:lnTo>
                  <a:cubicBezTo>
                    <a:pt x="1523" y="148"/>
                    <a:pt x="1376" y="1"/>
                    <a:pt x="120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5" name="Google Shape;2495;p60"/>
            <p:cNvSpPr/>
            <p:nvPr/>
          </p:nvSpPr>
          <p:spPr>
            <a:xfrm>
              <a:off x="1763123" y="2910736"/>
              <a:ext cx="46261" cy="63078"/>
            </a:xfrm>
            <a:custGeom>
              <a:avLst/>
              <a:gdLst/>
              <a:ahLst/>
              <a:cxnLst/>
              <a:rect l="l" t="t" r="r" b="b"/>
              <a:pathLst>
                <a:path w="1524" h="2078" extrusionOk="0">
                  <a:moveTo>
                    <a:pt x="1195" y="306"/>
                  </a:moveTo>
                  <a:cubicBezTo>
                    <a:pt x="1209" y="306"/>
                    <a:pt x="1219" y="315"/>
                    <a:pt x="1219" y="325"/>
                  </a:cubicBezTo>
                  <a:lnTo>
                    <a:pt x="1219" y="1754"/>
                  </a:lnTo>
                  <a:cubicBezTo>
                    <a:pt x="1219" y="1763"/>
                    <a:pt x="1209" y="1772"/>
                    <a:pt x="1195" y="1772"/>
                  </a:cubicBezTo>
                  <a:lnTo>
                    <a:pt x="323" y="1772"/>
                  </a:lnTo>
                  <a:cubicBezTo>
                    <a:pt x="314" y="1772"/>
                    <a:pt x="305" y="1763"/>
                    <a:pt x="305" y="1754"/>
                  </a:cubicBezTo>
                  <a:lnTo>
                    <a:pt x="305" y="325"/>
                  </a:lnTo>
                  <a:cubicBezTo>
                    <a:pt x="305" y="315"/>
                    <a:pt x="314" y="306"/>
                    <a:pt x="323" y="306"/>
                  </a:cubicBezTo>
                  <a:close/>
                  <a:moveTo>
                    <a:pt x="323" y="1"/>
                  </a:moveTo>
                  <a:cubicBezTo>
                    <a:pt x="143" y="1"/>
                    <a:pt x="0" y="150"/>
                    <a:pt x="0" y="325"/>
                  </a:cubicBezTo>
                  <a:lnTo>
                    <a:pt x="0" y="1754"/>
                  </a:lnTo>
                  <a:cubicBezTo>
                    <a:pt x="0" y="1930"/>
                    <a:pt x="143" y="2077"/>
                    <a:pt x="323" y="2077"/>
                  </a:cubicBezTo>
                  <a:lnTo>
                    <a:pt x="1200" y="2077"/>
                  </a:lnTo>
                  <a:cubicBezTo>
                    <a:pt x="1376" y="2077"/>
                    <a:pt x="1523" y="1930"/>
                    <a:pt x="1523" y="1754"/>
                  </a:cubicBezTo>
                  <a:lnTo>
                    <a:pt x="1523" y="325"/>
                  </a:lnTo>
                  <a:cubicBezTo>
                    <a:pt x="1523" y="150"/>
                    <a:pt x="1376" y="1"/>
                    <a:pt x="120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6" name="Google Shape;2496;p60"/>
            <p:cNvSpPr/>
            <p:nvPr/>
          </p:nvSpPr>
          <p:spPr>
            <a:xfrm>
              <a:off x="1657331" y="2886360"/>
              <a:ext cx="20247" cy="38460"/>
            </a:xfrm>
            <a:custGeom>
              <a:avLst/>
              <a:gdLst/>
              <a:ahLst/>
              <a:cxnLst/>
              <a:rect l="l" t="t" r="r" b="b"/>
              <a:pathLst>
                <a:path w="667" h="1267" extrusionOk="0">
                  <a:moveTo>
                    <a:pt x="150" y="0"/>
                  </a:moveTo>
                  <a:cubicBezTo>
                    <a:pt x="66" y="0"/>
                    <a:pt x="0" y="68"/>
                    <a:pt x="0" y="153"/>
                  </a:cubicBezTo>
                  <a:lnTo>
                    <a:pt x="0" y="771"/>
                  </a:lnTo>
                  <a:cubicBezTo>
                    <a:pt x="0" y="810"/>
                    <a:pt x="14" y="852"/>
                    <a:pt x="42" y="876"/>
                  </a:cubicBezTo>
                  <a:lnTo>
                    <a:pt x="391" y="1223"/>
                  </a:lnTo>
                  <a:cubicBezTo>
                    <a:pt x="424" y="1252"/>
                    <a:pt x="462" y="1267"/>
                    <a:pt x="500" y="1267"/>
                  </a:cubicBezTo>
                  <a:cubicBezTo>
                    <a:pt x="538" y="1267"/>
                    <a:pt x="576" y="1252"/>
                    <a:pt x="609" y="1219"/>
                  </a:cubicBezTo>
                  <a:cubicBezTo>
                    <a:pt x="666" y="1162"/>
                    <a:pt x="666" y="1067"/>
                    <a:pt x="605" y="1004"/>
                  </a:cubicBezTo>
                  <a:lnTo>
                    <a:pt x="305" y="705"/>
                  </a:lnTo>
                  <a:lnTo>
                    <a:pt x="305" y="153"/>
                  </a:lnTo>
                  <a:cubicBezTo>
                    <a:pt x="305" y="81"/>
                    <a:pt x="257" y="19"/>
                    <a:pt x="185" y="4"/>
                  </a:cubicBezTo>
                  <a:cubicBezTo>
                    <a:pt x="173" y="1"/>
                    <a:pt x="161" y="0"/>
                    <a:pt x="150"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7" name="Google Shape;2497;p60"/>
            <p:cNvSpPr/>
            <p:nvPr/>
          </p:nvSpPr>
          <p:spPr>
            <a:xfrm>
              <a:off x="1785070" y="3098549"/>
              <a:ext cx="9289" cy="19184"/>
            </a:xfrm>
            <a:custGeom>
              <a:avLst/>
              <a:gdLst/>
              <a:ahLst/>
              <a:cxnLst/>
              <a:rect l="l" t="t" r="r" b="b"/>
              <a:pathLst>
                <a:path w="306" h="632" extrusionOk="0">
                  <a:moveTo>
                    <a:pt x="146" y="0"/>
                  </a:moveTo>
                  <a:cubicBezTo>
                    <a:pt x="136" y="0"/>
                    <a:pt x="125" y="1"/>
                    <a:pt x="115" y="3"/>
                  </a:cubicBezTo>
                  <a:cubicBezTo>
                    <a:pt x="48" y="23"/>
                    <a:pt x="0" y="85"/>
                    <a:pt x="0" y="155"/>
                  </a:cubicBezTo>
                  <a:lnTo>
                    <a:pt x="0" y="475"/>
                  </a:lnTo>
                  <a:cubicBezTo>
                    <a:pt x="0" y="546"/>
                    <a:pt x="48" y="612"/>
                    <a:pt x="115" y="627"/>
                  </a:cubicBezTo>
                  <a:cubicBezTo>
                    <a:pt x="127" y="630"/>
                    <a:pt x="140" y="632"/>
                    <a:pt x="152" y="632"/>
                  </a:cubicBezTo>
                  <a:cubicBezTo>
                    <a:pt x="236" y="632"/>
                    <a:pt x="305" y="563"/>
                    <a:pt x="305" y="480"/>
                  </a:cubicBezTo>
                  <a:lnTo>
                    <a:pt x="305" y="155"/>
                  </a:lnTo>
                  <a:cubicBezTo>
                    <a:pt x="305" y="71"/>
                    <a:pt x="233" y="0"/>
                    <a:pt x="14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8" name="Google Shape;2498;p60"/>
            <p:cNvSpPr/>
            <p:nvPr/>
          </p:nvSpPr>
          <p:spPr>
            <a:xfrm>
              <a:off x="1816883" y="3110115"/>
              <a:ext cx="9289" cy="19124"/>
            </a:xfrm>
            <a:custGeom>
              <a:avLst/>
              <a:gdLst/>
              <a:ahLst/>
              <a:cxnLst/>
              <a:rect l="l" t="t" r="r" b="b"/>
              <a:pathLst>
                <a:path w="306" h="630" extrusionOk="0">
                  <a:moveTo>
                    <a:pt x="146" y="0"/>
                  </a:moveTo>
                  <a:cubicBezTo>
                    <a:pt x="135" y="0"/>
                    <a:pt x="125" y="1"/>
                    <a:pt x="114" y="3"/>
                  </a:cubicBezTo>
                  <a:cubicBezTo>
                    <a:pt x="48" y="22"/>
                    <a:pt x="0" y="84"/>
                    <a:pt x="0" y="156"/>
                  </a:cubicBezTo>
                  <a:lnTo>
                    <a:pt x="0" y="475"/>
                  </a:lnTo>
                  <a:cubicBezTo>
                    <a:pt x="0" y="546"/>
                    <a:pt x="48" y="608"/>
                    <a:pt x="114" y="627"/>
                  </a:cubicBezTo>
                  <a:cubicBezTo>
                    <a:pt x="125" y="629"/>
                    <a:pt x="136" y="630"/>
                    <a:pt x="147" y="630"/>
                  </a:cubicBezTo>
                  <a:cubicBezTo>
                    <a:pt x="233" y="630"/>
                    <a:pt x="305" y="564"/>
                    <a:pt x="305" y="479"/>
                  </a:cubicBezTo>
                  <a:lnTo>
                    <a:pt x="305" y="156"/>
                  </a:lnTo>
                  <a:cubicBezTo>
                    <a:pt x="305" y="66"/>
                    <a:pt x="232" y="0"/>
                    <a:pt x="14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9" name="Google Shape;2499;p60"/>
            <p:cNvSpPr/>
            <p:nvPr/>
          </p:nvSpPr>
          <p:spPr>
            <a:xfrm>
              <a:off x="1523795" y="3105197"/>
              <a:ext cx="9289" cy="19184"/>
            </a:xfrm>
            <a:custGeom>
              <a:avLst/>
              <a:gdLst/>
              <a:ahLst/>
              <a:cxnLst/>
              <a:rect l="l" t="t" r="r" b="b"/>
              <a:pathLst>
                <a:path w="306" h="632" extrusionOk="0">
                  <a:moveTo>
                    <a:pt x="146" y="1"/>
                  </a:moveTo>
                  <a:cubicBezTo>
                    <a:pt x="135" y="1"/>
                    <a:pt x="125" y="2"/>
                    <a:pt x="114" y="4"/>
                  </a:cubicBezTo>
                  <a:cubicBezTo>
                    <a:pt x="48" y="22"/>
                    <a:pt x="0" y="85"/>
                    <a:pt x="0" y="156"/>
                  </a:cubicBezTo>
                  <a:lnTo>
                    <a:pt x="0" y="475"/>
                  </a:lnTo>
                  <a:cubicBezTo>
                    <a:pt x="0" y="547"/>
                    <a:pt x="48" y="613"/>
                    <a:pt x="114" y="628"/>
                  </a:cubicBezTo>
                  <a:cubicBezTo>
                    <a:pt x="127" y="630"/>
                    <a:pt x="139" y="632"/>
                    <a:pt x="150" y="632"/>
                  </a:cubicBezTo>
                  <a:cubicBezTo>
                    <a:pt x="235" y="632"/>
                    <a:pt x="305" y="563"/>
                    <a:pt x="305" y="479"/>
                  </a:cubicBezTo>
                  <a:lnTo>
                    <a:pt x="305" y="156"/>
                  </a:lnTo>
                  <a:cubicBezTo>
                    <a:pt x="305" y="71"/>
                    <a:pt x="232" y="1"/>
                    <a:pt x="146"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0" name="Google Shape;2500;p60"/>
            <p:cNvSpPr/>
            <p:nvPr/>
          </p:nvSpPr>
          <p:spPr>
            <a:xfrm>
              <a:off x="1568145" y="2774194"/>
              <a:ext cx="31235" cy="28473"/>
            </a:xfrm>
            <a:custGeom>
              <a:avLst/>
              <a:gdLst/>
              <a:ahLst/>
              <a:cxnLst/>
              <a:rect l="l" t="t" r="r" b="b"/>
              <a:pathLst>
                <a:path w="1029" h="938" extrusionOk="0">
                  <a:moveTo>
                    <a:pt x="514" y="1"/>
                  </a:moveTo>
                  <a:cubicBezTo>
                    <a:pt x="302" y="1"/>
                    <a:pt x="110" y="147"/>
                    <a:pt x="58" y="363"/>
                  </a:cubicBezTo>
                  <a:cubicBezTo>
                    <a:pt x="1" y="614"/>
                    <a:pt x="153" y="867"/>
                    <a:pt x="405" y="924"/>
                  </a:cubicBezTo>
                  <a:cubicBezTo>
                    <a:pt x="442" y="933"/>
                    <a:pt x="480" y="937"/>
                    <a:pt x="516" y="937"/>
                  </a:cubicBezTo>
                  <a:cubicBezTo>
                    <a:pt x="728" y="937"/>
                    <a:pt x="919" y="792"/>
                    <a:pt x="972" y="576"/>
                  </a:cubicBezTo>
                  <a:cubicBezTo>
                    <a:pt x="1029" y="324"/>
                    <a:pt x="872" y="71"/>
                    <a:pt x="624" y="14"/>
                  </a:cubicBezTo>
                  <a:cubicBezTo>
                    <a:pt x="587" y="5"/>
                    <a:pt x="550" y="1"/>
                    <a:pt x="51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1" name="Google Shape;2501;p60"/>
            <p:cNvSpPr/>
            <p:nvPr/>
          </p:nvSpPr>
          <p:spPr>
            <a:xfrm>
              <a:off x="1835674" y="2843284"/>
              <a:ext cx="11990" cy="11990"/>
            </a:xfrm>
            <a:custGeom>
              <a:avLst/>
              <a:gdLst/>
              <a:ahLst/>
              <a:cxnLst/>
              <a:rect l="l" t="t" r="r" b="b"/>
              <a:pathLst>
                <a:path w="395" h="395" extrusionOk="0">
                  <a:moveTo>
                    <a:pt x="200" y="1"/>
                  </a:moveTo>
                  <a:cubicBezTo>
                    <a:pt x="91" y="1"/>
                    <a:pt x="0" y="91"/>
                    <a:pt x="0" y="201"/>
                  </a:cubicBezTo>
                  <a:cubicBezTo>
                    <a:pt x="0" y="309"/>
                    <a:pt x="91" y="395"/>
                    <a:pt x="200" y="395"/>
                  </a:cubicBezTo>
                  <a:cubicBezTo>
                    <a:pt x="309" y="395"/>
                    <a:pt x="395" y="309"/>
                    <a:pt x="395" y="201"/>
                  </a:cubicBezTo>
                  <a:cubicBezTo>
                    <a:pt x="395" y="91"/>
                    <a:pt x="309" y="1"/>
                    <a:pt x="2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2" name="Google Shape;2502;p60"/>
            <p:cNvSpPr/>
            <p:nvPr/>
          </p:nvSpPr>
          <p:spPr>
            <a:xfrm>
              <a:off x="1767858" y="2796657"/>
              <a:ext cx="43377" cy="47870"/>
            </a:xfrm>
            <a:custGeom>
              <a:avLst/>
              <a:gdLst/>
              <a:ahLst/>
              <a:cxnLst/>
              <a:rect l="l" t="t" r="r" b="b"/>
              <a:pathLst>
                <a:path w="1429" h="1577" extrusionOk="0">
                  <a:moveTo>
                    <a:pt x="717" y="1"/>
                  </a:moveTo>
                  <a:cubicBezTo>
                    <a:pt x="691" y="1"/>
                    <a:pt x="665" y="18"/>
                    <a:pt x="653" y="51"/>
                  </a:cubicBezTo>
                  <a:lnTo>
                    <a:pt x="497" y="498"/>
                  </a:lnTo>
                  <a:cubicBezTo>
                    <a:pt x="486" y="517"/>
                    <a:pt x="473" y="531"/>
                    <a:pt x="458" y="541"/>
                  </a:cubicBezTo>
                  <a:lnTo>
                    <a:pt x="58" y="717"/>
                  </a:lnTo>
                  <a:cubicBezTo>
                    <a:pt x="1" y="746"/>
                    <a:pt x="1" y="832"/>
                    <a:pt x="58" y="860"/>
                  </a:cubicBezTo>
                  <a:lnTo>
                    <a:pt x="458" y="1036"/>
                  </a:lnTo>
                  <a:cubicBezTo>
                    <a:pt x="473" y="1045"/>
                    <a:pt x="486" y="1060"/>
                    <a:pt x="497" y="1080"/>
                  </a:cubicBezTo>
                  <a:lnTo>
                    <a:pt x="653" y="1526"/>
                  </a:lnTo>
                  <a:cubicBezTo>
                    <a:pt x="665" y="1560"/>
                    <a:pt x="691" y="1577"/>
                    <a:pt x="717" y="1577"/>
                  </a:cubicBezTo>
                  <a:cubicBezTo>
                    <a:pt x="743" y="1577"/>
                    <a:pt x="768" y="1560"/>
                    <a:pt x="778" y="1526"/>
                  </a:cubicBezTo>
                  <a:lnTo>
                    <a:pt x="939" y="1080"/>
                  </a:lnTo>
                  <a:cubicBezTo>
                    <a:pt x="943" y="1060"/>
                    <a:pt x="958" y="1045"/>
                    <a:pt x="978" y="1036"/>
                  </a:cubicBezTo>
                  <a:lnTo>
                    <a:pt x="1372" y="860"/>
                  </a:lnTo>
                  <a:cubicBezTo>
                    <a:pt x="1429" y="832"/>
                    <a:pt x="1429" y="746"/>
                    <a:pt x="1372" y="717"/>
                  </a:cubicBezTo>
                  <a:lnTo>
                    <a:pt x="978" y="541"/>
                  </a:lnTo>
                  <a:cubicBezTo>
                    <a:pt x="958" y="531"/>
                    <a:pt x="943" y="517"/>
                    <a:pt x="939" y="498"/>
                  </a:cubicBezTo>
                  <a:lnTo>
                    <a:pt x="778" y="51"/>
                  </a:lnTo>
                  <a:cubicBezTo>
                    <a:pt x="768" y="18"/>
                    <a:pt x="743" y="1"/>
                    <a:pt x="71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3" name="Google Shape;2503;p60"/>
            <p:cNvSpPr/>
            <p:nvPr/>
          </p:nvSpPr>
          <p:spPr>
            <a:xfrm>
              <a:off x="1479839" y="2788431"/>
              <a:ext cx="59587" cy="64322"/>
            </a:xfrm>
            <a:custGeom>
              <a:avLst/>
              <a:gdLst/>
              <a:ahLst/>
              <a:cxnLst/>
              <a:rect l="l" t="t" r="r" b="b"/>
              <a:pathLst>
                <a:path w="1963" h="2119" extrusionOk="0">
                  <a:moveTo>
                    <a:pt x="984" y="1"/>
                  </a:moveTo>
                  <a:cubicBezTo>
                    <a:pt x="949" y="1"/>
                    <a:pt x="913" y="22"/>
                    <a:pt x="896" y="65"/>
                  </a:cubicBezTo>
                  <a:lnTo>
                    <a:pt x="677" y="665"/>
                  </a:lnTo>
                  <a:cubicBezTo>
                    <a:pt x="668" y="694"/>
                    <a:pt x="648" y="712"/>
                    <a:pt x="624" y="722"/>
                  </a:cubicBezTo>
                  <a:lnTo>
                    <a:pt x="82" y="964"/>
                  </a:lnTo>
                  <a:cubicBezTo>
                    <a:pt x="1" y="998"/>
                    <a:pt x="1" y="1122"/>
                    <a:pt x="82" y="1155"/>
                  </a:cubicBezTo>
                  <a:lnTo>
                    <a:pt x="624" y="1397"/>
                  </a:lnTo>
                  <a:cubicBezTo>
                    <a:pt x="648" y="1408"/>
                    <a:pt x="668" y="1426"/>
                    <a:pt x="677" y="1455"/>
                  </a:cubicBezTo>
                  <a:lnTo>
                    <a:pt x="896" y="2054"/>
                  </a:lnTo>
                  <a:cubicBezTo>
                    <a:pt x="913" y="2097"/>
                    <a:pt x="949" y="2119"/>
                    <a:pt x="984" y="2119"/>
                  </a:cubicBezTo>
                  <a:cubicBezTo>
                    <a:pt x="1019" y="2119"/>
                    <a:pt x="1053" y="2097"/>
                    <a:pt x="1068" y="2054"/>
                  </a:cubicBezTo>
                  <a:lnTo>
                    <a:pt x="1286" y="1455"/>
                  </a:lnTo>
                  <a:cubicBezTo>
                    <a:pt x="1296" y="1426"/>
                    <a:pt x="1315" y="1408"/>
                    <a:pt x="1339" y="1397"/>
                  </a:cubicBezTo>
                  <a:lnTo>
                    <a:pt x="1886" y="1155"/>
                  </a:lnTo>
                  <a:cubicBezTo>
                    <a:pt x="1962" y="1122"/>
                    <a:pt x="1962" y="998"/>
                    <a:pt x="1886" y="964"/>
                  </a:cubicBezTo>
                  <a:lnTo>
                    <a:pt x="1339" y="722"/>
                  </a:lnTo>
                  <a:cubicBezTo>
                    <a:pt x="1315" y="712"/>
                    <a:pt x="1296" y="694"/>
                    <a:pt x="1286" y="665"/>
                  </a:cubicBezTo>
                  <a:lnTo>
                    <a:pt x="1068" y="65"/>
                  </a:lnTo>
                  <a:cubicBezTo>
                    <a:pt x="1053" y="22"/>
                    <a:pt x="1019" y="1"/>
                    <a:pt x="98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7" name="Google Shape;1370;p39">
            <a:extLst>
              <a:ext uri="{FF2B5EF4-FFF2-40B4-BE49-F238E27FC236}">
                <a16:creationId xmlns:a16="http://schemas.microsoft.com/office/drawing/2014/main" id="{AAB9B06C-B687-4DF5-B4D0-7F33AA137E07}"/>
              </a:ext>
            </a:extLst>
          </p:cNvPr>
          <p:cNvSpPr txBox="1">
            <a:spLocks/>
          </p:cNvSpPr>
          <p:nvPr/>
        </p:nvSpPr>
        <p:spPr>
          <a:xfrm>
            <a:off x="5309554" y="770908"/>
            <a:ext cx="1513948" cy="1122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1pPr>
            <a:lvl2pPr marR="0" lvl="1"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2pPr>
            <a:lvl3pPr marR="0" lvl="2"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3pPr>
            <a:lvl4pPr marR="0" lvl="3"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4pPr>
            <a:lvl5pPr marR="0" lvl="4"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5pPr>
            <a:lvl6pPr marR="0" lvl="5"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6pPr>
            <a:lvl7pPr marR="0" lvl="6"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7pPr>
            <a:lvl8pPr marR="0" lvl="7"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8pPr>
            <a:lvl9pPr marR="0" lvl="8"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9pPr>
          </a:lstStyle>
          <a:p>
            <a:r>
              <a:rPr lang="en" sz="7200" kern="0">
                <a:ln>
                  <a:solidFill>
                    <a:schemeClr val="accent3">
                      <a:lumMod val="10000"/>
                    </a:schemeClr>
                  </a:solidFill>
                </a:ln>
                <a:solidFill>
                  <a:schemeClr val="bg1">
                    <a:lumMod val="75000"/>
                  </a:schemeClr>
                </a:solidFill>
                <a:latin typeface="#9Slide07 SVNZiclets" panose="02000603000000000000" pitchFamily="2" charset="0"/>
              </a:rPr>
              <a:t>03</a:t>
            </a:r>
          </a:p>
        </p:txBody>
      </p:sp>
      <p:pic>
        <p:nvPicPr>
          <p:cNvPr id="92" name="Graphic 91">
            <a:extLst>
              <a:ext uri="{FF2B5EF4-FFF2-40B4-BE49-F238E27FC236}">
                <a16:creationId xmlns:a16="http://schemas.microsoft.com/office/drawing/2014/main" id="{AA217BAF-3AF6-48BF-AD89-F942DC440C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2500" y="2539481"/>
            <a:ext cx="2795588" cy="3197831"/>
          </a:xfrm>
          <a:prstGeom prst="rect">
            <a:avLst/>
          </a:prstGeom>
        </p:spPr>
      </p:pic>
      <p:grpSp>
        <p:nvGrpSpPr>
          <p:cNvPr id="93" name="Google Shape;3656;p65">
            <a:extLst>
              <a:ext uri="{FF2B5EF4-FFF2-40B4-BE49-F238E27FC236}">
                <a16:creationId xmlns:a16="http://schemas.microsoft.com/office/drawing/2014/main" id="{D1F04D72-AB9D-4B36-B758-DC6CD25EC1C3}"/>
              </a:ext>
            </a:extLst>
          </p:cNvPr>
          <p:cNvGrpSpPr/>
          <p:nvPr/>
        </p:nvGrpSpPr>
        <p:grpSpPr>
          <a:xfrm>
            <a:off x="8141002" y="4884452"/>
            <a:ext cx="1428810" cy="1481916"/>
            <a:chOff x="5777914" y="2143772"/>
            <a:chExt cx="453231" cy="470078"/>
          </a:xfrm>
        </p:grpSpPr>
        <p:sp>
          <p:nvSpPr>
            <p:cNvPr id="94" name="Google Shape;3657;p65">
              <a:extLst>
                <a:ext uri="{FF2B5EF4-FFF2-40B4-BE49-F238E27FC236}">
                  <a16:creationId xmlns:a16="http://schemas.microsoft.com/office/drawing/2014/main" id="{E8CD041F-8F3C-46E5-A099-EB901681774E}"/>
                </a:ext>
              </a:extLst>
            </p:cNvPr>
            <p:cNvSpPr/>
            <p:nvPr/>
          </p:nvSpPr>
          <p:spPr>
            <a:xfrm>
              <a:off x="5777914" y="2143772"/>
              <a:ext cx="453231" cy="470078"/>
            </a:xfrm>
            <a:custGeom>
              <a:avLst/>
              <a:gdLst/>
              <a:ahLst/>
              <a:cxnLst/>
              <a:rect l="l" t="t" r="r" b="b"/>
              <a:pathLst>
                <a:path w="14931" h="15486" extrusionOk="0">
                  <a:moveTo>
                    <a:pt x="5113" y="1"/>
                  </a:moveTo>
                  <a:cubicBezTo>
                    <a:pt x="4901" y="1"/>
                    <a:pt x="4689" y="28"/>
                    <a:pt x="4481" y="84"/>
                  </a:cubicBezTo>
                  <a:cubicBezTo>
                    <a:pt x="3852" y="251"/>
                    <a:pt x="3329" y="651"/>
                    <a:pt x="3004" y="1208"/>
                  </a:cubicBezTo>
                  <a:lnTo>
                    <a:pt x="2452" y="2160"/>
                  </a:lnTo>
                  <a:cubicBezTo>
                    <a:pt x="2053" y="2850"/>
                    <a:pt x="2033" y="3670"/>
                    <a:pt x="2338" y="4360"/>
                  </a:cubicBezTo>
                  <a:lnTo>
                    <a:pt x="1077" y="6893"/>
                  </a:lnTo>
                  <a:cubicBezTo>
                    <a:pt x="415" y="7340"/>
                    <a:pt x="0" y="8097"/>
                    <a:pt x="0" y="8921"/>
                  </a:cubicBezTo>
                  <a:cubicBezTo>
                    <a:pt x="0" y="9429"/>
                    <a:pt x="154" y="9915"/>
                    <a:pt x="448" y="10334"/>
                  </a:cubicBezTo>
                  <a:cubicBezTo>
                    <a:pt x="620" y="10572"/>
                    <a:pt x="829" y="10778"/>
                    <a:pt x="1068" y="10943"/>
                  </a:cubicBezTo>
                  <a:lnTo>
                    <a:pt x="1529" y="11820"/>
                  </a:lnTo>
                  <a:cubicBezTo>
                    <a:pt x="1029" y="12382"/>
                    <a:pt x="734" y="13114"/>
                    <a:pt x="734" y="13900"/>
                  </a:cubicBezTo>
                  <a:cubicBezTo>
                    <a:pt x="729" y="14324"/>
                    <a:pt x="896" y="14720"/>
                    <a:pt x="1196" y="15019"/>
                  </a:cubicBezTo>
                  <a:cubicBezTo>
                    <a:pt x="1496" y="15319"/>
                    <a:pt x="1896" y="15485"/>
                    <a:pt x="2319" y="15485"/>
                  </a:cubicBezTo>
                  <a:lnTo>
                    <a:pt x="8998" y="15485"/>
                  </a:lnTo>
                  <a:cubicBezTo>
                    <a:pt x="9875" y="15485"/>
                    <a:pt x="10584" y="14777"/>
                    <a:pt x="10589" y="13905"/>
                  </a:cubicBezTo>
                  <a:cubicBezTo>
                    <a:pt x="10589" y="13086"/>
                    <a:pt x="10275" y="12310"/>
                    <a:pt x="9699" y="11720"/>
                  </a:cubicBezTo>
                  <a:cubicBezTo>
                    <a:pt x="9689" y="11715"/>
                    <a:pt x="9684" y="11705"/>
                    <a:pt x="9675" y="11696"/>
                  </a:cubicBezTo>
                  <a:lnTo>
                    <a:pt x="9675" y="11696"/>
                  </a:lnTo>
                  <a:cubicBezTo>
                    <a:pt x="9780" y="11725"/>
                    <a:pt x="9888" y="11739"/>
                    <a:pt x="10003" y="11739"/>
                  </a:cubicBezTo>
                  <a:cubicBezTo>
                    <a:pt x="10208" y="11739"/>
                    <a:pt x="10408" y="11692"/>
                    <a:pt x="10589" y="11606"/>
                  </a:cubicBezTo>
                  <a:cubicBezTo>
                    <a:pt x="10789" y="11800"/>
                    <a:pt x="11037" y="11938"/>
                    <a:pt x="11312" y="12006"/>
                  </a:cubicBezTo>
                  <a:cubicBezTo>
                    <a:pt x="11431" y="12034"/>
                    <a:pt x="11551" y="12048"/>
                    <a:pt x="11670" y="12048"/>
                  </a:cubicBezTo>
                  <a:cubicBezTo>
                    <a:pt x="11951" y="12048"/>
                    <a:pt x="12226" y="11967"/>
                    <a:pt x="12470" y="11815"/>
                  </a:cubicBezTo>
                  <a:cubicBezTo>
                    <a:pt x="12817" y="11600"/>
                    <a:pt x="13059" y="11263"/>
                    <a:pt x="13155" y="10868"/>
                  </a:cubicBezTo>
                  <a:cubicBezTo>
                    <a:pt x="13250" y="10468"/>
                    <a:pt x="13184" y="10058"/>
                    <a:pt x="12969" y="9710"/>
                  </a:cubicBezTo>
                  <a:cubicBezTo>
                    <a:pt x="12802" y="9440"/>
                    <a:pt x="12564" y="9235"/>
                    <a:pt x="12279" y="9111"/>
                  </a:cubicBezTo>
                  <a:cubicBezTo>
                    <a:pt x="12202" y="8635"/>
                    <a:pt x="11894" y="8225"/>
                    <a:pt x="11446" y="8025"/>
                  </a:cubicBezTo>
                  <a:lnTo>
                    <a:pt x="11380" y="7997"/>
                  </a:lnTo>
                  <a:lnTo>
                    <a:pt x="11341" y="7887"/>
                  </a:lnTo>
                  <a:cubicBezTo>
                    <a:pt x="11336" y="7878"/>
                    <a:pt x="11336" y="7873"/>
                    <a:pt x="11332" y="7864"/>
                  </a:cubicBezTo>
                  <a:cubicBezTo>
                    <a:pt x="11408" y="7811"/>
                    <a:pt x="11484" y="7754"/>
                    <a:pt x="11551" y="7687"/>
                  </a:cubicBezTo>
                  <a:cubicBezTo>
                    <a:pt x="11565" y="7697"/>
                    <a:pt x="11584" y="7706"/>
                    <a:pt x="11598" y="7715"/>
                  </a:cubicBezTo>
                  <a:cubicBezTo>
                    <a:pt x="11808" y="8244"/>
                    <a:pt x="12322" y="8596"/>
                    <a:pt x="12898" y="8596"/>
                  </a:cubicBezTo>
                  <a:cubicBezTo>
                    <a:pt x="13469" y="8596"/>
                    <a:pt x="13983" y="8244"/>
                    <a:pt x="14193" y="7715"/>
                  </a:cubicBezTo>
                  <a:cubicBezTo>
                    <a:pt x="14645" y="7469"/>
                    <a:pt x="14931" y="6997"/>
                    <a:pt x="14931" y="6473"/>
                  </a:cubicBezTo>
                  <a:cubicBezTo>
                    <a:pt x="14931" y="5955"/>
                    <a:pt x="14645" y="5478"/>
                    <a:pt x="14193" y="5236"/>
                  </a:cubicBezTo>
                  <a:cubicBezTo>
                    <a:pt x="14102" y="5008"/>
                    <a:pt x="13955" y="4812"/>
                    <a:pt x="13769" y="4665"/>
                  </a:cubicBezTo>
                  <a:cubicBezTo>
                    <a:pt x="14065" y="4340"/>
                    <a:pt x="14245" y="3912"/>
                    <a:pt x="14245" y="3446"/>
                  </a:cubicBezTo>
                  <a:cubicBezTo>
                    <a:pt x="14245" y="2450"/>
                    <a:pt x="13436" y="1641"/>
                    <a:pt x="12446" y="1641"/>
                  </a:cubicBezTo>
                  <a:cubicBezTo>
                    <a:pt x="11993" y="1641"/>
                    <a:pt x="11579" y="1808"/>
                    <a:pt x="11260" y="2084"/>
                  </a:cubicBezTo>
                  <a:cubicBezTo>
                    <a:pt x="10989" y="1860"/>
                    <a:pt x="10699" y="1655"/>
                    <a:pt x="10389" y="1479"/>
                  </a:cubicBezTo>
                  <a:cubicBezTo>
                    <a:pt x="9482" y="955"/>
                    <a:pt x="8477" y="681"/>
                    <a:pt x="7511" y="681"/>
                  </a:cubicBezTo>
                  <a:cubicBezTo>
                    <a:pt x="7336" y="681"/>
                    <a:pt x="7162" y="690"/>
                    <a:pt x="6990" y="708"/>
                  </a:cubicBezTo>
                  <a:lnTo>
                    <a:pt x="6324" y="323"/>
                  </a:lnTo>
                  <a:cubicBezTo>
                    <a:pt x="5949" y="110"/>
                    <a:pt x="5533" y="1"/>
                    <a:pt x="5113"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658;p65">
              <a:extLst>
                <a:ext uri="{FF2B5EF4-FFF2-40B4-BE49-F238E27FC236}">
                  <a16:creationId xmlns:a16="http://schemas.microsoft.com/office/drawing/2014/main" id="{4DF7C368-A2C0-4243-8EB1-E7B98388730C}"/>
                </a:ext>
              </a:extLst>
            </p:cNvPr>
            <p:cNvSpPr/>
            <p:nvPr/>
          </p:nvSpPr>
          <p:spPr>
            <a:xfrm>
              <a:off x="5829945" y="2398855"/>
              <a:ext cx="98411" cy="144277"/>
            </a:xfrm>
            <a:custGeom>
              <a:avLst/>
              <a:gdLst/>
              <a:ahLst/>
              <a:cxnLst/>
              <a:rect l="l" t="t" r="r" b="b"/>
              <a:pathLst>
                <a:path w="3242" h="4753" extrusionOk="0">
                  <a:moveTo>
                    <a:pt x="1038" y="1"/>
                  </a:moveTo>
                  <a:lnTo>
                    <a:pt x="0" y="549"/>
                  </a:lnTo>
                  <a:lnTo>
                    <a:pt x="2200" y="4753"/>
                  </a:lnTo>
                  <a:lnTo>
                    <a:pt x="3242" y="4205"/>
                  </a:lnTo>
                  <a:lnTo>
                    <a:pt x="10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659;p65">
              <a:extLst>
                <a:ext uri="{FF2B5EF4-FFF2-40B4-BE49-F238E27FC236}">
                  <a16:creationId xmlns:a16="http://schemas.microsoft.com/office/drawing/2014/main" id="{5368E31D-5F22-4AFD-87D6-06D2A39F97C6}"/>
                </a:ext>
              </a:extLst>
            </p:cNvPr>
            <p:cNvSpPr/>
            <p:nvPr/>
          </p:nvSpPr>
          <p:spPr>
            <a:xfrm>
              <a:off x="5830218" y="2238180"/>
              <a:ext cx="121268" cy="196124"/>
            </a:xfrm>
            <a:custGeom>
              <a:avLst/>
              <a:gdLst/>
              <a:ahLst/>
              <a:cxnLst/>
              <a:rect l="l" t="t" r="r" b="b"/>
              <a:pathLst>
                <a:path w="3995" h="6461" extrusionOk="0">
                  <a:moveTo>
                    <a:pt x="2943" y="0"/>
                  </a:moveTo>
                  <a:lnTo>
                    <a:pt x="0" y="5937"/>
                  </a:lnTo>
                  <a:lnTo>
                    <a:pt x="1053" y="6460"/>
                  </a:lnTo>
                  <a:lnTo>
                    <a:pt x="3995" y="519"/>
                  </a:lnTo>
                  <a:lnTo>
                    <a:pt x="29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660;p65">
              <a:extLst>
                <a:ext uri="{FF2B5EF4-FFF2-40B4-BE49-F238E27FC236}">
                  <a16:creationId xmlns:a16="http://schemas.microsoft.com/office/drawing/2014/main" id="{3F9714A6-EC72-4116-AED8-6386E1DE60EF}"/>
                </a:ext>
              </a:extLst>
            </p:cNvPr>
            <p:cNvSpPr/>
            <p:nvPr/>
          </p:nvSpPr>
          <p:spPr>
            <a:xfrm>
              <a:off x="6011019" y="2274759"/>
              <a:ext cx="96438" cy="75250"/>
            </a:xfrm>
            <a:custGeom>
              <a:avLst/>
              <a:gdLst/>
              <a:ahLst/>
              <a:cxnLst/>
              <a:rect l="l" t="t" r="r" b="b"/>
              <a:pathLst>
                <a:path w="3177" h="2479" extrusionOk="0">
                  <a:moveTo>
                    <a:pt x="1078" y="1"/>
                  </a:moveTo>
                  <a:cubicBezTo>
                    <a:pt x="753" y="1"/>
                    <a:pt x="437" y="169"/>
                    <a:pt x="262" y="471"/>
                  </a:cubicBezTo>
                  <a:cubicBezTo>
                    <a:pt x="1" y="924"/>
                    <a:pt x="153" y="1504"/>
                    <a:pt x="605" y="1766"/>
                  </a:cubicBezTo>
                  <a:lnTo>
                    <a:pt x="1623" y="2352"/>
                  </a:lnTo>
                  <a:cubicBezTo>
                    <a:pt x="1772" y="2438"/>
                    <a:pt x="1933" y="2479"/>
                    <a:pt x="2093" y="2479"/>
                  </a:cubicBezTo>
                  <a:cubicBezTo>
                    <a:pt x="2420" y="2479"/>
                    <a:pt x="2738" y="2308"/>
                    <a:pt x="2914" y="2004"/>
                  </a:cubicBezTo>
                  <a:cubicBezTo>
                    <a:pt x="3176" y="1552"/>
                    <a:pt x="3023" y="975"/>
                    <a:pt x="2572" y="714"/>
                  </a:cubicBezTo>
                  <a:lnTo>
                    <a:pt x="1552" y="129"/>
                  </a:lnTo>
                  <a:cubicBezTo>
                    <a:pt x="1403" y="42"/>
                    <a:pt x="1239" y="1"/>
                    <a:pt x="1078" y="1"/>
                  </a:cubicBez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661;p65">
              <a:extLst>
                <a:ext uri="{FF2B5EF4-FFF2-40B4-BE49-F238E27FC236}">
                  <a16:creationId xmlns:a16="http://schemas.microsoft.com/office/drawing/2014/main" id="{94BE4220-063B-4E5A-8A31-233751D23B5D}"/>
                </a:ext>
              </a:extLst>
            </p:cNvPr>
            <p:cNvSpPr/>
            <p:nvPr/>
          </p:nvSpPr>
          <p:spPr>
            <a:xfrm>
              <a:off x="5884707" y="2192463"/>
              <a:ext cx="98745" cy="96195"/>
            </a:xfrm>
            <a:custGeom>
              <a:avLst/>
              <a:gdLst/>
              <a:ahLst/>
              <a:cxnLst/>
              <a:rect l="l" t="t" r="r" b="b"/>
              <a:pathLst>
                <a:path w="3253" h="3169" extrusionOk="0">
                  <a:moveTo>
                    <a:pt x="1518" y="1"/>
                  </a:moveTo>
                  <a:cubicBezTo>
                    <a:pt x="1225" y="1"/>
                    <a:pt x="939" y="151"/>
                    <a:pt x="785" y="421"/>
                  </a:cubicBezTo>
                  <a:lnTo>
                    <a:pt x="234" y="1372"/>
                  </a:lnTo>
                  <a:cubicBezTo>
                    <a:pt x="1" y="1778"/>
                    <a:pt x="139" y="2292"/>
                    <a:pt x="543" y="2525"/>
                  </a:cubicBezTo>
                  <a:lnTo>
                    <a:pt x="1538" y="3101"/>
                  </a:lnTo>
                  <a:cubicBezTo>
                    <a:pt x="1617" y="3147"/>
                    <a:pt x="1703" y="3168"/>
                    <a:pt x="1788" y="3168"/>
                  </a:cubicBezTo>
                  <a:cubicBezTo>
                    <a:pt x="1961" y="3168"/>
                    <a:pt x="2131" y="3078"/>
                    <a:pt x="2224" y="2915"/>
                  </a:cubicBezTo>
                  <a:lnTo>
                    <a:pt x="3114" y="1372"/>
                  </a:lnTo>
                  <a:cubicBezTo>
                    <a:pt x="3252" y="1135"/>
                    <a:pt x="3171" y="825"/>
                    <a:pt x="2928" y="687"/>
                  </a:cubicBezTo>
                  <a:lnTo>
                    <a:pt x="1934" y="111"/>
                  </a:lnTo>
                  <a:cubicBezTo>
                    <a:pt x="1803" y="36"/>
                    <a:pt x="1660" y="1"/>
                    <a:pt x="1518" y="1"/>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662;p65">
              <a:extLst>
                <a:ext uri="{FF2B5EF4-FFF2-40B4-BE49-F238E27FC236}">
                  <a16:creationId xmlns:a16="http://schemas.microsoft.com/office/drawing/2014/main" id="{7A8CDC62-6792-45A5-B5B4-4555469FECA4}"/>
                </a:ext>
              </a:extLst>
            </p:cNvPr>
            <p:cNvSpPr/>
            <p:nvPr/>
          </p:nvSpPr>
          <p:spPr>
            <a:xfrm>
              <a:off x="5919526" y="2213257"/>
              <a:ext cx="174906" cy="160032"/>
            </a:xfrm>
            <a:custGeom>
              <a:avLst/>
              <a:gdLst/>
              <a:ahLst/>
              <a:cxnLst/>
              <a:rect l="l" t="t" r="r" b="b"/>
              <a:pathLst>
                <a:path w="5762" h="5272" extrusionOk="0">
                  <a:moveTo>
                    <a:pt x="2769" y="0"/>
                  </a:moveTo>
                  <a:cubicBezTo>
                    <a:pt x="1863" y="0"/>
                    <a:pt x="1077" y="355"/>
                    <a:pt x="682" y="1036"/>
                  </a:cubicBezTo>
                  <a:cubicBezTo>
                    <a:pt x="1" y="2216"/>
                    <a:pt x="758" y="3935"/>
                    <a:pt x="2381" y="4868"/>
                  </a:cubicBezTo>
                  <a:cubicBezTo>
                    <a:pt x="2662" y="5035"/>
                    <a:pt x="2952" y="5158"/>
                    <a:pt x="3238" y="5253"/>
                  </a:cubicBezTo>
                  <a:cubicBezTo>
                    <a:pt x="3274" y="5266"/>
                    <a:pt x="3311" y="5272"/>
                    <a:pt x="3348" y="5272"/>
                  </a:cubicBezTo>
                  <a:cubicBezTo>
                    <a:pt x="3463" y="5272"/>
                    <a:pt x="3570" y="5211"/>
                    <a:pt x="3628" y="5106"/>
                  </a:cubicBezTo>
                  <a:lnTo>
                    <a:pt x="5680" y="1550"/>
                  </a:lnTo>
                  <a:cubicBezTo>
                    <a:pt x="5762" y="1416"/>
                    <a:pt x="5733" y="1245"/>
                    <a:pt x="5614" y="1140"/>
                  </a:cubicBezTo>
                  <a:cubicBezTo>
                    <a:pt x="5390" y="935"/>
                    <a:pt x="5133" y="750"/>
                    <a:pt x="4852" y="588"/>
                  </a:cubicBezTo>
                  <a:cubicBezTo>
                    <a:pt x="4166" y="192"/>
                    <a:pt x="3435" y="0"/>
                    <a:pt x="2769"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663;p65">
              <a:extLst>
                <a:ext uri="{FF2B5EF4-FFF2-40B4-BE49-F238E27FC236}">
                  <a16:creationId xmlns:a16="http://schemas.microsoft.com/office/drawing/2014/main" id="{2A58CCEF-49D9-41EE-A180-CB27E8244B0F}"/>
                </a:ext>
              </a:extLst>
            </p:cNvPr>
            <p:cNvSpPr/>
            <p:nvPr/>
          </p:nvSpPr>
          <p:spPr>
            <a:xfrm>
              <a:off x="5919587" y="2213257"/>
              <a:ext cx="174845" cy="160032"/>
            </a:xfrm>
            <a:custGeom>
              <a:avLst/>
              <a:gdLst/>
              <a:ahLst/>
              <a:cxnLst/>
              <a:rect l="l" t="t" r="r" b="b"/>
              <a:pathLst>
                <a:path w="5760" h="5272" extrusionOk="0">
                  <a:moveTo>
                    <a:pt x="691" y="1016"/>
                  </a:moveTo>
                  <a:lnTo>
                    <a:pt x="691" y="1016"/>
                  </a:lnTo>
                  <a:cubicBezTo>
                    <a:pt x="687" y="1023"/>
                    <a:pt x="684" y="1029"/>
                    <a:pt x="680" y="1036"/>
                  </a:cubicBezTo>
                  <a:cubicBezTo>
                    <a:pt x="684" y="1029"/>
                    <a:pt x="687" y="1023"/>
                    <a:pt x="691" y="1016"/>
                  </a:cubicBezTo>
                  <a:close/>
                  <a:moveTo>
                    <a:pt x="680" y="1036"/>
                  </a:moveTo>
                  <a:cubicBezTo>
                    <a:pt x="679" y="1037"/>
                    <a:pt x="678" y="1038"/>
                    <a:pt x="678" y="1039"/>
                  </a:cubicBezTo>
                  <a:lnTo>
                    <a:pt x="678" y="1039"/>
                  </a:lnTo>
                  <a:cubicBezTo>
                    <a:pt x="678" y="1038"/>
                    <a:pt x="679" y="1037"/>
                    <a:pt x="680" y="1036"/>
                  </a:cubicBezTo>
                  <a:close/>
                  <a:moveTo>
                    <a:pt x="2767" y="0"/>
                  </a:moveTo>
                  <a:cubicBezTo>
                    <a:pt x="1870" y="0"/>
                    <a:pt x="1090" y="348"/>
                    <a:pt x="691" y="1016"/>
                  </a:cubicBezTo>
                  <a:lnTo>
                    <a:pt x="691" y="1016"/>
                  </a:lnTo>
                  <a:cubicBezTo>
                    <a:pt x="972" y="549"/>
                    <a:pt x="1518" y="307"/>
                    <a:pt x="2145" y="307"/>
                  </a:cubicBezTo>
                  <a:cubicBezTo>
                    <a:pt x="2614" y="307"/>
                    <a:pt x="3129" y="443"/>
                    <a:pt x="3613" y="722"/>
                  </a:cubicBezTo>
                  <a:cubicBezTo>
                    <a:pt x="3813" y="836"/>
                    <a:pt x="3993" y="969"/>
                    <a:pt x="4150" y="1111"/>
                  </a:cubicBezTo>
                  <a:cubicBezTo>
                    <a:pt x="4231" y="1183"/>
                    <a:pt x="4250" y="1302"/>
                    <a:pt x="4198" y="1397"/>
                  </a:cubicBezTo>
                  <a:lnTo>
                    <a:pt x="2756" y="3902"/>
                  </a:lnTo>
                  <a:cubicBezTo>
                    <a:pt x="2713" y="3973"/>
                    <a:pt x="2637" y="4015"/>
                    <a:pt x="2558" y="4015"/>
                  </a:cubicBezTo>
                  <a:cubicBezTo>
                    <a:pt x="2532" y="4015"/>
                    <a:pt x="2505" y="4011"/>
                    <a:pt x="2479" y="4001"/>
                  </a:cubicBezTo>
                  <a:cubicBezTo>
                    <a:pt x="2275" y="3935"/>
                    <a:pt x="2075" y="3849"/>
                    <a:pt x="1875" y="3730"/>
                  </a:cubicBezTo>
                  <a:cubicBezTo>
                    <a:pt x="738" y="3074"/>
                    <a:pt x="200" y="1872"/>
                    <a:pt x="678" y="1039"/>
                  </a:cubicBezTo>
                  <a:lnTo>
                    <a:pt x="678" y="1039"/>
                  </a:lnTo>
                  <a:cubicBezTo>
                    <a:pt x="0" y="2219"/>
                    <a:pt x="758" y="3936"/>
                    <a:pt x="2379" y="4868"/>
                  </a:cubicBezTo>
                  <a:cubicBezTo>
                    <a:pt x="2660" y="5035"/>
                    <a:pt x="2950" y="5158"/>
                    <a:pt x="3236" y="5253"/>
                  </a:cubicBezTo>
                  <a:cubicBezTo>
                    <a:pt x="3272" y="5266"/>
                    <a:pt x="3309" y="5272"/>
                    <a:pt x="3346" y="5272"/>
                  </a:cubicBezTo>
                  <a:cubicBezTo>
                    <a:pt x="3461" y="5272"/>
                    <a:pt x="3568" y="5211"/>
                    <a:pt x="3626" y="5106"/>
                  </a:cubicBezTo>
                  <a:lnTo>
                    <a:pt x="5678" y="1550"/>
                  </a:lnTo>
                  <a:cubicBezTo>
                    <a:pt x="5760" y="1416"/>
                    <a:pt x="5731" y="1245"/>
                    <a:pt x="5612" y="1140"/>
                  </a:cubicBezTo>
                  <a:cubicBezTo>
                    <a:pt x="5388" y="935"/>
                    <a:pt x="5131" y="750"/>
                    <a:pt x="4850" y="588"/>
                  </a:cubicBezTo>
                  <a:cubicBezTo>
                    <a:pt x="4164" y="192"/>
                    <a:pt x="3433" y="0"/>
                    <a:pt x="2767"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664;p65">
              <a:extLst>
                <a:ext uri="{FF2B5EF4-FFF2-40B4-BE49-F238E27FC236}">
                  <a16:creationId xmlns:a16="http://schemas.microsoft.com/office/drawing/2014/main" id="{F02FDB22-4DCF-4E72-A8FC-37FA5EDEE6D9}"/>
                </a:ext>
              </a:extLst>
            </p:cNvPr>
            <p:cNvSpPr/>
            <p:nvPr/>
          </p:nvSpPr>
          <p:spPr>
            <a:xfrm>
              <a:off x="5823874" y="2389626"/>
              <a:ext cx="52909" cy="52787"/>
            </a:xfrm>
            <a:custGeom>
              <a:avLst/>
              <a:gdLst/>
              <a:ahLst/>
              <a:cxnLst/>
              <a:rect l="l" t="t" r="r" b="b"/>
              <a:pathLst>
                <a:path w="1743" h="1739" extrusionOk="0">
                  <a:moveTo>
                    <a:pt x="871" y="1"/>
                  </a:moveTo>
                  <a:cubicBezTo>
                    <a:pt x="390" y="1"/>
                    <a:pt x="0" y="386"/>
                    <a:pt x="0" y="867"/>
                  </a:cubicBezTo>
                  <a:cubicBezTo>
                    <a:pt x="0" y="1348"/>
                    <a:pt x="390" y="1739"/>
                    <a:pt x="871" y="1739"/>
                  </a:cubicBezTo>
                  <a:cubicBezTo>
                    <a:pt x="1352" y="1739"/>
                    <a:pt x="1743" y="1348"/>
                    <a:pt x="1743" y="867"/>
                  </a:cubicBezTo>
                  <a:cubicBezTo>
                    <a:pt x="1743" y="386"/>
                    <a:pt x="1352" y="1"/>
                    <a:pt x="871"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665;p65">
              <a:extLst>
                <a:ext uri="{FF2B5EF4-FFF2-40B4-BE49-F238E27FC236}">
                  <a16:creationId xmlns:a16="http://schemas.microsoft.com/office/drawing/2014/main" id="{C5F24692-E23F-4E33-BD56-BA76398E63C5}"/>
                </a:ext>
              </a:extLst>
            </p:cNvPr>
            <p:cNvSpPr/>
            <p:nvPr/>
          </p:nvSpPr>
          <p:spPr>
            <a:xfrm>
              <a:off x="5823874" y="2389626"/>
              <a:ext cx="52909" cy="52787"/>
            </a:xfrm>
            <a:custGeom>
              <a:avLst/>
              <a:gdLst/>
              <a:ahLst/>
              <a:cxnLst/>
              <a:rect l="l" t="t" r="r" b="b"/>
              <a:pathLst>
                <a:path w="1743" h="1739" extrusionOk="0">
                  <a:moveTo>
                    <a:pt x="871" y="1"/>
                  </a:moveTo>
                  <a:cubicBezTo>
                    <a:pt x="824" y="1"/>
                    <a:pt x="781" y="1"/>
                    <a:pt x="733" y="10"/>
                  </a:cubicBezTo>
                  <a:cubicBezTo>
                    <a:pt x="1024" y="63"/>
                    <a:pt x="1238" y="315"/>
                    <a:pt x="1238" y="619"/>
                  </a:cubicBezTo>
                  <a:cubicBezTo>
                    <a:pt x="1238" y="962"/>
                    <a:pt x="961" y="1238"/>
                    <a:pt x="619" y="1238"/>
                  </a:cubicBezTo>
                  <a:cubicBezTo>
                    <a:pt x="319" y="1238"/>
                    <a:pt x="67" y="1019"/>
                    <a:pt x="10" y="733"/>
                  </a:cubicBezTo>
                  <a:cubicBezTo>
                    <a:pt x="5" y="777"/>
                    <a:pt x="0" y="825"/>
                    <a:pt x="0" y="867"/>
                  </a:cubicBezTo>
                  <a:cubicBezTo>
                    <a:pt x="0" y="1348"/>
                    <a:pt x="390" y="1739"/>
                    <a:pt x="871" y="1739"/>
                  </a:cubicBezTo>
                  <a:cubicBezTo>
                    <a:pt x="1352" y="1739"/>
                    <a:pt x="1743" y="1348"/>
                    <a:pt x="1743" y="867"/>
                  </a:cubicBezTo>
                  <a:cubicBezTo>
                    <a:pt x="1743" y="386"/>
                    <a:pt x="1352" y="1"/>
                    <a:pt x="871"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666;p65">
              <a:extLst>
                <a:ext uri="{FF2B5EF4-FFF2-40B4-BE49-F238E27FC236}">
                  <a16:creationId xmlns:a16="http://schemas.microsoft.com/office/drawing/2014/main" id="{1740CC3D-15C6-4479-A9E8-92221DC3358E}"/>
                </a:ext>
              </a:extLst>
            </p:cNvPr>
            <p:cNvSpPr/>
            <p:nvPr/>
          </p:nvSpPr>
          <p:spPr>
            <a:xfrm>
              <a:off x="5957410" y="2492837"/>
              <a:ext cx="38187" cy="38156"/>
            </a:xfrm>
            <a:custGeom>
              <a:avLst/>
              <a:gdLst/>
              <a:ahLst/>
              <a:cxnLst/>
              <a:rect l="l" t="t" r="r" b="b"/>
              <a:pathLst>
                <a:path w="1258" h="1257" extrusionOk="0">
                  <a:moveTo>
                    <a:pt x="481" y="0"/>
                  </a:moveTo>
                  <a:cubicBezTo>
                    <a:pt x="214" y="0"/>
                    <a:pt x="0" y="214"/>
                    <a:pt x="0" y="481"/>
                  </a:cubicBezTo>
                  <a:lnTo>
                    <a:pt x="0" y="776"/>
                  </a:lnTo>
                  <a:cubicBezTo>
                    <a:pt x="0" y="1042"/>
                    <a:pt x="214" y="1257"/>
                    <a:pt x="481" y="1257"/>
                  </a:cubicBezTo>
                  <a:lnTo>
                    <a:pt x="776" y="1257"/>
                  </a:lnTo>
                  <a:cubicBezTo>
                    <a:pt x="1042" y="1257"/>
                    <a:pt x="1257" y="1042"/>
                    <a:pt x="1257" y="776"/>
                  </a:cubicBezTo>
                  <a:lnTo>
                    <a:pt x="1257" y="481"/>
                  </a:lnTo>
                  <a:cubicBezTo>
                    <a:pt x="1257" y="214"/>
                    <a:pt x="1042" y="0"/>
                    <a:pt x="776" y="0"/>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667;p65">
              <a:extLst>
                <a:ext uri="{FF2B5EF4-FFF2-40B4-BE49-F238E27FC236}">
                  <a16:creationId xmlns:a16="http://schemas.microsoft.com/office/drawing/2014/main" id="{F34F1BAB-DE45-4A50-9421-B518C77B6913}"/>
                </a:ext>
              </a:extLst>
            </p:cNvPr>
            <p:cNvSpPr/>
            <p:nvPr/>
          </p:nvSpPr>
          <p:spPr>
            <a:xfrm>
              <a:off x="5845821" y="2521129"/>
              <a:ext cx="203378" cy="46838"/>
            </a:xfrm>
            <a:custGeom>
              <a:avLst/>
              <a:gdLst/>
              <a:ahLst/>
              <a:cxnLst/>
              <a:rect l="l" t="t" r="r" b="b"/>
              <a:pathLst>
                <a:path w="6700" h="1543" extrusionOk="0">
                  <a:moveTo>
                    <a:pt x="1543" y="0"/>
                  </a:moveTo>
                  <a:cubicBezTo>
                    <a:pt x="691" y="0"/>
                    <a:pt x="1" y="692"/>
                    <a:pt x="1" y="1543"/>
                  </a:cubicBezTo>
                  <a:lnTo>
                    <a:pt x="6700" y="1543"/>
                  </a:lnTo>
                  <a:cubicBezTo>
                    <a:pt x="6700" y="692"/>
                    <a:pt x="6008" y="0"/>
                    <a:pt x="5157"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668;p65">
              <a:extLst>
                <a:ext uri="{FF2B5EF4-FFF2-40B4-BE49-F238E27FC236}">
                  <a16:creationId xmlns:a16="http://schemas.microsoft.com/office/drawing/2014/main" id="{238D73EB-94C4-4D07-B262-D6EBF12A794B}"/>
                </a:ext>
              </a:extLst>
            </p:cNvPr>
            <p:cNvSpPr/>
            <p:nvPr/>
          </p:nvSpPr>
          <p:spPr>
            <a:xfrm>
              <a:off x="5846094" y="2521129"/>
              <a:ext cx="202802" cy="46838"/>
            </a:xfrm>
            <a:custGeom>
              <a:avLst/>
              <a:gdLst/>
              <a:ahLst/>
              <a:cxnLst/>
              <a:rect l="l" t="t" r="r" b="b"/>
              <a:pathLst>
                <a:path w="6681" h="1543" extrusionOk="0">
                  <a:moveTo>
                    <a:pt x="4019" y="0"/>
                  </a:moveTo>
                  <a:cubicBezTo>
                    <a:pt x="4557" y="0"/>
                    <a:pt x="4990" y="435"/>
                    <a:pt x="4990" y="972"/>
                  </a:cubicBezTo>
                  <a:lnTo>
                    <a:pt x="110" y="972"/>
                  </a:lnTo>
                  <a:cubicBezTo>
                    <a:pt x="40" y="1149"/>
                    <a:pt x="1" y="1343"/>
                    <a:pt x="1" y="1543"/>
                  </a:cubicBezTo>
                  <a:lnTo>
                    <a:pt x="6680" y="1543"/>
                  </a:lnTo>
                  <a:cubicBezTo>
                    <a:pt x="6680" y="692"/>
                    <a:pt x="5990" y="0"/>
                    <a:pt x="5138"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669;p65">
              <a:extLst>
                <a:ext uri="{FF2B5EF4-FFF2-40B4-BE49-F238E27FC236}">
                  <a16:creationId xmlns:a16="http://schemas.microsoft.com/office/drawing/2014/main" id="{3B7230B6-F7EE-480E-BC44-2BBF77ED086C}"/>
                </a:ext>
              </a:extLst>
            </p:cNvPr>
            <p:cNvSpPr/>
            <p:nvPr/>
          </p:nvSpPr>
          <p:spPr>
            <a:xfrm>
              <a:off x="5816193" y="2186271"/>
              <a:ext cx="300454" cy="389212"/>
            </a:xfrm>
            <a:custGeom>
              <a:avLst/>
              <a:gdLst/>
              <a:ahLst/>
              <a:cxnLst/>
              <a:rect l="l" t="t" r="r" b="b"/>
              <a:pathLst>
                <a:path w="9898" h="12822" extrusionOk="0">
                  <a:moveTo>
                    <a:pt x="3771" y="458"/>
                  </a:moveTo>
                  <a:cubicBezTo>
                    <a:pt x="3877" y="458"/>
                    <a:pt x="3976" y="486"/>
                    <a:pt x="4066" y="539"/>
                  </a:cubicBezTo>
                  <a:lnTo>
                    <a:pt x="4776" y="948"/>
                  </a:lnTo>
                  <a:cubicBezTo>
                    <a:pt x="4391" y="1143"/>
                    <a:pt x="4077" y="1434"/>
                    <a:pt x="3866" y="1796"/>
                  </a:cubicBezTo>
                  <a:cubicBezTo>
                    <a:pt x="3677" y="2129"/>
                    <a:pt x="3581" y="2501"/>
                    <a:pt x="3581" y="2890"/>
                  </a:cubicBezTo>
                  <a:lnTo>
                    <a:pt x="2924" y="2510"/>
                  </a:lnTo>
                  <a:cubicBezTo>
                    <a:pt x="2643" y="2348"/>
                    <a:pt x="2548" y="1987"/>
                    <a:pt x="2710" y="1706"/>
                  </a:cubicBezTo>
                  <a:lnTo>
                    <a:pt x="3262" y="754"/>
                  </a:lnTo>
                  <a:cubicBezTo>
                    <a:pt x="3338" y="616"/>
                    <a:pt x="3466" y="520"/>
                    <a:pt x="3619" y="477"/>
                  </a:cubicBezTo>
                  <a:cubicBezTo>
                    <a:pt x="3671" y="462"/>
                    <a:pt x="3719" y="458"/>
                    <a:pt x="3771" y="458"/>
                  </a:cubicBezTo>
                  <a:close/>
                  <a:moveTo>
                    <a:pt x="8641" y="3719"/>
                  </a:moveTo>
                  <a:lnTo>
                    <a:pt x="8861" y="3848"/>
                  </a:lnTo>
                  <a:cubicBezTo>
                    <a:pt x="9190" y="4039"/>
                    <a:pt x="9304" y="4461"/>
                    <a:pt x="9113" y="4795"/>
                  </a:cubicBezTo>
                  <a:cubicBezTo>
                    <a:pt x="8985" y="5016"/>
                    <a:pt x="8752" y="5140"/>
                    <a:pt x="8512" y="5140"/>
                  </a:cubicBezTo>
                  <a:cubicBezTo>
                    <a:pt x="8394" y="5140"/>
                    <a:pt x="8275" y="5110"/>
                    <a:pt x="8166" y="5048"/>
                  </a:cubicBezTo>
                  <a:lnTo>
                    <a:pt x="7946" y="4919"/>
                  </a:lnTo>
                  <a:lnTo>
                    <a:pt x="8641" y="3719"/>
                  </a:lnTo>
                  <a:close/>
                  <a:moveTo>
                    <a:pt x="6162" y="1139"/>
                  </a:moveTo>
                  <a:cubicBezTo>
                    <a:pt x="6784" y="1139"/>
                    <a:pt x="7476" y="1319"/>
                    <a:pt x="8122" y="1696"/>
                  </a:cubicBezTo>
                  <a:cubicBezTo>
                    <a:pt x="8384" y="1848"/>
                    <a:pt x="8627" y="2024"/>
                    <a:pt x="8847" y="2220"/>
                  </a:cubicBezTo>
                  <a:cubicBezTo>
                    <a:pt x="8870" y="2244"/>
                    <a:pt x="8880" y="2281"/>
                    <a:pt x="8861" y="2315"/>
                  </a:cubicBezTo>
                  <a:lnTo>
                    <a:pt x="6808" y="5871"/>
                  </a:lnTo>
                  <a:cubicBezTo>
                    <a:pt x="6794" y="5894"/>
                    <a:pt x="6767" y="5907"/>
                    <a:pt x="6739" y="5907"/>
                  </a:cubicBezTo>
                  <a:cubicBezTo>
                    <a:pt x="6732" y="5907"/>
                    <a:pt x="6725" y="5906"/>
                    <a:pt x="6718" y="5905"/>
                  </a:cubicBezTo>
                  <a:cubicBezTo>
                    <a:pt x="6437" y="5814"/>
                    <a:pt x="6166" y="5690"/>
                    <a:pt x="5905" y="5538"/>
                  </a:cubicBezTo>
                  <a:cubicBezTo>
                    <a:pt x="5167" y="5114"/>
                    <a:pt x="4595" y="4505"/>
                    <a:pt x="4299" y="3833"/>
                  </a:cubicBezTo>
                  <a:cubicBezTo>
                    <a:pt x="4009" y="3186"/>
                    <a:pt x="4014" y="2553"/>
                    <a:pt x="4299" y="2053"/>
                  </a:cubicBezTo>
                  <a:cubicBezTo>
                    <a:pt x="4648" y="1453"/>
                    <a:pt x="5347" y="1139"/>
                    <a:pt x="6162" y="1139"/>
                  </a:cubicBezTo>
                  <a:close/>
                  <a:moveTo>
                    <a:pt x="2985" y="3129"/>
                  </a:moveTo>
                  <a:lnTo>
                    <a:pt x="3567" y="3462"/>
                  </a:lnTo>
                  <a:lnTo>
                    <a:pt x="1924" y="6781"/>
                  </a:lnTo>
                  <a:cubicBezTo>
                    <a:pt x="1767" y="6619"/>
                    <a:pt x="1563" y="6509"/>
                    <a:pt x="1339" y="6467"/>
                  </a:cubicBezTo>
                  <a:lnTo>
                    <a:pt x="2985" y="3129"/>
                  </a:lnTo>
                  <a:close/>
                  <a:moveTo>
                    <a:pt x="1124" y="6952"/>
                  </a:moveTo>
                  <a:cubicBezTo>
                    <a:pt x="1467" y="6952"/>
                    <a:pt x="1743" y="7228"/>
                    <a:pt x="1743" y="7566"/>
                  </a:cubicBezTo>
                  <a:cubicBezTo>
                    <a:pt x="1743" y="7909"/>
                    <a:pt x="1467" y="8185"/>
                    <a:pt x="1124" y="8185"/>
                  </a:cubicBezTo>
                  <a:cubicBezTo>
                    <a:pt x="786" y="8185"/>
                    <a:pt x="506" y="7909"/>
                    <a:pt x="506" y="7566"/>
                  </a:cubicBezTo>
                  <a:cubicBezTo>
                    <a:pt x="506" y="7228"/>
                    <a:pt x="786" y="6952"/>
                    <a:pt x="1124" y="6952"/>
                  </a:cubicBezTo>
                  <a:close/>
                  <a:moveTo>
                    <a:pt x="5433" y="10346"/>
                  </a:moveTo>
                  <a:cubicBezTo>
                    <a:pt x="5556" y="10346"/>
                    <a:pt x="5661" y="10451"/>
                    <a:pt x="5661" y="10574"/>
                  </a:cubicBezTo>
                  <a:lnTo>
                    <a:pt x="5661" y="10765"/>
                  </a:lnTo>
                  <a:lnTo>
                    <a:pt x="4899" y="10765"/>
                  </a:lnTo>
                  <a:lnTo>
                    <a:pt x="4899" y="10574"/>
                  </a:lnTo>
                  <a:cubicBezTo>
                    <a:pt x="4899" y="10451"/>
                    <a:pt x="5004" y="10346"/>
                    <a:pt x="5128" y="10346"/>
                  </a:cubicBezTo>
                  <a:close/>
                  <a:moveTo>
                    <a:pt x="1919" y="8370"/>
                  </a:moveTo>
                  <a:lnTo>
                    <a:pt x="3181" y="10785"/>
                  </a:lnTo>
                  <a:lnTo>
                    <a:pt x="2524" y="10785"/>
                  </a:lnTo>
                  <a:cubicBezTo>
                    <a:pt x="2491" y="10785"/>
                    <a:pt x="2462" y="10785"/>
                    <a:pt x="2429" y="10789"/>
                  </a:cubicBezTo>
                  <a:lnTo>
                    <a:pt x="1329" y="8680"/>
                  </a:lnTo>
                  <a:cubicBezTo>
                    <a:pt x="1557" y="8642"/>
                    <a:pt x="1763" y="8528"/>
                    <a:pt x="1919" y="8370"/>
                  </a:cubicBezTo>
                  <a:close/>
                  <a:moveTo>
                    <a:pt x="6118" y="11279"/>
                  </a:moveTo>
                  <a:cubicBezTo>
                    <a:pt x="6742" y="11279"/>
                    <a:pt x="7256" y="11723"/>
                    <a:pt x="7375" y="12308"/>
                  </a:cubicBezTo>
                  <a:lnTo>
                    <a:pt x="1271" y="12308"/>
                  </a:lnTo>
                  <a:cubicBezTo>
                    <a:pt x="1391" y="11723"/>
                    <a:pt x="1910" y="11279"/>
                    <a:pt x="2528" y="11279"/>
                  </a:cubicBezTo>
                  <a:close/>
                  <a:moveTo>
                    <a:pt x="3781" y="1"/>
                  </a:moveTo>
                  <a:cubicBezTo>
                    <a:pt x="3684" y="1"/>
                    <a:pt x="3587" y="14"/>
                    <a:pt x="3490" y="40"/>
                  </a:cubicBezTo>
                  <a:cubicBezTo>
                    <a:pt x="3209" y="115"/>
                    <a:pt x="2972" y="297"/>
                    <a:pt x="2824" y="548"/>
                  </a:cubicBezTo>
                  <a:lnTo>
                    <a:pt x="2271" y="1496"/>
                  </a:lnTo>
                  <a:cubicBezTo>
                    <a:pt x="1996" y="1976"/>
                    <a:pt x="2124" y="2576"/>
                    <a:pt x="2552" y="2905"/>
                  </a:cubicBezTo>
                  <a:lnTo>
                    <a:pt x="748" y="6533"/>
                  </a:lnTo>
                  <a:cubicBezTo>
                    <a:pt x="315" y="6690"/>
                    <a:pt x="1" y="7104"/>
                    <a:pt x="1" y="7590"/>
                  </a:cubicBezTo>
                  <a:cubicBezTo>
                    <a:pt x="1" y="8066"/>
                    <a:pt x="300" y="8475"/>
                    <a:pt x="729" y="8638"/>
                  </a:cubicBezTo>
                  <a:lnTo>
                    <a:pt x="1915" y="10889"/>
                  </a:lnTo>
                  <a:cubicBezTo>
                    <a:pt x="1225" y="11141"/>
                    <a:pt x="734" y="11798"/>
                    <a:pt x="734" y="12569"/>
                  </a:cubicBezTo>
                  <a:cubicBezTo>
                    <a:pt x="734" y="12708"/>
                    <a:pt x="843" y="12822"/>
                    <a:pt x="986" y="12822"/>
                  </a:cubicBezTo>
                  <a:lnTo>
                    <a:pt x="7665" y="12822"/>
                  </a:lnTo>
                  <a:cubicBezTo>
                    <a:pt x="7804" y="12822"/>
                    <a:pt x="7922" y="12712"/>
                    <a:pt x="7922" y="12574"/>
                  </a:cubicBezTo>
                  <a:cubicBezTo>
                    <a:pt x="7922" y="11598"/>
                    <a:pt x="7142" y="10809"/>
                    <a:pt x="6175" y="10785"/>
                  </a:cubicBezTo>
                  <a:lnTo>
                    <a:pt x="6175" y="10589"/>
                  </a:lnTo>
                  <a:cubicBezTo>
                    <a:pt x="6175" y="10180"/>
                    <a:pt x="5848" y="9851"/>
                    <a:pt x="5437" y="9851"/>
                  </a:cubicBezTo>
                  <a:lnTo>
                    <a:pt x="5143" y="9851"/>
                  </a:lnTo>
                  <a:cubicBezTo>
                    <a:pt x="4733" y="9851"/>
                    <a:pt x="4404" y="10180"/>
                    <a:pt x="4404" y="10589"/>
                  </a:cubicBezTo>
                  <a:lnTo>
                    <a:pt x="4404" y="10785"/>
                  </a:lnTo>
                  <a:lnTo>
                    <a:pt x="3757" y="10785"/>
                  </a:lnTo>
                  <a:lnTo>
                    <a:pt x="2220" y="7861"/>
                  </a:lnTo>
                  <a:cubicBezTo>
                    <a:pt x="2238" y="7775"/>
                    <a:pt x="2253" y="7685"/>
                    <a:pt x="2253" y="7590"/>
                  </a:cubicBezTo>
                  <a:cubicBezTo>
                    <a:pt x="2253" y="7504"/>
                    <a:pt x="2243" y="7423"/>
                    <a:pt x="2224" y="7342"/>
                  </a:cubicBezTo>
                  <a:lnTo>
                    <a:pt x="3848" y="4081"/>
                  </a:lnTo>
                  <a:cubicBezTo>
                    <a:pt x="4191" y="4848"/>
                    <a:pt x="4837" y="5529"/>
                    <a:pt x="5661" y="6004"/>
                  </a:cubicBezTo>
                  <a:cubicBezTo>
                    <a:pt x="5956" y="6171"/>
                    <a:pt x="6261" y="6309"/>
                    <a:pt x="6575" y="6410"/>
                  </a:cubicBezTo>
                  <a:cubicBezTo>
                    <a:pt x="6632" y="6428"/>
                    <a:pt x="6694" y="6438"/>
                    <a:pt x="6756" y="6438"/>
                  </a:cubicBezTo>
                  <a:cubicBezTo>
                    <a:pt x="6962" y="6438"/>
                    <a:pt x="7156" y="6333"/>
                    <a:pt x="7261" y="6153"/>
                  </a:cubicBezTo>
                  <a:lnTo>
                    <a:pt x="7704" y="5390"/>
                  </a:lnTo>
                  <a:lnTo>
                    <a:pt x="7922" y="5514"/>
                  </a:lnTo>
                  <a:cubicBezTo>
                    <a:pt x="8113" y="5623"/>
                    <a:pt x="8318" y="5676"/>
                    <a:pt x="8522" y="5676"/>
                  </a:cubicBezTo>
                  <a:cubicBezTo>
                    <a:pt x="8937" y="5676"/>
                    <a:pt x="9342" y="5461"/>
                    <a:pt x="9566" y="5076"/>
                  </a:cubicBezTo>
                  <a:cubicBezTo>
                    <a:pt x="9898" y="4509"/>
                    <a:pt x="9698" y="3776"/>
                    <a:pt x="9127" y="3448"/>
                  </a:cubicBezTo>
                  <a:lnTo>
                    <a:pt x="8904" y="3319"/>
                  </a:lnTo>
                  <a:lnTo>
                    <a:pt x="9318" y="2610"/>
                  </a:lnTo>
                  <a:cubicBezTo>
                    <a:pt x="9456" y="2372"/>
                    <a:pt x="9408" y="2068"/>
                    <a:pt x="9203" y="1886"/>
                  </a:cubicBezTo>
                  <a:cubicBezTo>
                    <a:pt x="8955" y="1668"/>
                    <a:pt x="8685" y="1472"/>
                    <a:pt x="8394" y="1306"/>
                  </a:cubicBezTo>
                  <a:cubicBezTo>
                    <a:pt x="7688" y="898"/>
                    <a:pt x="6919" y="685"/>
                    <a:pt x="6188" y="685"/>
                  </a:cubicBezTo>
                  <a:cubicBezTo>
                    <a:pt x="6057" y="685"/>
                    <a:pt x="5927" y="692"/>
                    <a:pt x="5800" y="706"/>
                  </a:cubicBezTo>
                  <a:cubicBezTo>
                    <a:pt x="5661" y="719"/>
                    <a:pt x="5528" y="743"/>
                    <a:pt x="5400" y="772"/>
                  </a:cubicBezTo>
                  <a:cubicBezTo>
                    <a:pt x="5371" y="754"/>
                    <a:pt x="5347" y="734"/>
                    <a:pt x="5318" y="719"/>
                  </a:cubicBezTo>
                  <a:lnTo>
                    <a:pt x="4323" y="148"/>
                  </a:lnTo>
                  <a:cubicBezTo>
                    <a:pt x="4156" y="51"/>
                    <a:pt x="3970" y="1"/>
                    <a:pt x="3781"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670;p65">
              <a:extLst>
                <a:ext uri="{FF2B5EF4-FFF2-40B4-BE49-F238E27FC236}">
                  <a16:creationId xmlns:a16="http://schemas.microsoft.com/office/drawing/2014/main" id="{DA588AA7-A631-4F07-9AF2-230FC322375E}"/>
                </a:ext>
              </a:extLst>
            </p:cNvPr>
            <p:cNvSpPr/>
            <p:nvPr/>
          </p:nvSpPr>
          <p:spPr>
            <a:xfrm>
              <a:off x="5996691" y="2315193"/>
              <a:ext cx="9289" cy="19154"/>
            </a:xfrm>
            <a:custGeom>
              <a:avLst/>
              <a:gdLst/>
              <a:ahLst/>
              <a:cxnLst/>
              <a:rect l="l" t="t" r="r" b="b"/>
              <a:pathLst>
                <a:path w="306" h="631" extrusionOk="0">
                  <a:moveTo>
                    <a:pt x="153" y="1"/>
                  </a:moveTo>
                  <a:cubicBezTo>
                    <a:pt x="67" y="1"/>
                    <a:pt x="1" y="67"/>
                    <a:pt x="1" y="153"/>
                  </a:cubicBezTo>
                  <a:lnTo>
                    <a:pt x="1" y="472"/>
                  </a:lnTo>
                  <a:cubicBezTo>
                    <a:pt x="1" y="548"/>
                    <a:pt x="53" y="614"/>
                    <a:pt x="130" y="629"/>
                  </a:cubicBezTo>
                  <a:cubicBezTo>
                    <a:pt x="136" y="630"/>
                    <a:pt x="141" y="630"/>
                    <a:pt x="147" y="630"/>
                  </a:cubicBezTo>
                  <a:cubicBezTo>
                    <a:pt x="234" y="630"/>
                    <a:pt x="306" y="562"/>
                    <a:pt x="306" y="477"/>
                  </a:cubicBezTo>
                  <a:lnTo>
                    <a:pt x="306" y="153"/>
                  </a:lnTo>
                  <a:cubicBezTo>
                    <a:pt x="306" y="67"/>
                    <a:pt x="239" y="1"/>
                    <a:pt x="153"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671;p65">
              <a:extLst>
                <a:ext uri="{FF2B5EF4-FFF2-40B4-BE49-F238E27FC236}">
                  <a16:creationId xmlns:a16="http://schemas.microsoft.com/office/drawing/2014/main" id="{CD3DDC20-8CF8-46DC-8F62-1BD0DE4BE8D2}"/>
                </a:ext>
              </a:extLst>
            </p:cNvPr>
            <p:cNvSpPr/>
            <p:nvPr/>
          </p:nvSpPr>
          <p:spPr>
            <a:xfrm>
              <a:off x="6015785" y="2293883"/>
              <a:ext cx="9289" cy="19215"/>
            </a:xfrm>
            <a:custGeom>
              <a:avLst/>
              <a:gdLst/>
              <a:ahLst/>
              <a:cxnLst/>
              <a:rect l="l" t="t" r="r" b="b"/>
              <a:pathLst>
                <a:path w="306" h="633" extrusionOk="0">
                  <a:moveTo>
                    <a:pt x="152" y="1"/>
                  </a:moveTo>
                  <a:cubicBezTo>
                    <a:pt x="144" y="1"/>
                    <a:pt x="137" y="1"/>
                    <a:pt x="129" y="2"/>
                  </a:cubicBezTo>
                  <a:cubicBezTo>
                    <a:pt x="53" y="17"/>
                    <a:pt x="0" y="84"/>
                    <a:pt x="0" y="160"/>
                  </a:cubicBezTo>
                  <a:lnTo>
                    <a:pt x="0" y="474"/>
                  </a:lnTo>
                  <a:cubicBezTo>
                    <a:pt x="0" y="551"/>
                    <a:pt x="53" y="617"/>
                    <a:pt x="129" y="631"/>
                  </a:cubicBezTo>
                  <a:cubicBezTo>
                    <a:pt x="137" y="632"/>
                    <a:pt x="145" y="633"/>
                    <a:pt x="153" y="633"/>
                  </a:cubicBezTo>
                  <a:cubicBezTo>
                    <a:pt x="237" y="633"/>
                    <a:pt x="305" y="562"/>
                    <a:pt x="305" y="479"/>
                  </a:cubicBezTo>
                  <a:lnTo>
                    <a:pt x="305" y="156"/>
                  </a:lnTo>
                  <a:cubicBezTo>
                    <a:pt x="305" y="72"/>
                    <a:pt x="237" y="1"/>
                    <a:pt x="152"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672;p65">
              <a:extLst>
                <a:ext uri="{FF2B5EF4-FFF2-40B4-BE49-F238E27FC236}">
                  <a16:creationId xmlns:a16="http://schemas.microsoft.com/office/drawing/2014/main" id="{49D90166-3417-4EAD-B08B-DD9D4F50DFC2}"/>
                </a:ext>
              </a:extLst>
            </p:cNvPr>
            <p:cNvSpPr/>
            <p:nvPr/>
          </p:nvSpPr>
          <p:spPr>
            <a:xfrm>
              <a:off x="5985702" y="2234112"/>
              <a:ext cx="20854" cy="15936"/>
            </a:xfrm>
            <a:custGeom>
              <a:avLst/>
              <a:gdLst/>
              <a:ahLst/>
              <a:cxnLst/>
              <a:rect l="l" t="t" r="r" b="b"/>
              <a:pathLst>
                <a:path w="687" h="525" extrusionOk="0">
                  <a:moveTo>
                    <a:pt x="259" y="0"/>
                  </a:moveTo>
                  <a:cubicBezTo>
                    <a:pt x="121" y="0"/>
                    <a:pt x="11" y="108"/>
                    <a:pt x="6" y="248"/>
                  </a:cubicBezTo>
                  <a:cubicBezTo>
                    <a:pt x="1" y="387"/>
                    <a:pt x="110" y="505"/>
                    <a:pt x="249" y="510"/>
                  </a:cubicBezTo>
                  <a:cubicBezTo>
                    <a:pt x="292" y="510"/>
                    <a:pt x="334" y="515"/>
                    <a:pt x="378" y="520"/>
                  </a:cubicBezTo>
                  <a:cubicBezTo>
                    <a:pt x="391" y="525"/>
                    <a:pt x="401" y="525"/>
                    <a:pt x="415" y="525"/>
                  </a:cubicBezTo>
                  <a:cubicBezTo>
                    <a:pt x="539" y="525"/>
                    <a:pt x="644" y="435"/>
                    <a:pt x="663" y="305"/>
                  </a:cubicBezTo>
                  <a:cubicBezTo>
                    <a:pt x="686" y="167"/>
                    <a:pt x="587" y="39"/>
                    <a:pt x="449" y="20"/>
                  </a:cubicBezTo>
                  <a:cubicBezTo>
                    <a:pt x="387" y="11"/>
                    <a:pt x="325" y="6"/>
                    <a:pt x="268" y="0"/>
                  </a:cubicBezTo>
                  <a:cubicBezTo>
                    <a:pt x="265" y="0"/>
                    <a:pt x="262" y="0"/>
                    <a:pt x="2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673;p65">
              <a:extLst>
                <a:ext uri="{FF2B5EF4-FFF2-40B4-BE49-F238E27FC236}">
                  <a16:creationId xmlns:a16="http://schemas.microsoft.com/office/drawing/2014/main" id="{C65B880A-5B24-4DDE-A65C-1E1B3CF0603F}"/>
                </a:ext>
              </a:extLst>
            </p:cNvPr>
            <p:cNvSpPr/>
            <p:nvPr/>
          </p:nvSpPr>
          <p:spPr>
            <a:xfrm>
              <a:off x="5950459" y="2243553"/>
              <a:ext cx="27198" cy="31660"/>
            </a:xfrm>
            <a:custGeom>
              <a:avLst/>
              <a:gdLst/>
              <a:ahLst/>
              <a:cxnLst/>
              <a:rect l="l" t="t" r="r" b="b"/>
              <a:pathLst>
                <a:path w="896" h="1043" extrusionOk="0">
                  <a:moveTo>
                    <a:pt x="617" y="0"/>
                  </a:moveTo>
                  <a:cubicBezTo>
                    <a:pt x="553" y="0"/>
                    <a:pt x="489" y="25"/>
                    <a:pt x="438" y="76"/>
                  </a:cubicBezTo>
                  <a:cubicBezTo>
                    <a:pt x="267" y="252"/>
                    <a:pt x="129" y="466"/>
                    <a:pt x="48" y="699"/>
                  </a:cubicBezTo>
                  <a:cubicBezTo>
                    <a:pt x="1" y="832"/>
                    <a:pt x="67" y="981"/>
                    <a:pt x="201" y="1023"/>
                  </a:cubicBezTo>
                  <a:cubicBezTo>
                    <a:pt x="229" y="1038"/>
                    <a:pt x="258" y="1042"/>
                    <a:pt x="286" y="1042"/>
                  </a:cubicBezTo>
                  <a:cubicBezTo>
                    <a:pt x="390" y="1042"/>
                    <a:pt x="486" y="975"/>
                    <a:pt x="524" y="871"/>
                  </a:cubicBezTo>
                  <a:cubicBezTo>
                    <a:pt x="581" y="709"/>
                    <a:pt x="676" y="557"/>
                    <a:pt x="801" y="432"/>
                  </a:cubicBezTo>
                  <a:cubicBezTo>
                    <a:pt x="895" y="333"/>
                    <a:pt x="895" y="170"/>
                    <a:pt x="796" y="76"/>
                  </a:cubicBezTo>
                  <a:cubicBezTo>
                    <a:pt x="746" y="25"/>
                    <a:pt x="682" y="0"/>
                    <a:pt x="6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674;p65">
              <a:extLst>
                <a:ext uri="{FF2B5EF4-FFF2-40B4-BE49-F238E27FC236}">
                  <a16:creationId xmlns:a16="http://schemas.microsoft.com/office/drawing/2014/main" id="{63BCDC23-4370-4A13-8D28-E028DD55DC51}"/>
                </a:ext>
              </a:extLst>
            </p:cNvPr>
            <p:cNvSpPr/>
            <p:nvPr/>
          </p:nvSpPr>
          <p:spPr>
            <a:xfrm>
              <a:off x="6139183" y="2236146"/>
              <a:ext cx="28503" cy="28503"/>
            </a:xfrm>
            <a:custGeom>
              <a:avLst/>
              <a:gdLst/>
              <a:ahLst/>
              <a:cxnLst/>
              <a:rect l="l" t="t" r="r" b="b"/>
              <a:pathLst>
                <a:path w="939" h="939" extrusionOk="0">
                  <a:moveTo>
                    <a:pt x="473" y="1"/>
                  </a:moveTo>
                  <a:cubicBezTo>
                    <a:pt x="211" y="1"/>
                    <a:pt x="1" y="210"/>
                    <a:pt x="1" y="472"/>
                  </a:cubicBezTo>
                  <a:cubicBezTo>
                    <a:pt x="1" y="729"/>
                    <a:pt x="211" y="939"/>
                    <a:pt x="473" y="939"/>
                  </a:cubicBezTo>
                  <a:cubicBezTo>
                    <a:pt x="730" y="939"/>
                    <a:pt x="939" y="729"/>
                    <a:pt x="939" y="472"/>
                  </a:cubicBezTo>
                  <a:cubicBezTo>
                    <a:pt x="939" y="210"/>
                    <a:pt x="730" y="1"/>
                    <a:pt x="4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675;p65">
              <a:extLst>
                <a:ext uri="{FF2B5EF4-FFF2-40B4-BE49-F238E27FC236}">
                  <a16:creationId xmlns:a16="http://schemas.microsoft.com/office/drawing/2014/main" id="{ECCD1BF5-E5A0-4A73-9B20-E09A8A7980CD}"/>
                </a:ext>
              </a:extLst>
            </p:cNvPr>
            <p:cNvSpPr/>
            <p:nvPr/>
          </p:nvSpPr>
          <p:spPr>
            <a:xfrm>
              <a:off x="6123155" y="2458990"/>
              <a:ext cx="13326" cy="12081"/>
            </a:xfrm>
            <a:custGeom>
              <a:avLst/>
              <a:gdLst/>
              <a:ahLst/>
              <a:cxnLst/>
              <a:rect l="l" t="t" r="r" b="b"/>
              <a:pathLst>
                <a:path w="439" h="398" extrusionOk="0">
                  <a:moveTo>
                    <a:pt x="222" y="1"/>
                  </a:moveTo>
                  <a:cubicBezTo>
                    <a:pt x="130" y="1"/>
                    <a:pt x="49" y="62"/>
                    <a:pt x="25" y="153"/>
                  </a:cubicBezTo>
                  <a:cubicBezTo>
                    <a:pt x="1" y="263"/>
                    <a:pt x="67" y="368"/>
                    <a:pt x="172" y="391"/>
                  </a:cubicBezTo>
                  <a:cubicBezTo>
                    <a:pt x="189" y="395"/>
                    <a:pt x="207" y="397"/>
                    <a:pt x="223" y="397"/>
                  </a:cubicBezTo>
                  <a:cubicBezTo>
                    <a:pt x="313" y="397"/>
                    <a:pt x="390" y="336"/>
                    <a:pt x="414" y="243"/>
                  </a:cubicBezTo>
                  <a:cubicBezTo>
                    <a:pt x="438" y="139"/>
                    <a:pt x="372" y="30"/>
                    <a:pt x="267" y="6"/>
                  </a:cubicBezTo>
                  <a:cubicBezTo>
                    <a:pt x="252" y="2"/>
                    <a:pt x="237" y="1"/>
                    <a:pt x="2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676;p65">
              <a:extLst>
                <a:ext uri="{FF2B5EF4-FFF2-40B4-BE49-F238E27FC236}">
                  <a16:creationId xmlns:a16="http://schemas.microsoft.com/office/drawing/2014/main" id="{A436B97E-9254-4085-8408-DA36B5248708}"/>
                </a:ext>
              </a:extLst>
            </p:cNvPr>
            <p:cNvSpPr/>
            <p:nvPr/>
          </p:nvSpPr>
          <p:spPr>
            <a:xfrm>
              <a:off x="6145436" y="2318441"/>
              <a:ext cx="43529" cy="47900"/>
            </a:xfrm>
            <a:custGeom>
              <a:avLst/>
              <a:gdLst/>
              <a:ahLst/>
              <a:cxnLst/>
              <a:rect l="l" t="t" r="r" b="b"/>
              <a:pathLst>
                <a:path w="1434" h="1578" extrusionOk="0">
                  <a:moveTo>
                    <a:pt x="716" y="1"/>
                  </a:moveTo>
                  <a:cubicBezTo>
                    <a:pt x="690" y="1"/>
                    <a:pt x="664" y="17"/>
                    <a:pt x="652" y="50"/>
                  </a:cubicBezTo>
                  <a:lnTo>
                    <a:pt x="495" y="498"/>
                  </a:lnTo>
                  <a:cubicBezTo>
                    <a:pt x="486" y="518"/>
                    <a:pt x="476" y="531"/>
                    <a:pt x="457" y="542"/>
                  </a:cubicBezTo>
                  <a:lnTo>
                    <a:pt x="57" y="722"/>
                  </a:lnTo>
                  <a:cubicBezTo>
                    <a:pt x="0" y="746"/>
                    <a:pt x="0" y="836"/>
                    <a:pt x="57" y="860"/>
                  </a:cubicBezTo>
                  <a:lnTo>
                    <a:pt x="457" y="1041"/>
                  </a:lnTo>
                  <a:cubicBezTo>
                    <a:pt x="476" y="1050"/>
                    <a:pt x="486" y="1065"/>
                    <a:pt x="495" y="1084"/>
                  </a:cubicBezTo>
                  <a:lnTo>
                    <a:pt x="652" y="1531"/>
                  </a:lnTo>
                  <a:cubicBezTo>
                    <a:pt x="664" y="1562"/>
                    <a:pt x="690" y="1577"/>
                    <a:pt x="716" y="1577"/>
                  </a:cubicBezTo>
                  <a:cubicBezTo>
                    <a:pt x="742" y="1577"/>
                    <a:pt x="769" y="1562"/>
                    <a:pt x="781" y="1531"/>
                  </a:cubicBezTo>
                  <a:lnTo>
                    <a:pt x="937" y="1084"/>
                  </a:lnTo>
                  <a:cubicBezTo>
                    <a:pt x="948" y="1065"/>
                    <a:pt x="957" y="1050"/>
                    <a:pt x="976" y="1041"/>
                  </a:cubicBezTo>
                  <a:lnTo>
                    <a:pt x="1376" y="860"/>
                  </a:lnTo>
                  <a:cubicBezTo>
                    <a:pt x="1433" y="836"/>
                    <a:pt x="1433" y="746"/>
                    <a:pt x="1376" y="722"/>
                  </a:cubicBezTo>
                  <a:lnTo>
                    <a:pt x="976" y="542"/>
                  </a:lnTo>
                  <a:cubicBezTo>
                    <a:pt x="957" y="531"/>
                    <a:pt x="948" y="518"/>
                    <a:pt x="937" y="498"/>
                  </a:cubicBezTo>
                  <a:lnTo>
                    <a:pt x="781" y="50"/>
                  </a:lnTo>
                  <a:cubicBezTo>
                    <a:pt x="769" y="17"/>
                    <a:pt x="742" y="1"/>
                    <a:pt x="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677;p65">
              <a:extLst>
                <a:ext uri="{FF2B5EF4-FFF2-40B4-BE49-F238E27FC236}">
                  <a16:creationId xmlns:a16="http://schemas.microsoft.com/office/drawing/2014/main" id="{3366A1BE-5FAC-4941-A988-C4582CC6E097}"/>
                </a:ext>
              </a:extLst>
            </p:cNvPr>
            <p:cNvSpPr/>
            <p:nvPr/>
          </p:nvSpPr>
          <p:spPr>
            <a:xfrm>
              <a:off x="6049450" y="2397094"/>
              <a:ext cx="59739" cy="64626"/>
            </a:xfrm>
            <a:custGeom>
              <a:avLst/>
              <a:gdLst/>
              <a:ahLst/>
              <a:cxnLst/>
              <a:rect l="l" t="t" r="r" b="b"/>
              <a:pathLst>
                <a:path w="1968" h="2129" extrusionOk="0">
                  <a:moveTo>
                    <a:pt x="984" y="0"/>
                  </a:moveTo>
                  <a:cubicBezTo>
                    <a:pt x="949" y="0"/>
                    <a:pt x="914" y="22"/>
                    <a:pt x="900" y="64"/>
                  </a:cubicBezTo>
                  <a:lnTo>
                    <a:pt x="682" y="669"/>
                  </a:lnTo>
                  <a:cubicBezTo>
                    <a:pt x="672" y="697"/>
                    <a:pt x="653" y="716"/>
                    <a:pt x="629" y="726"/>
                  </a:cubicBezTo>
                  <a:lnTo>
                    <a:pt x="82" y="968"/>
                  </a:lnTo>
                  <a:cubicBezTo>
                    <a:pt x="1" y="1007"/>
                    <a:pt x="1" y="1126"/>
                    <a:pt x="82" y="1159"/>
                  </a:cubicBezTo>
                  <a:lnTo>
                    <a:pt x="629" y="1401"/>
                  </a:lnTo>
                  <a:cubicBezTo>
                    <a:pt x="653" y="1412"/>
                    <a:pt x="672" y="1436"/>
                    <a:pt x="682" y="1458"/>
                  </a:cubicBezTo>
                  <a:lnTo>
                    <a:pt x="900" y="2064"/>
                  </a:lnTo>
                  <a:cubicBezTo>
                    <a:pt x="914" y="2107"/>
                    <a:pt x="949" y="2128"/>
                    <a:pt x="984" y="2128"/>
                  </a:cubicBezTo>
                  <a:cubicBezTo>
                    <a:pt x="1019" y="2128"/>
                    <a:pt x="1055" y="2107"/>
                    <a:pt x="1071" y="2064"/>
                  </a:cubicBezTo>
                  <a:lnTo>
                    <a:pt x="1291" y="1458"/>
                  </a:lnTo>
                  <a:cubicBezTo>
                    <a:pt x="1300" y="1436"/>
                    <a:pt x="1319" y="1412"/>
                    <a:pt x="1343" y="1401"/>
                  </a:cubicBezTo>
                  <a:lnTo>
                    <a:pt x="1891" y="1159"/>
                  </a:lnTo>
                  <a:cubicBezTo>
                    <a:pt x="1967" y="1126"/>
                    <a:pt x="1967" y="1007"/>
                    <a:pt x="1891" y="968"/>
                  </a:cubicBezTo>
                  <a:lnTo>
                    <a:pt x="1343" y="726"/>
                  </a:lnTo>
                  <a:cubicBezTo>
                    <a:pt x="1319" y="716"/>
                    <a:pt x="1300" y="697"/>
                    <a:pt x="1291" y="669"/>
                  </a:cubicBezTo>
                  <a:lnTo>
                    <a:pt x="1071" y="64"/>
                  </a:lnTo>
                  <a:cubicBezTo>
                    <a:pt x="1055" y="22"/>
                    <a:pt x="1019" y="0"/>
                    <a:pt x="9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2445"/>
                                        </p:tgtEl>
                                        <p:attrNameLst>
                                          <p:attrName>style.visibility</p:attrName>
                                        </p:attrNameLst>
                                      </p:cBhvr>
                                      <p:to>
                                        <p:strVal val="visible"/>
                                      </p:to>
                                    </p:set>
                                    <p:anim calcmode="lin" valueType="num">
                                      <p:cBhvr>
                                        <p:cTn id="11" dur="1000" fill="hold"/>
                                        <p:tgtEl>
                                          <p:spTgt spid="2445"/>
                                        </p:tgtEl>
                                        <p:attrNameLst>
                                          <p:attrName>ppt_w</p:attrName>
                                        </p:attrNameLst>
                                      </p:cBhvr>
                                      <p:tavLst>
                                        <p:tav tm="0">
                                          <p:val>
                                            <p:fltVal val="0"/>
                                          </p:val>
                                        </p:tav>
                                        <p:tav tm="100000">
                                          <p:val>
                                            <p:strVal val="#ppt_w"/>
                                          </p:val>
                                        </p:tav>
                                      </p:tavLst>
                                    </p:anim>
                                    <p:anim calcmode="lin" valueType="num">
                                      <p:cBhvr>
                                        <p:cTn id="12" dur="1000" fill="hold"/>
                                        <p:tgtEl>
                                          <p:spTgt spid="2445"/>
                                        </p:tgtEl>
                                        <p:attrNameLst>
                                          <p:attrName>ppt_h</p:attrName>
                                        </p:attrNameLst>
                                      </p:cBhvr>
                                      <p:tavLst>
                                        <p:tav tm="0">
                                          <p:val>
                                            <p:fltVal val="0"/>
                                          </p:val>
                                        </p:tav>
                                        <p:tav tm="100000">
                                          <p:val>
                                            <p:strVal val="#ppt_h"/>
                                          </p:val>
                                        </p:tav>
                                      </p:tavLst>
                                    </p:anim>
                                    <p:anim calcmode="lin" valueType="num">
                                      <p:cBhvr>
                                        <p:cTn id="13" dur="1000" fill="hold"/>
                                        <p:tgtEl>
                                          <p:spTgt spid="2445"/>
                                        </p:tgtEl>
                                        <p:attrNameLst>
                                          <p:attrName>style.rotation</p:attrName>
                                        </p:attrNameLst>
                                      </p:cBhvr>
                                      <p:tavLst>
                                        <p:tav tm="0">
                                          <p:val>
                                            <p:fltVal val="90"/>
                                          </p:val>
                                        </p:tav>
                                        <p:tav tm="100000">
                                          <p:val>
                                            <p:fltVal val="0"/>
                                          </p:val>
                                        </p:tav>
                                      </p:tavLst>
                                    </p:anim>
                                    <p:animEffect transition="in" filter="fade">
                                      <p:cBhvr>
                                        <p:cTn id="14" dur="1000"/>
                                        <p:tgtEl>
                                          <p:spTgt spid="2445"/>
                                        </p:tgtEl>
                                      </p:cBhvr>
                                    </p:animEffect>
                                  </p:childTnLst>
                                </p:cTn>
                              </p:par>
                              <p:par>
                                <p:cTn id="15" presetID="31" presetClass="entr" presetSubtype="0" fill="hold" nodeType="withEffect">
                                  <p:stCondLst>
                                    <p:cond delay="500"/>
                                  </p:stCondLst>
                                  <p:childTnLst>
                                    <p:set>
                                      <p:cBhvr>
                                        <p:cTn id="16" dur="1" fill="hold">
                                          <p:stCondLst>
                                            <p:cond delay="0"/>
                                          </p:stCondLst>
                                        </p:cTn>
                                        <p:tgtEl>
                                          <p:spTgt spid="92"/>
                                        </p:tgtEl>
                                        <p:attrNameLst>
                                          <p:attrName>style.visibility</p:attrName>
                                        </p:attrNameLst>
                                      </p:cBhvr>
                                      <p:to>
                                        <p:strVal val="visible"/>
                                      </p:to>
                                    </p:set>
                                    <p:anim calcmode="lin" valueType="num">
                                      <p:cBhvr>
                                        <p:cTn id="17" dur="500" fill="hold"/>
                                        <p:tgtEl>
                                          <p:spTgt spid="92"/>
                                        </p:tgtEl>
                                        <p:attrNameLst>
                                          <p:attrName>ppt_w</p:attrName>
                                        </p:attrNameLst>
                                      </p:cBhvr>
                                      <p:tavLst>
                                        <p:tav tm="0">
                                          <p:val>
                                            <p:fltVal val="0"/>
                                          </p:val>
                                        </p:tav>
                                        <p:tav tm="100000">
                                          <p:val>
                                            <p:strVal val="#ppt_w"/>
                                          </p:val>
                                        </p:tav>
                                      </p:tavLst>
                                    </p:anim>
                                    <p:anim calcmode="lin" valueType="num">
                                      <p:cBhvr>
                                        <p:cTn id="18" dur="500" fill="hold"/>
                                        <p:tgtEl>
                                          <p:spTgt spid="92"/>
                                        </p:tgtEl>
                                        <p:attrNameLst>
                                          <p:attrName>ppt_h</p:attrName>
                                        </p:attrNameLst>
                                      </p:cBhvr>
                                      <p:tavLst>
                                        <p:tav tm="0">
                                          <p:val>
                                            <p:fltVal val="0"/>
                                          </p:val>
                                        </p:tav>
                                        <p:tav tm="100000">
                                          <p:val>
                                            <p:strVal val="#ppt_h"/>
                                          </p:val>
                                        </p:tav>
                                      </p:tavLst>
                                    </p:anim>
                                    <p:anim calcmode="lin" valueType="num">
                                      <p:cBhvr>
                                        <p:cTn id="19" dur="500" fill="hold"/>
                                        <p:tgtEl>
                                          <p:spTgt spid="92"/>
                                        </p:tgtEl>
                                        <p:attrNameLst>
                                          <p:attrName>style.rotation</p:attrName>
                                        </p:attrNameLst>
                                      </p:cBhvr>
                                      <p:tavLst>
                                        <p:tav tm="0">
                                          <p:val>
                                            <p:fltVal val="90"/>
                                          </p:val>
                                        </p:tav>
                                        <p:tav tm="100000">
                                          <p:val>
                                            <p:fltVal val="0"/>
                                          </p:val>
                                        </p:tav>
                                      </p:tavLst>
                                    </p:anim>
                                    <p:animEffect transition="in" filter="fade">
                                      <p:cBhvr>
                                        <p:cTn id="20"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5" grpId="0" animBg="1"/>
      <p:bldP spid="8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3"/>
        <p:cNvGrpSpPr/>
        <p:nvPr/>
      </p:nvGrpSpPr>
      <p:grpSpPr>
        <a:xfrm>
          <a:off x="0" y="0"/>
          <a:ext cx="0" cy="0"/>
          <a:chOff x="0" y="0"/>
          <a:chExt cx="0" cy="0"/>
        </a:xfrm>
      </p:grpSpPr>
      <p:sp>
        <p:nvSpPr>
          <p:cNvPr id="92" name="Google Shape;2445;p60">
            <a:extLst>
              <a:ext uri="{FF2B5EF4-FFF2-40B4-BE49-F238E27FC236}">
                <a16:creationId xmlns:a16="http://schemas.microsoft.com/office/drawing/2014/main" id="{C209D025-247B-4459-8C84-0749AEA089FE}"/>
              </a:ext>
            </a:extLst>
          </p:cNvPr>
          <p:cNvSpPr/>
          <p:nvPr/>
        </p:nvSpPr>
        <p:spPr>
          <a:xfrm>
            <a:off x="838200" y="457200"/>
            <a:ext cx="10668000" cy="2383392"/>
          </a:xfrm>
          <a:prstGeom prst="roundRect">
            <a:avLst>
              <a:gd name="adj" fmla="val 11209"/>
            </a:avLst>
          </a:prstGeom>
          <a:solidFill>
            <a:srgbClr val="FFFFFF"/>
          </a:solidFill>
          <a:ln w="38100" cap="flat" cmpd="sng">
            <a:solidFill>
              <a:srgbClr val="9395EC"/>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algn="just" defTabSz="1219170">
              <a:buClr>
                <a:srgbClr val="000000"/>
              </a:buClr>
            </a:pPr>
            <a:r>
              <a:rPr lang="vi-VN" sz="3600" b="1" kern="0">
                <a:solidFill>
                  <a:schemeClr val="accent1">
                    <a:lumMod val="75000"/>
                  </a:schemeClr>
                </a:solidFill>
                <a:cs typeface="Arial"/>
                <a:sym typeface="Arial"/>
              </a:rPr>
              <a:t>Một ô tô cứ đi được 100</a:t>
            </a:r>
            <a:r>
              <a:rPr lang="en-US" sz="3600" b="1" kern="0">
                <a:solidFill>
                  <a:schemeClr val="accent1">
                    <a:lumMod val="75000"/>
                  </a:schemeClr>
                </a:solidFill>
                <a:cs typeface="Arial"/>
                <a:sym typeface="Arial"/>
              </a:rPr>
              <a:t> </a:t>
            </a:r>
            <a:r>
              <a:rPr lang="vi-VN" sz="3600" b="1" kern="0">
                <a:solidFill>
                  <a:schemeClr val="accent1">
                    <a:lumMod val="75000"/>
                  </a:schemeClr>
                </a:solidFill>
                <a:cs typeface="Arial"/>
                <a:sym typeface="Arial"/>
              </a:rPr>
              <a:t>km thì tiêu thụ hết </a:t>
            </a:r>
            <a:br>
              <a:rPr lang="en-US" sz="3600" b="1" kern="0">
                <a:solidFill>
                  <a:schemeClr val="accent1">
                    <a:lumMod val="75000"/>
                  </a:schemeClr>
                </a:solidFill>
                <a:cs typeface="Arial"/>
                <a:sym typeface="Arial"/>
              </a:rPr>
            </a:br>
            <a:r>
              <a:rPr lang="vi-VN" sz="3600" b="1" kern="0">
                <a:solidFill>
                  <a:schemeClr val="accent1">
                    <a:lumMod val="75000"/>
                  </a:schemeClr>
                </a:solidFill>
                <a:cs typeface="Arial"/>
                <a:sym typeface="Arial"/>
              </a:rPr>
              <a:t>12 lít xăng. Ô tô đó đã đi được quãng đường 75</a:t>
            </a:r>
            <a:r>
              <a:rPr lang="en-US" sz="3600" b="1" kern="0">
                <a:solidFill>
                  <a:schemeClr val="accent1">
                    <a:lumMod val="75000"/>
                  </a:schemeClr>
                </a:solidFill>
                <a:cs typeface="Arial"/>
                <a:sym typeface="Arial"/>
              </a:rPr>
              <a:t> </a:t>
            </a:r>
            <a:r>
              <a:rPr lang="vi-VN" sz="3600" b="1" kern="0">
                <a:solidFill>
                  <a:schemeClr val="accent1">
                    <a:lumMod val="75000"/>
                  </a:schemeClr>
                </a:solidFill>
                <a:cs typeface="Arial"/>
                <a:sym typeface="Arial"/>
              </a:rPr>
              <a:t>km thì tiêu thụ hết bao nhiêu lít xăng ?</a:t>
            </a:r>
            <a:endParaRPr sz="3600" b="1" kern="0">
              <a:solidFill>
                <a:schemeClr val="accent1">
                  <a:lumMod val="75000"/>
                </a:schemeClr>
              </a:solidFill>
              <a:cs typeface="Arial"/>
              <a:sym typeface="Arial"/>
            </a:endParaRPr>
          </a:p>
        </p:txBody>
      </p:sp>
      <p:sp>
        <p:nvSpPr>
          <p:cNvPr id="8" name="Rectangle 7">
            <a:extLst>
              <a:ext uri="{FF2B5EF4-FFF2-40B4-BE49-F238E27FC236}">
                <a16:creationId xmlns:a16="http://schemas.microsoft.com/office/drawing/2014/main" id="{1CDA5716-10D9-49A4-B3D5-D63A887B5BDD}"/>
              </a:ext>
            </a:extLst>
          </p:cNvPr>
          <p:cNvSpPr/>
          <p:nvPr/>
        </p:nvSpPr>
        <p:spPr>
          <a:xfrm>
            <a:off x="6096000" y="765872"/>
            <a:ext cx="1676400" cy="609600"/>
          </a:xfrm>
          <a:prstGeom prst="rect">
            <a:avLst/>
          </a:prstGeom>
          <a:solidFill>
            <a:schemeClr val="bg2">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70AC6387-2BD5-4212-BC42-72236970C437}"/>
              </a:ext>
            </a:extLst>
          </p:cNvPr>
          <p:cNvSpPr/>
          <p:nvPr/>
        </p:nvSpPr>
        <p:spPr>
          <a:xfrm>
            <a:off x="1066800" y="1344096"/>
            <a:ext cx="2286000" cy="609600"/>
          </a:xfrm>
          <a:prstGeom prst="rect">
            <a:avLst/>
          </a:prstGeom>
          <a:solidFill>
            <a:schemeClr val="bg2">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0CB18221-E34D-42EF-8DEB-8AB39227191B}"/>
              </a:ext>
            </a:extLst>
          </p:cNvPr>
          <p:cNvSpPr/>
          <p:nvPr/>
        </p:nvSpPr>
        <p:spPr>
          <a:xfrm>
            <a:off x="1066800" y="2033463"/>
            <a:ext cx="1371600" cy="609600"/>
          </a:xfrm>
          <a:prstGeom prst="rect">
            <a:avLst/>
          </a:prstGeom>
          <a:solidFill>
            <a:schemeClr val="bg2">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CE0DE90C-F2FF-47EB-832F-434D732519F8}"/>
              </a:ext>
            </a:extLst>
          </p:cNvPr>
          <p:cNvSpPr/>
          <p:nvPr/>
        </p:nvSpPr>
        <p:spPr>
          <a:xfrm>
            <a:off x="8001000" y="1953696"/>
            <a:ext cx="1600200" cy="609600"/>
          </a:xfrm>
          <a:prstGeom prst="rect">
            <a:avLst/>
          </a:prstGeom>
          <a:solidFill>
            <a:schemeClr val="bg2">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1" name="Graphic 90">
            <a:extLst>
              <a:ext uri="{FF2B5EF4-FFF2-40B4-BE49-F238E27FC236}">
                <a16:creationId xmlns:a16="http://schemas.microsoft.com/office/drawing/2014/main" id="{9482055F-63F7-4375-917C-205992E8E8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05454" y="1990776"/>
            <a:ext cx="1738311" cy="1988428"/>
          </a:xfrm>
          <a:prstGeom prst="rect">
            <a:avLst/>
          </a:prstGeom>
        </p:spPr>
      </p:pic>
      <p:grpSp>
        <p:nvGrpSpPr>
          <p:cNvPr id="97" name="Google Shape;458;p32">
            <a:extLst>
              <a:ext uri="{FF2B5EF4-FFF2-40B4-BE49-F238E27FC236}">
                <a16:creationId xmlns:a16="http://schemas.microsoft.com/office/drawing/2014/main" id="{C5AD287E-65BB-4C87-9DB2-F540D28FE591}"/>
              </a:ext>
            </a:extLst>
          </p:cNvPr>
          <p:cNvGrpSpPr/>
          <p:nvPr/>
        </p:nvGrpSpPr>
        <p:grpSpPr>
          <a:xfrm>
            <a:off x="2895599" y="3185123"/>
            <a:ext cx="5638801" cy="2529877"/>
            <a:chOff x="254503" y="268253"/>
            <a:chExt cx="8511300" cy="4594800"/>
          </a:xfrm>
          <a:solidFill>
            <a:schemeClr val="accent4"/>
          </a:solidFill>
        </p:grpSpPr>
        <p:sp>
          <p:nvSpPr>
            <p:cNvPr id="98" name="Google Shape;459;p32">
              <a:extLst>
                <a:ext uri="{FF2B5EF4-FFF2-40B4-BE49-F238E27FC236}">
                  <a16:creationId xmlns:a16="http://schemas.microsoft.com/office/drawing/2014/main" id="{D926002C-4AB2-46FF-9834-9F61865FD362}"/>
                </a:ext>
              </a:extLst>
            </p:cNvPr>
            <p:cNvSpPr/>
            <p:nvPr/>
          </p:nvSpPr>
          <p:spPr>
            <a:xfrm rot="10800000" flipH="1">
              <a:off x="254503" y="268253"/>
              <a:ext cx="8511300" cy="4594800"/>
            </a:xfrm>
            <a:prstGeom prst="snip1Rect">
              <a:avLst>
                <a:gd name="adj" fmla="val 17909"/>
              </a:avLst>
            </a:prstGeom>
            <a:grpFill/>
            <a:ln w="28575" cap="flat" cmpd="sng">
              <a:solidFill>
                <a:srgbClr val="9395EC"/>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60;p32">
              <a:extLst>
                <a:ext uri="{FF2B5EF4-FFF2-40B4-BE49-F238E27FC236}">
                  <a16:creationId xmlns:a16="http://schemas.microsoft.com/office/drawing/2014/main" id="{79E86810-9D2E-47F1-9478-657BC2D18595}"/>
                </a:ext>
              </a:extLst>
            </p:cNvPr>
            <p:cNvSpPr/>
            <p:nvPr/>
          </p:nvSpPr>
          <p:spPr>
            <a:xfrm rot="5400000">
              <a:off x="7962550" y="4060577"/>
              <a:ext cx="825900" cy="776400"/>
            </a:xfrm>
            <a:prstGeom prst="rtTriangle">
              <a:avLst/>
            </a:prstGeom>
            <a:grpFill/>
            <a:ln w="28575" cap="flat" cmpd="sng">
              <a:solidFill>
                <a:srgbClr val="9395E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Text Box 5">
            <a:extLst>
              <a:ext uri="{FF2B5EF4-FFF2-40B4-BE49-F238E27FC236}">
                <a16:creationId xmlns:a16="http://schemas.microsoft.com/office/drawing/2014/main" id="{EBF6602B-A1C0-4575-8589-BA1D4BA45F6D}"/>
              </a:ext>
            </a:extLst>
          </p:cNvPr>
          <p:cNvSpPr txBox="1">
            <a:spLocks noChangeArrowheads="1"/>
          </p:cNvSpPr>
          <p:nvPr/>
        </p:nvSpPr>
        <p:spPr bwMode="auto">
          <a:xfrm>
            <a:off x="3863584" y="4024908"/>
            <a:ext cx="33591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3600" b="1">
                <a:solidFill>
                  <a:srgbClr val="004E7A"/>
                </a:solidFill>
                <a:latin typeface="+mj-lt"/>
                <a:cs typeface="Times New Roman" panose="02020603050405020304" pitchFamily="18" charset="0"/>
              </a:rPr>
              <a:t>100km : </a:t>
            </a:r>
            <a:r>
              <a:rPr lang="en-US" altLang="en-US" sz="3600" b="1">
                <a:solidFill>
                  <a:srgbClr val="004E7A"/>
                </a:solidFill>
                <a:latin typeface="+mj-lt"/>
                <a:cs typeface="Times New Roman" panose="02020603050405020304" pitchFamily="18" charset="0"/>
                <a:sym typeface="Wingdings" panose="05000000000000000000" pitchFamily="2" charset="2"/>
              </a:rPr>
              <a:t>12 lít</a:t>
            </a:r>
            <a:endParaRPr lang="en-US" altLang="en-US" sz="3600" b="1">
              <a:solidFill>
                <a:srgbClr val="004E7A"/>
              </a:solidFill>
              <a:latin typeface="+mj-lt"/>
              <a:cs typeface="Times New Roman" panose="02020603050405020304" pitchFamily="18" charset="0"/>
            </a:endParaRPr>
          </a:p>
        </p:txBody>
      </p:sp>
      <p:sp>
        <p:nvSpPr>
          <p:cNvPr id="101" name="Text Box 6">
            <a:extLst>
              <a:ext uri="{FF2B5EF4-FFF2-40B4-BE49-F238E27FC236}">
                <a16:creationId xmlns:a16="http://schemas.microsoft.com/office/drawing/2014/main" id="{DFA9218C-6630-4EC9-A662-143862BAFEC1}"/>
              </a:ext>
            </a:extLst>
          </p:cNvPr>
          <p:cNvSpPr txBox="1">
            <a:spLocks noChangeArrowheads="1"/>
          </p:cNvSpPr>
          <p:nvPr/>
        </p:nvSpPr>
        <p:spPr bwMode="auto">
          <a:xfrm>
            <a:off x="4120508" y="4823582"/>
            <a:ext cx="29803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3600" b="1">
                <a:solidFill>
                  <a:srgbClr val="004E7A"/>
                </a:solidFill>
                <a:latin typeface="+mj-lt"/>
                <a:cs typeface="Times New Roman" panose="02020603050405020304" pitchFamily="18" charset="0"/>
              </a:rPr>
              <a:t>75km   : ? lít </a:t>
            </a:r>
          </a:p>
        </p:txBody>
      </p:sp>
      <p:sp>
        <p:nvSpPr>
          <p:cNvPr id="102" name="TextBox 101">
            <a:extLst>
              <a:ext uri="{FF2B5EF4-FFF2-40B4-BE49-F238E27FC236}">
                <a16:creationId xmlns:a16="http://schemas.microsoft.com/office/drawing/2014/main" id="{03F826E2-C27C-4DDC-8B35-4270BE37DBB5}"/>
              </a:ext>
            </a:extLst>
          </p:cNvPr>
          <p:cNvSpPr txBox="1">
            <a:spLocks noChangeArrowheads="1"/>
          </p:cNvSpPr>
          <p:nvPr/>
        </p:nvSpPr>
        <p:spPr bwMode="auto">
          <a:xfrm>
            <a:off x="4482710" y="3249986"/>
            <a:ext cx="2120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sz="3600" b="1" i="1">
                <a:solidFill>
                  <a:srgbClr val="004E7A"/>
                </a:solidFill>
                <a:latin typeface="+mj-lt"/>
                <a:cs typeface="Times New Roman" panose="02020603050405020304" pitchFamily="18" charset="0"/>
              </a:rPr>
              <a:t>Tóm tắt </a:t>
            </a:r>
          </a:p>
        </p:txBody>
      </p:sp>
      <p:cxnSp>
        <p:nvCxnSpPr>
          <p:cNvPr id="12" name="Straight Arrow Connector 11">
            <a:extLst>
              <a:ext uri="{FF2B5EF4-FFF2-40B4-BE49-F238E27FC236}">
                <a16:creationId xmlns:a16="http://schemas.microsoft.com/office/drawing/2014/main" id="{C91F2C91-BBBF-4CD4-A85D-F9DDFA059F87}"/>
              </a:ext>
            </a:extLst>
          </p:cNvPr>
          <p:cNvCxnSpPr>
            <a:cxnSpLocks/>
          </p:cNvCxnSpPr>
          <p:nvPr/>
        </p:nvCxnSpPr>
        <p:spPr>
          <a:xfrm>
            <a:off x="3733800" y="4187304"/>
            <a:ext cx="0" cy="11843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D689AF42-9BDB-47D1-B57E-B17EE354B3B8}"/>
              </a:ext>
            </a:extLst>
          </p:cNvPr>
          <p:cNvCxnSpPr>
            <a:cxnSpLocks/>
          </p:cNvCxnSpPr>
          <p:nvPr/>
        </p:nvCxnSpPr>
        <p:spPr>
          <a:xfrm>
            <a:off x="7391400" y="4187304"/>
            <a:ext cx="0" cy="11843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5E59E567-F681-437F-8EEB-949DC50D0DF6}"/>
              </a:ext>
            </a:extLst>
          </p:cNvPr>
          <p:cNvGrpSpPr/>
          <p:nvPr/>
        </p:nvGrpSpPr>
        <p:grpSpPr>
          <a:xfrm>
            <a:off x="3167626" y="5811068"/>
            <a:ext cx="4851010" cy="881507"/>
            <a:chOff x="3167626" y="5811068"/>
            <a:chExt cx="4851010" cy="881507"/>
          </a:xfrm>
        </p:grpSpPr>
        <p:pic>
          <p:nvPicPr>
            <p:cNvPr id="17" name="Picture 16">
              <a:extLst>
                <a:ext uri="{FF2B5EF4-FFF2-40B4-BE49-F238E27FC236}">
                  <a16:creationId xmlns:a16="http://schemas.microsoft.com/office/drawing/2014/main" id="{39128A6F-2143-4665-B236-40C85C6BFA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67626" y="5811068"/>
              <a:ext cx="4851010" cy="881507"/>
            </a:xfrm>
            <a:prstGeom prst="rect">
              <a:avLst/>
            </a:prstGeom>
          </p:spPr>
        </p:pic>
        <p:sp>
          <p:nvSpPr>
            <p:cNvPr id="113" name="TextBox 112">
              <a:extLst>
                <a:ext uri="{FF2B5EF4-FFF2-40B4-BE49-F238E27FC236}">
                  <a16:creationId xmlns:a16="http://schemas.microsoft.com/office/drawing/2014/main" id="{0896C58E-03E8-4579-974E-E2E24E79E7FF}"/>
                </a:ext>
              </a:extLst>
            </p:cNvPr>
            <p:cNvSpPr txBox="1">
              <a:spLocks noChangeArrowheads="1"/>
            </p:cNvSpPr>
            <p:nvPr/>
          </p:nvSpPr>
          <p:spPr bwMode="auto">
            <a:xfrm>
              <a:off x="3981502" y="5811068"/>
              <a:ext cx="32583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sz="3600" b="1" i="1">
                  <a:solidFill>
                    <a:srgbClr val="FF0000"/>
                  </a:solidFill>
                  <a:latin typeface="+mj-lt"/>
                  <a:cs typeface="Times New Roman" panose="02020603050405020304" pitchFamily="18" charset="0"/>
                </a:rPr>
                <a:t>Tỉ lệ thuận</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wipe(down)">
                                      <p:cBhvr>
                                        <p:cTn id="7" dur="500"/>
                                        <p:tgtEl>
                                          <p:spTgt spid="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wipe(left)">
                                      <p:cBhvr>
                                        <p:cTn id="17" dur="500"/>
                                        <p:tgtEl>
                                          <p:spTgt spid="9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wipe(left)">
                                      <p:cBhvr>
                                        <p:cTn id="22" dur="5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wipe(left)">
                                      <p:cBhvr>
                                        <p:cTn id="27" dur="500"/>
                                        <p:tgtEl>
                                          <p:spTgt spid="9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7"/>
                                        </p:tgtEl>
                                        <p:attrNameLst>
                                          <p:attrName>style.visibility</p:attrName>
                                        </p:attrNameLst>
                                      </p:cBhvr>
                                      <p:to>
                                        <p:strVal val="visible"/>
                                      </p:to>
                                    </p:set>
                                    <p:animEffect transition="in" filter="barn(inVertical)">
                                      <p:cBhvr>
                                        <p:cTn id="32" dur="500"/>
                                        <p:tgtEl>
                                          <p:spTgt spid="97"/>
                                        </p:tgtEl>
                                      </p:cBhvr>
                                    </p:animEffect>
                                  </p:childTnLst>
                                </p:cTn>
                              </p:par>
                            </p:childTnLst>
                          </p:cTn>
                        </p:par>
                        <p:par>
                          <p:cTn id="33" fill="hold">
                            <p:stCondLst>
                              <p:cond delay="500"/>
                            </p:stCondLst>
                            <p:childTnLst>
                              <p:par>
                                <p:cTn id="34" presetID="16" presetClass="entr" presetSubtype="21" fill="hold" grpId="0" nodeType="afterEffect">
                                  <p:stCondLst>
                                    <p:cond delay="0"/>
                                  </p:stCondLst>
                                  <p:childTnLst>
                                    <p:set>
                                      <p:cBhvr>
                                        <p:cTn id="35" dur="1" fill="hold">
                                          <p:stCondLst>
                                            <p:cond delay="0"/>
                                          </p:stCondLst>
                                        </p:cTn>
                                        <p:tgtEl>
                                          <p:spTgt spid="102"/>
                                        </p:tgtEl>
                                        <p:attrNameLst>
                                          <p:attrName>style.visibility</p:attrName>
                                        </p:attrNameLst>
                                      </p:cBhvr>
                                      <p:to>
                                        <p:strVal val="visible"/>
                                      </p:to>
                                    </p:set>
                                    <p:animEffect transition="in" filter="barn(inVertical)">
                                      <p:cBhvr>
                                        <p:cTn id="36" dur="500"/>
                                        <p:tgtEl>
                                          <p:spTgt spid="102"/>
                                        </p:tgtEl>
                                      </p:cBhvr>
                                    </p:animEffect>
                                  </p:childTnLst>
                                </p:cTn>
                              </p:par>
                            </p:childTnLst>
                          </p:cTn>
                        </p:par>
                        <p:par>
                          <p:cTn id="37" fill="hold">
                            <p:stCondLst>
                              <p:cond delay="1000"/>
                            </p:stCondLst>
                            <p:childTnLst>
                              <p:par>
                                <p:cTn id="38" presetID="4" presetClass="entr" presetSubtype="16" fill="hold" grpId="0" nodeType="afterEffect">
                                  <p:stCondLst>
                                    <p:cond delay="0"/>
                                  </p:stCondLst>
                                  <p:childTnLst>
                                    <p:set>
                                      <p:cBhvr>
                                        <p:cTn id="39" dur="1" fill="hold">
                                          <p:stCondLst>
                                            <p:cond delay="0"/>
                                          </p:stCondLst>
                                        </p:cTn>
                                        <p:tgtEl>
                                          <p:spTgt spid="100"/>
                                        </p:tgtEl>
                                        <p:attrNameLst>
                                          <p:attrName>style.visibility</p:attrName>
                                        </p:attrNameLst>
                                      </p:cBhvr>
                                      <p:to>
                                        <p:strVal val="visible"/>
                                      </p:to>
                                    </p:set>
                                    <p:animEffect transition="in" filter="box(in)">
                                      <p:cBhvr>
                                        <p:cTn id="40" dur="500"/>
                                        <p:tgtEl>
                                          <p:spTgt spid="100"/>
                                        </p:tgtEl>
                                      </p:cBhvr>
                                    </p:animEffect>
                                  </p:childTnLst>
                                </p:cTn>
                              </p:par>
                            </p:childTnLst>
                          </p:cTn>
                        </p:par>
                        <p:par>
                          <p:cTn id="41" fill="hold">
                            <p:stCondLst>
                              <p:cond delay="1500"/>
                            </p:stCondLst>
                            <p:childTnLst>
                              <p:par>
                                <p:cTn id="42" presetID="4" presetClass="entr" presetSubtype="16" fill="hold" grpId="0" nodeType="afterEffect">
                                  <p:stCondLst>
                                    <p:cond delay="0"/>
                                  </p:stCondLst>
                                  <p:childTnLst>
                                    <p:set>
                                      <p:cBhvr>
                                        <p:cTn id="43" dur="1" fill="hold">
                                          <p:stCondLst>
                                            <p:cond delay="0"/>
                                          </p:stCondLst>
                                        </p:cTn>
                                        <p:tgtEl>
                                          <p:spTgt spid="101"/>
                                        </p:tgtEl>
                                        <p:attrNameLst>
                                          <p:attrName>style.visibility</p:attrName>
                                        </p:attrNameLst>
                                      </p:cBhvr>
                                      <p:to>
                                        <p:strVal val="visible"/>
                                      </p:to>
                                    </p:set>
                                    <p:animEffect transition="in" filter="box(in)">
                                      <p:cBhvr>
                                        <p:cTn id="44" dur="500"/>
                                        <p:tgtEl>
                                          <p:spTgt spid="101"/>
                                        </p:tgtEl>
                                      </p:cBhvr>
                                    </p:animEffect>
                                  </p:childTnLst>
                                </p:cTn>
                              </p:par>
                            </p:childTnLst>
                          </p:cTn>
                        </p:par>
                        <p:par>
                          <p:cTn id="45" fill="hold">
                            <p:stCondLst>
                              <p:cond delay="2000"/>
                            </p:stCondLst>
                            <p:childTnLst>
                              <p:par>
                                <p:cTn id="46" presetID="22" presetClass="entr" presetSubtype="1"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up)">
                                      <p:cBhvr>
                                        <p:cTn id="48" dur="500"/>
                                        <p:tgtEl>
                                          <p:spTgt spid="12"/>
                                        </p:tgtEl>
                                      </p:cBhvr>
                                    </p:animEffect>
                                  </p:childTnLst>
                                </p:cTn>
                              </p:par>
                              <p:par>
                                <p:cTn id="49" presetID="22" presetClass="entr" presetSubtype="1" fill="hold" nodeType="withEffect">
                                  <p:stCondLst>
                                    <p:cond delay="0"/>
                                  </p:stCondLst>
                                  <p:childTnLst>
                                    <p:set>
                                      <p:cBhvr>
                                        <p:cTn id="50" dur="1" fill="hold">
                                          <p:stCondLst>
                                            <p:cond delay="0"/>
                                          </p:stCondLst>
                                        </p:cTn>
                                        <p:tgtEl>
                                          <p:spTgt spid="108"/>
                                        </p:tgtEl>
                                        <p:attrNameLst>
                                          <p:attrName>style.visibility</p:attrName>
                                        </p:attrNameLst>
                                      </p:cBhvr>
                                      <p:to>
                                        <p:strVal val="visible"/>
                                      </p:to>
                                    </p:set>
                                    <p:animEffect transition="in" filter="wipe(up)">
                                      <p:cBhvr>
                                        <p:cTn id="51" dur="500"/>
                                        <p:tgtEl>
                                          <p:spTgt spid="108"/>
                                        </p:tgtEl>
                                      </p:cBhvr>
                                    </p:animEffect>
                                  </p:childTnLst>
                                </p:cTn>
                              </p:par>
                            </p:childTnLst>
                          </p:cTn>
                        </p:par>
                        <p:par>
                          <p:cTn id="52" fill="hold">
                            <p:stCondLst>
                              <p:cond delay="2500"/>
                            </p:stCondLst>
                            <p:childTnLst>
                              <p:par>
                                <p:cTn id="53" presetID="22" presetClass="entr" presetSubtype="1" fill="hold"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up)">
                                      <p:cBhvr>
                                        <p:cTn id="55" dur="500"/>
                                        <p:tgtEl>
                                          <p:spTgt spid="18"/>
                                        </p:tgtEl>
                                      </p:cBhvr>
                                    </p:animEffect>
                                  </p:childTnLst>
                                  <p:subTnLst>
                                    <p:audio>
                                      <p:cMediaNode>
                                        <p:cTn display="0" masterRel="sameClick">
                                          <p:stCondLst>
                                            <p:cond evt="begin" delay="0">
                                              <p:tn val="53"/>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8" grpId="0" animBg="1"/>
      <p:bldP spid="94" grpId="0" animBg="1"/>
      <p:bldP spid="95" grpId="0" animBg="1"/>
      <p:bldP spid="96" grpId="0" animBg="1"/>
      <p:bldP spid="100" grpId="0"/>
      <p:bldP spid="101" grpId="0"/>
      <p:bldP spid="10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62"/>
        <p:cNvGrpSpPr/>
        <p:nvPr/>
      </p:nvGrpSpPr>
      <p:grpSpPr>
        <a:xfrm>
          <a:off x="0" y="0"/>
          <a:ext cx="0" cy="0"/>
          <a:chOff x="0" y="0"/>
          <a:chExt cx="0" cy="0"/>
        </a:xfrm>
      </p:grpSpPr>
      <p:sp>
        <p:nvSpPr>
          <p:cNvPr id="87" name="Google Shape;3792;p66">
            <a:extLst>
              <a:ext uri="{FF2B5EF4-FFF2-40B4-BE49-F238E27FC236}">
                <a16:creationId xmlns:a16="http://schemas.microsoft.com/office/drawing/2014/main" id="{37F5A535-371A-4368-A9D0-A329B21FA84E}"/>
              </a:ext>
            </a:extLst>
          </p:cNvPr>
          <p:cNvSpPr/>
          <p:nvPr/>
        </p:nvSpPr>
        <p:spPr>
          <a:xfrm>
            <a:off x="933328" y="890359"/>
            <a:ext cx="10292263" cy="4775010"/>
          </a:xfrm>
          <a:prstGeom prst="roundRect">
            <a:avLst>
              <a:gd name="adj" fmla="val 21911"/>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569" name="Google Shape;2569;p62"/>
          <p:cNvGrpSpPr/>
          <p:nvPr/>
        </p:nvGrpSpPr>
        <p:grpSpPr>
          <a:xfrm rot="-811029">
            <a:off x="10011118" y="5004490"/>
            <a:ext cx="1077304" cy="1198061"/>
            <a:chOff x="7246692" y="2790747"/>
            <a:chExt cx="459170" cy="458551"/>
          </a:xfrm>
        </p:grpSpPr>
        <p:sp>
          <p:nvSpPr>
            <p:cNvPr id="2570" name="Google Shape;2570;p62"/>
            <p:cNvSpPr/>
            <p:nvPr/>
          </p:nvSpPr>
          <p:spPr>
            <a:xfrm>
              <a:off x="7246692" y="2790747"/>
              <a:ext cx="459170" cy="458551"/>
            </a:xfrm>
            <a:custGeom>
              <a:avLst/>
              <a:gdLst/>
              <a:ahLst/>
              <a:cxnLst/>
              <a:rect l="l" t="t" r="r" b="b"/>
              <a:pathLst>
                <a:path w="15573" h="15552" extrusionOk="0">
                  <a:moveTo>
                    <a:pt x="11293" y="1"/>
                  </a:moveTo>
                  <a:cubicBezTo>
                    <a:pt x="11000" y="1"/>
                    <a:pt x="10709" y="66"/>
                    <a:pt x="10435" y="194"/>
                  </a:cubicBezTo>
                  <a:cubicBezTo>
                    <a:pt x="10002" y="403"/>
                    <a:pt x="9664" y="760"/>
                    <a:pt x="9475" y="1183"/>
                  </a:cubicBezTo>
                  <a:lnTo>
                    <a:pt x="7970" y="1874"/>
                  </a:lnTo>
                  <a:cubicBezTo>
                    <a:pt x="7846" y="1688"/>
                    <a:pt x="7675" y="1531"/>
                    <a:pt x="7469" y="1426"/>
                  </a:cubicBezTo>
                  <a:cubicBezTo>
                    <a:pt x="7260" y="884"/>
                    <a:pt x="6741" y="526"/>
                    <a:pt x="6161" y="526"/>
                  </a:cubicBezTo>
                  <a:cubicBezTo>
                    <a:pt x="5799" y="526"/>
                    <a:pt x="5456" y="664"/>
                    <a:pt x="5204" y="908"/>
                  </a:cubicBezTo>
                  <a:cubicBezTo>
                    <a:pt x="4966" y="636"/>
                    <a:pt x="4641" y="431"/>
                    <a:pt x="4261" y="345"/>
                  </a:cubicBezTo>
                  <a:cubicBezTo>
                    <a:pt x="4121" y="311"/>
                    <a:pt x="3979" y="295"/>
                    <a:pt x="3837" y="295"/>
                  </a:cubicBezTo>
                  <a:cubicBezTo>
                    <a:pt x="3504" y="295"/>
                    <a:pt x="3176" y="388"/>
                    <a:pt x="2885" y="565"/>
                  </a:cubicBezTo>
                  <a:cubicBezTo>
                    <a:pt x="2470" y="822"/>
                    <a:pt x="2185" y="1226"/>
                    <a:pt x="2071" y="1697"/>
                  </a:cubicBezTo>
                  <a:cubicBezTo>
                    <a:pt x="2009" y="1965"/>
                    <a:pt x="2004" y="2231"/>
                    <a:pt x="2061" y="2488"/>
                  </a:cubicBezTo>
                  <a:cubicBezTo>
                    <a:pt x="1743" y="2650"/>
                    <a:pt x="1490" y="2931"/>
                    <a:pt x="1362" y="3279"/>
                  </a:cubicBezTo>
                  <a:lnTo>
                    <a:pt x="1314" y="3417"/>
                  </a:lnTo>
                  <a:lnTo>
                    <a:pt x="1224" y="3454"/>
                  </a:lnTo>
                  <a:cubicBezTo>
                    <a:pt x="705" y="3683"/>
                    <a:pt x="372" y="4202"/>
                    <a:pt x="372" y="4773"/>
                  </a:cubicBezTo>
                  <a:cubicBezTo>
                    <a:pt x="372" y="5311"/>
                    <a:pt x="671" y="5806"/>
                    <a:pt x="1143" y="6049"/>
                  </a:cubicBezTo>
                  <a:cubicBezTo>
                    <a:pt x="762" y="6258"/>
                    <a:pt x="448" y="6582"/>
                    <a:pt x="262" y="6982"/>
                  </a:cubicBezTo>
                  <a:cubicBezTo>
                    <a:pt x="5" y="7524"/>
                    <a:pt x="0" y="8148"/>
                    <a:pt x="248" y="8691"/>
                  </a:cubicBezTo>
                  <a:lnTo>
                    <a:pt x="605" y="9477"/>
                  </a:lnTo>
                  <a:lnTo>
                    <a:pt x="619" y="9477"/>
                  </a:lnTo>
                  <a:lnTo>
                    <a:pt x="629" y="9491"/>
                  </a:lnTo>
                  <a:cubicBezTo>
                    <a:pt x="853" y="9991"/>
                    <a:pt x="1257" y="10367"/>
                    <a:pt x="1767" y="10563"/>
                  </a:cubicBezTo>
                  <a:cubicBezTo>
                    <a:pt x="2000" y="10650"/>
                    <a:pt x="2243" y="10693"/>
                    <a:pt x="2486" y="10693"/>
                  </a:cubicBezTo>
                  <a:cubicBezTo>
                    <a:pt x="2851" y="10693"/>
                    <a:pt x="3214" y="10595"/>
                    <a:pt x="3538" y="10400"/>
                  </a:cubicBezTo>
                  <a:cubicBezTo>
                    <a:pt x="3590" y="10367"/>
                    <a:pt x="3642" y="10334"/>
                    <a:pt x="3690" y="10295"/>
                  </a:cubicBezTo>
                  <a:lnTo>
                    <a:pt x="3690" y="10295"/>
                  </a:lnTo>
                  <a:lnTo>
                    <a:pt x="2881" y="11586"/>
                  </a:lnTo>
                  <a:cubicBezTo>
                    <a:pt x="2657" y="11705"/>
                    <a:pt x="2452" y="11862"/>
                    <a:pt x="2281" y="12062"/>
                  </a:cubicBezTo>
                  <a:cubicBezTo>
                    <a:pt x="1933" y="12457"/>
                    <a:pt x="1747" y="12967"/>
                    <a:pt x="1762" y="13490"/>
                  </a:cubicBezTo>
                  <a:cubicBezTo>
                    <a:pt x="1776" y="14047"/>
                    <a:pt x="2004" y="14566"/>
                    <a:pt x="2409" y="14951"/>
                  </a:cubicBezTo>
                  <a:cubicBezTo>
                    <a:pt x="2804" y="15328"/>
                    <a:pt x="3323" y="15533"/>
                    <a:pt x="3866" y="15533"/>
                  </a:cubicBezTo>
                  <a:lnTo>
                    <a:pt x="5070" y="15533"/>
                  </a:lnTo>
                  <a:lnTo>
                    <a:pt x="5318" y="15428"/>
                  </a:lnTo>
                  <a:cubicBezTo>
                    <a:pt x="5370" y="15404"/>
                    <a:pt x="5651" y="15280"/>
                    <a:pt x="5942" y="15076"/>
                  </a:cubicBezTo>
                  <a:cubicBezTo>
                    <a:pt x="6727" y="14528"/>
                    <a:pt x="6889" y="13890"/>
                    <a:pt x="6889" y="13457"/>
                  </a:cubicBezTo>
                  <a:cubicBezTo>
                    <a:pt x="6889" y="13338"/>
                    <a:pt x="6880" y="13224"/>
                    <a:pt x="6860" y="13109"/>
                  </a:cubicBezTo>
                  <a:lnTo>
                    <a:pt x="7732" y="11719"/>
                  </a:lnTo>
                  <a:lnTo>
                    <a:pt x="8598" y="13100"/>
                  </a:lnTo>
                  <a:cubicBezTo>
                    <a:pt x="8579" y="13219"/>
                    <a:pt x="8565" y="13338"/>
                    <a:pt x="8565" y="13457"/>
                  </a:cubicBezTo>
                  <a:cubicBezTo>
                    <a:pt x="8565" y="14643"/>
                    <a:pt x="9750" y="15271"/>
                    <a:pt x="10112" y="15432"/>
                  </a:cubicBezTo>
                  <a:lnTo>
                    <a:pt x="10374" y="15551"/>
                  </a:lnTo>
                  <a:lnTo>
                    <a:pt x="11593" y="15551"/>
                  </a:lnTo>
                  <a:cubicBezTo>
                    <a:pt x="12107" y="15551"/>
                    <a:pt x="12602" y="15366"/>
                    <a:pt x="12988" y="15028"/>
                  </a:cubicBezTo>
                  <a:cubicBezTo>
                    <a:pt x="13388" y="14676"/>
                    <a:pt x="13635" y="14199"/>
                    <a:pt x="13687" y="13676"/>
                  </a:cubicBezTo>
                  <a:cubicBezTo>
                    <a:pt x="13749" y="13118"/>
                    <a:pt x="13582" y="12571"/>
                    <a:pt x="13230" y="12138"/>
                  </a:cubicBezTo>
                  <a:cubicBezTo>
                    <a:pt x="13050" y="11914"/>
                    <a:pt x="12830" y="11734"/>
                    <a:pt x="12582" y="11600"/>
                  </a:cubicBezTo>
                  <a:lnTo>
                    <a:pt x="10507" y="8277"/>
                  </a:lnTo>
                  <a:lnTo>
                    <a:pt x="12283" y="7463"/>
                  </a:lnTo>
                  <a:cubicBezTo>
                    <a:pt x="12488" y="7524"/>
                    <a:pt x="12697" y="7559"/>
                    <a:pt x="12907" y="7559"/>
                  </a:cubicBezTo>
                  <a:cubicBezTo>
                    <a:pt x="13078" y="7559"/>
                    <a:pt x="13245" y="7539"/>
                    <a:pt x="13406" y="7496"/>
                  </a:cubicBezTo>
                  <a:lnTo>
                    <a:pt x="13502" y="7496"/>
                  </a:lnTo>
                  <a:lnTo>
                    <a:pt x="13773" y="7368"/>
                  </a:lnTo>
                  <a:cubicBezTo>
                    <a:pt x="14254" y="7135"/>
                    <a:pt x="14621" y="6725"/>
                    <a:pt x="14801" y="6216"/>
                  </a:cubicBezTo>
                  <a:cubicBezTo>
                    <a:pt x="14892" y="5953"/>
                    <a:pt x="14930" y="5678"/>
                    <a:pt x="14911" y="5401"/>
                  </a:cubicBezTo>
                  <a:cubicBezTo>
                    <a:pt x="15221" y="4588"/>
                    <a:pt x="15221" y="3664"/>
                    <a:pt x="14906" y="2821"/>
                  </a:cubicBezTo>
                  <a:cubicBezTo>
                    <a:pt x="15311" y="2540"/>
                    <a:pt x="15573" y="2079"/>
                    <a:pt x="15573" y="1554"/>
                  </a:cubicBezTo>
                  <a:cubicBezTo>
                    <a:pt x="15573" y="708"/>
                    <a:pt x="14882" y="12"/>
                    <a:pt x="14030" y="12"/>
                  </a:cubicBezTo>
                  <a:cubicBezTo>
                    <a:pt x="13531" y="12"/>
                    <a:pt x="13087" y="255"/>
                    <a:pt x="12806" y="627"/>
                  </a:cubicBezTo>
                  <a:cubicBezTo>
                    <a:pt x="12782" y="617"/>
                    <a:pt x="12759" y="607"/>
                    <a:pt x="12735" y="598"/>
                  </a:cubicBezTo>
                  <a:cubicBezTo>
                    <a:pt x="12525" y="389"/>
                    <a:pt x="12268" y="227"/>
                    <a:pt x="11988" y="126"/>
                  </a:cubicBezTo>
                  <a:cubicBezTo>
                    <a:pt x="11761" y="42"/>
                    <a:pt x="11526" y="1"/>
                    <a:pt x="11293"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1" name="Google Shape;2571;p62"/>
            <p:cNvSpPr/>
            <p:nvPr/>
          </p:nvSpPr>
          <p:spPr>
            <a:xfrm>
              <a:off x="7588605" y="2851664"/>
              <a:ext cx="58970" cy="98450"/>
            </a:xfrm>
            <a:custGeom>
              <a:avLst/>
              <a:gdLst/>
              <a:ahLst/>
              <a:cxnLst/>
              <a:rect l="l" t="t" r="r" b="b"/>
              <a:pathLst>
                <a:path w="2000" h="3339" extrusionOk="0">
                  <a:moveTo>
                    <a:pt x="0" y="1"/>
                  </a:moveTo>
                  <a:lnTo>
                    <a:pt x="1472" y="3338"/>
                  </a:lnTo>
                  <a:cubicBezTo>
                    <a:pt x="1900" y="2786"/>
                    <a:pt x="2000" y="1976"/>
                    <a:pt x="1667" y="1239"/>
                  </a:cubicBezTo>
                  <a:cubicBezTo>
                    <a:pt x="1338" y="515"/>
                    <a:pt x="681" y="58"/>
                    <a:pt x="0" y="1"/>
                  </a:cubicBezTo>
                  <a:close/>
                </a:path>
              </a:pathLst>
            </a:custGeom>
            <a:solidFill>
              <a:srgbClr val="9395E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2" name="Google Shape;2572;p62"/>
            <p:cNvSpPr/>
            <p:nvPr/>
          </p:nvSpPr>
          <p:spPr>
            <a:xfrm>
              <a:off x="7319079" y="2996142"/>
              <a:ext cx="61683" cy="46350"/>
            </a:xfrm>
            <a:custGeom>
              <a:avLst/>
              <a:gdLst/>
              <a:ahLst/>
              <a:cxnLst/>
              <a:rect l="l" t="t" r="r" b="b"/>
              <a:pathLst>
                <a:path w="2092" h="1572" extrusionOk="0">
                  <a:moveTo>
                    <a:pt x="1738" y="0"/>
                  </a:moveTo>
                  <a:lnTo>
                    <a:pt x="1" y="785"/>
                  </a:lnTo>
                  <a:lnTo>
                    <a:pt x="354" y="1571"/>
                  </a:lnTo>
                  <a:lnTo>
                    <a:pt x="2092" y="785"/>
                  </a:lnTo>
                  <a:lnTo>
                    <a:pt x="1738" y="0"/>
                  </a:lnTo>
                  <a:close/>
                </a:path>
              </a:pathLst>
            </a:custGeom>
            <a:solidFill>
              <a:srgbClr val="9395E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3" name="Google Shape;2573;p62"/>
            <p:cNvSpPr/>
            <p:nvPr/>
          </p:nvSpPr>
          <p:spPr>
            <a:xfrm>
              <a:off x="7292129" y="3011327"/>
              <a:ext cx="40630" cy="49859"/>
            </a:xfrm>
            <a:custGeom>
              <a:avLst/>
              <a:gdLst/>
              <a:ahLst/>
              <a:cxnLst/>
              <a:rect l="l" t="t" r="r" b="b"/>
              <a:pathLst>
                <a:path w="1378" h="1691" extrusionOk="0">
                  <a:moveTo>
                    <a:pt x="511" y="0"/>
                  </a:moveTo>
                  <a:cubicBezTo>
                    <a:pt x="449" y="0"/>
                    <a:pt x="385" y="13"/>
                    <a:pt x="325" y="42"/>
                  </a:cubicBezTo>
                  <a:cubicBezTo>
                    <a:pt x="101" y="142"/>
                    <a:pt x="1" y="404"/>
                    <a:pt x="101" y="628"/>
                  </a:cubicBezTo>
                  <a:lnTo>
                    <a:pt x="463" y="1432"/>
                  </a:lnTo>
                  <a:cubicBezTo>
                    <a:pt x="539" y="1596"/>
                    <a:pt x="700" y="1691"/>
                    <a:pt x="868" y="1691"/>
                  </a:cubicBezTo>
                  <a:cubicBezTo>
                    <a:pt x="930" y="1691"/>
                    <a:pt x="993" y="1678"/>
                    <a:pt x="1053" y="1651"/>
                  </a:cubicBezTo>
                  <a:cubicBezTo>
                    <a:pt x="1277" y="1551"/>
                    <a:pt x="1377" y="1289"/>
                    <a:pt x="1277" y="1065"/>
                  </a:cubicBezTo>
                  <a:lnTo>
                    <a:pt x="910" y="261"/>
                  </a:lnTo>
                  <a:cubicBezTo>
                    <a:pt x="837" y="97"/>
                    <a:pt x="678" y="0"/>
                    <a:pt x="511" y="0"/>
                  </a:cubicBezTo>
                  <a:close/>
                </a:path>
              </a:pathLst>
            </a:custGeom>
            <a:solidFill>
              <a:srgbClr val="FFE2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4" name="Google Shape;2574;p62"/>
            <p:cNvSpPr/>
            <p:nvPr/>
          </p:nvSpPr>
          <p:spPr>
            <a:xfrm>
              <a:off x="7345763" y="2968249"/>
              <a:ext cx="83266" cy="66430"/>
            </a:xfrm>
            <a:custGeom>
              <a:avLst/>
              <a:gdLst/>
              <a:ahLst/>
              <a:cxnLst/>
              <a:rect l="l" t="t" r="r" b="b"/>
              <a:pathLst>
                <a:path w="2824" h="2253" extrusionOk="0">
                  <a:moveTo>
                    <a:pt x="2057" y="1"/>
                  </a:moveTo>
                  <a:cubicBezTo>
                    <a:pt x="2007" y="1"/>
                    <a:pt x="1957" y="11"/>
                    <a:pt x="1910" y="32"/>
                  </a:cubicBezTo>
                  <a:lnTo>
                    <a:pt x="262" y="779"/>
                  </a:lnTo>
                  <a:cubicBezTo>
                    <a:pt x="82" y="860"/>
                    <a:pt x="1" y="1074"/>
                    <a:pt x="82" y="1256"/>
                  </a:cubicBezTo>
                  <a:lnTo>
                    <a:pt x="438" y="2041"/>
                  </a:lnTo>
                  <a:cubicBezTo>
                    <a:pt x="498" y="2174"/>
                    <a:pt x="630" y="2253"/>
                    <a:pt x="770" y="2253"/>
                  </a:cubicBezTo>
                  <a:cubicBezTo>
                    <a:pt x="820" y="2253"/>
                    <a:pt x="870" y="2243"/>
                    <a:pt x="919" y="2221"/>
                  </a:cubicBezTo>
                  <a:lnTo>
                    <a:pt x="2562" y="1474"/>
                  </a:lnTo>
                  <a:cubicBezTo>
                    <a:pt x="2743" y="1393"/>
                    <a:pt x="2824" y="1179"/>
                    <a:pt x="2743" y="999"/>
                  </a:cubicBezTo>
                  <a:lnTo>
                    <a:pt x="2386" y="213"/>
                  </a:lnTo>
                  <a:cubicBezTo>
                    <a:pt x="2326" y="80"/>
                    <a:pt x="2194" y="1"/>
                    <a:pt x="2057" y="1"/>
                  </a:cubicBezTo>
                  <a:close/>
                </a:path>
              </a:pathLst>
            </a:custGeom>
            <a:solidFill>
              <a:srgbClr val="A3E9D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5" name="Google Shape;2575;p62"/>
            <p:cNvSpPr/>
            <p:nvPr/>
          </p:nvSpPr>
          <p:spPr>
            <a:xfrm>
              <a:off x="7345763" y="2968249"/>
              <a:ext cx="83266" cy="66430"/>
            </a:xfrm>
            <a:custGeom>
              <a:avLst/>
              <a:gdLst/>
              <a:ahLst/>
              <a:cxnLst/>
              <a:rect l="l" t="t" r="r" b="b"/>
              <a:pathLst>
                <a:path w="2824" h="2253" extrusionOk="0">
                  <a:moveTo>
                    <a:pt x="2057" y="1"/>
                  </a:moveTo>
                  <a:cubicBezTo>
                    <a:pt x="2007" y="1"/>
                    <a:pt x="1957" y="11"/>
                    <a:pt x="1910" y="32"/>
                  </a:cubicBezTo>
                  <a:lnTo>
                    <a:pt x="262" y="779"/>
                  </a:lnTo>
                  <a:cubicBezTo>
                    <a:pt x="82" y="860"/>
                    <a:pt x="1" y="1074"/>
                    <a:pt x="82" y="1256"/>
                  </a:cubicBezTo>
                  <a:lnTo>
                    <a:pt x="438" y="2041"/>
                  </a:lnTo>
                  <a:cubicBezTo>
                    <a:pt x="498" y="2174"/>
                    <a:pt x="630" y="2253"/>
                    <a:pt x="770" y="2253"/>
                  </a:cubicBezTo>
                  <a:cubicBezTo>
                    <a:pt x="820" y="2253"/>
                    <a:pt x="870" y="2243"/>
                    <a:pt x="919" y="2221"/>
                  </a:cubicBezTo>
                  <a:lnTo>
                    <a:pt x="2562" y="1474"/>
                  </a:lnTo>
                  <a:cubicBezTo>
                    <a:pt x="2743" y="1393"/>
                    <a:pt x="2824" y="1179"/>
                    <a:pt x="2743" y="999"/>
                  </a:cubicBezTo>
                  <a:lnTo>
                    <a:pt x="2386" y="213"/>
                  </a:lnTo>
                  <a:cubicBezTo>
                    <a:pt x="2326" y="80"/>
                    <a:pt x="2194" y="1"/>
                    <a:pt x="2057" y="1"/>
                  </a:cubicBezTo>
                  <a:close/>
                </a:path>
              </a:pathLst>
            </a:custGeom>
            <a:solidFill>
              <a:srgbClr val="A3E9D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6" name="Google Shape;2576;p62"/>
            <p:cNvSpPr/>
            <p:nvPr/>
          </p:nvSpPr>
          <p:spPr>
            <a:xfrm>
              <a:off x="7352781" y="2969045"/>
              <a:ext cx="76248" cy="65634"/>
            </a:xfrm>
            <a:custGeom>
              <a:avLst/>
              <a:gdLst/>
              <a:ahLst/>
              <a:cxnLst/>
              <a:rect l="l" t="t" r="r" b="b"/>
              <a:pathLst>
                <a:path w="2586" h="2226" extrusionOk="0">
                  <a:moveTo>
                    <a:pt x="1957" y="0"/>
                  </a:moveTo>
                  <a:lnTo>
                    <a:pt x="2109" y="338"/>
                  </a:lnTo>
                  <a:cubicBezTo>
                    <a:pt x="2195" y="524"/>
                    <a:pt x="2114" y="737"/>
                    <a:pt x="1929" y="819"/>
                  </a:cubicBezTo>
                  <a:lnTo>
                    <a:pt x="286" y="1561"/>
                  </a:lnTo>
                  <a:cubicBezTo>
                    <a:pt x="237" y="1584"/>
                    <a:pt x="186" y="1594"/>
                    <a:pt x="136" y="1594"/>
                  </a:cubicBezTo>
                  <a:cubicBezTo>
                    <a:pt x="88" y="1594"/>
                    <a:pt x="42" y="1585"/>
                    <a:pt x="0" y="1566"/>
                  </a:cubicBezTo>
                  <a:lnTo>
                    <a:pt x="0" y="1566"/>
                  </a:lnTo>
                  <a:lnTo>
                    <a:pt x="200" y="2014"/>
                  </a:lnTo>
                  <a:cubicBezTo>
                    <a:pt x="260" y="2147"/>
                    <a:pt x="392" y="2226"/>
                    <a:pt x="532" y="2226"/>
                  </a:cubicBezTo>
                  <a:cubicBezTo>
                    <a:pt x="582" y="2226"/>
                    <a:pt x="632" y="2216"/>
                    <a:pt x="681" y="2194"/>
                  </a:cubicBezTo>
                  <a:lnTo>
                    <a:pt x="2324" y="1447"/>
                  </a:lnTo>
                  <a:cubicBezTo>
                    <a:pt x="2505" y="1366"/>
                    <a:pt x="2586" y="1152"/>
                    <a:pt x="2505" y="972"/>
                  </a:cubicBezTo>
                  <a:lnTo>
                    <a:pt x="2148" y="186"/>
                  </a:lnTo>
                  <a:cubicBezTo>
                    <a:pt x="2109" y="100"/>
                    <a:pt x="2039" y="34"/>
                    <a:pt x="1957"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7" name="Google Shape;2577;p62"/>
            <p:cNvSpPr/>
            <p:nvPr/>
          </p:nvSpPr>
          <p:spPr>
            <a:xfrm>
              <a:off x="7398542" y="2904826"/>
              <a:ext cx="139729" cy="120033"/>
            </a:xfrm>
            <a:custGeom>
              <a:avLst/>
              <a:gdLst/>
              <a:ahLst/>
              <a:cxnLst/>
              <a:rect l="l" t="t" r="r" b="b"/>
              <a:pathLst>
                <a:path w="4739" h="4071" extrusionOk="0">
                  <a:moveTo>
                    <a:pt x="3406" y="1"/>
                  </a:moveTo>
                  <a:cubicBezTo>
                    <a:pt x="3351" y="1"/>
                    <a:pt x="3295" y="12"/>
                    <a:pt x="3242" y="36"/>
                  </a:cubicBezTo>
                  <a:lnTo>
                    <a:pt x="291" y="1373"/>
                  </a:lnTo>
                  <a:cubicBezTo>
                    <a:pt x="91" y="1464"/>
                    <a:pt x="1" y="1702"/>
                    <a:pt x="91" y="1902"/>
                  </a:cubicBezTo>
                  <a:lnTo>
                    <a:pt x="968" y="3835"/>
                  </a:lnTo>
                  <a:cubicBezTo>
                    <a:pt x="1034" y="3982"/>
                    <a:pt x="1178" y="4070"/>
                    <a:pt x="1329" y="4070"/>
                  </a:cubicBezTo>
                  <a:cubicBezTo>
                    <a:pt x="1383" y="4070"/>
                    <a:pt x="1438" y="4059"/>
                    <a:pt x="1491" y="4035"/>
                  </a:cubicBezTo>
                  <a:lnTo>
                    <a:pt x="4447" y="2697"/>
                  </a:lnTo>
                  <a:cubicBezTo>
                    <a:pt x="4647" y="2607"/>
                    <a:pt x="4738" y="2368"/>
                    <a:pt x="4647" y="2168"/>
                  </a:cubicBezTo>
                  <a:lnTo>
                    <a:pt x="3772" y="236"/>
                  </a:lnTo>
                  <a:cubicBezTo>
                    <a:pt x="3705" y="89"/>
                    <a:pt x="3558" y="1"/>
                    <a:pt x="3406" y="1"/>
                  </a:cubicBezTo>
                  <a:close/>
                </a:path>
              </a:pathLst>
            </a:custGeom>
            <a:solidFill>
              <a:srgbClr val="9395E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8" name="Google Shape;2578;p62"/>
            <p:cNvSpPr/>
            <p:nvPr/>
          </p:nvSpPr>
          <p:spPr>
            <a:xfrm>
              <a:off x="7409510" y="2904826"/>
              <a:ext cx="128761" cy="120033"/>
            </a:xfrm>
            <a:custGeom>
              <a:avLst/>
              <a:gdLst/>
              <a:ahLst/>
              <a:cxnLst/>
              <a:rect l="l" t="t" r="r" b="b"/>
              <a:pathLst>
                <a:path w="4367" h="4071" extrusionOk="0">
                  <a:moveTo>
                    <a:pt x="0" y="2516"/>
                  </a:moveTo>
                  <a:lnTo>
                    <a:pt x="205" y="2973"/>
                  </a:lnTo>
                  <a:cubicBezTo>
                    <a:pt x="208" y="2979"/>
                    <a:pt x="211" y="2986"/>
                    <a:pt x="215" y="2992"/>
                  </a:cubicBezTo>
                  <a:lnTo>
                    <a:pt x="215" y="2992"/>
                  </a:lnTo>
                  <a:lnTo>
                    <a:pt x="0" y="2516"/>
                  </a:lnTo>
                  <a:close/>
                  <a:moveTo>
                    <a:pt x="3034" y="1"/>
                  </a:moveTo>
                  <a:cubicBezTo>
                    <a:pt x="2979" y="1"/>
                    <a:pt x="2923" y="12"/>
                    <a:pt x="2870" y="36"/>
                  </a:cubicBezTo>
                  <a:lnTo>
                    <a:pt x="1218" y="783"/>
                  </a:lnTo>
                  <a:cubicBezTo>
                    <a:pt x="1248" y="771"/>
                    <a:pt x="1279" y="765"/>
                    <a:pt x="1310" y="765"/>
                  </a:cubicBezTo>
                  <a:cubicBezTo>
                    <a:pt x="1397" y="765"/>
                    <a:pt x="1480" y="813"/>
                    <a:pt x="1519" y="898"/>
                  </a:cubicBezTo>
                  <a:lnTo>
                    <a:pt x="2071" y="2126"/>
                  </a:lnTo>
                  <a:cubicBezTo>
                    <a:pt x="2123" y="2240"/>
                    <a:pt x="2075" y="2368"/>
                    <a:pt x="1961" y="2421"/>
                  </a:cubicBezTo>
                  <a:lnTo>
                    <a:pt x="500" y="3082"/>
                  </a:lnTo>
                  <a:cubicBezTo>
                    <a:pt x="469" y="3096"/>
                    <a:pt x="438" y="3103"/>
                    <a:pt x="407" y="3103"/>
                  </a:cubicBezTo>
                  <a:cubicBezTo>
                    <a:pt x="329" y="3103"/>
                    <a:pt x="256" y="3061"/>
                    <a:pt x="215" y="2992"/>
                  </a:cubicBezTo>
                  <a:lnTo>
                    <a:pt x="215" y="2992"/>
                  </a:lnTo>
                  <a:lnTo>
                    <a:pt x="596" y="3835"/>
                  </a:lnTo>
                  <a:cubicBezTo>
                    <a:pt x="662" y="3982"/>
                    <a:pt x="806" y="4070"/>
                    <a:pt x="957" y="4070"/>
                  </a:cubicBezTo>
                  <a:cubicBezTo>
                    <a:pt x="1011" y="4070"/>
                    <a:pt x="1066" y="4059"/>
                    <a:pt x="1119" y="4035"/>
                  </a:cubicBezTo>
                  <a:lnTo>
                    <a:pt x="4075" y="2697"/>
                  </a:lnTo>
                  <a:cubicBezTo>
                    <a:pt x="4275" y="2607"/>
                    <a:pt x="4366" y="2368"/>
                    <a:pt x="4275" y="2168"/>
                  </a:cubicBezTo>
                  <a:lnTo>
                    <a:pt x="3400" y="236"/>
                  </a:lnTo>
                  <a:cubicBezTo>
                    <a:pt x="3333" y="89"/>
                    <a:pt x="3186" y="1"/>
                    <a:pt x="3034"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9" name="Google Shape;2579;p62"/>
            <p:cNvSpPr/>
            <p:nvPr/>
          </p:nvSpPr>
          <p:spPr>
            <a:xfrm>
              <a:off x="7462260" y="2855143"/>
              <a:ext cx="168330" cy="148251"/>
            </a:xfrm>
            <a:custGeom>
              <a:avLst/>
              <a:gdLst/>
              <a:ahLst/>
              <a:cxnLst/>
              <a:rect l="l" t="t" r="r" b="b"/>
              <a:pathLst>
                <a:path w="5709" h="5028" extrusionOk="0">
                  <a:moveTo>
                    <a:pt x="4033" y="0"/>
                  </a:moveTo>
                  <a:cubicBezTo>
                    <a:pt x="3964" y="0"/>
                    <a:pt x="3895" y="15"/>
                    <a:pt x="3828" y="45"/>
                  </a:cubicBezTo>
                  <a:lnTo>
                    <a:pt x="358" y="1630"/>
                  </a:lnTo>
                  <a:cubicBezTo>
                    <a:pt x="110" y="1744"/>
                    <a:pt x="1" y="2040"/>
                    <a:pt x="110" y="2287"/>
                  </a:cubicBezTo>
                  <a:lnTo>
                    <a:pt x="1220" y="4734"/>
                  </a:lnTo>
                  <a:cubicBezTo>
                    <a:pt x="1303" y="4919"/>
                    <a:pt x="1484" y="5027"/>
                    <a:pt x="1672" y="5027"/>
                  </a:cubicBezTo>
                  <a:cubicBezTo>
                    <a:pt x="1740" y="5027"/>
                    <a:pt x="1810" y="5013"/>
                    <a:pt x="1877" y="4982"/>
                  </a:cubicBezTo>
                  <a:lnTo>
                    <a:pt x="5348" y="3396"/>
                  </a:lnTo>
                  <a:cubicBezTo>
                    <a:pt x="5595" y="3282"/>
                    <a:pt x="5709" y="2992"/>
                    <a:pt x="5595" y="2739"/>
                  </a:cubicBezTo>
                  <a:lnTo>
                    <a:pt x="4485" y="293"/>
                  </a:lnTo>
                  <a:cubicBezTo>
                    <a:pt x="4401" y="110"/>
                    <a:pt x="4222" y="0"/>
                    <a:pt x="4033" y="0"/>
                  </a:cubicBezTo>
                  <a:close/>
                </a:path>
              </a:pathLst>
            </a:custGeom>
            <a:solidFill>
              <a:srgbClr val="A3E9D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0" name="Google Shape;2580;p62"/>
            <p:cNvSpPr/>
            <p:nvPr/>
          </p:nvSpPr>
          <p:spPr>
            <a:xfrm>
              <a:off x="7487824" y="2855143"/>
              <a:ext cx="142766" cy="148251"/>
            </a:xfrm>
            <a:custGeom>
              <a:avLst/>
              <a:gdLst/>
              <a:ahLst/>
              <a:cxnLst/>
              <a:rect l="l" t="t" r="r" b="b"/>
              <a:pathLst>
                <a:path w="4842" h="5028" extrusionOk="0">
                  <a:moveTo>
                    <a:pt x="1" y="3954"/>
                  </a:moveTo>
                  <a:cubicBezTo>
                    <a:pt x="1" y="3954"/>
                    <a:pt x="1" y="3954"/>
                    <a:pt x="1" y="3955"/>
                  </a:cubicBezTo>
                  <a:lnTo>
                    <a:pt x="1" y="3955"/>
                  </a:lnTo>
                  <a:lnTo>
                    <a:pt x="1" y="3954"/>
                  </a:lnTo>
                  <a:close/>
                  <a:moveTo>
                    <a:pt x="3166" y="0"/>
                  </a:moveTo>
                  <a:cubicBezTo>
                    <a:pt x="3097" y="0"/>
                    <a:pt x="3028" y="15"/>
                    <a:pt x="2961" y="45"/>
                  </a:cubicBezTo>
                  <a:lnTo>
                    <a:pt x="1805" y="573"/>
                  </a:lnTo>
                  <a:cubicBezTo>
                    <a:pt x="1833" y="566"/>
                    <a:pt x="1861" y="562"/>
                    <a:pt x="1889" y="562"/>
                  </a:cubicBezTo>
                  <a:cubicBezTo>
                    <a:pt x="2024" y="562"/>
                    <a:pt x="2156" y="645"/>
                    <a:pt x="2219" y="783"/>
                  </a:cubicBezTo>
                  <a:lnTo>
                    <a:pt x="3029" y="2572"/>
                  </a:lnTo>
                  <a:cubicBezTo>
                    <a:pt x="3110" y="2754"/>
                    <a:pt x="3038" y="2963"/>
                    <a:pt x="2866" y="3040"/>
                  </a:cubicBezTo>
                  <a:lnTo>
                    <a:pt x="462" y="4139"/>
                  </a:lnTo>
                  <a:cubicBezTo>
                    <a:pt x="418" y="4160"/>
                    <a:pt x="372" y="4170"/>
                    <a:pt x="325" y="4170"/>
                  </a:cubicBezTo>
                  <a:cubicBezTo>
                    <a:pt x="192" y="4170"/>
                    <a:pt x="62" y="4088"/>
                    <a:pt x="1" y="3955"/>
                  </a:cubicBezTo>
                  <a:lnTo>
                    <a:pt x="1" y="3955"/>
                  </a:lnTo>
                  <a:lnTo>
                    <a:pt x="353" y="4734"/>
                  </a:lnTo>
                  <a:cubicBezTo>
                    <a:pt x="436" y="4919"/>
                    <a:pt x="617" y="5027"/>
                    <a:pt x="805" y="5027"/>
                  </a:cubicBezTo>
                  <a:cubicBezTo>
                    <a:pt x="873" y="5027"/>
                    <a:pt x="943" y="5013"/>
                    <a:pt x="1010" y="4982"/>
                  </a:cubicBezTo>
                  <a:lnTo>
                    <a:pt x="4481" y="3396"/>
                  </a:lnTo>
                  <a:cubicBezTo>
                    <a:pt x="4728" y="3282"/>
                    <a:pt x="4842" y="2992"/>
                    <a:pt x="4728" y="2739"/>
                  </a:cubicBezTo>
                  <a:lnTo>
                    <a:pt x="3618" y="293"/>
                  </a:lnTo>
                  <a:cubicBezTo>
                    <a:pt x="3534" y="110"/>
                    <a:pt x="3355" y="0"/>
                    <a:pt x="3166"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1" name="Google Shape;2581;p62"/>
            <p:cNvSpPr/>
            <p:nvPr/>
          </p:nvSpPr>
          <p:spPr>
            <a:xfrm>
              <a:off x="7563631" y="2840459"/>
              <a:ext cx="75128" cy="128466"/>
            </a:xfrm>
            <a:custGeom>
              <a:avLst/>
              <a:gdLst/>
              <a:ahLst/>
              <a:cxnLst/>
              <a:rect l="l" t="t" r="r" b="b"/>
              <a:pathLst>
                <a:path w="2548" h="4357" extrusionOk="0">
                  <a:moveTo>
                    <a:pt x="464" y="0"/>
                  </a:moveTo>
                  <a:cubicBezTo>
                    <a:pt x="407" y="0"/>
                    <a:pt x="349" y="12"/>
                    <a:pt x="295" y="38"/>
                  </a:cubicBezTo>
                  <a:cubicBezTo>
                    <a:pt x="86" y="138"/>
                    <a:pt x="1" y="414"/>
                    <a:pt x="110" y="657"/>
                  </a:cubicBezTo>
                  <a:lnTo>
                    <a:pt x="1647" y="4056"/>
                  </a:lnTo>
                  <a:cubicBezTo>
                    <a:pt x="1733" y="4243"/>
                    <a:pt x="1908" y="4356"/>
                    <a:pt x="2083" y="4356"/>
                  </a:cubicBezTo>
                  <a:cubicBezTo>
                    <a:pt x="2141" y="4356"/>
                    <a:pt x="2198" y="4344"/>
                    <a:pt x="2253" y="4318"/>
                  </a:cubicBezTo>
                  <a:cubicBezTo>
                    <a:pt x="2466" y="4219"/>
                    <a:pt x="2547" y="3942"/>
                    <a:pt x="2438" y="3699"/>
                  </a:cubicBezTo>
                  <a:lnTo>
                    <a:pt x="900" y="300"/>
                  </a:lnTo>
                  <a:cubicBezTo>
                    <a:pt x="814" y="114"/>
                    <a:pt x="639" y="0"/>
                    <a:pt x="464" y="0"/>
                  </a:cubicBezTo>
                  <a:close/>
                </a:path>
              </a:pathLst>
            </a:custGeom>
            <a:solidFill>
              <a:srgbClr val="FFE2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2" name="Google Shape;2582;p62"/>
            <p:cNvSpPr/>
            <p:nvPr/>
          </p:nvSpPr>
          <p:spPr>
            <a:xfrm>
              <a:off x="7349567" y="3021677"/>
              <a:ext cx="140526" cy="169568"/>
            </a:xfrm>
            <a:custGeom>
              <a:avLst/>
              <a:gdLst/>
              <a:ahLst/>
              <a:cxnLst/>
              <a:rect l="l" t="t" r="r" b="b"/>
              <a:pathLst>
                <a:path w="4766" h="5751" extrusionOk="0">
                  <a:moveTo>
                    <a:pt x="3609" y="0"/>
                  </a:moveTo>
                  <a:lnTo>
                    <a:pt x="1" y="5751"/>
                  </a:lnTo>
                  <a:lnTo>
                    <a:pt x="1152" y="5751"/>
                  </a:lnTo>
                  <a:lnTo>
                    <a:pt x="4765"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3" name="Google Shape;2583;p62"/>
            <p:cNvSpPr/>
            <p:nvPr/>
          </p:nvSpPr>
          <p:spPr>
            <a:xfrm>
              <a:off x="7455390" y="3021677"/>
              <a:ext cx="139965" cy="169568"/>
            </a:xfrm>
            <a:custGeom>
              <a:avLst/>
              <a:gdLst/>
              <a:ahLst/>
              <a:cxnLst/>
              <a:rect l="l" t="t" r="r" b="b"/>
              <a:pathLst>
                <a:path w="4747" h="5751" extrusionOk="0">
                  <a:moveTo>
                    <a:pt x="1" y="0"/>
                  </a:moveTo>
                  <a:lnTo>
                    <a:pt x="3591" y="5751"/>
                  </a:lnTo>
                  <a:lnTo>
                    <a:pt x="4747" y="5751"/>
                  </a:lnTo>
                  <a:lnTo>
                    <a:pt x="115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4" name="Google Shape;2584;p62"/>
            <p:cNvSpPr/>
            <p:nvPr/>
          </p:nvSpPr>
          <p:spPr>
            <a:xfrm>
              <a:off x="7343375" y="3174942"/>
              <a:ext cx="57171" cy="29249"/>
            </a:xfrm>
            <a:custGeom>
              <a:avLst/>
              <a:gdLst/>
              <a:ahLst/>
              <a:cxnLst/>
              <a:rect l="l" t="t" r="r" b="b"/>
              <a:pathLst>
                <a:path w="1939" h="992" extrusionOk="0">
                  <a:moveTo>
                    <a:pt x="505" y="1"/>
                  </a:moveTo>
                  <a:cubicBezTo>
                    <a:pt x="224" y="1"/>
                    <a:pt x="0" y="229"/>
                    <a:pt x="11" y="511"/>
                  </a:cubicBezTo>
                  <a:cubicBezTo>
                    <a:pt x="15" y="777"/>
                    <a:pt x="244" y="992"/>
                    <a:pt x="515" y="992"/>
                  </a:cubicBezTo>
                  <a:lnTo>
                    <a:pt x="1443" y="992"/>
                  </a:lnTo>
                  <a:cubicBezTo>
                    <a:pt x="1714" y="992"/>
                    <a:pt x="1938" y="768"/>
                    <a:pt x="1938" y="496"/>
                  </a:cubicBezTo>
                  <a:cubicBezTo>
                    <a:pt x="1938" y="225"/>
                    <a:pt x="1714" y="1"/>
                    <a:pt x="1443" y="1"/>
                  </a:cubicBezTo>
                  <a:close/>
                </a:path>
              </a:pathLst>
            </a:custGeom>
            <a:solidFill>
              <a:srgbClr val="FFE2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5" name="Google Shape;2585;p62"/>
            <p:cNvSpPr/>
            <p:nvPr/>
          </p:nvSpPr>
          <p:spPr>
            <a:xfrm>
              <a:off x="7544406" y="3174942"/>
              <a:ext cx="57171" cy="29249"/>
            </a:xfrm>
            <a:custGeom>
              <a:avLst/>
              <a:gdLst/>
              <a:ahLst/>
              <a:cxnLst/>
              <a:rect l="l" t="t" r="r" b="b"/>
              <a:pathLst>
                <a:path w="1939" h="992" extrusionOk="0">
                  <a:moveTo>
                    <a:pt x="495" y="1"/>
                  </a:moveTo>
                  <a:cubicBezTo>
                    <a:pt x="220" y="1"/>
                    <a:pt x="0" y="225"/>
                    <a:pt x="0" y="496"/>
                  </a:cubicBezTo>
                  <a:cubicBezTo>
                    <a:pt x="0" y="768"/>
                    <a:pt x="220" y="992"/>
                    <a:pt x="495" y="992"/>
                  </a:cubicBezTo>
                  <a:lnTo>
                    <a:pt x="1424" y="992"/>
                  </a:lnTo>
                  <a:cubicBezTo>
                    <a:pt x="1690" y="992"/>
                    <a:pt x="1923" y="777"/>
                    <a:pt x="1928" y="511"/>
                  </a:cubicBezTo>
                  <a:cubicBezTo>
                    <a:pt x="1938" y="229"/>
                    <a:pt x="1710" y="1"/>
                    <a:pt x="1433" y="1"/>
                  </a:cubicBezTo>
                  <a:close/>
                </a:path>
              </a:pathLst>
            </a:custGeom>
            <a:solidFill>
              <a:srgbClr val="FFE2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6" name="Google Shape;2586;p62"/>
            <p:cNvSpPr/>
            <p:nvPr/>
          </p:nvSpPr>
          <p:spPr>
            <a:xfrm>
              <a:off x="7443183" y="2992752"/>
              <a:ext cx="58410" cy="58410"/>
            </a:xfrm>
            <a:custGeom>
              <a:avLst/>
              <a:gdLst/>
              <a:ahLst/>
              <a:cxnLst/>
              <a:rect l="l" t="t" r="r" b="b"/>
              <a:pathLst>
                <a:path w="1981" h="1981" extrusionOk="0">
                  <a:moveTo>
                    <a:pt x="990" y="1"/>
                  </a:moveTo>
                  <a:cubicBezTo>
                    <a:pt x="443" y="1"/>
                    <a:pt x="1" y="443"/>
                    <a:pt x="1" y="990"/>
                  </a:cubicBezTo>
                  <a:cubicBezTo>
                    <a:pt x="1" y="1539"/>
                    <a:pt x="443" y="1981"/>
                    <a:pt x="990" y="1981"/>
                  </a:cubicBezTo>
                  <a:cubicBezTo>
                    <a:pt x="1539" y="1981"/>
                    <a:pt x="1981" y="1539"/>
                    <a:pt x="1981" y="990"/>
                  </a:cubicBezTo>
                  <a:cubicBezTo>
                    <a:pt x="1981" y="443"/>
                    <a:pt x="1539" y="1"/>
                    <a:pt x="990" y="1"/>
                  </a:cubicBezTo>
                  <a:close/>
                </a:path>
              </a:pathLst>
            </a:custGeom>
            <a:solidFill>
              <a:srgbClr val="FFE2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7" name="Google Shape;2587;p62"/>
            <p:cNvSpPr/>
            <p:nvPr/>
          </p:nvSpPr>
          <p:spPr>
            <a:xfrm>
              <a:off x="7475617" y="3037805"/>
              <a:ext cx="40306" cy="42016"/>
            </a:xfrm>
            <a:custGeom>
              <a:avLst/>
              <a:gdLst/>
              <a:ahLst/>
              <a:cxnLst/>
              <a:rect l="l" t="t" r="r" b="b"/>
              <a:pathLst>
                <a:path w="1367" h="1425" extrusionOk="0">
                  <a:moveTo>
                    <a:pt x="791" y="0"/>
                  </a:moveTo>
                  <a:lnTo>
                    <a:pt x="0" y="558"/>
                  </a:lnTo>
                  <a:lnTo>
                    <a:pt x="543" y="1424"/>
                  </a:lnTo>
                  <a:lnTo>
                    <a:pt x="1367" y="896"/>
                  </a:lnTo>
                  <a:lnTo>
                    <a:pt x="791" y="0"/>
                  </a:ln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8" name="Google Shape;2588;p62"/>
            <p:cNvSpPr/>
            <p:nvPr/>
          </p:nvSpPr>
          <p:spPr>
            <a:xfrm>
              <a:off x="7430563" y="3037805"/>
              <a:ext cx="40306" cy="42016"/>
            </a:xfrm>
            <a:custGeom>
              <a:avLst/>
              <a:gdLst/>
              <a:ahLst/>
              <a:cxnLst/>
              <a:rect l="l" t="t" r="r" b="b"/>
              <a:pathLst>
                <a:path w="1367" h="1425" extrusionOk="0">
                  <a:moveTo>
                    <a:pt x="576" y="0"/>
                  </a:moveTo>
                  <a:lnTo>
                    <a:pt x="0" y="896"/>
                  </a:lnTo>
                  <a:lnTo>
                    <a:pt x="824" y="1424"/>
                  </a:lnTo>
                  <a:lnTo>
                    <a:pt x="1367" y="558"/>
                  </a:lnTo>
                  <a:lnTo>
                    <a:pt x="576" y="0"/>
                  </a:ln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9" name="Google Shape;2589;p62"/>
            <p:cNvSpPr/>
            <p:nvPr/>
          </p:nvSpPr>
          <p:spPr>
            <a:xfrm>
              <a:off x="7529634" y="2984024"/>
              <a:ext cx="29" cy="29"/>
            </a:xfrm>
            <a:custGeom>
              <a:avLst/>
              <a:gdLst/>
              <a:ahLst/>
              <a:cxnLst/>
              <a:rect l="l" t="t" r="r" b="b"/>
              <a:pathLst>
                <a:path w="1" h="1" extrusionOk="0">
                  <a:moveTo>
                    <a:pt x="1" y="1"/>
                  </a:move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0" name="Google Shape;2590;p62"/>
            <p:cNvSpPr/>
            <p:nvPr/>
          </p:nvSpPr>
          <p:spPr>
            <a:xfrm>
              <a:off x="7282458" y="2832115"/>
              <a:ext cx="372160" cy="379914"/>
            </a:xfrm>
            <a:custGeom>
              <a:avLst/>
              <a:gdLst/>
              <a:ahLst/>
              <a:cxnLst/>
              <a:rect l="l" t="t" r="r" b="b"/>
              <a:pathLst>
                <a:path w="12622" h="12885" extrusionOk="0">
                  <a:moveTo>
                    <a:pt x="10960" y="1097"/>
                  </a:moveTo>
                  <a:lnTo>
                    <a:pt x="10960" y="1097"/>
                  </a:lnTo>
                  <a:cubicBezTo>
                    <a:pt x="11321" y="1283"/>
                    <a:pt x="11626" y="1602"/>
                    <a:pt x="11812" y="2011"/>
                  </a:cubicBezTo>
                  <a:cubicBezTo>
                    <a:pt x="11993" y="2411"/>
                    <a:pt x="12031" y="2854"/>
                    <a:pt x="11932" y="3249"/>
                  </a:cubicBezTo>
                  <a:lnTo>
                    <a:pt x="10960" y="1097"/>
                  </a:lnTo>
                  <a:close/>
                  <a:moveTo>
                    <a:pt x="10000" y="547"/>
                  </a:moveTo>
                  <a:cubicBezTo>
                    <a:pt x="10021" y="547"/>
                    <a:pt x="10040" y="552"/>
                    <a:pt x="10055" y="560"/>
                  </a:cubicBezTo>
                  <a:cubicBezTo>
                    <a:pt x="10117" y="578"/>
                    <a:pt x="10165" y="631"/>
                    <a:pt x="10194" y="692"/>
                  </a:cubicBezTo>
                  <a:lnTo>
                    <a:pt x="11732" y="4091"/>
                  </a:lnTo>
                  <a:cubicBezTo>
                    <a:pt x="11783" y="4201"/>
                    <a:pt x="11754" y="4325"/>
                    <a:pt x="11674" y="4363"/>
                  </a:cubicBezTo>
                  <a:cubicBezTo>
                    <a:pt x="11654" y="4372"/>
                    <a:pt x="11635" y="4375"/>
                    <a:pt x="11618" y="4375"/>
                  </a:cubicBezTo>
                  <a:cubicBezTo>
                    <a:pt x="11598" y="4375"/>
                    <a:pt x="11580" y="4371"/>
                    <a:pt x="11565" y="4363"/>
                  </a:cubicBezTo>
                  <a:cubicBezTo>
                    <a:pt x="11503" y="4344"/>
                    <a:pt x="11455" y="4296"/>
                    <a:pt x="11426" y="4230"/>
                  </a:cubicBezTo>
                  <a:lnTo>
                    <a:pt x="9889" y="835"/>
                  </a:lnTo>
                  <a:cubicBezTo>
                    <a:pt x="9836" y="725"/>
                    <a:pt x="9865" y="597"/>
                    <a:pt x="9946" y="560"/>
                  </a:cubicBezTo>
                  <a:cubicBezTo>
                    <a:pt x="9963" y="551"/>
                    <a:pt x="9982" y="547"/>
                    <a:pt x="10000" y="547"/>
                  </a:cubicBezTo>
                  <a:close/>
                  <a:moveTo>
                    <a:pt x="9522" y="1302"/>
                  </a:moveTo>
                  <a:lnTo>
                    <a:pt x="10822" y="4173"/>
                  </a:lnTo>
                  <a:lnTo>
                    <a:pt x="7865" y="5524"/>
                  </a:lnTo>
                  <a:cubicBezTo>
                    <a:pt x="7833" y="5538"/>
                    <a:pt x="7800" y="5545"/>
                    <a:pt x="7767" y="5545"/>
                  </a:cubicBezTo>
                  <a:cubicBezTo>
                    <a:pt x="7741" y="5545"/>
                    <a:pt x="7715" y="5540"/>
                    <a:pt x="7689" y="5530"/>
                  </a:cubicBezTo>
                  <a:cubicBezTo>
                    <a:pt x="7632" y="5506"/>
                    <a:pt x="7584" y="5463"/>
                    <a:pt x="7561" y="5410"/>
                  </a:cubicBezTo>
                  <a:lnTo>
                    <a:pt x="6452" y="2959"/>
                  </a:lnTo>
                  <a:cubicBezTo>
                    <a:pt x="6399" y="2845"/>
                    <a:pt x="6452" y="2707"/>
                    <a:pt x="6566" y="2654"/>
                  </a:cubicBezTo>
                  <a:lnTo>
                    <a:pt x="9522" y="1302"/>
                  </a:lnTo>
                  <a:close/>
                  <a:moveTo>
                    <a:pt x="6032" y="3311"/>
                  </a:moveTo>
                  <a:lnTo>
                    <a:pt x="6922" y="5282"/>
                  </a:lnTo>
                  <a:cubicBezTo>
                    <a:pt x="6775" y="5220"/>
                    <a:pt x="6613" y="5187"/>
                    <a:pt x="6441" y="5187"/>
                  </a:cubicBezTo>
                  <a:cubicBezTo>
                    <a:pt x="5813" y="5187"/>
                    <a:pt x="5294" y="5649"/>
                    <a:pt x="5204" y="6253"/>
                  </a:cubicBezTo>
                  <a:cubicBezTo>
                    <a:pt x="5175" y="6238"/>
                    <a:pt x="5156" y="6220"/>
                    <a:pt x="5142" y="6192"/>
                  </a:cubicBezTo>
                  <a:lnTo>
                    <a:pt x="4266" y="4258"/>
                  </a:lnTo>
                  <a:cubicBezTo>
                    <a:pt x="4248" y="4216"/>
                    <a:pt x="4257" y="4173"/>
                    <a:pt x="4266" y="4153"/>
                  </a:cubicBezTo>
                  <a:cubicBezTo>
                    <a:pt x="4276" y="4120"/>
                    <a:pt x="4305" y="4096"/>
                    <a:pt x="4333" y="4082"/>
                  </a:cubicBezTo>
                  <a:lnTo>
                    <a:pt x="6032" y="3311"/>
                  </a:lnTo>
                  <a:close/>
                  <a:moveTo>
                    <a:pt x="4009" y="4963"/>
                  </a:moveTo>
                  <a:lnTo>
                    <a:pt x="4442" y="5924"/>
                  </a:lnTo>
                  <a:lnTo>
                    <a:pt x="2956" y="6596"/>
                  </a:lnTo>
                  <a:cubicBezTo>
                    <a:pt x="2940" y="6603"/>
                    <a:pt x="2924" y="6605"/>
                    <a:pt x="2911" y="6605"/>
                  </a:cubicBezTo>
                  <a:cubicBezTo>
                    <a:pt x="2898" y="6605"/>
                    <a:pt x="2888" y="6603"/>
                    <a:pt x="2881" y="6601"/>
                  </a:cubicBezTo>
                  <a:cubicBezTo>
                    <a:pt x="2866" y="6596"/>
                    <a:pt x="2838" y="6581"/>
                    <a:pt x="2824" y="6548"/>
                  </a:cubicBezTo>
                  <a:lnTo>
                    <a:pt x="2471" y="5763"/>
                  </a:lnTo>
                  <a:cubicBezTo>
                    <a:pt x="2448" y="5715"/>
                    <a:pt x="2471" y="5658"/>
                    <a:pt x="2519" y="5634"/>
                  </a:cubicBezTo>
                  <a:lnTo>
                    <a:pt x="4009" y="4963"/>
                  </a:lnTo>
                  <a:close/>
                  <a:moveTo>
                    <a:pt x="2110" y="6244"/>
                  </a:moveTo>
                  <a:lnTo>
                    <a:pt x="2248" y="6553"/>
                  </a:lnTo>
                  <a:lnTo>
                    <a:pt x="1728" y="6787"/>
                  </a:lnTo>
                  <a:lnTo>
                    <a:pt x="1591" y="6477"/>
                  </a:lnTo>
                  <a:lnTo>
                    <a:pt x="2110" y="6244"/>
                  </a:lnTo>
                  <a:close/>
                  <a:moveTo>
                    <a:pt x="6441" y="5710"/>
                  </a:moveTo>
                  <a:cubicBezTo>
                    <a:pt x="6847" y="5710"/>
                    <a:pt x="7170" y="6038"/>
                    <a:pt x="7170" y="6438"/>
                  </a:cubicBezTo>
                  <a:cubicBezTo>
                    <a:pt x="7170" y="6838"/>
                    <a:pt x="6847" y="7167"/>
                    <a:pt x="6441" y="7167"/>
                  </a:cubicBezTo>
                  <a:cubicBezTo>
                    <a:pt x="6041" y="7167"/>
                    <a:pt x="5718" y="6838"/>
                    <a:pt x="5718" y="6438"/>
                  </a:cubicBezTo>
                  <a:cubicBezTo>
                    <a:pt x="5718" y="6038"/>
                    <a:pt x="6041" y="5710"/>
                    <a:pt x="6441" y="5710"/>
                  </a:cubicBezTo>
                  <a:close/>
                  <a:moveTo>
                    <a:pt x="837" y="6344"/>
                  </a:moveTo>
                  <a:cubicBezTo>
                    <a:pt x="907" y="6344"/>
                    <a:pt x="974" y="6389"/>
                    <a:pt x="1000" y="6458"/>
                  </a:cubicBezTo>
                  <a:lnTo>
                    <a:pt x="1005" y="6458"/>
                  </a:lnTo>
                  <a:lnTo>
                    <a:pt x="1357" y="7244"/>
                  </a:lnTo>
                  <a:lnTo>
                    <a:pt x="1363" y="7248"/>
                  </a:lnTo>
                  <a:cubicBezTo>
                    <a:pt x="1376" y="7282"/>
                    <a:pt x="1381" y="7319"/>
                    <a:pt x="1376" y="7358"/>
                  </a:cubicBezTo>
                  <a:cubicBezTo>
                    <a:pt x="1367" y="7420"/>
                    <a:pt x="1328" y="7467"/>
                    <a:pt x="1271" y="7491"/>
                  </a:cubicBezTo>
                  <a:cubicBezTo>
                    <a:pt x="1248" y="7501"/>
                    <a:pt x="1222" y="7508"/>
                    <a:pt x="1196" y="7508"/>
                  </a:cubicBezTo>
                  <a:cubicBezTo>
                    <a:pt x="1176" y="7508"/>
                    <a:pt x="1155" y="7504"/>
                    <a:pt x="1134" y="7495"/>
                  </a:cubicBezTo>
                  <a:cubicBezTo>
                    <a:pt x="1091" y="7481"/>
                    <a:pt x="1053" y="7448"/>
                    <a:pt x="1033" y="7400"/>
                  </a:cubicBezTo>
                  <a:lnTo>
                    <a:pt x="671" y="6601"/>
                  </a:lnTo>
                  <a:cubicBezTo>
                    <a:pt x="624" y="6501"/>
                    <a:pt x="677" y="6381"/>
                    <a:pt x="786" y="6353"/>
                  </a:cubicBezTo>
                  <a:cubicBezTo>
                    <a:pt x="802" y="6347"/>
                    <a:pt x="820" y="6344"/>
                    <a:pt x="837" y="6344"/>
                  </a:cubicBezTo>
                  <a:close/>
                  <a:moveTo>
                    <a:pt x="5608" y="7376"/>
                  </a:moveTo>
                  <a:cubicBezTo>
                    <a:pt x="5723" y="7477"/>
                    <a:pt x="5852" y="7558"/>
                    <a:pt x="5995" y="7609"/>
                  </a:cubicBezTo>
                  <a:lnTo>
                    <a:pt x="3633" y="11371"/>
                  </a:lnTo>
                  <a:cubicBezTo>
                    <a:pt x="3595" y="11366"/>
                    <a:pt x="3552" y="11362"/>
                    <a:pt x="3509" y="11362"/>
                  </a:cubicBezTo>
                  <a:lnTo>
                    <a:pt x="3105" y="11362"/>
                  </a:lnTo>
                  <a:lnTo>
                    <a:pt x="5608" y="7376"/>
                  </a:lnTo>
                  <a:close/>
                  <a:moveTo>
                    <a:pt x="7294" y="7363"/>
                  </a:moveTo>
                  <a:lnTo>
                    <a:pt x="9789" y="11362"/>
                  </a:lnTo>
                  <a:lnTo>
                    <a:pt x="9379" y="11362"/>
                  </a:lnTo>
                  <a:cubicBezTo>
                    <a:pt x="9337" y="11362"/>
                    <a:pt x="9298" y="11366"/>
                    <a:pt x="9260" y="11371"/>
                  </a:cubicBezTo>
                  <a:lnTo>
                    <a:pt x="6909" y="7605"/>
                  </a:lnTo>
                  <a:cubicBezTo>
                    <a:pt x="7052" y="7548"/>
                    <a:pt x="7179" y="7467"/>
                    <a:pt x="7294" y="7363"/>
                  </a:cubicBezTo>
                  <a:close/>
                  <a:moveTo>
                    <a:pt x="3519" y="11876"/>
                  </a:moveTo>
                  <a:cubicBezTo>
                    <a:pt x="3628" y="11876"/>
                    <a:pt x="3723" y="11947"/>
                    <a:pt x="3752" y="12052"/>
                  </a:cubicBezTo>
                  <a:cubicBezTo>
                    <a:pt x="3791" y="12208"/>
                    <a:pt x="3671" y="12351"/>
                    <a:pt x="3519" y="12351"/>
                  </a:cubicBezTo>
                  <a:lnTo>
                    <a:pt x="2562" y="12351"/>
                  </a:lnTo>
                  <a:cubicBezTo>
                    <a:pt x="2453" y="12351"/>
                    <a:pt x="2352" y="12280"/>
                    <a:pt x="2328" y="12175"/>
                  </a:cubicBezTo>
                  <a:cubicBezTo>
                    <a:pt x="2290" y="12019"/>
                    <a:pt x="2409" y="11876"/>
                    <a:pt x="2557" y="11876"/>
                  </a:cubicBezTo>
                  <a:close/>
                  <a:moveTo>
                    <a:pt x="10326" y="11876"/>
                  </a:moveTo>
                  <a:cubicBezTo>
                    <a:pt x="10436" y="11876"/>
                    <a:pt x="10532" y="11947"/>
                    <a:pt x="10560" y="12052"/>
                  </a:cubicBezTo>
                  <a:cubicBezTo>
                    <a:pt x="10598" y="12208"/>
                    <a:pt x="10479" y="12351"/>
                    <a:pt x="10326" y="12351"/>
                  </a:cubicBezTo>
                  <a:lnTo>
                    <a:pt x="9370" y="12351"/>
                  </a:lnTo>
                  <a:cubicBezTo>
                    <a:pt x="9260" y="12351"/>
                    <a:pt x="9161" y="12280"/>
                    <a:pt x="9137" y="12175"/>
                  </a:cubicBezTo>
                  <a:cubicBezTo>
                    <a:pt x="9098" y="12019"/>
                    <a:pt x="9218" y="11876"/>
                    <a:pt x="9365" y="11876"/>
                  </a:cubicBezTo>
                  <a:close/>
                  <a:moveTo>
                    <a:pt x="10009" y="1"/>
                  </a:moveTo>
                  <a:cubicBezTo>
                    <a:pt x="9912" y="1"/>
                    <a:pt x="9816" y="22"/>
                    <a:pt x="9726" y="64"/>
                  </a:cubicBezTo>
                  <a:cubicBezTo>
                    <a:pt x="9456" y="193"/>
                    <a:pt x="9313" y="488"/>
                    <a:pt x="9346" y="788"/>
                  </a:cubicBezTo>
                  <a:lnTo>
                    <a:pt x="6351" y="2159"/>
                  </a:lnTo>
                  <a:cubicBezTo>
                    <a:pt x="6094" y="2274"/>
                    <a:pt x="5933" y="2516"/>
                    <a:pt x="5909" y="2777"/>
                  </a:cubicBezTo>
                  <a:lnTo>
                    <a:pt x="4114" y="3588"/>
                  </a:lnTo>
                  <a:cubicBezTo>
                    <a:pt x="3952" y="3663"/>
                    <a:pt x="3828" y="3792"/>
                    <a:pt x="3767" y="3959"/>
                  </a:cubicBezTo>
                  <a:cubicBezTo>
                    <a:pt x="3705" y="4125"/>
                    <a:pt x="3709" y="4306"/>
                    <a:pt x="3780" y="4463"/>
                  </a:cubicBezTo>
                  <a:lnTo>
                    <a:pt x="3785" y="4473"/>
                  </a:lnTo>
                  <a:lnTo>
                    <a:pt x="2295" y="5144"/>
                  </a:lnTo>
                  <a:cubicBezTo>
                    <a:pt x="2057" y="5253"/>
                    <a:pt x="1919" y="5491"/>
                    <a:pt x="1924" y="5739"/>
                  </a:cubicBezTo>
                  <a:lnTo>
                    <a:pt x="1319" y="6010"/>
                  </a:lnTo>
                  <a:cubicBezTo>
                    <a:pt x="1224" y="5915"/>
                    <a:pt x="1095" y="5844"/>
                    <a:pt x="948" y="5820"/>
                  </a:cubicBezTo>
                  <a:cubicBezTo>
                    <a:pt x="906" y="5812"/>
                    <a:pt x="863" y="5808"/>
                    <a:pt x="820" y="5808"/>
                  </a:cubicBezTo>
                  <a:cubicBezTo>
                    <a:pt x="761" y="5808"/>
                    <a:pt x="701" y="5815"/>
                    <a:pt x="643" y="5829"/>
                  </a:cubicBezTo>
                  <a:cubicBezTo>
                    <a:pt x="210" y="5948"/>
                    <a:pt x="1" y="6420"/>
                    <a:pt x="177" y="6810"/>
                  </a:cubicBezTo>
                  <a:lnTo>
                    <a:pt x="196" y="6810"/>
                  </a:lnTo>
                  <a:lnTo>
                    <a:pt x="557" y="7609"/>
                  </a:lnTo>
                  <a:cubicBezTo>
                    <a:pt x="634" y="7781"/>
                    <a:pt x="776" y="7915"/>
                    <a:pt x="952" y="7981"/>
                  </a:cubicBezTo>
                  <a:cubicBezTo>
                    <a:pt x="1032" y="8011"/>
                    <a:pt x="1116" y="8027"/>
                    <a:pt x="1200" y="8027"/>
                  </a:cubicBezTo>
                  <a:cubicBezTo>
                    <a:pt x="1326" y="8027"/>
                    <a:pt x="1453" y="7992"/>
                    <a:pt x="1567" y="7924"/>
                  </a:cubicBezTo>
                  <a:cubicBezTo>
                    <a:pt x="1671" y="7857"/>
                    <a:pt x="1762" y="7767"/>
                    <a:pt x="1820" y="7662"/>
                  </a:cubicBezTo>
                  <a:cubicBezTo>
                    <a:pt x="1886" y="7539"/>
                    <a:pt x="1914" y="7410"/>
                    <a:pt x="1905" y="7277"/>
                  </a:cubicBezTo>
                  <a:lnTo>
                    <a:pt x="2534" y="6996"/>
                  </a:lnTo>
                  <a:cubicBezTo>
                    <a:pt x="2641" y="7083"/>
                    <a:pt x="2779" y="7128"/>
                    <a:pt x="2916" y="7128"/>
                  </a:cubicBezTo>
                  <a:cubicBezTo>
                    <a:pt x="3004" y="7128"/>
                    <a:pt x="3092" y="7109"/>
                    <a:pt x="3171" y="7072"/>
                  </a:cubicBezTo>
                  <a:lnTo>
                    <a:pt x="4657" y="6401"/>
                  </a:lnTo>
                  <a:lnTo>
                    <a:pt x="4661" y="6405"/>
                  </a:lnTo>
                  <a:cubicBezTo>
                    <a:pt x="4766" y="6638"/>
                    <a:pt x="4995" y="6781"/>
                    <a:pt x="5237" y="6791"/>
                  </a:cubicBezTo>
                  <a:cubicBezTo>
                    <a:pt x="5247" y="6829"/>
                    <a:pt x="5261" y="6867"/>
                    <a:pt x="5276" y="6901"/>
                  </a:cubicBezTo>
                  <a:lnTo>
                    <a:pt x="2481" y="11351"/>
                  </a:lnTo>
                  <a:cubicBezTo>
                    <a:pt x="2095" y="11395"/>
                    <a:pt x="1800" y="11729"/>
                    <a:pt x="1809" y="12123"/>
                  </a:cubicBezTo>
                  <a:cubicBezTo>
                    <a:pt x="1820" y="12542"/>
                    <a:pt x="2167" y="12865"/>
                    <a:pt x="2581" y="12865"/>
                  </a:cubicBezTo>
                  <a:lnTo>
                    <a:pt x="3509" y="12865"/>
                  </a:lnTo>
                  <a:cubicBezTo>
                    <a:pt x="3509" y="12865"/>
                    <a:pt x="4270" y="12542"/>
                    <a:pt x="4270" y="12123"/>
                  </a:cubicBezTo>
                  <a:cubicBezTo>
                    <a:pt x="4270" y="11938"/>
                    <a:pt x="4204" y="11766"/>
                    <a:pt x="4090" y="11633"/>
                  </a:cubicBezTo>
                  <a:lnTo>
                    <a:pt x="6452" y="7872"/>
                  </a:lnTo>
                  <a:lnTo>
                    <a:pt x="8799" y="11628"/>
                  </a:lnTo>
                  <a:cubicBezTo>
                    <a:pt x="8684" y="11762"/>
                    <a:pt x="8612" y="11933"/>
                    <a:pt x="8612" y="12123"/>
                  </a:cubicBezTo>
                  <a:cubicBezTo>
                    <a:pt x="8612" y="12542"/>
                    <a:pt x="9374" y="12885"/>
                    <a:pt x="9374" y="12885"/>
                  </a:cubicBezTo>
                  <a:lnTo>
                    <a:pt x="10308" y="12885"/>
                  </a:lnTo>
                  <a:cubicBezTo>
                    <a:pt x="10703" y="12885"/>
                    <a:pt x="11036" y="12595"/>
                    <a:pt x="11079" y="12204"/>
                  </a:cubicBezTo>
                  <a:cubicBezTo>
                    <a:pt x="11121" y="11780"/>
                    <a:pt x="10812" y="11414"/>
                    <a:pt x="10412" y="11366"/>
                  </a:cubicBezTo>
                  <a:lnTo>
                    <a:pt x="7613" y="6882"/>
                  </a:lnTo>
                  <a:cubicBezTo>
                    <a:pt x="7665" y="6743"/>
                    <a:pt x="7694" y="6591"/>
                    <a:pt x="7694" y="6429"/>
                  </a:cubicBezTo>
                  <a:cubicBezTo>
                    <a:pt x="7694" y="6301"/>
                    <a:pt x="7675" y="6172"/>
                    <a:pt x="7637" y="6053"/>
                  </a:cubicBezTo>
                  <a:lnTo>
                    <a:pt x="7637" y="6053"/>
                  </a:lnTo>
                  <a:cubicBezTo>
                    <a:pt x="7680" y="6062"/>
                    <a:pt x="7722" y="6062"/>
                    <a:pt x="7770" y="6062"/>
                  </a:cubicBezTo>
                  <a:cubicBezTo>
                    <a:pt x="7875" y="6062"/>
                    <a:pt x="7979" y="6044"/>
                    <a:pt x="8084" y="5996"/>
                  </a:cubicBezTo>
                  <a:lnTo>
                    <a:pt x="11069" y="4630"/>
                  </a:lnTo>
                  <a:cubicBezTo>
                    <a:pt x="11155" y="4730"/>
                    <a:pt x="11264" y="4806"/>
                    <a:pt x="11383" y="4849"/>
                  </a:cubicBezTo>
                  <a:cubicBezTo>
                    <a:pt x="11464" y="4878"/>
                    <a:pt x="11541" y="4891"/>
                    <a:pt x="11622" y="4891"/>
                  </a:cubicBezTo>
                  <a:cubicBezTo>
                    <a:pt x="11717" y="4891"/>
                    <a:pt x="11817" y="4873"/>
                    <a:pt x="11903" y="4830"/>
                  </a:cubicBezTo>
                  <a:lnTo>
                    <a:pt x="11912" y="4830"/>
                  </a:lnTo>
                  <a:cubicBezTo>
                    <a:pt x="12246" y="4667"/>
                    <a:pt x="12389" y="4267"/>
                    <a:pt x="12240" y="3896"/>
                  </a:cubicBezTo>
                  <a:cubicBezTo>
                    <a:pt x="12589" y="3278"/>
                    <a:pt x="12622" y="2478"/>
                    <a:pt x="12303" y="1778"/>
                  </a:cubicBezTo>
                  <a:cubicBezTo>
                    <a:pt x="11983" y="1068"/>
                    <a:pt x="11369" y="569"/>
                    <a:pt x="10664" y="421"/>
                  </a:cubicBezTo>
                  <a:cubicBezTo>
                    <a:pt x="10574" y="245"/>
                    <a:pt x="10427" y="107"/>
                    <a:pt x="10246" y="46"/>
                  </a:cubicBezTo>
                  <a:cubicBezTo>
                    <a:pt x="10169" y="15"/>
                    <a:pt x="10089" y="1"/>
                    <a:pt x="10009" y="1"/>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1" name="Google Shape;2591;p62"/>
            <p:cNvSpPr/>
            <p:nvPr/>
          </p:nvSpPr>
          <p:spPr>
            <a:xfrm>
              <a:off x="7462260" y="3012536"/>
              <a:ext cx="20256" cy="18811"/>
            </a:xfrm>
            <a:custGeom>
              <a:avLst/>
              <a:gdLst/>
              <a:ahLst/>
              <a:cxnLst/>
              <a:rect l="l" t="t" r="r" b="b"/>
              <a:pathLst>
                <a:path w="687" h="638" extrusionOk="0">
                  <a:moveTo>
                    <a:pt x="344" y="1"/>
                  </a:moveTo>
                  <a:cubicBezTo>
                    <a:pt x="189" y="1"/>
                    <a:pt x="55" y="114"/>
                    <a:pt x="29" y="268"/>
                  </a:cubicBezTo>
                  <a:cubicBezTo>
                    <a:pt x="1" y="444"/>
                    <a:pt x="121" y="605"/>
                    <a:pt x="292" y="634"/>
                  </a:cubicBezTo>
                  <a:cubicBezTo>
                    <a:pt x="310" y="636"/>
                    <a:pt x="327" y="638"/>
                    <a:pt x="344" y="638"/>
                  </a:cubicBezTo>
                  <a:cubicBezTo>
                    <a:pt x="499" y="638"/>
                    <a:pt x="632" y="526"/>
                    <a:pt x="658" y="372"/>
                  </a:cubicBezTo>
                  <a:cubicBezTo>
                    <a:pt x="686" y="196"/>
                    <a:pt x="567" y="34"/>
                    <a:pt x="396" y="5"/>
                  </a:cubicBezTo>
                  <a:cubicBezTo>
                    <a:pt x="378" y="2"/>
                    <a:pt x="361" y="1"/>
                    <a:pt x="344" y="1"/>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2" name="Google Shape;2592;p62"/>
            <p:cNvSpPr/>
            <p:nvPr/>
          </p:nvSpPr>
          <p:spPr>
            <a:xfrm>
              <a:off x="7527275" y="2895125"/>
              <a:ext cx="19814" cy="16512"/>
            </a:xfrm>
            <a:custGeom>
              <a:avLst/>
              <a:gdLst/>
              <a:ahLst/>
              <a:cxnLst/>
              <a:rect l="l" t="t" r="r" b="b"/>
              <a:pathLst>
                <a:path w="672" h="560" extrusionOk="0">
                  <a:moveTo>
                    <a:pt x="374" y="1"/>
                  </a:moveTo>
                  <a:cubicBezTo>
                    <a:pt x="335" y="1"/>
                    <a:pt x="295" y="9"/>
                    <a:pt x="258" y="27"/>
                  </a:cubicBezTo>
                  <a:lnTo>
                    <a:pt x="186" y="60"/>
                  </a:lnTo>
                  <a:cubicBezTo>
                    <a:pt x="58" y="122"/>
                    <a:pt x="1" y="274"/>
                    <a:pt x="62" y="407"/>
                  </a:cubicBezTo>
                  <a:cubicBezTo>
                    <a:pt x="105" y="502"/>
                    <a:pt x="201" y="559"/>
                    <a:pt x="300" y="559"/>
                  </a:cubicBezTo>
                  <a:cubicBezTo>
                    <a:pt x="304" y="560"/>
                    <a:pt x="308" y="560"/>
                    <a:pt x="313" y="560"/>
                  </a:cubicBezTo>
                  <a:cubicBezTo>
                    <a:pt x="371" y="560"/>
                    <a:pt x="433" y="525"/>
                    <a:pt x="481" y="502"/>
                  </a:cubicBezTo>
                  <a:cubicBezTo>
                    <a:pt x="614" y="440"/>
                    <a:pt x="671" y="284"/>
                    <a:pt x="610" y="150"/>
                  </a:cubicBezTo>
                  <a:cubicBezTo>
                    <a:pt x="566" y="55"/>
                    <a:pt x="472" y="1"/>
                    <a:pt x="3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3" name="Google Shape;2593;p62"/>
            <p:cNvSpPr/>
            <p:nvPr/>
          </p:nvSpPr>
          <p:spPr>
            <a:xfrm>
              <a:off x="7489210" y="2905681"/>
              <a:ext cx="35411" cy="23794"/>
            </a:xfrm>
            <a:custGeom>
              <a:avLst/>
              <a:gdLst/>
              <a:ahLst/>
              <a:cxnLst/>
              <a:rect l="l" t="t" r="r" b="b"/>
              <a:pathLst>
                <a:path w="1201" h="807" extrusionOk="0">
                  <a:moveTo>
                    <a:pt x="900" y="0"/>
                  </a:moveTo>
                  <a:cubicBezTo>
                    <a:pt x="862" y="0"/>
                    <a:pt x="823" y="8"/>
                    <a:pt x="787" y="25"/>
                  </a:cubicBezTo>
                  <a:lnTo>
                    <a:pt x="191" y="306"/>
                  </a:lnTo>
                  <a:cubicBezTo>
                    <a:pt x="58" y="368"/>
                    <a:pt x="1" y="521"/>
                    <a:pt x="64" y="654"/>
                  </a:cubicBezTo>
                  <a:cubicBezTo>
                    <a:pt x="110" y="750"/>
                    <a:pt x="206" y="807"/>
                    <a:pt x="301" y="807"/>
                  </a:cubicBezTo>
                  <a:cubicBezTo>
                    <a:pt x="339" y="807"/>
                    <a:pt x="378" y="797"/>
                    <a:pt x="415" y="783"/>
                  </a:cubicBezTo>
                  <a:lnTo>
                    <a:pt x="1011" y="502"/>
                  </a:lnTo>
                  <a:cubicBezTo>
                    <a:pt x="1143" y="440"/>
                    <a:pt x="1200" y="282"/>
                    <a:pt x="1139" y="150"/>
                  </a:cubicBezTo>
                  <a:cubicBezTo>
                    <a:pt x="1094" y="56"/>
                    <a:pt x="999" y="0"/>
                    <a:pt x="90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4" name="Google Shape;2594;p62"/>
            <p:cNvSpPr/>
            <p:nvPr/>
          </p:nvSpPr>
          <p:spPr>
            <a:xfrm>
              <a:off x="7341989" y="2840783"/>
              <a:ext cx="31726" cy="28866"/>
            </a:xfrm>
            <a:custGeom>
              <a:avLst/>
              <a:gdLst/>
              <a:ahLst/>
              <a:cxnLst/>
              <a:rect l="l" t="t" r="r" b="b"/>
              <a:pathLst>
                <a:path w="1076" h="979" extrusionOk="0">
                  <a:moveTo>
                    <a:pt x="539" y="0"/>
                  </a:moveTo>
                  <a:cubicBezTo>
                    <a:pt x="319" y="0"/>
                    <a:pt x="119" y="150"/>
                    <a:pt x="62" y="374"/>
                  </a:cubicBezTo>
                  <a:cubicBezTo>
                    <a:pt x="1" y="642"/>
                    <a:pt x="166" y="903"/>
                    <a:pt x="429" y="965"/>
                  </a:cubicBezTo>
                  <a:cubicBezTo>
                    <a:pt x="467" y="974"/>
                    <a:pt x="504" y="978"/>
                    <a:pt x="542" y="978"/>
                  </a:cubicBezTo>
                  <a:cubicBezTo>
                    <a:pt x="762" y="978"/>
                    <a:pt x="961" y="828"/>
                    <a:pt x="1014" y="603"/>
                  </a:cubicBezTo>
                  <a:cubicBezTo>
                    <a:pt x="1076" y="337"/>
                    <a:pt x="915" y="75"/>
                    <a:pt x="652" y="13"/>
                  </a:cubicBezTo>
                  <a:cubicBezTo>
                    <a:pt x="614" y="4"/>
                    <a:pt x="576" y="0"/>
                    <a:pt x="539" y="0"/>
                  </a:cubicBezTo>
                  <a:close/>
                </a:path>
              </a:pathLst>
            </a:custGeom>
            <a:solidFill>
              <a:srgbClr val="A3E9D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5" name="Google Shape;2595;p62"/>
            <p:cNvSpPr/>
            <p:nvPr/>
          </p:nvSpPr>
          <p:spPr>
            <a:xfrm>
              <a:off x="7404321" y="2847536"/>
              <a:ext cx="43815" cy="48444"/>
            </a:xfrm>
            <a:custGeom>
              <a:avLst/>
              <a:gdLst/>
              <a:ahLst/>
              <a:cxnLst/>
              <a:rect l="l" t="t" r="r" b="b"/>
              <a:pathLst>
                <a:path w="1486" h="1643" extrusionOk="0">
                  <a:moveTo>
                    <a:pt x="742" y="1"/>
                  </a:moveTo>
                  <a:cubicBezTo>
                    <a:pt x="715" y="1"/>
                    <a:pt x="688" y="17"/>
                    <a:pt x="676" y="50"/>
                  </a:cubicBezTo>
                  <a:lnTo>
                    <a:pt x="515" y="517"/>
                  </a:lnTo>
                  <a:cubicBezTo>
                    <a:pt x="504" y="536"/>
                    <a:pt x="491" y="555"/>
                    <a:pt x="471" y="560"/>
                  </a:cubicBezTo>
                  <a:lnTo>
                    <a:pt x="57" y="745"/>
                  </a:lnTo>
                  <a:cubicBezTo>
                    <a:pt x="0" y="774"/>
                    <a:pt x="0" y="870"/>
                    <a:pt x="57" y="894"/>
                  </a:cubicBezTo>
                  <a:lnTo>
                    <a:pt x="471" y="1079"/>
                  </a:lnTo>
                  <a:cubicBezTo>
                    <a:pt x="491" y="1088"/>
                    <a:pt x="504" y="1103"/>
                    <a:pt x="515" y="1127"/>
                  </a:cubicBezTo>
                  <a:lnTo>
                    <a:pt x="676" y="1593"/>
                  </a:lnTo>
                  <a:cubicBezTo>
                    <a:pt x="688" y="1626"/>
                    <a:pt x="715" y="1643"/>
                    <a:pt x="742" y="1643"/>
                  </a:cubicBezTo>
                  <a:cubicBezTo>
                    <a:pt x="770" y="1643"/>
                    <a:pt x="797" y="1626"/>
                    <a:pt x="809" y="1593"/>
                  </a:cubicBezTo>
                  <a:lnTo>
                    <a:pt x="976" y="1127"/>
                  </a:lnTo>
                  <a:cubicBezTo>
                    <a:pt x="981" y="1103"/>
                    <a:pt x="994" y="1088"/>
                    <a:pt x="1014" y="1079"/>
                  </a:cubicBezTo>
                  <a:lnTo>
                    <a:pt x="1429" y="894"/>
                  </a:lnTo>
                  <a:cubicBezTo>
                    <a:pt x="1486" y="870"/>
                    <a:pt x="1486" y="774"/>
                    <a:pt x="1429" y="745"/>
                  </a:cubicBezTo>
                  <a:lnTo>
                    <a:pt x="1014" y="560"/>
                  </a:lnTo>
                  <a:cubicBezTo>
                    <a:pt x="994" y="555"/>
                    <a:pt x="981" y="536"/>
                    <a:pt x="976" y="517"/>
                  </a:cubicBezTo>
                  <a:lnTo>
                    <a:pt x="809" y="50"/>
                  </a:lnTo>
                  <a:cubicBezTo>
                    <a:pt x="797" y="17"/>
                    <a:pt x="770" y="1"/>
                    <a:pt x="74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6" name="Google Shape;2596;p62"/>
            <p:cNvSpPr/>
            <p:nvPr/>
          </p:nvSpPr>
          <p:spPr>
            <a:xfrm>
              <a:off x="7294105" y="2900904"/>
              <a:ext cx="60385" cy="65250"/>
            </a:xfrm>
            <a:custGeom>
              <a:avLst/>
              <a:gdLst/>
              <a:ahLst/>
              <a:cxnLst/>
              <a:rect l="l" t="t" r="r" b="b"/>
              <a:pathLst>
                <a:path w="2048" h="2213" extrusionOk="0">
                  <a:moveTo>
                    <a:pt x="1025" y="1"/>
                  </a:moveTo>
                  <a:cubicBezTo>
                    <a:pt x="988" y="1"/>
                    <a:pt x="950" y="23"/>
                    <a:pt x="933" y="69"/>
                  </a:cubicBezTo>
                  <a:lnTo>
                    <a:pt x="705" y="697"/>
                  </a:lnTo>
                  <a:cubicBezTo>
                    <a:pt x="696" y="721"/>
                    <a:pt x="676" y="745"/>
                    <a:pt x="653" y="754"/>
                  </a:cubicBezTo>
                  <a:lnTo>
                    <a:pt x="82" y="1007"/>
                  </a:lnTo>
                  <a:cubicBezTo>
                    <a:pt x="1" y="1044"/>
                    <a:pt x="1" y="1169"/>
                    <a:pt x="82" y="1202"/>
                  </a:cubicBezTo>
                  <a:lnTo>
                    <a:pt x="653" y="1454"/>
                  </a:lnTo>
                  <a:cubicBezTo>
                    <a:pt x="676" y="1468"/>
                    <a:pt x="696" y="1488"/>
                    <a:pt x="705" y="1516"/>
                  </a:cubicBezTo>
                  <a:lnTo>
                    <a:pt x="933" y="2145"/>
                  </a:lnTo>
                  <a:cubicBezTo>
                    <a:pt x="950" y="2190"/>
                    <a:pt x="988" y="2212"/>
                    <a:pt x="1025" y="2212"/>
                  </a:cubicBezTo>
                  <a:cubicBezTo>
                    <a:pt x="1062" y="2212"/>
                    <a:pt x="1098" y="2190"/>
                    <a:pt x="1115" y="2145"/>
                  </a:cubicBezTo>
                  <a:lnTo>
                    <a:pt x="1343" y="1516"/>
                  </a:lnTo>
                  <a:cubicBezTo>
                    <a:pt x="1353" y="1488"/>
                    <a:pt x="1372" y="1468"/>
                    <a:pt x="1396" y="1454"/>
                  </a:cubicBezTo>
                  <a:lnTo>
                    <a:pt x="1967" y="1202"/>
                  </a:lnTo>
                  <a:cubicBezTo>
                    <a:pt x="2047" y="1169"/>
                    <a:pt x="2047" y="1044"/>
                    <a:pt x="1967" y="1007"/>
                  </a:cubicBezTo>
                  <a:lnTo>
                    <a:pt x="1396" y="754"/>
                  </a:lnTo>
                  <a:cubicBezTo>
                    <a:pt x="1372" y="745"/>
                    <a:pt x="1353" y="721"/>
                    <a:pt x="1343" y="697"/>
                  </a:cubicBezTo>
                  <a:lnTo>
                    <a:pt x="1115" y="69"/>
                  </a:lnTo>
                  <a:cubicBezTo>
                    <a:pt x="1098" y="23"/>
                    <a:pt x="1062" y="1"/>
                    <a:pt x="102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36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97" name="Google Shape;2597;p62"/>
          <p:cNvGrpSpPr/>
          <p:nvPr/>
        </p:nvGrpSpPr>
        <p:grpSpPr>
          <a:xfrm rot="545881">
            <a:off x="688190" y="5024870"/>
            <a:ext cx="1212925" cy="1215934"/>
            <a:chOff x="1438980" y="3351021"/>
            <a:chExt cx="459423" cy="471595"/>
          </a:xfrm>
        </p:grpSpPr>
        <p:sp>
          <p:nvSpPr>
            <p:cNvPr id="2598" name="Google Shape;2598;p62"/>
            <p:cNvSpPr/>
            <p:nvPr/>
          </p:nvSpPr>
          <p:spPr>
            <a:xfrm>
              <a:off x="1438980" y="3351021"/>
              <a:ext cx="459423" cy="471595"/>
            </a:xfrm>
            <a:custGeom>
              <a:avLst/>
              <a:gdLst/>
              <a:ahLst/>
              <a:cxnLst/>
              <a:rect l="l" t="t" r="r" b="b"/>
              <a:pathLst>
                <a:path w="15135" h="15536" extrusionOk="0">
                  <a:moveTo>
                    <a:pt x="2042" y="1"/>
                  </a:moveTo>
                  <a:cubicBezTo>
                    <a:pt x="1467" y="1"/>
                    <a:pt x="952" y="354"/>
                    <a:pt x="743" y="886"/>
                  </a:cubicBezTo>
                  <a:cubicBezTo>
                    <a:pt x="291" y="1129"/>
                    <a:pt x="1" y="1611"/>
                    <a:pt x="1" y="2129"/>
                  </a:cubicBezTo>
                  <a:cubicBezTo>
                    <a:pt x="1" y="2653"/>
                    <a:pt x="291" y="3129"/>
                    <a:pt x="743" y="3371"/>
                  </a:cubicBezTo>
                  <a:cubicBezTo>
                    <a:pt x="952" y="3905"/>
                    <a:pt x="1467" y="4257"/>
                    <a:pt x="2042" y="4257"/>
                  </a:cubicBezTo>
                  <a:cubicBezTo>
                    <a:pt x="2205" y="4257"/>
                    <a:pt x="2366" y="4228"/>
                    <a:pt x="2514" y="4176"/>
                  </a:cubicBezTo>
                  <a:lnTo>
                    <a:pt x="2514" y="4176"/>
                  </a:lnTo>
                  <a:cubicBezTo>
                    <a:pt x="2495" y="4600"/>
                    <a:pt x="2600" y="5014"/>
                    <a:pt x="2814" y="5381"/>
                  </a:cubicBezTo>
                  <a:cubicBezTo>
                    <a:pt x="2871" y="5476"/>
                    <a:pt x="2933" y="5566"/>
                    <a:pt x="3000" y="5652"/>
                  </a:cubicBezTo>
                  <a:lnTo>
                    <a:pt x="3000" y="6852"/>
                  </a:lnTo>
                  <a:cubicBezTo>
                    <a:pt x="2409" y="7461"/>
                    <a:pt x="1829" y="8247"/>
                    <a:pt x="1376" y="9070"/>
                  </a:cubicBezTo>
                  <a:cubicBezTo>
                    <a:pt x="948" y="9851"/>
                    <a:pt x="434" y="11013"/>
                    <a:pt x="434" y="12141"/>
                  </a:cubicBezTo>
                  <a:cubicBezTo>
                    <a:pt x="434" y="12169"/>
                    <a:pt x="438" y="12193"/>
                    <a:pt x="438" y="12222"/>
                  </a:cubicBezTo>
                  <a:cubicBezTo>
                    <a:pt x="476" y="12927"/>
                    <a:pt x="662" y="13540"/>
                    <a:pt x="990" y="14036"/>
                  </a:cubicBezTo>
                  <a:cubicBezTo>
                    <a:pt x="1348" y="14573"/>
                    <a:pt x="1857" y="14969"/>
                    <a:pt x="2504" y="15207"/>
                  </a:cubicBezTo>
                  <a:cubicBezTo>
                    <a:pt x="3380" y="15535"/>
                    <a:pt x="4380" y="15535"/>
                    <a:pt x="5437" y="15535"/>
                  </a:cubicBezTo>
                  <a:cubicBezTo>
                    <a:pt x="6508" y="15535"/>
                    <a:pt x="7518" y="15535"/>
                    <a:pt x="8399" y="15212"/>
                  </a:cubicBezTo>
                  <a:cubicBezTo>
                    <a:pt x="8803" y="15065"/>
                    <a:pt x="9150" y="14859"/>
                    <a:pt x="9436" y="14602"/>
                  </a:cubicBezTo>
                  <a:cubicBezTo>
                    <a:pt x="9850" y="15102"/>
                    <a:pt x="10445" y="15440"/>
                    <a:pt x="11126" y="15516"/>
                  </a:cubicBezTo>
                  <a:cubicBezTo>
                    <a:pt x="11221" y="15531"/>
                    <a:pt x="11317" y="15535"/>
                    <a:pt x="11412" y="15535"/>
                  </a:cubicBezTo>
                  <a:cubicBezTo>
                    <a:pt x="12045" y="15535"/>
                    <a:pt x="12659" y="15302"/>
                    <a:pt x="13130" y="14878"/>
                  </a:cubicBezTo>
                  <a:cubicBezTo>
                    <a:pt x="13677" y="14393"/>
                    <a:pt x="13987" y="13698"/>
                    <a:pt x="13987" y="12964"/>
                  </a:cubicBezTo>
                  <a:lnTo>
                    <a:pt x="13987" y="8552"/>
                  </a:lnTo>
                  <a:cubicBezTo>
                    <a:pt x="14464" y="8095"/>
                    <a:pt x="14730" y="7438"/>
                    <a:pt x="14673" y="6737"/>
                  </a:cubicBezTo>
                  <a:cubicBezTo>
                    <a:pt x="14630" y="6166"/>
                    <a:pt x="14363" y="5638"/>
                    <a:pt x="13934" y="5247"/>
                  </a:cubicBezTo>
                  <a:cubicBezTo>
                    <a:pt x="13864" y="5186"/>
                    <a:pt x="13792" y="5129"/>
                    <a:pt x="13716" y="5071"/>
                  </a:cubicBezTo>
                  <a:cubicBezTo>
                    <a:pt x="13859" y="4843"/>
                    <a:pt x="13940" y="4566"/>
                    <a:pt x="13940" y="4276"/>
                  </a:cubicBezTo>
                  <a:cubicBezTo>
                    <a:pt x="13940" y="4181"/>
                    <a:pt x="13930" y="4085"/>
                    <a:pt x="13912" y="3995"/>
                  </a:cubicBezTo>
                  <a:cubicBezTo>
                    <a:pt x="14125" y="3839"/>
                    <a:pt x="14297" y="3624"/>
                    <a:pt x="14397" y="3371"/>
                  </a:cubicBezTo>
                  <a:cubicBezTo>
                    <a:pt x="14849" y="3129"/>
                    <a:pt x="15134" y="2653"/>
                    <a:pt x="15134" y="2129"/>
                  </a:cubicBezTo>
                  <a:cubicBezTo>
                    <a:pt x="15134" y="1611"/>
                    <a:pt x="14849" y="1129"/>
                    <a:pt x="14397" y="886"/>
                  </a:cubicBezTo>
                  <a:cubicBezTo>
                    <a:pt x="14187" y="354"/>
                    <a:pt x="13668" y="1"/>
                    <a:pt x="13097" y="1"/>
                  </a:cubicBezTo>
                  <a:cubicBezTo>
                    <a:pt x="12521" y="1"/>
                    <a:pt x="12007" y="354"/>
                    <a:pt x="11798" y="886"/>
                  </a:cubicBezTo>
                  <a:cubicBezTo>
                    <a:pt x="11345" y="1129"/>
                    <a:pt x="11055" y="1611"/>
                    <a:pt x="11055" y="2129"/>
                  </a:cubicBezTo>
                  <a:cubicBezTo>
                    <a:pt x="11055" y="2338"/>
                    <a:pt x="11102" y="2543"/>
                    <a:pt x="11188" y="2725"/>
                  </a:cubicBezTo>
                  <a:lnTo>
                    <a:pt x="11135" y="2701"/>
                  </a:lnTo>
                  <a:lnTo>
                    <a:pt x="11093" y="2586"/>
                  </a:lnTo>
                  <a:cubicBezTo>
                    <a:pt x="10888" y="2020"/>
                    <a:pt x="10350" y="1644"/>
                    <a:pt x="9750" y="1644"/>
                  </a:cubicBezTo>
                  <a:cubicBezTo>
                    <a:pt x="9489" y="1644"/>
                    <a:pt x="9241" y="1714"/>
                    <a:pt x="9027" y="1844"/>
                  </a:cubicBezTo>
                  <a:cubicBezTo>
                    <a:pt x="8951" y="1453"/>
                    <a:pt x="8746" y="1101"/>
                    <a:pt x="8445" y="834"/>
                  </a:cubicBezTo>
                  <a:cubicBezTo>
                    <a:pt x="8104" y="533"/>
                    <a:pt x="7679" y="386"/>
                    <a:pt x="7256" y="386"/>
                  </a:cubicBezTo>
                  <a:cubicBezTo>
                    <a:pt x="6753" y="386"/>
                    <a:pt x="6251" y="594"/>
                    <a:pt x="5894" y="1000"/>
                  </a:cubicBezTo>
                  <a:cubicBezTo>
                    <a:pt x="5628" y="1301"/>
                    <a:pt x="5475" y="1677"/>
                    <a:pt x="5446" y="2072"/>
                  </a:cubicBezTo>
                  <a:lnTo>
                    <a:pt x="4728" y="2072"/>
                  </a:lnTo>
                  <a:cubicBezTo>
                    <a:pt x="4508" y="2072"/>
                    <a:pt x="4290" y="2105"/>
                    <a:pt x="4080" y="2167"/>
                  </a:cubicBezTo>
                  <a:lnTo>
                    <a:pt x="4080" y="2129"/>
                  </a:lnTo>
                  <a:cubicBezTo>
                    <a:pt x="4080" y="1611"/>
                    <a:pt x="3794" y="1129"/>
                    <a:pt x="3343" y="886"/>
                  </a:cubicBezTo>
                  <a:cubicBezTo>
                    <a:pt x="3132" y="354"/>
                    <a:pt x="2614" y="1"/>
                    <a:pt x="2042"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9" name="Google Shape;2599;p62"/>
            <p:cNvSpPr/>
            <p:nvPr/>
          </p:nvSpPr>
          <p:spPr>
            <a:xfrm>
              <a:off x="1498629" y="3481916"/>
              <a:ext cx="206991" cy="294686"/>
            </a:xfrm>
            <a:custGeom>
              <a:avLst/>
              <a:gdLst/>
              <a:ahLst/>
              <a:cxnLst/>
              <a:rect l="l" t="t" r="r" b="b"/>
              <a:pathLst>
                <a:path w="6819" h="9708" extrusionOk="0">
                  <a:moveTo>
                    <a:pt x="3238" y="0"/>
                  </a:moveTo>
                  <a:cubicBezTo>
                    <a:pt x="2866" y="0"/>
                    <a:pt x="2563" y="301"/>
                    <a:pt x="2563" y="676"/>
                  </a:cubicBezTo>
                  <a:lnTo>
                    <a:pt x="2563" y="2999"/>
                  </a:lnTo>
                  <a:cubicBezTo>
                    <a:pt x="2563" y="3190"/>
                    <a:pt x="2486" y="3366"/>
                    <a:pt x="2348" y="3494"/>
                  </a:cubicBezTo>
                  <a:cubicBezTo>
                    <a:pt x="1258" y="4489"/>
                    <a:pt x="1" y="6528"/>
                    <a:pt x="1" y="7903"/>
                  </a:cubicBezTo>
                  <a:cubicBezTo>
                    <a:pt x="96" y="9707"/>
                    <a:pt x="1529" y="9707"/>
                    <a:pt x="3409" y="9707"/>
                  </a:cubicBezTo>
                  <a:cubicBezTo>
                    <a:pt x="5294" y="9707"/>
                    <a:pt x="6819" y="9707"/>
                    <a:pt x="6819" y="7903"/>
                  </a:cubicBezTo>
                  <a:cubicBezTo>
                    <a:pt x="6819" y="6528"/>
                    <a:pt x="5562" y="4489"/>
                    <a:pt x="4471" y="3494"/>
                  </a:cubicBezTo>
                  <a:cubicBezTo>
                    <a:pt x="4334" y="3366"/>
                    <a:pt x="4257" y="3190"/>
                    <a:pt x="4257" y="2999"/>
                  </a:cubicBezTo>
                  <a:lnTo>
                    <a:pt x="4257" y="676"/>
                  </a:lnTo>
                  <a:cubicBezTo>
                    <a:pt x="4257" y="301"/>
                    <a:pt x="3957" y="0"/>
                    <a:pt x="3585" y="0"/>
                  </a:cubicBezTo>
                  <a:close/>
                </a:path>
              </a:pathLst>
            </a:custGeom>
            <a:solidFill>
              <a:srgbClr val="9395E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0" name="Google Shape;2600;p62"/>
            <p:cNvSpPr/>
            <p:nvPr/>
          </p:nvSpPr>
          <p:spPr>
            <a:xfrm>
              <a:off x="1522641" y="3652457"/>
              <a:ext cx="161762" cy="99595"/>
            </a:xfrm>
            <a:custGeom>
              <a:avLst/>
              <a:gdLst/>
              <a:ahLst/>
              <a:cxnLst/>
              <a:rect l="l" t="t" r="r" b="b"/>
              <a:pathLst>
                <a:path w="5329" h="3281" extrusionOk="0">
                  <a:moveTo>
                    <a:pt x="915" y="0"/>
                  </a:moveTo>
                  <a:cubicBezTo>
                    <a:pt x="495" y="675"/>
                    <a:pt x="262" y="1343"/>
                    <a:pt x="166" y="1923"/>
                  </a:cubicBezTo>
                  <a:cubicBezTo>
                    <a:pt x="1" y="3281"/>
                    <a:pt x="1161" y="3237"/>
                    <a:pt x="2618" y="3242"/>
                  </a:cubicBezTo>
                  <a:cubicBezTo>
                    <a:pt x="2740" y="3242"/>
                    <a:pt x="2862" y="3243"/>
                    <a:pt x="2981" y="3243"/>
                  </a:cubicBezTo>
                  <a:cubicBezTo>
                    <a:pt x="4255" y="3243"/>
                    <a:pt x="5329" y="3170"/>
                    <a:pt x="5090" y="1938"/>
                  </a:cubicBezTo>
                  <a:cubicBezTo>
                    <a:pt x="4980" y="1367"/>
                    <a:pt x="4742" y="675"/>
                    <a:pt x="4323" y="0"/>
                  </a:cubicBezTo>
                  <a:close/>
                </a:path>
              </a:pathLst>
            </a:custGeom>
            <a:solidFill>
              <a:srgbClr val="F79C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1" name="Google Shape;2601;p62"/>
            <p:cNvSpPr/>
            <p:nvPr/>
          </p:nvSpPr>
          <p:spPr>
            <a:xfrm>
              <a:off x="1498781" y="3481856"/>
              <a:ext cx="206657" cy="294595"/>
            </a:xfrm>
            <a:custGeom>
              <a:avLst/>
              <a:gdLst/>
              <a:ahLst/>
              <a:cxnLst/>
              <a:rect l="l" t="t" r="r" b="b"/>
              <a:pathLst>
                <a:path w="6808" h="9705" extrusionOk="0">
                  <a:moveTo>
                    <a:pt x="3199" y="1"/>
                  </a:moveTo>
                  <a:cubicBezTo>
                    <a:pt x="3146" y="1"/>
                    <a:pt x="3099" y="9"/>
                    <a:pt x="3048" y="21"/>
                  </a:cubicBezTo>
                  <a:cubicBezTo>
                    <a:pt x="3272" y="92"/>
                    <a:pt x="3419" y="402"/>
                    <a:pt x="3433" y="645"/>
                  </a:cubicBezTo>
                  <a:lnTo>
                    <a:pt x="3433" y="2525"/>
                  </a:lnTo>
                  <a:cubicBezTo>
                    <a:pt x="3419" y="2678"/>
                    <a:pt x="3485" y="2821"/>
                    <a:pt x="3595" y="2920"/>
                  </a:cubicBezTo>
                  <a:cubicBezTo>
                    <a:pt x="4471" y="3730"/>
                    <a:pt x="5494" y="5267"/>
                    <a:pt x="5494" y="6377"/>
                  </a:cubicBezTo>
                  <a:cubicBezTo>
                    <a:pt x="5494" y="7833"/>
                    <a:pt x="4266" y="7833"/>
                    <a:pt x="2747" y="7833"/>
                  </a:cubicBezTo>
                  <a:cubicBezTo>
                    <a:pt x="1495" y="7833"/>
                    <a:pt x="495" y="7833"/>
                    <a:pt x="139" y="7020"/>
                  </a:cubicBezTo>
                  <a:cubicBezTo>
                    <a:pt x="48" y="7329"/>
                    <a:pt x="0" y="7629"/>
                    <a:pt x="0" y="7901"/>
                  </a:cubicBezTo>
                  <a:cubicBezTo>
                    <a:pt x="95" y="9705"/>
                    <a:pt x="1524" y="9705"/>
                    <a:pt x="3404" y="9705"/>
                  </a:cubicBezTo>
                  <a:cubicBezTo>
                    <a:pt x="5285" y="9705"/>
                    <a:pt x="6808" y="9705"/>
                    <a:pt x="6808" y="7901"/>
                  </a:cubicBezTo>
                  <a:cubicBezTo>
                    <a:pt x="6808" y="6530"/>
                    <a:pt x="5551" y="4487"/>
                    <a:pt x="4466" y="3492"/>
                  </a:cubicBezTo>
                  <a:cubicBezTo>
                    <a:pt x="4329" y="3364"/>
                    <a:pt x="4247" y="3188"/>
                    <a:pt x="4252" y="2997"/>
                  </a:cubicBezTo>
                  <a:lnTo>
                    <a:pt x="4252" y="674"/>
                  </a:lnTo>
                  <a:cubicBezTo>
                    <a:pt x="4247" y="305"/>
                    <a:pt x="3951" y="2"/>
                    <a:pt x="3584" y="2"/>
                  </a:cubicBezTo>
                  <a:cubicBezTo>
                    <a:pt x="3581" y="2"/>
                    <a:pt x="3578" y="2"/>
                    <a:pt x="3576" y="2"/>
                  </a:cubicBezTo>
                  <a:lnTo>
                    <a:pt x="3233" y="2"/>
                  </a:lnTo>
                  <a:cubicBezTo>
                    <a:pt x="3221" y="1"/>
                    <a:pt x="3210" y="1"/>
                    <a:pt x="3199"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2" name="Google Shape;2602;p62"/>
            <p:cNvSpPr/>
            <p:nvPr/>
          </p:nvSpPr>
          <p:spPr>
            <a:xfrm>
              <a:off x="1525070" y="3674860"/>
              <a:ext cx="159303" cy="77193"/>
            </a:xfrm>
            <a:custGeom>
              <a:avLst/>
              <a:gdLst/>
              <a:ahLst/>
              <a:cxnLst/>
              <a:rect l="l" t="t" r="r" b="b"/>
              <a:pathLst>
                <a:path w="5248" h="2543" extrusionOk="0">
                  <a:moveTo>
                    <a:pt x="4628" y="0"/>
                  </a:moveTo>
                  <a:lnTo>
                    <a:pt x="4628" y="19"/>
                  </a:lnTo>
                  <a:cubicBezTo>
                    <a:pt x="4628" y="1475"/>
                    <a:pt x="3400" y="1475"/>
                    <a:pt x="1881" y="1475"/>
                  </a:cubicBezTo>
                  <a:cubicBezTo>
                    <a:pt x="1177" y="1475"/>
                    <a:pt x="549" y="1475"/>
                    <a:pt x="72" y="1328"/>
                  </a:cubicBezTo>
                  <a:lnTo>
                    <a:pt x="72" y="1328"/>
                  </a:lnTo>
                  <a:cubicBezTo>
                    <a:pt x="1" y="2543"/>
                    <a:pt x="1134" y="2504"/>
                    <a:pt x="2538" y="2508"/>
                  </a:cubicBezTo>
                  <a:cubicBezTo>
                    <a:pt x="2666" y="2509"/>
                    <a:pt x="2793" y="2510"/>
                    <a:pt x="2918" y="2510"/>
                  </a:cubicBezTo>
                  <a:cubicBezTo>
                    <a:pt x="4184" y="2510"/>
                    <a:pt x="5248" y="2430"/>
                    <a:pt x="5010" y="1200"/>
                  </a:cubicBezTo>
                  <a:cubicBezTo>
                    <a:pt x="4938" y="838"/>
                    <a:pt x="4814" y="429"/>
                    <a:pt x="4628"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3" name="Google Shape;2603;p62"/>
            <p:cNvSpPr/>
            <p:nvPr/>
          </p:nvSpPr>
          <p:spPr>
            <a:xfrm>
              <a:off x="1561649" y="3464553"/>
              <a:ext cx="80957" cy="37033"/>
            </a:xfrm>
            <a:custGeom>
              <a:avLst/>
              <a:gdLst/>
              <a:ahLst/>
              <a:cxnLst/>
              <a:rect l="l" t="t" r="r" b="b"/>
              <a:pathLst>
                <a:path w="2667" h="1220" extrusionOk="0">
                  <a:moveTo>
                    <a:pt x="615" y="1"/>
                  </a:moveTo>
                  <a:cubicBezTo>
                    <a:pt x="276" y="1"/>
                    <a:pt x="1" y="282"/>
                    <a:pt x="6" y="625"/>
                  </a:cubicBezTo>
                  <a:cubicBezTo>
                    <a:pt x="15" y="953"/>
                    <a:pt x="305" y="1220"/>
                    <a:pt x="629" y="1220"/>
                  </a:cubicBezTo>
                  <a:lnTo>
                    <a:pt x="2047" y="1220"/>
                  </a:lnTo>
                  <a:cubicBezTo>
                    <a:pt x="2390" y="1220"/>
                    <a:pt x="2667" y="939"/>
                    <a:pt x="2657" y="596"/>
                  </a:cubicBezTo>
                  <a:cubicBezTo>
                    <a:pt x="2647" y="267"/>
                    <a:pt x="2362" y="1"/>
                    <a:pt x="2034" y="1"/>
                  </a:cubicBezTo>
                  <a:close/>
                </a:path>
              </a:pathLst>
            </a:custGeom>
            <a:solidFill>
              <a:srgbClr val="A3E9D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4" name="Google Shape;2604;p62"/>
            <p:cNvSpPr/>
            <p:nvPr/>
          </p:nvSpPr>
          <p:spPr>
            <a:xfrm>
              <a:off x="1753864" y="3570344"/>
              <a:ext cx="59557" cy="206384"/>
            </a:xfrm>
            <a:custGeom>
              <a:avLst/>
              <a:gdLst/>
              <a:ahLst/>
              <a:cxnLst/>
              <a:rect l="l" t="t" r="r" b="b"/>
              <a:pathLst>
                <a:path w="1962" h="6799" extrusionOk="0">
                  <a:moveTo>
                    <a:pt x="0" y="1"/>
                  </a:moveTo>
                  <a:lnTo>
                    <a:pt x="0" y="5804"/>
                  </a:lnTo>
                  <a:cubicBezTo>
                    <a:pt x="0" y="6313"/>
                    <a:pt x="386" y="6751"/>
                    <a:pt x="890" y="6794"/>
                  </a:cubicBezTo>
                  <a:cubicBezTo>
                    <a:pt x="921" y="6797"/>
                    <a:pt x="952" y="6799"/>
                    <a:pt x="982" y="6799"/>
                  </a:cubicBezTo>
                  <a:cubicBezTo>
                    <a:pt x="1526" y="6799"/>
                    <a:pt x="1962" y="6360"/>
                    <a:pt x="1962" y="5819"/>
                  </a:cubicBezTo>
                  <a:lnTo>
                    <a:pt x="1962" y="1"/>
                  </a:lnTo>
                  <a:close/>
                </a:path>
              </a:pathLst>
            </a:custGeom>
            <a:solidFill>
              <a:srgbClr val="9395E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5" name="Google Shape;2605;p62"/>
            <p:cNvSpPr/>
            <p:nvPr/>
          </p:nvSpPr>
          <p:spPr>
            <a:xfrm>
              <a:off x="1730429" y="3542598"/>
              <a:ext cx="104239" cy="41070"/>
            </a:xfrm>
            <a:custGeom>
              <a:avLst/>
              <a:gdLst/>
              <a:ahLst/>
              <a:cxnLst/>
              <a:rect l="l" t="t" r="r" b="b"/>
              <a:pathLst>
                <a:path w="3434" h="1353" extrusionOk="0">
                  <a:moveTo>
                    <a:pt x="743" y="1"/>
                  </a:moveTo>
                  <a:cubicBezTo>
                    <a:pt x="330" y="1"/>
                    <a:pt x="1" y="376"/>
                    <a:pt x="77" y="805"/>
                  </a:cubicBezTo>
                  <a:cubicBezTo>
                    <a:pt x="134" y="1105"/>
                    <a:pt x="444" y="1352"/>
                    <a:pt x="748" y="1352"/>
                  </a:cubicBezTo>
                  <a:lnTo>
                    <a:pt x="2758" y="1352"/>
                  </a:lnTo>
                  <a:cubicBezTo>
                    <a:pt x="3134" y="1352"/>
                    <a:pt x="3433" y="1048"/>
                    <a:pt x="3433" y="677"/>
                  </a:cubicBezTo>
                  <a:cubicBezTo>
                    <a:pt x="3433" y="306"/>
                    <a:pt x="3134" y="1"/>
                    <a:pt x="2758" y="1"/>
                  </a:cubicBezTo>
                  <a:close/>
                </a:path>
              </a:pathLst>
            </a:custGeom>
            <a:solidFill>
              <a:srgbClr val="A3E9D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6" name="Google Shape;2606;p62"/>
            <p:cNvSpPr/>
            <p:nvPr/>
          </p:nvSpPr>
          <p:spPr>
            <a:xfrm>
              <a:off x="1783340" y="3583640"/>
              <a:ext cx="35303" cy="193119"/>
            </a:xfrm>
            <a:custGeom>
              <a:avLst/>
              <a:gdLst/>
              <a:ahLst/>
              <a:cxnLst/>
              <a:rect l="l" t="t" r="r" b="b"/>
              <a:pathLst>
                <a:path w="1163" h="6362" extrusionOk="0">
                  <a:moveTo>
                    <a:pt x="0" y="0"/>
                  </a:moveTo>
                  <a:lnTo>
                    <a:pt x="0" y="6361"/>
                  </a:lnTo>
                  <a:lnTo>
                    <a:pt x="143" y="6361"/>
                  </a:lnTo>
                  <a:cubicBezTo>
                    <a:pt x="705" y="6361"/>
                    <a:pt x="1162" y="5909"/>
                    <a:pt x="1162" y="5348"/>
                  </a:cubicBezTo>
                  <a:lnTo>
                    <a:pt x="1162" y="0"/>
                  </a:lnTo>
                  <a:close/>
                </a:path>
              </a:pathLst>
            </a:custGeom>
            <a:solidFill>
              <a:srgbClr val="363535">
                <a:alpha val="1563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7" name="Google Shape;2607;p62"/>
            <p:cNvSpPr/>
            <p:nvPr/>
          </p:nvSpPr>
          <p:spPr>
            <a:xfrm>
              <a:off x="1521336" y="3647813"/>
              <a:ext cx="162885" cy="107851"/>
            </a:xfrm>
            <a:custGeom>
              <a:avLst/>
              <a:gdLst/>
              <a:ahLst/>
              <a:cxnLst/>
              <a:rect l="l" t="t" r="r" b="b"/>
              <a:pathLst>
                <a:path w="5366" h="3553" extrusionOk="0">
                  <a:moveTo>
                    <a:pt x="4276" y="305"/>
                  </a:moveTo>
                  <a:cubicBezTo>
                    <a:pt x="4704" y="1015"/>
                    <a:pt x="4894" y="1676"/>
                    <a:pt x="4975" y="2114"/>
                  </a:cubicBezTo>
                  <a:cubicBezTo>
                    <a:pt x="5042" y="2447"/>
                    <a:pt x="5004" y="2691"/>
                    <a:pt x="4865" y="2857"/>
                  </a:cubicBezTo>
                  <a:cubicBezTo>
                    <a:pt x="4578" y="3205"/>
                    <a:pt x="3845" y="3239"/>
                    <a:pt x="3034" y="3239"/>
                  </a:cubicBezTo>
                  <a:cubicBezTo>
                    <a:pt x="2945" y="3239"/>
                    <a:pt x="2856" y="3239"/>
                    <a:pt x="2766" y="3238"/>
                  </a:cubicBezTo>
                  <a:lnTo>
                    <a:pt x="2523" y="3238"/>
                  </a:lnTo>
                  <a:cubicBezTo>
                    <a:pt x="1619" y="3234"/>
                    <a:pt x="843" y="3234"/>
                    <a:pt x="519" y="2871"/>
                  </a:cubicBezTo>
                  <a:cubicBezTo>
                    <a:pt x="371" y="2700"/>
                    <a:pt x="319" y="2447"/>
                    <a:pt x="362" y="2096"/>
                  </a:cubicBezTo>
                  <a:cubicBezTo>
                    <a:pt x="457" y="1509"/>
                    <a:pt x="690" y="891"/>
                    <a:pt x="1043" y="305"/>
                  </a:cubicBezTo>
                  <a:close/>
                  <a:moveTo>
                    <a:pt x="958" y="0"/>
                  </a:moveTo>
                  <a:cubicBezTo>
                    <a:pt x="905" y="0"/>
                    <a:pt x="852" y="29"/>
                    <a:pt x="824" y="72"/>
                  </a:cubicBezTo>
                  <a:cubicBezTo>
                    <a:pt x="429" y="720"/>
                    <a:pt x="162" y="1400"/>
                    <a:pt x="57" y="2052"/>
                  </a:cubicBezTo>
                  <a:lnTo>
                    <a:pt x="57" y="2057"/>
                  </a:lnTo>
                  <a:cubicBezTo>
                    <a:pt x="0" y="2505"/>
                    <a:pt x="77" y="2838"/>
                    <a:pt x="286" y="3080"/>
                  </a:cubicBezTo>
                  <a:cubicBezTo>
                    <a:pt x="701" y="3548"/>
                    <a:pt x="1543" y="3548"/>
                    <a:pt x="2523" y="3552"/>
                  </a:cubicBezTo>
                  <a:lnTo>
                    <a:pt x="3014" y="3552"/>
                  </a:lnTo>
                  <a:cubicBezTo>
                    <a:pt x="3909" y="3552"/>
                    <a:pt x="4728" y="3519"/>
                    <a:pt x="5109" y="3056"/>
                  </a:cubicBezTo>
                  <a:cubicBezTo>
                    <a:pt x="5309" y="2814"/>
                    <a:pt x="5366" y="2491"/>
                    <a:pt x="5280" y="2062"/>
                  </a:cubicBezTo>
                  <a:cubicBezTo>
                    <a:pt x="5190" y="1586"/>
                    <a:pt x="4975" y="852"/>
                    <a:pt x="4494" y="72"/>
                  </a:cubicBezTo>
                  <a:cubicBezTo>
                    <a:pt x="4465" y="29"/>
                    <a:pt x="4419" y="0"/>
                    <a:pt x="4366" y="0"/>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8" name="Google Shape;2608;p62"/>
            <p:cNvSpPr/>
            <p:nvPr/>
          </p:nvSpPr>
          <p:spPr>
            <a:xfrm>
              <a:off x="1490373" y="3456478"/>
              <a:ext cx="222897" cy="327773"/>
            </a:xfrm>
            <a:custGeom>
              <a:avLst/>
              <a:gdLst/>
              <a:ahLst/>
              <a:cxnLst/>
              <a:rect l="l" t="t" r="r" b="b"/>
              <a:pathLst>
                <a:path w="7343" h="10798" extrusionOk="0">
                  <a:moveTo>
                    <a:pt x="4382" y="515"/>
                  </a:moveTo>
                  <a:cubicBezTo>
                    <a:pt x="4571" y="515"/>
                    <a:pt x="4738" y="662"/>
                    <a:pt x="4743" y="853"/>
                  </a:cubicBezTo>
                  <a:cubicBezTo>
                    <a:pt x="4753" y="1053"/>
                    <a:pt x="4591" y="1219"/>
                    <a:pt x="4391" y="1219"/>
                  </a:cubicBezTo>
                  <a:lnTo>
                    <a:pt x="2977" y="1219"/>
                  </a:lnTo>
                  <a:cubicBezTo>
                    <a:pt x="2787" y="1219"/>
                    <a:pt x="2624" y="1071"/>
                    <a:pt x="2615" y="881"/>
                  </a:cubicBezTo>
                  <a:cubicBezTo>
                    <a:pt x="2611" y="681"/>
                    <a:pt x="2772" y="515"/>
                    <a:pt x="2967" y="515"/>
                  </a:cubicBezTo>
                  <a:close/>
                  <a:moveTo>
                    <a:pt x="4263" y="1733"/>
                  </a:moveTo>
                  <a:lnTo>
                    <a:pt x="4263" y="3828"/>
                  </a:lnTo>
                  <a:cubicBezTo>
                    <a:pt x="4263" y="4090"/>
                    <a:pt x="4371" y="4338"/>
                    <a:pt x="4562" y="4514"/>
                  </a:cubicBezTo>
                  <a:cubicBezTo>
                    <a:pt x="5628" y="5494"/>
                    <a:pt x="6823" y="7465"/>
                    <a:pt x="6823" y="8731"/>
                  </a:cubicBezTo>
                  <a:cubicBezTo>
                    <a:pt x="6823" y="9455"/>
                    <a:pt x="6577" y="9860"/>
                    <a:pt x="5995" y="10069"/>
                  </a:cubicBezTo>
                  <a:cubicBezTo>
                    <a:pt x="5419" y="10279"/>
                    <a:pt x="4571" y="10279"/>
                    <a:pt x="3672" y="10279"/>
                  </a:cubicBezTo>
                  <a:cubicBezTo>
                    <a:pt x="2749" y="10279"/>
                    <a:pt x="1949" y="10279"/>
                    <a:pt x="1387" y="10069"/>
                  </a:cubicBezTo>
                  <a:cubicBezTo>
                    <a:pt x="829" y="9864"/>
                    <a:pt x="563" y="9445"/>
                    <a:pt x="521" y="8726"/>
                  </a:cubicBezTo>
                  <a:cubicBezTo>
                    <a:pt x="525" y="7460"/>
                    <a:pt x="1715" y="5490"/>
                    <a:pt x="2787" y="4514"/>
                  </a:cubicBezTo>
                  <a:cubicBezTo>
                    <a:pt x="2972" y="4338"/>
                    <a:pt x="3081" y="4090"/>
                    <a:pt x="3081" y="3828"/>
                  </a:cubicBezTo>
                  <a:lnTo>
                    <a:pt x="3081" y="1733"/>
                  </a:lnTo>
                  <a:close/>
                  <a:moveTo>
                    <a:pt x="2963" y="1"/>
                  </a:moveTo>
                  <a:cubicBezTo>
                    <a:pt x="2510" y="1"/>
                    <a:pt x="2120" y="343"/>
                    <a:pt x="2082" y="796"/>
                  </a:cubicBezTo>
                  <a:cubicBezTo>
                    <a:pt x="2053" y="1167"/>
                    <a:pt x="2258" y="1495"/>
                    <a:pt x="2567" y="1647"/>
                  </a:cubicBezTo>
                  <a:lnTo>
                    <a:pt x="2567" y="3833"/>
                  </a:lnTo>
                  <a:cubicBezTo>
                    <a:pt x="2567" y="3952"/>
                    <a:pt x="2520" y="4061"/>
                    <a:pt x="2435" y="4138"/>
                  </a:cubicBezTo>
                  <a:cubicBezTo>
                    <a:pt x="1263" y="5213"/>
                    <a:pt x="1" y="7318"/>
                    <a:pt x="1" y="8737"/>
                  </a:cubicBezTo>
                  <a:cubicBezTo>
                    <a:pt x="1" y="8741"/>
                    <a:pt x="1" y="8746"/>
                    <a:pt x="7" y="8750"/>
                  </a:cubicBezTo>
                  <a:cubicBezTo>
                    <a:pt x="53" y="9679"/>
                    <a:pt x="444" y="10269"/>
                    <a:pt x="1206" y="10555"/>
                  </a:cubicBezTo>
                  <a:cubicBezTo>
                    <a:pt x="1853" y="10798"/>
                    <a:pt x="2696" y="10798"/>
                    <a:pt x="3672" y="10798"/>
                  </a:cubicBezTo>
                  <a:cubicBezTo>
                    <a:pt x="4619" y="10798"/>
                    <a:pt x="5514" y="10798"/>
                    <a:pt x="6177" y="10555"/>
                  </a:cubicBezTo>
                  <a:cubicBezTo>
                    <a:pt x="6962" y="10269"/>
                    <a:pt x="7342" y="9674"/>
                    <a:pt x="7342" y="8737"/>
                  </a:cubicBezTo>
                  <a:cubicBezTo>
                    <a:pt x="7342" y="7318"/>
                    <a:pt x="6085" y="5213"/>
                    <a:pt x="4909" y="4138"/>
                  </a:cubicBezTo>
                  <a:cubicBezTo>
                    <a:pt x="4824" y="4061"/>
                    <a:pt x="4777" y="3952"/>
                    <a:pt x="4777" y="3833"/>
                  </a:cubicBezTo>
                  <a:lnTo>
                    <a:pt x="4777" y="1647"/>
                  </a:lnTo>
                  <a:cubicBezTo>
                    <a:pt x="5085" y="1495"/>
                    <a:pt x="5291" y="1167"/>
                    <a:pt x="5263" y="796"/>
                  </a:cubicBezTo>
                  <a:cubicBezTo>
                    <a:pt x="5224" y="343"/>
                    <a:pt x="4834" y="1"/>
                    <a:pt x="4382" y="1"/>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9" name="Google Shape;2609;p62"/>
            <p:cNvSpPr/>
            <p:nvPr/>
          </p:nvSpPr>
          <p:spPr>
            <a:xfrm>
              <a:off x="1723629" y="3535070"/>
              <a:ext cx="119417" cy="249154"/>
            </a:xfrm>
            <a:custGeom>
              <a:avLst/>
              <a:gdLst/>
              <a:ahLst/>
              <a:cxnLst/>
              <a:rect l="l" t="t" r="r" b="b"/>
              <a:pathLst>
                <a:path w="3934" h="8208" extrusionOk="0">
                  <a:moveTo>
                    <a:pt x="2977" y="515"/>
                  </a:moveTo>
                  <a:cubicBezTo>
                    <a:pt x="3177" y="515"/>
                    <a:pt x="3353" y="653"/>
                    <a:pt x="3395" y="848"/>
                  </a:cubicBezTo>
                  <a:cubicBezTo>
                    <a:pt x="3448" y="1115"/>
                    <a:pt x="3244" y="1353"/>
                    <a:pt x="2986" y="1353"/>
                  </a:cubicBezTo>
                  <a:lnTo>
                    <a:pt x="972" y="1353"/>
                  </a:lnTo>
                  <a:cubicBezTo>
                    <a:pt x="772" y="1353"/>
                    <a:pt x="596" y="1215"/>
                    <a:pt x="554" y="1020"/>
                  </a:cubicBezTo>
                  <a:cubicBezTo>
                    <a:pt x="501" y="754"/>
                    <a:pt x="706" y="515"/>
                    <a:pt x="967" y="515"/>
                  </a:cubicBezTo>
                  <a:close/>
                  <a:moveTo>
                    <a:pt x="2692" y="1868"/>
                  </a:moveTo>
                  <a:lnTo>
                    <a:pt x="2692" y="6970"/>
                  </a:lnTo>
                  <a:cubicBezTo>
                    <a:pt x="2692" y="7370"/>
                    <a:pt x="2367" y="7695"/>
                    <a:pt x="1967" y="7695"/>
                  </a:cubicBezTo>
                  <a:cubicBezTo>
                    <a:pt x="1567" y="7695"/>
                    <a:pt x="1244" y="7370"/>
                    <a:pt x="1244" y="6970"/>
                  </a:cubicBezTo>
                  <a:lnTo>
                    <a:pt x="1244" y="5885"/>
                  </a:lnTo>
                  <a:lnTo>
                    <a:pt x="1967" y="5885"/>
                  </a:lnTo>
                  <a:cubicBezTo>
                    <a:pt x="2092" y="5885"/>
                    <a:pt x="2200" y="5799"/>
                    <a:pt x="2224" y="5676"/>
                  </a:cubicBezTo>
                  <a:cubicBezTo>
                    <a:pt x="2253" y="5514"/>
                    <a:pt x="2129" y="5371"/>
                    <a:pt x="1972" y="5371"/>
                  </a:cubicBezTo>
                  <a:lnTo>
                    <a:pt x="1244" y="5371"/>
                  </a:lnTo>
                  <a:lnTo>
                    <a:pt x="1263" y="4819"/>
                  </a:lnTo>
                  <a:lnTo>
                    <a:pt x="1987" y="4819"/>
                  </a:lnTo>
                  <a:cubicBezTo>
                    <a:pt x="2110" y="4819"/>
                    <a:pt x="2220" y="4733"/>
                    <a:pt x="2244" y="4610"/>
                  </a:cubicBezTo>
                  <a:cubicBezTo>
                    <a:pt x="2272" y="4448"/>
                    <a:pt x="2149" y="4305"/>
                    <a:pt x="1991" y="4305"/>
                  </a:cubicBezTo>
                  <a:lnTo>
                    <a:pt x="1263" y="4305"/>
                  </a:lnTo>
                  <a:lnTo>
                    <a:pt x="1263" y="3753"/>
                  </a:lnTo>
                  <a:lnTo>
                    <a:pt x="1987" y="3753"/>
                  </a:lnTo>
                  <a:cubicBezTo>
                    <a:pt x="2110" y="3753"/>
                    <a:pt x="2220" y="3667"/>
                    <a:pt x="2244" y="3543"/>
                  </a:cubicBezTo>
                  <a:cubicBezTo>
                    <a:pt x="2272" y="3382"/>
                    <a:pt x="2149" y="3239"/>
                    <a:pt x="1991" y="3239"/>
                  </a:cubicBezTo>
                  <a:lnTo>
                    <a:pt x="1244" y="3239"/>
                  </a:lnTo>
                  <a:lnTo>
                    <a:pt x="1244" y="1868"/>
                  </a:lnTo>
                  <a:close/>
                  <a:moveTo>
                    <a:pt x="972" y="1"/>
                  </a:moveTo>
                  <a:cubicBezTo>
                    <a:pt x="486" y="1"/>
                    <a:pt x="73" y="367"/>
                    <a:pt x="35" y="853"/>
                  </a:cubicBezTo>
                  <a:cubicBezTo>
                    <a:pt x="1" y="1320"/>
                    <a:pt x="306" y="1720"/>
                    <a:pt x="730" y="1824"/>
                  </a:cubicBezTo>
                  <a:lnTo>
                    <a:pt x="730" y="6957"/>
                  </a:lnTo>
                  <a:cubicBezTo>
                    <a:pt x="730" y="7585"/>
                    <a:pt x="1196" y="8128"/>
                    <a:pt x="1824" y="8199"/>
                  </a:cubicBezTo>
                  <a:cubicBezTo>
                    <a:pt x="1873" y="8204"/>
                    <a:pt x="1922" y="8207"/>
                    <a:pt x="1970" y="8207"/>
                  </a:cubicBezTo>
                  <a:cubicBezTo>
                    <a:pt x="2652" y="8207"/>
                    <a:pt x="3206" y="7652"/>
                    <a:pt x="3206" y="6970"/>
                  </a:cubicBezTo>
                  <a:lnTo>
                    <a:pt x="3206" y="1824"/>
                  </a:lnTo>
                  <a:cubicBezTo>
                    <a:pt x="3629" y="1715"/>
                    <a:pt x="3934" y="1315"/>
                    <a:pt x="3896" y="853"/>
                  </a:cubicBezTo>
                  <a:cubicBezTo>
                    <a:pt x="3857" y="367"/>
                    <a:pt x="3443" y="1"/>
                    <a:pt x="2958" y="1"/>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0" name="Google Shape;2610;p62"/>
            <p:cNvSpPr/>
            <p:nvPr/>
          </p:nvSpPr>
          <p:spPr>
            <a:xfrm>
              <a:off x="1637661" y="3675406"/>
              <a:ext cx="9289" cy="18699"/>
            </a:xfrm>
            <a:custGeom>
              <a:avLst/>
              <a:gdLst/>
              <a:ahLst/>
              <a:cxnLst/>
              <a:rect l="l" t="t" r="r" b="b"/>
              <a:pathLst>
                <a:path w="306" h="616" extrusionOk="0">
                  <a:moveTo>
                    <a:pt x="155" y="0"/>
                  </a:moveTo>
                  <a:cubicBezTo>
                    <a:pt x="72" y="0"/>
                    <a:pt x="0" y="71"/>
                    <a:pt x="0" y="154"/>
                  </a:cubicBezTo>
                  <a:lnTo>
                    <a:pt x="0" y="462"/>
                  </a:lnTo>
                  <a:cubicBezTo>
                    <a:pt x="0" y="545"/>
                    <a:pt x="72" y="615"/>
                    <a:pt x="155" y="615"/>
                  </a:cubicBezTo>
                  <a:cubicBezTo>
                    <a:pt x="157" y="615"/>
                    <a:pt x="160" y="615"/>
                    <a:pt x="163" y="615"/>
                  </a:cubicBezTo>
                  <a:cubicBezTo>
                    <a:pt x="244" y="611"/>
                    <a:pt x="305" y="539"/>
                    <a:pt x="305" y="458"/>
                  </a:cubicBezTo>
                  <a:lnTo>
                    <a:pt x="305" y="163"/>
                  </a:lnTo>
                  <a:cubicBezTo>
                    <a:pt x="305" y="82"/>
                    <a:pt x="244" y="11"/>
                    <a:pt x="163" y="1"/>
                  </a:cubicBezTo>
                  <a:cubicBezTo>
                    <a:pt x="160" y="0"/>
                    <a:pt x="157" y="0"/>
                    <a:pt x="155" y="0"/>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1" name="Google Shape;2611;p62"/>
            <p:cNvSpPr/>
            <p:nvPr/>
          </p:nvSpPr>
          <p:spPr>
            <a:xfrm>
              <a:off x="1612829" y="3709071"/>
              <a:ext cx="9258" cy="18547"/>
            </a:xfrm>
            <a:custGeom>
              <a:avLst/>
              <a:gdLst/>
              <a:ahLst/>
              <a:cxnLst/>
              <a:rect l="l" t="t" r="r" b="b"/>
              <a:pathLst>
                <a:path w="305" h="611" extrusionOk="0">
                  <a:moveTo>
                    <a:pt x="146" y="0"/>
                  </a:moveTo>
                  <a:cubicBezTo>
                    <a:pt x="67" y="0"/>
                    <a:pt x="0" y="68"/>
                    <a:pt x="0" y="148"/>
                  </a:cubicBezTo>
                  <a:lnTo>
                    <a:pt x="0" y="458"/>
                  </a:lnTo>
                  <a:cubicBezTo>
                    <a:pt x="0" y="541"/>
                    <a:pt x="70" y="610"/>
                    <a:pt x="152" y="610"/>
                  </a:cubicBezTo>
                  <a:cubicBezTo>
                    <a:pt x="155" y="610"/>
                    <a:pt x="158" y="610"/>
                    <a:pt x="161" y="610"/>
                  </a:cubicBezTo>
                  <a:cubicBezTo>
                    <a:pt x="242" y="605"/>
                    <a:pt x="304" y="535"/>
                    <a:pt x="304" y="453"/>
                  </a:cubicBezTo>
                  <a:lnTo>
                    <a:pt x="304" y="159"/>
                  </a:lnTo>
                  <a:cubicBezTo>
                    <a:pt x="304" y="78"/>
                    <a:pt x="242" y="6"/>
                    <a:pt x="161" y="1"/>
                  </a:cubicBezTo>
                  <a:cubicBezTo>
                    <a:pt x="156" y="0"/>
                    <a:pt x="151" y="0"/>
                    <a:pt x="146" y="0"/>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2" name="Google Shape;2612;p62"/>
            <p:cNvSpPr/>
            <p:nvPr/>
          </p:nvSpPr>
          <p:spPr>
            <a:xfrm>
              <a:off x="1566263" y="3675406"/>
              <a:ext cx="31994" cy="31964"/>
            </a:xfrm>
            <a:custGeom>
              <a:avLst/>
              <a:gdLst/>
              <a:ahLst/>
              <a:cxnLst/>
              <a:rect l="l" t="t" r="r" b="b"/>
              <a:pathLst>
                <a:path w="1054" h="1053" extrusionOk="0">
                  <a:moveTo>
                    <a:pt x="524" y="306"/>
                  </a:moveTo>
                  <a:cubicBezTo>
                    <a:pt x="649" y="306"/>
                    <a:pt x="744" y="405"/>
                    <a:pt x="744" y="525"/>
                  </a:cubicBezTo>
                  <a:cubicBezTo>
                    <a:pt x="744" y="648"/>
                    <a:pt x="649" y="743"/>
                    <a:pt x="524" y="743"/>
                  </a:cubicBezTo>
                  <a:cubicBezTo>
                    <a:pt x="405" y="743"/>
                    <a:pt x="306" y="648"/>
                    <a:pt x="306" y="525"/>
                  </a:cubicBezTo>
                  <a:cubicBezTo>
                    <a:pt x="306" y="405"/>
                    <a:pt x="405" y="306"/>
                    <a:pt x="524" y="306"/>
                  </a:cubicBezTo>
                  <a:close/>
                  <a:moveTo>
                    <a:pt x="524" y="1"/>
                  </a:moveTo>
                  <a:cubicBezTo>
                    <a:pt x="239" y="1"/>
                    <a:pt x="1" y="234"/>
                    <a:pt x="1" y="525"/>
                  </a:cubicBezTo>
                  <a:cubicBezTo>
                    <a:pt x="1" y="815"/>
                    <a:pt x="239" y="1053"/>
                    <a:pt x="524" y="1053"/>
                  </a:cubicBezTo>
                  <a:cubicBezTo>
                    <a:pt x="814" y="1053"/>
                    <a:pt x="1053" y="815"/>
                    <a:pt x="1053" y="525"/>
                  </a:cubicBezTo>
                  <a:cubicBezTo>
                    <a:pt x="1053" y="234"/>
                    <a:pt x="814" y="1"/>
                    <a:pt x="524" y="1"/>
                  </a:cubicBezTo>
                  <a:close/>
                </a:path>
              </a:pathLst>
            </a:custGeom>
            <a:solidFill>
              <a:srgbClr val="363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3" name="Google Shape;2613;p62"/>
            <p:cNvSpPr/>
            <p:nvPr/>
          </p:nvSpPr>
          <p:spPr>
            <a:xfrm>
              <a:off x="1561345" y="3607894"/>
              <a:ext cx="28777" cy="28959"/>
            </a:xfrm>
            <a:custGeom>
              <a:avLst/>
              <a:gdLst/>
              <a:ahLst/>
              <a:cxnLst/>
              <a:rect l="l" t="t" r="r" b="b"/>
              <a:pathLst>
                <a:path w="948" h="954" extrusionOk="0">
                  <a:moveTo>
                    <a:pt x="665" y="1"/>
                  </a:moveTo>
                  <a:cubicBezTo>
                    <a:pt x="597" y="1"/>
                    <a:pt x="529" y="28"/>
                    <a:pt x="477" y="82"/>
                  </a:cubicBezTo>
                  <a:cubicBezTo>
                    <a:pt x="339" y="230"/>
                    <a:pt x="211" y="387"/>
                    <a:pt x="86" y="544"/>
                  </a:cubicBezTo>
                  <a:cubicBezTo>
                    <a:pt x="1" y="658"/>
                    <a:pt x="25" y="820"/>
                    <a:pt x="139" y="906"/>
                  </a:cubicBezTo>
                  <a:cubicBezTo>
                    <a:pt x="182" y="939"/>
                    <a:pt x="239" y="954"/>
                    <a:pt x="291" y="954"/>
                  </a:cubicBezTo>
                  <a:cubicBezTo>
                    <a:pt x="367" y="954"/>
                    <a:pt x="444" y="921"/>
                    <a:pt x="497" y="853"/>
                  </a:cubicBezTo>
                  <a:cubicBezTo>
                    <a:pt x="605" y="706"/>
                    <a:pt x="725" y="568"/>
                    <a:pt x="848" y="435"/>
                  </a:cubicBezTo>
                  <a:cubicBezTo>
                    <a:pt x="948" y="330"/>
                    <a:pt x="943" y="168"/>
                    <a:pt x="839" y="73"/>
                  </a:cubicBezTo>
                  <a:cubicBezTo>
                    <a:pt x="791" y="25"/>
                    <a:pt x="728" y="1"/>
                    <a:pt x="66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4" name="Google Shape;2614;p62"/>
            <p:cNvSpPr/>
            <p:nvPr/>
          </p:nvSpPr>
          <p:spPr>
            <a:xfrm>
              <a:off x="1588544" y="3592231"/>
              <a:ext cx="19518" cy="17029"/>
            </a:xfrm>
            <a:custGeom>
              <a:avLst/>
              <a:gdLst/>
              <a:ahLst/>
              <a:cxnLst/>
              <a:rect l="l" t="t" r="r" b="b"/>
              <a:pathLst>
                <a:path w="643" h="561" extrusionOk="0">
                  <a:moveTo>
                    <a:pt x="352" y="0"/>
                  </a:moveTo>
                  <a:cubicBezTo>
                    <a:pt x="301" y="0"/>
                    <a:pt x="250" y="15"/>
                    <a:pt x="205" y="46"/>
                  </a:cubicBezTo>
                  <a:cubicBezTo>
                    <a:pt x="181" y="60"/>
                    <a:pt x="157" y="79"/>
                    <a:pt x="133" y="99"/>
                  </a:cubicBezTo>
                  <a:cubicBezTo>
                    <a:pt x="19" y="185"/>
                    <a:pt x="0" y="346"/>
                    <a:pt x="86" y="455"/>
                  </a:cubicBezTo>
                  <a:cubicBezTo>
                    <a:pt x="133" y="523"/>
                    <a:pt x="210" y="560"/>
                    <a:pt x="286" y="560"/>
                  </a:cubicBezTo>
                  <a:cubicBezTo>
                    <a:pt x="366" y="560"/>
                    <a:pt x="438" y="512"/>
                    <a:pt x="495" y="466"/>
                  </a:cubicBezTo>
                  <a:cubicBezTo>
                    <a:pt x="614" y="385"/>
                    <a:pt x="643" y="227"/>
                    <a:pt x="561" y="113"/>
                  </a:cubicBezTo>
                  <a:cubicBezTo>
                    <a:pt x="511" y="39"/>
                    <a:pt x="433" y="0"/>
                    <a:pt x="35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5" name="Google Shape;2615;p62"/>
            <p:cNvSpPr/>
            <p:nvPr/>
          </p:nvSpPr>
          <p:spPr>
            <a:xfrm>
              <a:off x="1640848" y="3405267"/>
              <a:ext cx="32116" cy="28868"/>
            </a:xfrm>
            <a:custGeom>
              <a:avLst/>
              <a:gdLst/>
              <a:ahLst/>
              <a:cxnLst/>
              <a:rect l="l" t="t" r="r" b="b"/>
              <a:pathLst>
                <a:path w="1058" h="951" extrusionOk="0">
                  <a:moveTo>
                    <a:pt x="530" y="0"/>
                  </a:moveTo>
                  <a:cubicBezTo>
                    <a:pt x="398" y="0"/>
                    <a:pt x="267" y="55"/>
                    <a:pt x="172" y="163"/>
                  </a:cubicBezTo>
                  <a:cubicBezTo>
                    <a:pt x="0" y="359"/>
                    <a:pt x="20" y="659"/>
                    <a:pt x="214" y="831"/>
                  </a:cubicBezTo>
                  <a:cubicBezTo>
                    <a:pt x="306" y="911"/>
                    <a:pt x="419" y="951"/>
                    <a:pt x="530" y="951"/>
                  </a:cubicBezTo>
                  <a:cubicBezTo>
                    <a:pt x="662" y="951"/>
                    <a:pt x="793" y="895"/>
                    <a:pt x="886" y="787"/>
                  </a:cubicBezTo>
                  <a:cubicBezTo>
                    <a:pt x="1057" y="592"/>
                    <a:pt x="1038" y="292"/>
                    <a:pt x="843" y="121"/>
                  </a:cubicBezTo>
                  <a:cubicBezTo>
                    <a:pt x="753" y="40"/>
                    <a:pt x="641" y="0"/>
                    <a:pt x="5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6" name="Google Shape;2616;p62"/>
            <p:cNvSpPr/>
            <p:nvPr/>
          </p:nvSpPr>
          <p:spPr>
            <a:xfrm>
              <a:off x="1807200" y="3476847"/>
              <a:ext cx="12294" cy="12172"/>
            </a:xfrm>
            <a:custGeom>
              <a:avLst/>
              <a:gdLst/>
              <a:ahLst/>
              <a:cxnLst/>
              <a:rect l="l" t="t" r="r" b="b"/>
              <a:pathLst>
                <a:path w="405" h="401" extrusionOk="0">
                  <a:moveTo>
                    <a:pt x="205" y="0"/>
                  </a:moveTo>
                  <a:cubicBezTo>
                    <a:pt x="91" y="0"/>
                    <a:pt x="0" y="86"/>
                    <a:pt x="0" y="200"/>
                  </a:cubicBezTo>
                  <a:cubicBezTo>
                    <a:pt x="0" y="310"/>
                    <a:pt x="91" y="400"/>
                    <a:pt x="205" y="400"/>
                  </a:cubicBezTo>
                  <a:cubicBezTo>
                    <a:pt x="315" y="400"/>
                    <a:pt x="405" y="310"/>
                    <a:pt x="405" y="200"/>
                  </a:cubicBezTo>
                  <a:cubicBezTo>
                    <a:pt x="405" y="86"/>
                    <a:pt x="315" y="0"/>
                    <a:pt x="20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7" name="Google Shape;2617;p62"/>
            <p:cNvSpPr/>
            <p:nvPr/>
          </p:nvSpPr>
          <p:spPr>
            <a:xfrm>
              <a:off x="1476834" y="3393550"/>
              <a:ext cx="43802" cy="48447"/>
            </a:xfrm>
            <a:custGeom>
              <a:avLst/>
              <a:gdLst/>
              <a:ahLst/>
              <a:cxnLst/>
              <a:rect l="l" t="t" r="r" b="b"/>
              <a:pathLst>
                <a:path w="1443" h="1596" extrusionOk="0">
                  <a:moveTo>
                    <a:pt x="722" y="0"/>
                  </a:moveTo>
                  <a:cubicBezTo>
                    <a:pt x="696" y="0"/>
                    <a:pt x="671" y="17"/>
                    <a:pt x="662" y="50"/>
                  </a:cubicBezTo>
                  <a:lnTo>
                    <a:pt x="499" y="502"/>
                  </a:lnTo>
                  <a:cubicBezTo>
                    <a:pt x="490" y="521"/>
                    <a:pt x="475" y="536"/>
                    <a:pt x="462" y="545"/>
                  </a:cubicBezTo>
                  <a:lnTo>
                    <a:pt x="57" y="726"/>
                  </a:lnTo>
                  <a:cubicBezTo>
                    <a:pt x="0" y="755"/>
                    <a:pt x="0" y="845"/>
                    <a:pt x="57" y="869"/>
                  </a:cubicBezTo>
                  <a:lnTo>
                    <a:pt x="462" y="1050"/>
                  </a:lnTo>
                  <a:cubicBezTo>
                    <a:pt x="475" y="1059"/>
                    <a:pt x="490" y="1074"/>
                    <a:pt x="499" y="1092"/>
                  </a:cubicBezTo>
                  <a:lnTo>
                    <a:pt x="662" y="1544"/>
                  </a:lnTo>
                  <a:cubicBezTo>
                    <a:pt x="671" y="1578"/>
                    <a:pt x="696" y="1595"/>
                    <a:pt x="722" y="1595"/>
                  </a:cubicBezTo>
                  <a:cubicBezTo>
                    <a:pt x="747" y="1595"/>
                    <a:pt x="773" y="1578"/>
                    <a:pt x="785" y="1544"/>
                  </a:cubicBezTo>
                  <a:lnTo>
                    <a:pt x="947" y="1092"/>
                  </a:lnTo>
                  <a:cubicBezTo>
                    <a:pt x="952" y="1074"/>
                    <a:pt x="967" y="1059"/>
                    <a:pt x="985" y="1050"/>
                  </a:cubicBezTo>
                  <a:lnTo>
                    <a:pt x="1385" y="869"/>
                  </a:lnTo>
                  <a:cubicBezTo>
                    <a:pt x="1442" y="845"/>
                    <a:pt x="1442" y="755"/>
                    <a:pt x="1385" y="726"/>
                  </a:cubicBezTo>
                  <a:lnTo>
                    <a:pt x="985" y="545"/>
                  </a:lnTo>
                  <a:cubicBezTo>
                    <a:pt x="967" y="536"/>
                    <a:pt x="952" y="521"/>
                    <a:pt x="947" y="502"/>
                  </a:cubicBezTo>
                  <a:lnTo>
                    <a:pt x="785" y="50"/>
                  </a:lnTo>
                  <a:cubicBezTo>
                    <a:pt x="773" y="17"/>
                    <a:pt x="747" y="0"/>
                    <a:pt x="7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8" name="Google Shape;2618;p62"/>
            <p:cNvSpPr/>
            <p:nvPr/>
          </p:nvSpPr>
          <p:spPr>
            <a:xfrm>
              <a:off x="1812391" y="3393550"/>
              <a:ext cx="43802" cy="48447"/>
            </a:xfrm>
            <a:custGeom>
              <a:avLst/>
              <a:gdLst/>
              <a:ahLst/>
              <a:cxnLst/>
              <a:rect l="l" t="t" r="r" b="b"/>
              <a:pathLst>
                <a:path w="1443" h="1596" extrusionOk="0">
                  <a:moveTo>
                    <a:pt x="722" y="0"/>
                  </a:moveTo>
                  <a:cubicBezTo>
                    <a:pt x="697" y="0"/>
                    <a:pt x="672" y="17"/>
                    <a:pt x="662" y="50"/>
                  </a:cubicBezTo>
                  <a:lnTo>
                    <a:pt x="500" y="502"/>
                  </a:lnTo>
                  <a:cubicBezTo>
                    <a:pt x="491" y="521"/>
                    <a:pt x="476" y="536"/>
                    <a:pt x="462" y="545"/>
                  </a:cubicBezTo>
                  <a:lnTo>
                    <a:pt x="58" y="726"/>
                  </a:lnTo>
                  <a:cubicBezTo>
                    <a:pt x="1" y="755"/>
                    <a:pt x="1" y="845"/>
                    <a:pt x="58" y="869"/>
                  </a:cubicBezTo>
                  <a:lnTo>
                    <a:pt x="462" y="1050"/>
                  </a:lnTo>
                  <a:cubicBezTo>
                    <a:pt x="476" y="1059"/>
                    <a:pt x="491" y="1074"/>
                    <a:pt x="500" y="1092"/>
                  </a:cubicBezTo>
                  <a:lnTo>
                    <a:pt x="662" y="1544"/>
                  </a:lnTo>
                  <a:cubicBezTo>
                    <a:pt x="672" y="1578"/>
                    <a:pt x="697" y="1595"/>
                    <a:pt x="722" y="1595"/>
                  </a:cubicBezTo>
                  <a:cubicBezTo>
                    <a:pt x="748" y="1595"/>
                    <a:pt x="774" y="1578"/>
                    <a:pt x="786" y="1544"/>
                  </a:cubicBezTo>
                  <a:lnTo>
                    <a:pt x="948" y="1092"/>
                  </a:lnTo>
                  <a:cubicBezTo>
                    <a:pt x="952" y="1074"/>
                    <a:pt x="967" y="1059"/>
                    <a:pt x="986" y="1050"/>
                  </a:cubicBezTo>
                  <a:lnTo>
                    <a:pt x="1386" y="869"/>
                  </a:lnTo>
                  <a:cubicBezTo>
                    <a:pt x="1443" y="845"/>
                    <a:pt x="1443" y="755"/>
                    <a:pt x="1386" y="726"/>
                  </a:cubicBezTo>
                  <a:lnTo>
                    <a:pt x="986" y="545"/>
                  </a:lnTo>
                  <a:cubicBezTo>
                    <a:pt x="967" y="536"/>
                    <a:pt x="952" y="521"/>
                    <a:pt x="948" y="502"/>
                  </a:cubicBezTo>
                  <a:lnTo>
                    <a:pt x="786" y="50"/>
                  </a:lnTo>
                  <a:cubicBezTo>
                    <a:pt x="774" y="17"/>
                    <a:pt x="748" y="0"/>
                    <a:pt x="7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9" name="Google Shape;2619;p62"/>
            <p:cNvSpPr/>
            <p:nvPr/>
          </p:nvSpPr>
          <p:spPr>
            <a:xfrm>
              <a:off x="1702684" y="3443394"/>
              <a:ext cx="60315" cy="65203"/>
            </a:xfrm>
            <a:custGeom>
              <a:avLst/>
              <a:gdLst/>
              <a:ahLst/>
              <a:cxnLst/>
              <a:rect l="l" t="t" r="r" b="b"/>
              <a:pathLst>
                <a:path w="1987" h="2148" extrusionOk="0">
                  <a:moveTo>
                    <a:pt x="993" y="0"/>
                  </a:moveTo>
                  <a:cubicBezTo>
                    <a:pt x="958" y="0"/>
                    <a:pt x="922" y="22"/>
                    <a:pt x="906" y="65"/>
                  </a:cubicBezTo>
                  <a:lnTo>
                    <a:pt x="686" y="674"/>
                  </a:lnTo>
                  <a:cubicBezTo>
                    <a:pt x="677" y="702"/>
                    <a:pt x="658" y="722"/>
                    <a:pt x="634" y="735"/>
                  </a:cubicBezTo>
                  <a:lnTo>
                    <a:pt x="77" y="979"/>
                  </a:lnTo>
                  <a:cubicBezTo>
                    <a:pt x="1" y="1012"/>
                    <a:pt x="1" y="1135"/>
                    <a:pt x="77" y="1170"/>
                  </a:cubicBezTo>
                  <a:lnTo>
                    <a:pt x="634" y="1412"/>
                  </a:lnTo>
                  <a:cubicBezTo>
                    <a:pt x="658" y="1427"/>
                    <a:pt x="677" y="1445"/>
                    <a:pt x="686" y="1474"/>
                  </a:cubicBezTo>
                  <a:lnTo>
                    <a:pt x="906" y="2084"/>
                  </a:lnTo>
                  <a:cubicBezTo>
                    <a:pt x="922" y="2127"/>
                    <a:pt x="958" y="2148"/>
                    <a:pt x="993" y="2148"/>
                  </a:cubicBezTo>
                  <a:cubicBezTo>
                    <a:pt x="1028" y="2148"/>
                    <a:pt x="1063" y="2127"/>
                    <a:pt x="1077" y="2084"/>
                  </a:cubicBezTo>
                  <a:lnTo>
                    <a:pt x="1301" y="1474"/>
                  </a:lnTo>
                  <a:cubicBezTo>
                    <a:pt x="1310" y="1445"/>
                    <a:pt x="1330" y="1427"/>
                    <a:pt x="1354" y="1412"/>
                  </a:cubicBezTo>
                  <a:lnTo>
                    <a:pt x="1905" y="1170"/>
                  </a:lnTo>
                  <a:cubicBezTo>
                    <a:pt x="1987" y="1135"/>
                    <a:pt x="1987" y="1012"/>
                    <a:pt x="1905" y="979"/>
                  </a:cubicBezTo>
                  <a:lnTo>
                    <a:pt x="1354" y="735"/>
                  </a:lnTo>
                  <a:cubicBezTo>
                    <a:pt x="1330" y="722"/>
                    <a:pt x="1310" y="702"/>
                    <a:pt x="1301" y="674"/>
                  </a:cubicBezTo>
                  <a:lnTo>
                    <a:pt x="1077" y="65"/>
                  </a:lnTo>
                  <a:cubicBezTo>
                    <a:pt x="1063" y="22"/>
                    <a:pt x="1028" y="0"/>
                    <a:pt x="9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09" name="Rectangle 29">
            <a:extLst>
              <a:ext uri="{FF2B5EF4-FFF2-40B4-BE49-F238E27FC236}">
                <a16:creationId xmlns:a16="http://schemas.microsoft.com/office/drawing/2014/main" id="{A4D98788-9B17-4146-B6BB-D54121BCE3E9}"/>
              </a:ext>
            </a:extLst>
          </p:cNvPr>
          <p:cNvSpPr>
            <a:spLocks noChangeArrowheads="1"/>
          </p:cNvSpPr>
          <p:nvPr/>
        </p:nvSpPr>
        <p:spPr bwMode="auto">
          <a:xfrm>
            <a:off x="990220" y="1926159"/>
            <a:ext cx="98138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ctr" fontAlgn="base">
              <a:spcBef>
                <a:spcPct val="0"/>
              </a:spcBef>
              <a:spcAft>
                <a:spcPct val="0"/>
              </a:spcAft>
            </a:pPr>
            <a:r>
              <a:rPr lang="en-US" altLang="en-US" sz="3600">
                <a:solidFill>
                  <a:srgbClr val="002060"/>
                </a:solidFill>
                <a:latin typeface="Arial"/>
                <a:cs typeface="Times New Roman" panose="02020603050405020304" pitchFamily="18" charset="0"/>
              </a:rPr>
              <a:t>Ô tô đi 1 km thì tiêu thụ hết số lít xăng là:</a:t>
            </a:r>
          </a:p>
        </p:txBody>
      </p:sp>
      <p:sp>
        <p:nvSpPr>
          <p:cNvPr id="110" name="Rectangle 30">
            <a:extLst>
              <a:ext uri="{FF2B5EF4-FFF2-40B4-BE49-F238E27FC236}">
                <a16:creationId xmlns:a16="http://schemas.microsoft.com/office/drawing/2014/main" id="{F7EFF840-C763-4C9D-BF5A-49E12077FED1}"/>
              </a:ext>
            </a:extLst>
          </p:cNvPr>
          <p:cNvSpPr>
            <a:spLocks noChangeArrowheads="1"/>
          </p:cNvSpPr>
          <p:nvPr/>
        </p:nvSpPr>
        <p:spPr bwMode="auto">
          <a:xfrm>
            <a:off x="2882051" y="2477805"/>
            <a:ext cx="6030158"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fontAlgn="base">
              <a:lnSpc>
                <a:spcPct val="150000"/>
              </a:lnSpc>
              <a:spcBef>
                <a:spcPct val="0"/>
              </a:spcBef>
              <a:spcAft>
                <a:spcPct val="0"/>
              </a:spcAft>
            </a:pPr>
            <a:r>
              <a:rPr lang="en-US" altLang="en-US" sz="3600">
                <a:solidFill>
                  <a:srgbClr val="00B050"/>
                </a:solidFill>
                <a:latin typeface="Arial"/>
                <a:cs typeface="Times New Roman" panose="02020603050405020304" pitchFamily="18" charset="0"/>
              </a:rPr>
              <a:t>  12 : 100  =  0,12 (lít)</a:t>
            </a:r>
          </a:p>
        </p:txBody>
      </p:sp>
      <p:sp>
        <p:nvSpPr>
          <p:cNvPr id="111" name="Rectangle 34">
            <a:extLst>
              <a:ext uri="{FF2B5EF4-FFF2-40B4-BE49-F238E27FC236}">
                <a16:creationId xmlns:a16="http://schemas.microsoft.com/office/drawing/2014/main" id="{2BEC0C96-D325-4254-933A-CD29E119B4A6}"/>
              </a:ext>
            </a:extLst>
          </p:cNvPr>
          <p:cNvSpPr>
            <a:spLocks noChangeArrowheads="1"/>
          </p:cNvSpPr>
          <p:nvPr/>
        </p:nvSpPr>
        <p:spPr bwMode="auto">
          <a:xfrm>
            <a:off x="1617850" y="3305551"/>
            <a:ext cx="89562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ctr" fontAlgn="base">
              <a:spcBef>
                <a:spcPct val="0"/>
              </a:spcBef>
              <a:spcAft>
                <a:spcPct val="0"/>
              </a:spcAft>
            </a:pPr>
            <a:r>
              <a:rPr lang="en-US" altLang="en-US" sz="3600">
                <a:solidFill>
                  <a:srgbClr val="002060"/>
                </a:solidFill>
                <a:latin typeface="Arial"/>
                <a:cs typeface="Times New Roman" panose="02020603050405020304" pitchFamily="18" charset="0"/>
              </a:rPr>
              <a:t>Ô tô đi 75 km thì tiêu thụ hết số lít xăng là:</a:t>
            </a:r>
          </a:p>
        </p:txBody>
      </p:sp>
      <p:sp>
        <p:nvSpPr>
          <p:cNvPr id="112" name="Text Box 35">
            <a:extLst>
              <a:ext uri="{FF2B5EF4-FFF2-40B4-BE49-F238E27FC236}">
                <a16:creationId xmlns:a16="http://schemas.microsoft.com/office/drawing/2014/main" id="{785BF295-E0AF-4180-9B04-76DCA462004E}"/>
              </a:ext>
            </a:extLst>
          </p:cNvPr>
          <p:cNvSpPr txBox="1">
            <a:spLocks noChangeArrowheads="1"/>
          </p:cNvSpPr>
          <p:nvPr/>
        </p:nvSpPr>
        <p:spPr bwMode="auto">
          <a:xfrm>
            <a:off x="3051370" y="3774573"/>
            <a:ext cx="3659977" cy="820674"/>
          </a:xfrm>
          <a:prstGeom prst="rect">
            <a:avLst/>
          </a:prstGeom>
          <a:noFill/>
          <a:ln>
            <a:noFill/>
          </a:ln>
          <a:effec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fontAlgn="base">
              <a:lnSpc>
                <a:spcPct val="150000"/>
              </a:lnSpc>
              <a:spcBef>
                <a:spcPct val="0"/>
              </a:spcBef>
              <a:spcAft>
                <a:spcPct val="0"/>
              </a:spcAft>
              <a:buNone/>
              <a:defRPr/>
            </a:pPr>
            <a:r>
              <a:rPr lang="en-US" altLang="en-US" sz="3600">
                <a:solidFill>
                  <a:srgbClr val="00B050"/>
                </a:solidFill>
                <a:latin typeface="Arial"/>
                <a:cs typeface="Times New Roman" panose="02020603050405020304" pitchFamily="18" charset="0"/>
              </a:rPr>
              <a:t>0,12 x 75 = 9 (lít)</a:t>
            </a:r>
          </a:p>
        </p:txBody>
      </p:sp>
      <p:sp>
        <p:nvSpPr>
          <p:cNvPr id="113" name="TextBox 112">
            <a:extLst>
              <a:ext uri="{FF2B5EF4-FFF2-40B4-BE49-F238E27FC236}">
                <a16:creationId xmlns:a16="http://schemas.microsoft.com/office/drawing/2014/main" id="{C2E49BBD-B730-458E-AA78-DDD747CD5F49}"/>
              </a:ext>
            </a:extLst>
          </p:cNvPr>
          <p:cNvSpPr txBox="1">
            <a:spLocks noChangeArrowheads="1"/>
          </p:cNvSpPr>
          <p:nvPr/>
        </p:nvSpPr>
        <p:spPr bwMode="auto">
          <a:xfrm>
            <a:off x="4722380" y="1077582"/>
            <a:ext cx="2349500"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altLang="en-US" sz="3600" b="0" i="1" u="none" strike="noStrike" kern="1200" cap="none" spc="0" normalizeH="0" baseline="0" noProof="0">
                <a:ln>
                  <a:noFill/>
                </a:ln>
                <a:solidFill>
                  <a:srgbClr val="FF0000"/>
                </a:solidFill>
                <a:effectLst/>
                <a:uLnTx/>
                <a:uFillTx/>
                <a:latin typeface="Arial"/>
                <a:ea typeface="+mn-ea"/>
                <a:cs typeface="Times New Roman" panose="02020603050405020304" pitchFamily="18" charset="0"/>
              </a:rPr>
              <a:t>Bài giải</a:t>
            </a:r>
          </a:p>
        </p:txBody>
      </p:sp>
      <p:sp>
        <p:nvSpPr>
          <p:cNvPr id="117" name="TextBox 116">
            <a:extLst>
              <a:ext uri="{FF2B5EF4-FFF2-40B4-BE49-F238E27FC236}">
                <a16:creationId xmlns:a16="http://schemas.microsoft.com/office/drawing/2014/main" id="{7718B348-8ABB-46EF-9F3B-216E2EC79637}"/>
              </a:ext>
            </a:extLst>
          </p:cNvPr>
          <p:cNvSpPr txBox="1">
            <a:spLocks noChangeArrowheads="1"/>
          </p:cNvSpPr>
          <p:nvPr/>
        </p:nvSpPr>
        <p:spPr bwMode="auto">
          <a:xfrm>
            <a:off x="4921250" y="4404916"/>
            <a:ext cx="4703763"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3600" b="0" i="1" u="none" strike="noStrike" kern="1200" cap="none" spc="0" normalizeH="0" baseline="0" noProof="0" dirty="0" err="1">
                <a:ln>
                  <a:noFill/>
                </a:ln>
                <a:solidFill>
                  <a:srgbClr val="FF0000"/>
                </a:solidFill>
                <a:effectLst/>
                <a:uLnTx/>
                <a:uFillTx/>
                <a:latin typeface="Arial"/>
                <a:ea typeface="+mn-ea"/>
                <a:cs typeface="Times New Roman" panose="02020603050405020304" pitchFamily="18" charset="0"/>
              </a:rPr>
              <a:t>Đáp</a:t>
            </a:r>
            <a:r>
              <a:rPr kumimoji="0" lang="en-US" altLang="en-US" sz="3600" b="0" i="1" u="none" strike="noStrike" kern="1200" cap="none" spc="0" normalizeH="0" baseline="0" noProof="0" dirty="0">
                <a:ln>
                  <a:noFill/>
                </a:ln>
                <a:solidFill>
                  <a:srgbClr val="FF0000"/>
                </a:solidFill>
                <a:effectLst/>
                <a:uLnTx/>
                <a:uFillTx/>
                <a:latin typeface="Arial"/>
                <a:ea typeface="+mn-ea"/>
                <a:cs typeface="Times New Roman" panose="02020603050405020304" pitchFamily="18" charset="0"/>
              </a:rPr>
              <a:t> </a:t>
            </a:r>
            <a:r>
              <a:rPr kumimoji="0" lang="en-US" altLang="en-US" sz="3600" b="0" i="1" u="none" strike="noStrike" kern="1200" cap="none" spc="0" normalizeH="0" baseline="0" noProof="0" dirty="0" err="1">
                <a:ln>
                  <a:noFill/>
                </a:ln>
                <a:solidFill>
                  <a:srgbClr val="FF0000"/>
                </a:solidFill>
                <a:effectLst/>
                <a:uLnTx/>
                <a:uFillTx/>
                <a:latin typeface="Arial"/>
                <a:ea typeface="+mn-ea"/>
                <a:cs typeface="Times New Roman" panose="02020603050405020304" pitchFamily="18" charset="0"/>
              </a:rPr>
              <a:t>số</a:t>
            </a:r>
            <a:r>
              <a:rPr kumimoji="0" lang="en-US" altLang="en-US" sz="3600" b="0" i="1" u="none" strike="noStrike" kern="1200" cap="none" spc="0" normalizeH="0" baseline="0" noProof="0" dirty="0">
                <a:ln>
                  <a:noFill/>
                </a:ln>
                <a:solidFill>
                  <a:srgbClr val="FF0000"/>
                </a:solidFill>
                <a:effectLst/>
                <a:uLnTx/>
                <a:uFillTx/>
                <a:latin typeface="Arial"/>
                <a:ea typeface="+mn-ea"/>
                <a:cs typeface="Times New Roman" panose="02020603050405020304" pitchFamily="18" charset="0"/>
              </a:rPr>
              <a:t>: 9 </a:t>
            </a:r>
            <a:r>
              <a:rPr kumimoji="0" lang="en-US" altLang="en-US" sz="3600" b="0" i="1" u="none" strike="noStrike" kern="1200" cap="none" spc="0" normalizeH="0" baseline="0" noProof="0" dirty="0" err="1">
                <a:ln>
                  <a:noFill/>
                </a:ln>
                <a:solidFill>
                  <a:srgbClr val="FF0000"/>
                </a:solidFill>
                <a:effectLst/>
                <a:uLnTx/>
                <a:uFillTx/>
                <a:latin typeface="Arial"/>
                <a:ea typeface="+mn-ea"/>
                <a:cs typeface="Times New Roman" panose="02020603050405020304" pitchFamily="18" charset="0"/>
              </a:rPr>
              <a:t>lít</a:t>
            </a:r>
            <a:r>
              <a:rPr kumimoji="0" lang="en-US" altLang="en-US" sz="3600" b="0" i="1" u="none" strike="noStrike" kern="1200" cap="none" spc="0" normalizeH="0" noProof="0" dirty="0">
                <a:ln>
                  <a:noFill/>
                </a:ln>
                <a:solidFill>
                  <a:srgbClr val="FF0000"/>
                </a:solidFill>
                <a:effectLst/>
                <a:uLnTx/>
                <a:uFillTx/>
                <a:latin typeface="Arial"/>
                <a:ea typeface="+mn-ea"/>
                <a:cs typeface="Times New Roman" panose="02020603050405020304" pitchFamily="18" charset="0"/>
              </a:rPr>
              <a:t> </a:t>
            </a:r>
            <a:r>
              <a:rPr kumimoji="0" lang="en-US" altLang="en-US" sz="3600" b="0" i="1" u="none" strike="noStrike" kern="1200" cap="none" spc="0" normalizeH="0" noProof="0" dirty="0" err="1">
                <a:ln>
                  <a:noFill/>
                </a:ln>
                <a:solidFill>
                  <a:srgbClr val="FF0000"/>
                </a:solidFill>
                <a:effectLst/>
                <a:uLnTx/>
                <a:uFillTx/>
                <a:latin typeface="Arial"/>
                <a:ea typeface="+mn-ea"/>
                <a:cs typeface="Times New Roman" panose="02020603050405020304" pitchFamily="18" charset="0"/>
              </a:rPr>
              <a:t>xăng</a:t>
            </a:r>
            <a:endParaRPr kumimoji="0" lang="en-US" altLang="en-US" sz="3600" b="0" i="1" u="none" strike="noStrike" kern="1200" cap="none" spc="0" normalizeH="0" baseline="0" noProof="0" dirty="0">
              <a:ln>
                <a:noFill/>
              </a:ln>
              <a:solidFill>
                <a:srgbClr val="FF0000"/>
              </a:solidFill>
              <a:effectLst/>
              <a:uLnTx/>
              <a:uFillTx/>
              <a:latin typeface="Arial"/>
              <a:ea typeface="+mn-ea"/>
              <a:cs typeface="Times New Roman" panose="02020603050405020304" pitchFamily="18" charset="0"/>
            </a:endParaRPr>
          </a:p>
        </p:txBody>
      </p:sp>
      <p:pic>
        <p:nvPicPr>
          <p:cNvPr id="85" name="Graphic 84">
            <a:extLst>
              <a:ext uri="{FF2B5EF4-FFF2-40B4-BE49-F238E27FC236}">
                <a16:creationId xmlns:a16="http://schemas.microsoft.com/office/drawing/2014/main" id="{1C3EB674-52B9-437D-B114-89010035EC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563716">
            <a:off x="406905" y="510860"/>
            <a:ext cx="2421890" cy="1364229"/>
          </a:xfrm>
          <a:prstGeom prst="rect">
            <a:avLst/>
          </a:prstGeom>
        </p:spPr>
      </p:pic>
    </p:spTree>
    <p:extLst>
      <p:ext uri="{BB962C8B-B14F-4D97-AF65-F5344CB8AC3E}">
        <p14:creationId xmlns:p14="http://schemas.microsoft.com/office/powerpoint/2010/main" val="38775551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14:presetBounceEnd="68000">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14:bounceEnd="68000">
                                          <p:cBhvr additive="base">
                                            <p:cTn id="7" dur="500" fill="hold"/>
                                            <p:tgtEl>
                                              <p:spTgt spid="85"/>
                                            </p:tgtEl>
                                            <p:attrNameLst>
                                              <p:attrName>ppt_x</p:attrName>
                                            </p:attrNameLst>
                                          </p:cBhvr>
                                          <p:tavLst>
                                            <p:tav tm="0">
                                              <p:val>
                                                <p:strVal val="0-#ppt_w/2"/>
                                              </p:val>
                                            </p:tav>
                                            <p:tav tm="100000">
                                              <p:val>
                                                <p:strVal val="#ppt_x"/>
                                              </p:val>
                                            </p:tav>
                                          </p:tavLst>
                                        </p:anim>
                                        <p:anim calcmode="lin" valueType="num" p14:bounceEnd="68000">
                                          <p:cBhvr additive="base">
                                            <p:cTn id="8" dur="500" fill="hold"/>
                                            <p:tgtEl>
                                              <p:spTgt spid="8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87"/>
                                            </p:tgtEl>
                                            <p:attrNameLst>
                                              <p:attrName>style.visibility</p:attrName>
                                            </p:attrNameLst>
                                          </p:cBhvr>
                                          <p:to>
                                            <p:strVal val="visible"/>
                                          </p:to>
                                        </p:set>
                                        <p:anim calcmode="lin" valueType="num">
                                          <p:cBhvr>
                                            <p:cTn id="12" dur="500" fill="hold"/>
                                            <p:tgtEl>
                                              <p:spTgt spid="87"/>
                                            </p:tgtEl>
                                            <p:attrNameLst>
                                              <p:attrName>ppt_w</p:attrName>
                                            </p:attrNameLst>
                                          </p:cBhvr>
                                          <p:tavLst>
                                            <p:tav tm="0">
                                              <p:val>
                                                <p:fltVal val="0"/>
                                              </p:val>
                                            </p:tav>
                                            <p:tav tm="100000">
                                              <p:val>
                                                <p:strVal val="#ppt_w"/>
                                              </p:val>
                                            </p:tav>
                                          </p:tavLst>
                                        </p:anim>
                                        <p:anim calcmode="lin" valueType="num">
                                          <p:cBhvr>
                                            <p:cTn id="13" dur="500" fill="hold"/>
                                            <p:tgtEl>
                                              <p:spTgt spid="87"/>
                                            </p:tgtEl>
                                            <p:attrNameLst>
                                              <p:attrName>ppt_h</p:attrName>
                                            </p:attrNameLst>
                                          </p:cBhvr>
                                          <p:tavLst>
                                            <p:tav tm="0">
                                              <p:val>
                                                <p:fltVal val="0"/>
                                              </p:val>
                                            </p:tav>
                                            <p:tav tm="100000">
                                              <p:val>
                                                <p:strVal val="#ppt_h"/>
                                              </p:val>
                                            </p:tav>
                                          </p:tavLst>
                                        </p:anim>
                                        <p:animEffect transition="in" filter="fade">
                                          <p:cBhvr>
                                            <p:cTn id="14" dur="500"/>
                                            <p:tgtEl>
                                              <p:spTgt spid="87"/>
                                            </p:tgtEl>
                                          </p:cBhvr>
                                        </p:animEffect>
                                      </p:childTnLst>
                                    </p:cTn>
                                  </p:par>
                                  <p:par>
                                    <p:cTn id="15" presetID="53" presetClass="entr" presetSubtype="16" fill="hold" nodeType="withEffect">
                                      <p:stCondLst>
                                        <p:cond delay="0"/>
                                      </p:stCondLst>
                                      <p:childTnLst>
                                        <p:set>
                                          <p:cBhvr>
                                            <p:cTn id="16" dur="1" fill="hold">
                                              <p:stCondLst>
                                                <p:cond delay="0"/>
                                              </p:stCondLst>
                                            </p:cTn>
                                            <p:tgtEl>
                                              <p:spTgt spid="2597"/>
                                            </p:tgtEl>
                                            <p:attrNameLst>
                                              <p:attrName>style.visibility</p:attrName>
                                            </p:attrNameLst>
                                          </p:cBhvr>
                                          <p:to>
                                            <p:strVal val="visible"/>
                                          </p:to>
                                        </p:set>
                                        <p:anim calcmode="lin" valueType="num">
                                          <p:cBhvr>
                                            <p:cTn id="17" dur="500" fill="hold"/>
                                            <p:tgtEl>
                                              <p:spTgt spid="2597"/>
                                            </p:tgtEl>
                                            <p:attrNameLst>
                                              <p:attrName>ppt_w</p:attrName>
                                            </p:attrNameLst>
                                          </p:cBhvr>
                                          <p:tavLst>
                                            <p:tav tm="0">
                                              <p:val>
                                                <p:fltVal val="0"/>
                                              </p:val>
                                            </p:tav>
                                            <p:tav tm="100000">
                                              <p:val>
                                                <p:strVal val="#ppt_w"/>
                                              </p:val>
                                            </p:tav>
                                          </p:tavLst>
                                        </p:anim>
                                        <p:anim calcmode="lin" valueType="num">
                                          <p:cBhvr>
                                            <p:cTn id="18" dur="500" fill="hold"/>
                                            <p:tgtEl>
                                              <p:spTgt spid="2597"/>
                                            </p:tgtEl>
                                            <p:attrNameLst>
                                              <p:attrName>ppt_h</p:attrName>
                                            </p:attrNameLst>
                                          </p:cBhvr>
                                          <p:tavLst>
                                            <p:tav tm="0">
                                              <p:val>
                                                <p:fltVal val="0"/>
                                              </p:val>
                                            </p:tav>
                                            <p:tav tm="100000">
                                              <p:val>
                                                <p:strVal val="#ppt_h"/>
                                              </p:val>
                                            </p:tav>
                                          </p:tavLst>
                                        </p:anim>
                                        <p:animEffect transition="in" filter="fade">
                                          <p:cBhvr>
                                            <p:cTn id="19" dur="500"/>
                                            <p:tgtEl>
                                              <p:spTgt spid="2597"/>
                                            </p:tgtEl>
                                          </p:cBhvr>
                                        </p:animEffect>
                                      </p:childTnLst>
                                    </p:cTn>
                                  </p:par>
                                  <p:par>
                                    <p:cTn id="20" presetID="53" presetClass="entr" presetSubtype="16" fill="hold" nodeType="withEffect">
                                      <p:stCondLst>
                                        <p:cond delay="0"/>
                                      </p:stCondLst>
                                      <p:childTnLst>
                                        <p:set>
                                          <p:cBhvr>
                                            <p:cTn id="21" dur="1" fill="hold">
                                              <p:stCondLst>
                                                <p:cond delay="0"/>
                                              </p:stCondLst>
                                            </p:cTn>
                                            <p:tgtEl>
                                              <p:spTgt spid="2569"/>
                                            </p:tgtEl>
                                            <p:attrNameLst>
                                              <p:attrName>style.visibility</p:attrName>
                                            </p:attrNameLst>
                                          </p:cBhvr>
                                          <p:to>
                                            <p:strVal val="visible"/>
                                          </p:to>
                                        </p:set>
                                        <p:anim calcmode="lin" valueType="num">
                                          <p:cBhvr>
                                            <p:cTn id="22" dur="500" fill="hold"/>
                                            <p:tgtEl>
                                              <p:spTgt spid="2569"/>
                                            </p:tgtEl>
                                            <p:attrNameLst>
                                              <p:attrName>ppt_w</p:attrName>
                                            </p:attrNameLst>
                                          </p:cBhvr>
                                          <p:tavLst>
                                            <p:tav tm="0">
                                              <p:val>
                                                <p:fltVal val="0"/>
                                              </p:val>
                                            </p:tav>
                                            <p:tav tm="100000">
                                              <p:val>
                                                <p:strVal val="#ppt_w"/>
                                              </p:val>
                                            </p:tav>
                                          </p:tavLst>
                                        </p:anim>
                                        <p:anim calcmode="lin" valueType="num">
                                          <p:cBhvr>
                                            <p:cTn id="23" dur="500" fill="hold"/>
                                            <p:tgtEl>
                                              <p:spTgt spid="2569"/>
                                            </p:tgtEl>
                                            <p:attrNameLst>
                                              <p:attrName>ppt_h</p:attrName>
                                            </p:attrNameLst>
                                          </p:cBhvr>
                                          <p:tavLst>
                                            <p:tav tm="0">
                                              <p:val>
                                                <p:fltVal val="0"/>
                                              </p:val>
                                            </p:tav>
                                            <p:tav tm="100000">
                                              <p:val>
                                                <p:strVal val="#ppt_h"/>
                                              </p:val>
                                            </p:tav>
                                          </p:tavLst>
                                        </p:anim>
                                        <p:animEffect transition="in" filter="fade">
                                          <p:cBhvr>
                                            <p:cTn id="24" dur="500"/>
                                            <p:tgtEl>
                                              <p:spTgt spid="256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13"/>
                                            </p:tgtEl>
                                            <p:attrNameLst>
                                              <p:attrName>style.visibility</p:attrName>
                                            </p:attrNameLst>
                                          </p:cBhvr>
                                          <p:to>
                                            <p:strVal val="visible"/>
                                          </p:to>
                                        </p:set>
                                        <p:animEffect transition="in" filter="wipe(up)">
                                          <p:cBhvr>
                                            <p:cTn id="29" dur="500"/>
                                            <p:tgtEl>
                                              <p:spTgt spid="1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09"/>
                                            </p:tgtEl>
                                            <p:attrNameLst>
                                              <p:attrName>style.visibility</p:attrName>
                                            </p:attrNameLst>
                                          </p:cBhvr>
                                          <p:to>
                                            <p:strVal val="visible"/>
                                          </p:to>
                                        </p:set>
                                        <p:animEffect transition="in" filter="wipe(up)">
                                          <p:cBhvr>
                                            <p:cTn id="34" dur="500"/>
                                            <p:tgtEl>
                                              <p:spTgt spid="10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wipe(up)">
                                          <p:cBhvr>
                                            <p:cTn id="39" dur="500"/>
                                            <p:tgtEl>
                                              <p:spTgt spid="1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1"/>
                                            </p:tgtEl>
                                            <p:attrNameLst>
                                              <p:attrName>style.visibility</p:attrName>
                                            </p:attrNameLst>
                                          </p:cBhvr>
                                          <p:to>
                                            <p:strVal val="visible"/>
                                          </p:to>
                                        </p:set>
                                        <p:animEffect transition="in" filter="wipe(up)">
                                          <p:cBhvr>
                                            <p:cTn id="44" dur="500"/>
                                            <p:tgtEl>
                                              <p:spTgt spid="1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12"/>
                                            </p:tgtEl>
                                            <p:attrNameLst>
                                              <p:attrName>style.visibility</p:attrName>
                                            </p:attrNameLst>
                                          </p:cBhvr>
                                          <p:to>
                                            <p:strVal val="visible"/>
                                          </p:to>
                                        </p:set>
                                        <p:animEffect transition="in" filter="wipe(up)">
                                          <p:cBhvr>
                                            <p:cTn id="49" dur="500"/>
                                            <p:tgtEl>
                                              <p:spTgt spid="11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17"/>
                                            </p:tgtEl>
                                            <p:attrNameLst>
                                              <p:attrName>style.visibility</p:attrName>
                                            </p:attrNameLst>
                                          </p:cBhvr>
                                          <p:to>
                                            <p:strVal val="visible"/>
                                          </p:to>
                                        </p:set>
                                        <p:animEffect transition="in" filter="wipe(up)">
                                          <p:cBhvr>
                                            <p:cTn id="54"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09" grpId="0"/>
          <p:bldP spid="110" grpId="0"/>
          <p:bldP spid="111" grpId="0"/>
          <p:bldP spid="112" grpId="0"/>
          <p:bldP spid="113" grpId="0"/>
          <p:bldP spid="1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500" fill="hold"/>
                                            <p:tgtEl>
                                              <p:spTgt spid="85"/>
                                            </p:tgtEl>
                                            <p:attrNameLst>
                                              <p:attrName>ppt_x</p:attrName>
                                            </p:attrNameLst>
                                          </p:cBhvr>
                                          <p:tavLst>
                                            <p:tav tm="0">
                                              <p:val>
                                                <p:strVal val="0-#ppt_w/2"/>
                                              </p:val>
                                            </p:tav>
                                            <p:tav tm="100000">
                                              <p:val>
                                                <p:strVal val="#ppt_x"/>
                                              </p:val>
                                            </p:tav>
                                          </p:tavLst>
                                        </p:anim>
                                        <p:anim calcmode="lin" valueType="num">
                                          <p:cBhvr additive="base">
                                            <p:cTn id="8" dur="500" fill="hold"/>
                                            <p:tgtEl>
                                              <p:spTgt spid="8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87"/>
                                            </p:tgtEl>
                                            <p:attrNameLst>
                                              <p:attrName>style.visibility</p:attrName>
                                            </p:attrNameLst>
                                          </p:cBhvr>
                                          <p:to>
                                            <p:strVal val="visible"/>
                                          </p:to>
                                        </p:set>
                                        <p:anim calcmode="lin" valueType="num">
                                          <p:cBhvr>
                                            <p:cTn id="12" dur="500" fill="hold"/>
                                            <p:tgtEl>
                                              <p:spTgt spid="87"/>
                                            </p:tgtEl>
                                            <p:attrNameLst>
                                              <p:attrName>ppt_w</p:attrName>
                                            </p:attrNameLst>
                                          </p:cBhvr>
                                          <p:tavLst>
                                            <p:tav tm="0">
                                              <p:val>
                                                <p:fltVal val="0"/>
                                              </p:val>
                                            </p:tav>
                                            <p:tav tm="100000">
                                              <p:val>
                                                <p:strVal val="#ppt_w"/>
                                              </p:val>
                                            </p:tav>
                                          </p:tavLst>
                                        </p:anim>
                                        <p:anim calcmode="lin" valueType="num">
                                          <p:cBhvr>
                                            <p:cTn id="13" dur="500" fill="hold"/>
                                            <p:tgtEl>
                                              <p:spTgt spid="87"/>
                                            </p:tgtEl>
                                            <p:attrNameLst>
                                              <p:attrName>ppt_h</p:attrName>
                                            </p:attrNameLst>
                                          </p:cBhvr>
                                          <p:tavLst>
                                            <p:tav tm="0">
                                              <p:val>
                                                <p:fltVal val="0"/>
                                              </p:val>
                                            </p:tav>
                                            <p:tav tm="100000">
                                              <p:val>
                                                <p:strVal val="#ppt_h"/>
                                              </p:val>
                                            </p:tav>
                                          </p:tavLst>
                                        </p:anim>
                                        <p:animEffect transition="in" filter="fade">
                                          <p:cBhvr>
                                            <p:cTn id="14" dur="500"/>
                                            <p:tgtEl>
                                              <p:spTgt spid="87"/>
                                            </p:tgtEl>
                                          </p:cBhvr>
                                        </p:animEffect>
                                      </p:childTnLst>
                                    </p:cTn>
                                  </p:par>
                                  <p:par>
                                    <p:cTn id="15" presetID="53" presetClass="entr" presetSubtype="16" fill="hold" nodeType="withEffect">
                                      <p:stCondLst>
                                        <p:cond delay="0"/>
                                      </p:stCondLst>
                                      <p:childTnLst>
                                        <p:set>
                                          <p:cBhvr>
                                            <p:cTn id="16" dur="1" fill="hold">
                                              <p:stCondLst>
                                                <p:cond delay="0"/>
                                              </p:stCondLst>
                                            </p:cTn>
                                            <p:tgtEl>
                                              <p:spTgt spid="2597"/>
                                            </p:tgtEl>
                                            <p:attrNameLst>
                                              <p:attrName>style.visibility</p:attrName>
                                            </p:attrNameLst>
                                          </p:cBhvr>
                                          <p:to>
                                            <p:strVal val="visible"/>
                                          </p:to>
                                        </p:set>
                                        <p:anim calcmode="lin" valueType="num">
                                          <p:cBhvr>
                                            <p:cTn id="17" dur="500" fill="hold"/>
                                            <p:tgtEl>
                                              <p:spTgt spid="2597"/>
                                            </p:tgtEl>
                                            <p:attrNameLst>
                                              <p:attrName>ppt_w</p:attrName>
                                            </p:attrNameLst>
                                          </p:cBhvr>
                                          <p:tavLst>
                                            <p:tav tm="0">
                                              <p:val>
                                                <p:fltVal val="0"/>
                                              </p:val>
                                            </p:tav>
                                            <p:tav tm="100000">
                                              <p:val>
                                                <p:strVal val="#ppt_w"/>
                                              </p:val>
                                            </p:tav>
                                          </p:tavLst>
                                        </p:anim>
                                        <p:anim calcmode="lin" valueType="num">
                                          <p:cBhvr>
                                            <p:cTn id="18" dur="500" fill="hold"/>
                                            <p:tgtEl>
                                              <p:spTgt spid="2597"/>
                                            </p:tgtEl>
                                            <p:attrNameLst>
                                              <p:attrName>ppt_h</p:attrName>
                                            </p:attrNameLst>
                                          </p:cBhvr>
                                          <p:tavLst>
                                            <p:tav tm="0">
                                              <p:val>
                                                <p:fltVal val="0"/>
                                              </p:val>
                                            </p:tav>
                                            <p:tav tm="100000">
                                              <p:val>
                                                <p:strVal val="#ppt_h"/>
                                              </p:val>
                                            </p:tav>
                                          </p:tavLst>
                                        </p:anim>
                                        <p:animEffect transition="in" filter="fade">
                                          <p:cBhvr>
                                            <p:cTn id="19" dur="500"/>
                                            <p:tgtEl>
                                              <p:spTgt spid="2597"/>
                                            </p:tgtEl>
                                          </p:cBhvr>
                                        </p:animEffect>
                                      </p:childTnLst>
                                    </p:cTn>
                                  </p:par>
                                  <p:par>
                                    <p:cTn id="20" presetID="53" presetClass="entr" presetSubtype="16" fill="hold" nodeType="withEffect">
                                      <p:stCondLst>
                                        <p:cond delay="0"/>
                                      </p:stCondLst>
                                      <p:childTnLst>
                                        <p:set>
                                          <p:cBhvr>
                                            <p:cTn id="21" dur="1" fill="hold">
                                              <p:stCondLst>
                                                <p:cond delay="0"/>
                                              </p:stCondLst>
                                            </p:cTn>
                                            <p:tgtEl>
                                              <p:spTgt spid="2569"/>
                                            </p:tgtEl>
                                            <p:attrNameLst>
                                              <p:attrName>style.visibility</p:attrName>
                                            </p:attrNameLst>
                                          </p:cBhvr>
                                          <p:to>
                                            <p:strVal val="visible"/>
                                          </p:to>
                                        </p:set>
                                        <p:anim calcmode="lin" valueType="num">
                                          <p:cBhvr>
                                            <p:cTn id="22" dur="500" fill="hold"/>
                                            <p:tgtEl>
                                              <p:spTgt spid="2569"/>
                                            </p:tgtEl>
                                            <p:attrNameLst>
                                              <p:attrName>ppt_w</p:attrName>
                                            </p:attrNameLst>
                                          </p:cBhvr>
                                          <p:tavLst>
                                            <p:tav tm="0">
                                              <p:val>
                                                <p:fltVal val="0"/>
                                              </p:val>
                                            </p:tav>
                                            <p:tav tm="100000">
                                              <p:val>
                                                <p:strVal val="#ppt_w"/>
                                              </p:val>
                                            </p:tav>
                                          </p:tavLst>
                                        </p:anim>
                                        <p:anim calcmode="lin" valueType="num">
                                          <p:cBhvr>
                                            <p:cTn id="23" dur="500" fill="hold"/>
                                            <p:tgtEl>
                                              <p:spTgt spid="2569"/>
                                            </p:tgtEl>
                                            <p:attrNameLst>
                                              <p:attrName>ppt_h</p:attrName>
                                            </p:attrNameLst>
                                          </p:cBhvr>
                                          <p:tavLst>
                                            <p:tav tm="0">
                                              <p:val>
                                                <p:fltVal val="0"/>
                                              </p:val>
                                            </p:tav>
                                            <p:tav tm="100000">
                                              <p:val>
                                                <p:strVal val="#ppt_h"/>
                                              </p:val>
                                            </p:tav>
                                          </p:tavLst>
                                        </p:anim>
                                        <p:animEffect transition="in" filter="fade">
                                          <p:cBhvr>
                                            <p:cTn id="24" dur="500"/>
                                            <p:tgtEl>
                                              <p:spTgt spid="256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13"/>
                                            </p:tgtEl>
                                            <p:attrNameLst>
                                              <p:attrName>style.visibility</p:attrName>
                                            </p:attrNameLst>
                                          </p:cBhvr>
                                          <p:to>
                                            <p:strVal val="visible"/>
                                          </p:to>
                                        </p:set>
                                        <p:animEffect transition="in" filter="wipe(up)">
                                          <p:cBhvr>
                                            <p:cTn id="29" dur="500"/>
                                            <p:tgtEl>
                                              <p:spTgt spid="1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09"/>
                                            </p:tgtEl>
                                            <p:attrNameLst>
                                              <p:attrName>style.visibility</p:attrName>
                                            </p:attrNameLst>
                                          </p:cBhvr>
                                          <p:to>
                                            <p:strVal val="visible"/>
                                          </p:to>
                                        </p:set>
                                        <p:animEffect transition="in" filter="wipe(up)">
                                          <p:cBhvr>
                                            <p:cTn id="34" dur="500"/>
                                            <p:tgtEl>
                                              <p:spTgt spid="10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wipe(up)">
                                          <p:cBhvr>
                                            <p:cTn id="39" dur="500"/>
                                            <p:tgtEl>
                                              <p:spTgt spid="1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1"/>
                                            </p:tgtEl>
                                            <p:attrNameLst>
                                              <p:attrName>style.visibility</p:attrName>
                                            </p:attrNameLst>
                                          </p:cBhvr>
                                          <p:to>
                                            <p:strVal val="visible"/>
                                          </p:to>
                                        </p:set>
                                        <p:animEffect transition="in" filter="wipe(up)">
                                          <p:cBhvr>
                                            <p:cTn id="44" dur="500"/>
                                            <p:tgtEl>
                                              <p:spTgt spid="1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12"/>
                                            </p:tgtEl>
                                            <p:attrNameLst>
                                              <p:attrName>style.visibility</p:attrName>
                                            </p:attrNameLst>
                                          </p:cBhvr>
                                          <p:to>
                                            <p:strVal val="visible"/>
                                          </p:to>
                                        </p:set>
                                        <p:animEffect transition="in" filter="wipe(up)">
                                          <p:cBhvr>
                                            <p:cTn id="49" dur="500"/>
                                            <p:tgtEl>
                                              <p:spTgt spid="11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17"/>
                                            </p:tgtEl>
                                            <p:attrNameLst>
                                              <p:attrName>style.visibility</p:attrName>
                                            </p:attrNameLst>
                                          </p:cBhvr>
                                          <p:to>
                                            <p:strVal val="visible"/>
                                          </p:to>
                                        </p:set>
                                        <p:animEffect transition="in" filter="wipe(up)">
                                          <p:cBhvr>
                                            <p:cTn id="54"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09" grpId="0"/>
          <p:bldP spid="110" grpId="0"/>
          <p:bldP spid="111" grpId="0"/>
          <p:bldP spid="112" grpId="0"/>
          <p:bldP spid="113" grpId="0"/>
          <p:bldP spid="117"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43"/>
        <p:cNvGrpSpPr/>
        <p:nvPr/>
      </p:nvGrpSpPr>
      <p:grpSpPr>
        <a:xfrm>
          <a:off x="0" y="0"/>
          <a:ext cx="0" cy="0"/>
          <a:chOff x="0" y="0"/>
          <a:chExt cx="0" cy="0"/>
        </a:xfrm>
      </p:grpSpPr>
      <p:sp>
        <p:nvSpPr>
          <p:cNvPr id="2445" name="Google Shape;2445;p60"/>
          <p:cNvSpPr/>
          <p:nvPr/>
        </p:nvSpPr>
        <p:spPr>
          <a:xfrm>
            <a:off x="3791978" y="2306039"/>
            <a:ext cx="4529913" cy="3359682"/>
          </a:xfrm>
          <a:prstGeom prst="roundRect">
            <a:avLst>
              <a:gd name="adj" fmla="val 17543"/>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6" name="Google Shape;2446;p60"/>
          <p:cNvSpPr/>
          <p:nvPr/>
        </p:nvSpPr>
        <p:spPr>
          <a:xfrm>
            <a:off x="5050758" y="518758"/>
            <a:ext cx="2078800" cy="1576400"/>
          </a:xfrm>
          <a:prstGeom prst="roundRect">
            <a:avLst>
              <a:gd name="adj" fmla="val 16667"/>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1370;p39">
            <a:extLst>
              <a:ext uri="{FF2B5EF4-FFF2-40B4-BE49-F238E27FC236}">
                <a16:creationId xmlns:a16="http://schemas.microsoft.com/office/drawing/2014/main" id="{AAB9B06C-B687-4DF5-B4D0-7F33AA137E07}"/>
              </a:ext>
            </a:extLst>
          </p:cNvPr>
          <p:cNvSpPr txBox="1">
            <a:spLocks/>
          </p:cNvSpPr>
          <p:nvPr/>
        </p:nvSpPr>
        <p:spPr>
          <a:xfrm>
            <a:off x="5064613" y="770908"/>
            <a:ext cx="2078800" cy="1122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1pPr>
            <a:lvl2pPr marR="0" lvl="1"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2pPr>
            <a:lvl3pPr marR="0" lvl="2"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3pPr>
            <a:lvl4pPr marR="0" lvl="3"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4pPr>
            <a:lvl5pPr marR="0" lvl="4"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5pPr>
            <a:lvl6pPr marR="0" lvl="5"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6pPr>
            <a:lvl7pPr marR="0" lvl="6"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7pPr>
            <a:lvl8pPr marR="0" lvl="7"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8pPr>
            <a:lvl9pPr marR="0" lvl="8"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9pPr>
          </a:lstStyle>
          <a:p>
            <a:pPr marL="0" marR="0" lvl="0" indent="0" algn="ctr" defTabSz="914400" rtl="0" eaLnBrk="1" fontAlgn="auto" latinLnBrk="0" hangingPunct="1">
              <a:lnSpc>
                <a:spcPct val="100000"/>
              </a:lnSpc>
              <a:spcBef>
                <a:spcPts val="0"/>
              </a:spcBef>
              <a:spcAft>
                <a:spcPts val="0"/>
              </a:spcAft>
              <a:buClr>
                <a:srgbClr val="363535"/>
              </a:buClr>
              <a:buSzPts val="6000"/>
              <a:buFont typeface="Angkor"/>
              <a:buNone/>
              <a:tabLst/>
              <a:defRPr/>
            </a:pPr>
            <a:r>
              <a:rPr kumimoji="0" lang="en" sz="7200" b="0" i="0" u="none" strike="noStrike" kern="0" cap="none" spc="600" normalizeH="0" baseline="0" noProof="0">
                <a:ln>
                  <a:solidFill>
                    <a:schemeClr val="accent3"/>
                  </a:solidFill>
                </a:ln>
                <a:solidFill>
                  <a:schemeClr val="accent2">
                    <a:lumMod val="50000"/>
                  </a:schemeClr>
                </a:solidFill>
                <a:effectLst/>
                <a:uLnTx/>
                <a:uFillTx/>
                <a:latin typeface="#9Slide07 SVNZiclets" panose="02000603000000000000" pitchFamily="2" charset="0"/>
                <a:cs typeface="Angkor"/>
                <a:sym typeface="Angkor"/>
              </a:rPr>
              <a:t>04</a:t>
            </a:r>
          </a:p>
        </p:txBody>
      </p:sp>
      <p:pic>
        <p:nvPicPr>
          <p:cNvPr id="63" name="Graphic 62">
            <a:extLst>
              <a:ext uri="{FF2B5EF4-FFF2-40B4-BE49-F238E27FC236}">
                <a16:creationId xmlns:a16="http://schemas.microsoft.com/office/drawing/2014/main" id="{BB20FD83-F9D1-47F9-949A-EDD6FBF70C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05235" y="2630296"/>
            <a:ext cx="3471282" cy="2660806"/>
          </a:xfrm>
          <a:prstGeom prst="rect">
            <a:avLst/>
          </a:prstGeom>
        </p:spPr>
      </p:pic>
      <p:grpSp>
        <p:nvGrpSpPr>
          <p:cNvPr id="121" name="Google Shape;3021;p63">
            <a:extLst>
              <a:ext uri="{FF2B5EF4-FFF2-40B4-BE49-F238E27FC236}">
                <a16:creationId xmlns:a16="http://schemas.microsoft.com/office/drawing/2014/main" id="{903804C5-7B21-4879-9012-BB3020303865}"/>
              </a:ext>
            </a:extLst>
          </p:cNvPr>
          <p:cNvGrpSpPr/>
          <p:nvPr/>
        </p:nvGrpSpPr>
        <p:grpSpPr>
          <a:xfrm>
            <a:off x="10287000" y="5638800"/>
            <a:ext cx="991992" cy="1000706"/>
            <a:chOff x="689675" y="1515491"/>
            <a:chExt cx="473326" cy="477484"/>
          </a:xfrm>
        </p:grpSpPr>
        <p:sp>
          <p:nvSpPr>
            <p:cNvPr id="122" name="Google Shape;3022;p63">
              <a:extLst>
                <a:ext uri="{FF2B5EF4-FFF2-40B4-BE49-F238E27FC236}">
                  <a16:creationId xmlns:a16="http://schemas.microsoft.com/office/drawing/2014/main" id="{E9928ED2-0384-49AE-8D76-448598077C1B}"/>
                </a:ext>
              </a:extLst>
            </p:cNvPr>
            <p:cNvSpPr/>
            <p:nvPr/>
          </p:nvSpPr>
          <p:spPr>
            <a:xfrm>
              <a:off x="689675" y="1515491"/>
              <a:ext cx="473326" cy="477484"/>
            </a:xfrm>
            <a:custGeom>
              <a:avLst/>
              <a:gdLst/>
              <a:ahLst/>
              <a:cxnLst/>
              <a:rect l="l" t="t" r="r" b="b"/>
              <a:pathLst>
                <a:path w="15593" h="15730" extrusionOk="0">
                  <a:moveTo>
                    <a:pt x="9494" y="1"/>
                  </a:moveTo>
                  <a:cubicBezTo>
                    <a:pt x="8923" y="1"/>
                    <a:pt x="8403" y="353"/>
                    <a:pt x="8194" y="886"/>
                  </a:cubicBezTo>
                  <a:cubicBezTo>
                    <a:pt x="7742" y="1129"/>
                    <a:pt x="7456" y="1610"/>
                    <a:pt x="7456" y="2128"/>
                  </a:cubicBezTo>
                  <a:lnTo>
                    <a:pt x="7456" y="2152"/>
                  </a:lnTo>
                  <a:lnTo>
                    <a:pt x="2129" y="2152"/>
                  </a:lnTo>
                  <a:cubicBezTo>
                    <a:pt x="1624" y="2152"/>
                    <a:pt x="1134" y="2339"/>
                    <a:pt x="754" y="2671"/>
                  </a:cubicBezTo>
                  <a:cubicBezTo>
                    <a:pt x="363" y="3014"/>
                    <a:pt x="115" y="3486"/>
                    <a:pt x="62" y="4000"/>
                  </a:cubicBezTo>
                  <a:cubicBezTo>
                    <a:pt x="11" y="4528"/>
                    <a:pt x="158" y="5057"/>
                    <a:pt x="477" y="5475"/>
                  </a:cubicBezTo>
                  <a:cubicBezTo>
                    <a:pt x="249" y="5775"/>
                    <a:pt x="101" y="6132"/>
                    <a:pt x="62" y="6514"/>
                  </a:cubicBezTo>
                  <a:cubicBezTo>
                    <a:pt x="1" y="7099"/>
                    <a:pt x="191" y="7680"/>
                    <a:pt x="582" y="8113"/>
                  </a:cubicBezTo>
                  <a:cubicBezTo>
                    <a:pt x="877" y="8441"/>
                    <a:pt x="1262" y="8660"/>
                    <a:pt x="1686" y="8751"/>
                  </a:cubicBezTo>
                  <a:cubicBezTo>
                    <a:pt x="1725" y="8823"/>
                    <a:pt x="1772" y="8884"/>
                    <a:pt x="1820" y="8946"/>
                  </a:cubicBezTo>
                  <a:cubicBezTo>
                    <a:pt x="1553" y="9298"/>
                    <a:pt x="1396" y="9731"/>
                    <a:pt x="1396" y="10198"/>
                  </a:cubicBezTo>
                  <a:cubicBezTo>
                    <a:pt x="1396" y="10360"/>
                    <a:pt x="1415" y="10522"/>
                    <a:pt x="1453" y="10674"/>
                  </a:cubicBezTo>
                  <a:cubicBezTo>
                    <a:pt x="1415" y="10831"/>
                    <a:pt x="1396" y="10994"/>
                    <a:pt x="1396" y="11155"/>
                  </a:cubicBezTo>
                  <a:cubicBezTo>
                    <a:pt x="1396" y="11616"/>
                    <a:pt x="1548" y="12055"/>
                    <a:pt x="1824" y="12412"/>
                  </a:cubicBezTo>
                  <a:cubicBezTo>
                    <a:pt x="1596" y="12712"/>
                    <a:pt x="1453" y="13069"/>
                    <a:pt x="1415" y="13450"/>
                  </a:cubicBezTo>
                  <a:cubicBezTo>
                    <a:pt x="1353" y="14031"/>
                    <a:pt x="1543" y="14611"/>
                    <a:pt x="1934" y="15044"/>
                  </a:cubicBezTo>
                  <a:cubicBezTo>
                    <a:pt x="2329" y="15483"/>
                    <a:pt x="2886" y="15730"/>
                    <a:pt x="3472" y="15730"/>
                  </a:cubicBezTo>
                  <a:lnTo>
                    <a:pt x="11965" y="15730"/>
                  </a:lnTo>
                  <a:cubicBezTo>
                    <a:pt x="13764" y="15730"/>
                    <a:pt x="15264" y="14279"/>
                    <a:pt x="15311" y="12493"/>
                  </a:cubicBezTo>
                  <a:cubicBezTo>
                    <a:pt x="15326" y="11836"/>
                    <a:pt x="15150" y="11207"/>
                    <a:pt x="14821" y="10674"/>
                  </a:cubicBezTo>
                  <a:cubicBezTo>
                    <a:pt x="15135" y="10160"/>
                    <a:pt x="15311" y="9560"/>
                    <a:pt x="15311" y="8942"/>
                  </a:cubicBezTo>
                  <a:cubicBezTo>
                    <a:pt x="15311" y="8098"/>
                    <a:pt x="14997" y="7332"/>
                    <a:pt x="14483" y="6747"/>
                  </a:cubicBezTo>
                  <a:cubicBezTo>
                    <a:pt x="15050" y="6523"/>
                    <a:pt x="15454" y="5966"/>
                    <a:pt x="15454" y="5318"/>
                  </a:cubicBezTo>
                  <a:cubicBezTo>
                    <a:pt x="15454" y="4899"/>
                    <a:pt x="15287" y="4514"/>
                    <a:pt x="15012" y="4238"/>
                  </a:cubicBezTo>
                  <a:cubicBezTo>
                    <a:pt x="15368" y="3971"/>
                    <a:pt x="15592" y="3543"/>
                    <a:pt x="15592" y="3081"/>
                  </a:cubicBezTo>
                  <a:cubicBezTo>
                    <a:pt x="15592" y="2514"/>
                    <a:pt x="15254" y="1996"/>
                    <a:pt x="14740" y="1767"/>
                  </a:cubicBezTo>
                  <a:lnTo>
                    <a:pt x="14669" y="1739"/>
                  </a:lnTo>
                  <a:lnTo>
                    <a:pt x="14626" y="1619"/>
                  </a:lnTo>
                  <a:cubicBezTo>
                    <a:pt x="14421" y="1053"/>
                    <a:pt x="13883" y="676"/>
                    <a:pt x="13288" y="676"/>
                  </a:cubicBezTo>
                  <a:cubicBezTo>
                    <a:pt x="13083" y="676"/>
                    <a:pt x="12888" y="719"/>
                    <a:pt x="12707" y="801"/>
                  </a:cubicBezTo>
                  <a:cubicBezTo>
                    <a:pt x="12426" y="476"/>
                    <a:pt x="12013" y="276"/>
                    <a:pt x="11551" y="276"/>
                  </a:cubicBezTo>
                  <a:cubicBezTo>
                    <a:pt x="11208" y="276"/>
                    <a:pt x="10888" y="390"/>
                    <a:pt x="10631" y="581"/>
                  </a:cubicBezTo>
                  <a:cubicBezTo>
                    <a:pt x="10370" y="225"/>
                    <a:pt x="9951" y="1"/>
                    <a:pt x="9494"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023;p63">
              <a:extLst>
                <a:ext uri="{FF2B5EF4-FFF2-40B4-BE49-F238E27FC236}">
                  <a16:creationId xmlns:a16="http://schemas.microsoft.com/office/drawing/2014/main" id="{80F416A0-1FF4-43ED-93EE-504F79F6324F}"/>
                </a:ext>
              </a:extLst>
            </p:cNvPr>
            <p:cNvSpPr/>
            <p:nvPr/>
          </p:nvSpPr>
          <p:spPr>
            <a:xfrm>
              <a:off x="812678" y="1868503"/>
              <a:ext cx="269977" cy="54943"/>
            </a:xfrm>
            <a:custGeom>
              <a:avLst/>
              <a:gdLst/>
              <a:ahLst/>
              <a:cxnLst/>
              <a:rect l="l" t="t" r="r" b="b"/>
              <a:pathLst>
                <a:path w="8894" h="1810" extrusionOk="0">
                  <a:moveTo>
                    <a:pt x="0" y="0"/>
                  </a:moveTo>
                  <a:lnTo>
                    <a:pt x="0" y="1809"/>
                  </a:lnTo>
                  <a:lnTo>
                    <a:pt x="8893" y="1809"/>
                  </a:lnTo>
                  <a:lnTo>
                    <a:pt x="8893" y="0"/>
                  </a:ln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024;p63">
              <a:extLst>
                <a:ext uri="{FF2B5EF4-FFF2-40B4-BE49-F238E27FC236}">
                  <a16:creationId xmlns:a16="http://schemas.microsoft.com/office/drawing/2014/main" id="{1C8FF5E5-40DD-4C11-820E-35F6D90779D8}"/>
                </a:ext>
              </a:extLst>
            </p:cNvPr>
            <p:cNvSpPr/>
            <p:nvPr/>
          </p:nvSpPr>
          <p:spPr>
            <a:xfrm>
              <a:off x="777799" y="1841911"/>
              <a:ext cx="326529" cy="105210"/>
            </a:xfrm>
            <a:custGeom>
              <a:avLst/>
              <a:gdLst/>
              <a:ahLst/>
              <a:cxnLst/>
              <a:rect l="l" t="t" r="r" b="b"/>
              <a:pathLst>
                <a:path w="10757" h="3466" extrusionOk="0">
                  <a:moveTo>
                    <a:pt x="487" y="0"/>
                  </a:moveTo>
                  <a:cubicBezTo>
                    <a:pt x="220" y="0"/>
                    <a:pt x="1" y="219"/>
                    <a:pt x="11" y="490"/>
                  </a:cubicBezTo>
                  <a:cubicBezTo>
                    <a:pt x="16" y="743"/>
                    <a:pt x="244" y="952"/>
                    <a:pt x="497" y="952"/>
                  </a:cubicBezTo>
                  <a:lnTo>
                    <a:pt x="9014" y="952"/>
                  </a:lnTo>
                  <a:cubicBezTo>
                    <a:pt x="9462" y="952"/>
                    <a:pt x="9823" y="1329"/>
                    <a:pt x="9794" y="1786"/>
                  </a:cubicBezTo>
                  <a:cubicBezTo>
                    <a:pt x="9766" y="2195"/>
                    <a:pt x="9414" y="2514"/>
                    <a:pt x="8999" y="2514"/>
                  </a:cubicBezTo>
                  <a:lnTo>
                    <a:pt x="487" y="2514"/>
                  </a:lnTo>
                  <a:cubicBezTo>
                    <a:pt x="220" y="2514"/>
                    <a:pt x="1" y="2733"/>
                    <a:pt x="11" y="3004"/>
                  </a:cubicBezTo>
                  <a:cubicBezTo>
                    <a:pt x="16" y="3256"/>
                    <a:pt x="244" y="3465"/>
                    <a:pt x="497" y="3465"/>
                  </a:cubicBezTo>
                  <a:lnTo>
                    <a:pt x="9014" y="3465"/>
                  </a:lnTo>
                  <a:cubicBezTo>
                    <a:pt x="9976" y="3465"/>
                    <a:pt x="10756" y="2681"/>
                    <a:pt x="10747" y="1718"/>
                  </a:cubicBezTo>
                  <a:cubicBezTo>
                    <a:pt x="10737" y="762"/>
                    <a:pt x="9947" y="0"/>
                    <a:pt x="8990" y="0"/>
                  </a:cubicBez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025;p63">
              <a:extLst>
                <a:ext uri="{FF2B5EF4-FFF2-40B4-BE49-F238E27FC236}">
                  <a16:creationId xmlns:a16="http://schemas.microsoft.com/office/drawing/2014/main" id="{C1B826EF-B9A7-447A-A2B2-86332706B56C}"/>
                </a:ext>
              </a:extLst>
            </p:cNvPr>
            <p:cNvSpPr/>
            <p:nvPr/>
          </p:nvSpPr>
          <p:spPr>
            <a:xfrm>
              <a:off x="777678" y="1853902"/>
              <a:ext cx="29232" cy="16908"/>
            </a:xfrm>
            <a:custGeom>
              <a:avLst/>
              <a:gdLst/>
              <a:ahLst/>
              <a:cxnLst/>
              <a:rect l="l" t="t" r="r" b="b"/>
              <a:pathLst>
                <a:path w="963" h="557" extrusionOk="0">
                  <a:moveTo>
                    <a:pt x="11" y="0"/>
                  </a:moveTo>
                  <a:cubicBezTo>
                    <a:pt x="5" y="24"/>
                    <a:pt x="0" y="48"/>
                    <a:pt x="0" y="71"/>
                  </a:cubicBezTo>
                  <a:cubicBezTo>
                    <a:pt x="0" y="339"/>
                    <a:pt x="220" y="557"/>
                    <a:pt x="486" y="557"/>
                  </a:cubicBezTo>
                  <a:lnTo>
                    <a:pt x="962" y="557"/>
                  </a:lnTo>
                  <a:lnTo>
                    <a:pt x="962" y="291"/>
                  </a:lnTo>
                  <a:lnTo>
                    <a:pt x="405" y="291"/>
                  </a:lnTo>
                  <a:cubicBezTo>
                    <a:pt x="205" y="291"/>
                    <a:pt x="44" y="163"/>
                    <a:pt x="11" y="0"/>
                  </a:cubicBezTo>
                  <a:close/>
                </a:path>
              </a:pathLst>
            </a:custGeom>
            <a:solidFill>
              <a:srgbClr val="CB2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026;p63">
              <a:extLst>
                <a:ext uri="{FF2B5EF4-FFF2-40B4-BE49-F238E27FC236}">
                  <a16:creationId xmlns:a16="http://schemas.microsoft.com/office/drawing/2014/main" id="{66C40296-0DD8-49B7-8296-1852A2FC51B0}"/>
                </a:ext>
              </a:extLst>
            </p:cNvPr>
            <p:cNvSpPr/>
            <p:nvPr/>
          </p:nvSpPr>
          <p:spPr>
            <a:xfrm>
              <a:off x="777799" y="1841911"/>
              <a:ext cx="326529" cy="105210"/>
            </a:xfrm>
            <a:custGeom>
              <a:avLst/>
              <a:gdLst/>
              <a:ahLst/>
              <a:cxnLst/>
              <a:rect l="l" t="t" r="r" b="b"/>
              <a:pathLst>
                <a:path w="10757" h="3466" extrusionOk="0">
                  <a:moveTo>
                    <a:pt x="7476" y="0"/>
                  </a:moveTo>
                  <a:cubicBezTo>
                    <a:pt x="8266" y="0"/>
                    <a:pt x="8913" y="562"/>
                    <a:pt x="8913" y="1257"/>
                  </a:cubicBezTo>
                  <a:cubicBezTo>
                    <a:pt x="8913" y="1952"/>
                    <a:pt x="8266" y="2514"/>
                    <a:pt x="7476" y="2514"/>
                  </a:cubicBezTo>
                  <a:lnTo>
                    <a:pt x="497" y="2514"/>
                  </a:lnTo>
                  <a:cubicBezTo>
                    <a:pt x="244" y="2514"/>
                    <a:pt x="16" y="2723"/>
                    <a:pt x="11" y="2975"/>
                  </a:cubicBezTo>
                  <a:cubicBezTo>
                    <a:pt x="1" y="3247"/>
                    <a:pt x="220" y="3465"/>
                    <a:pt x="487" y="3465"/>
                  </a:cubicBezTo>
                  <a:lnTo>
                    <a:pt x="8990" y="3465"/>
                  </a:lnTo>
                  <a:cubicBezTo>
                    <a:pt x="9947" y="3465"/>
                    <a:pt x="10737" y="2705"/>
                    <a:pt x="10747" y="1747"/>
                  </a:cubicBezTo>
                  <a:cubicBezTo>
                    <a:pt x="10756" y="786"/>
                    <a:pt x="9976" y="0"/>
                    <a:pt x="9014"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027;p63">
              <a:extLst>
                <a:ext uri="{FF2B5EF4-FFF2-40B4-BE49-F238E27FC236}">
                  <a16:creationId xmlns:a16="http://schemas.microsoft.com/office/drawing/2014/main" id="{0B0EE7F2-A11E-4E71-8920-993CACB09FAE}"/>
                </a:ext>
              </a:extLst>
            </p:cNvPr>
            <p:cNvSpPr/>
            <p:nvPr/>
          </p:nvSpPr>
          <p:spPr>
            <a:xfrm>
              <a:off x="777799" y="1841911"/>
              <a:ext cx="330839" cy="105210"/>
            </a:xfrm>
            <a:custGeom>
              <a:avLst/>
              <a:gdLst/>
              <a:ahLst/>
              <a:cxnLst/>
              <a:rect l="l" t="t" r="r" b="b"/>
              <a:pathLst>
                <a:path w="10899" h="3466" extrusionOk="0">
                  <a:moveTo>
                    <a:pt x="7476" y="0"/>
                  </a:moveTo>
                  <a:cubicBezTo>
                    <a:pt x="8148" y="0"/>
                    <a:pt x="8713" y="404"/>
                    <a:pt x="8866" y="952"/>
                  </a:cubicBezTo>
                  <a:lnTo>
                    <a:pt x="8999" y="952"/>
                  </a:lnTo>
                  <a:cubicBezTo>
                    <a:pt x="9414" y="952"/>
                    <a:pt x="9766" y="1272"/>
                    <a:pt x="9794" y="1681"/>
                  </a:cubicBezTo>
                  <a:cubicBezTo>
                    <a:pt x="9823" y="2138"/>
                    <a:pt x="9462" y="2514"/>
                    <a:pt x="9014" y="2514"/>
                  </a:cubicBezTo>
                  <a:lnTo>
                    <a:pt x="497" y="2514"/>
                  </a:lnTo>
                  <a:cubicBezTo>
                    <a:pt x="244" y="2514"/>
                    <a:pt x="16" y="2723"/>
                    <a:pt x="11" y="2975"/>
                  </a:cubicBezTo>
                  <a:cubicBezTo>
                    <a:pt x="1" y="3247"/>
                    <a:pt x="220" y="3465"/>
                    <a:pt x="487" y="3465"/>
                  </a:cubicBezTo>
                  <a:lnTo>
                    <a:pt x="9014" y="3465"/>
                  </a:lnTo>
                  <a:cubicBezTo>
                    <a:pt x="9462" y="3465"/>
                    <a:pt x="9871" y="3294"/>
                    <a:pt x="10180" y="3014"/>
                  </a:cubicBezTo>
                  <a:cubicBezTo>
                    <a:pt x="10713" y="2547"/>
                    <a:pt x="10899" y="1709"/>
                    <a:pt x="10609" y="1057"/>
                  </a:cubicBezTo>
                  <a:cubicBezTo>
                    <a:pt x="10547" y="905"/>
                    <a:pt x="10456" y="762"/>
                    <a:pt x="10352" y="633"/>
                  </a:cubicBezTo>
                  <a:cubicBezTo>
                    <a:pt x="10033" y="248"/>
                    <a:pt x="9552" y="0"/>
                    <a:pt x="9014" y="0"/>
                  </a:cubicBezTo>
                  <a:close/>
                </a:path>
              </a:pathLst>
            </a:custGeom>
            <a:solidFill>
              <a:srgbClr val="EF7C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028;p63">
              <a:extLst>
                <a:ext uri="{FF2B5EF4-FFF2-40B4-BE49-F238E27FC236}">
                  <a16:creationId xmlns:a16="http://schemas.microsoft.com/office/drawing/2014/main" id="{079EFA1A-ED26-4053-BA22-BF689D6B972E}"/>
                </a:ext>
              </a:extLst>
            </p:cNvPr>
            <p:cNvSpPr/>
            <p:nvPr/>
          </p:nvSpPr>
          <p:spPr>
            <a:xfrm>
              <a:off x="812678" y="1762712"/>
              <a:ext cx="269977" cy="54943"/>
            </a:xfrm>
            <a:custGeom>
              <a:avLst/>
              <a:gdLst/>
              <a:ahLst/>
              <a:cxnLst/>
              <a:rect l="l" t="t" r="r" b="b"/>
              <a:pathLst>
                <a:path w="8894" h="1810" extrusionOk="0">
                  <a:moveTo>
                    <a:pt x="0" y="0"/>
                  </a:moveTo>
                  <a:lnTo>
                    <a:pt x="0" y="1809"/>
                  </a:lnTo>
                  <a:lnTo>
                    <a:pt x="8893" y="1809"/>
                  </a:lnTo>
                  <a:lnTo>
                    <a:pt x="88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029;p63">
              <a:extLst>
                <a:ext uri="{FF2B5EF4-FFF2-40B4-BE49-F238E27FC236}">
                  <a16:creationId xmlns:a16="http://schemas.microsoft.com/office/drawing/2014/main" id="{BB3F5DA1-DF1E-4816-ADD6-C618959A783B}"/>
                </a:ext>
              </a:extLst>
            </p:cNvPr>
            <p:cNvSpPr/>
            <p:nvPr/>
          </p:nvSpPr>
          <p:spPr>
            <a:xfrm>
              <a:off x="777799" y="1736697"/>
              <a:ext cx="326529" cy="105241"/>
            </a:xfrm>
            <a:custGeom>
              <a:avLst/>
              <a:gdLst/>
              <a:ahLst/>
              <a:cxnLst/>
              <a:rect l="l" t="t" r="r" b="b"/>
              <a:pathLst>
                <a:path w="10757" h="3467" extrusionOk="0">
                  <a:moveTo>
                    <a:pt x="487" y="1"/>
                  </a:moveTo>
                  <a:cubicBezTo>
                    <a:pt x="220" y="1"/>
                    <a:pt x="1" y="219"/>
                    <a:pt x="11" y="491"/>
                  </a:cubicBezTo>
                  <a:cubicBezTo>
                    <a:pt x="16" y="743"/>
                    <a:pt x="244" y="952"/>
                    <a:pt x="497" y="952"/>
                  </a:cubicBezTo>
                  <a:lnTo>
                    <a:pt x="9014" y="952"/>
                  </a:lnTo>
                  <a:cubicBezTo>
                    <a:pt x="9462" y="952"/>
                    <a:pt x="9823" y="1328"/>
                    <a:pt x="9794" y="1785"/>
                  </a:cubicBezTo>
                  <a:cubicBezTo>
                    <a:pt x="9766" y="2195"/>
                    <a:pt x="9414" y="2514"/>
                    <a:pt x="8999" y="2514"/>
                  </a:cubicBezTo>
                  <a:lnTo>
                    <a:pt x="487" y="2514"/>
                  </a:lnTo>
                  <a:cubicBezTo>
                    <a:pt x="220" y="2514"/>
                    <a:pt x="1" y="2732"/>
                    <a:pt x="11" y="3004"/>
                  </a:cubicBezTo>
                  <a:cubicBezTo>
                    <a:pt x="16" y="3257"/>
                    <a:pt x="244" y="3466"/>
                    <a:pt x="497" y="3466"/>
                  </a:cubicBezTo>
                  <a:lnTo>
                    <a:pt x="9014" y="3466"/>
                  </a:lnTo>
                  <a:cubicBezTo>
                    <a:pt x="9976" y="3466"/>
                    <a:pt x="10756" y="2681"/>
                    <a:pt x="10747" y="1719"/>
                  </a:cubicBezTo>
                  <a:cubicBezTo>
                    <a:pt x="10737" y="761"/>
                    <a:pt x="9947" y="1"/>
                    <a:pt x="8990" y="1"/>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030;p63">
              <a:extLst>
                <a:ext uri="{FF2B5EF4-FFF2-40B4-BE49-F238E27FC236}">
                  <a16:creationId xmlns:a16="http://schemas.microsoft.com/office/drawing/2014/main" id="{1C5AA73F-D5C7-4A16-AD83-DD1B91399890}"/>
                </a:ext>
              </a:extLst>
            </p:cNvPr>
            <p:cNvSpPr/>
            <p:nvPr/>
          </p:nvSpPr>
          <p:spPr>
            <a:xfrm>
              <a:off x="777678" y="1748687"/>
              <a:ext cx="29232" cy="16938"/>
            </a:xfrm>
            <a:custGeom>
              <a:avLst/>
              <a:gdLst/>
              <a:ahLst/>
              <a:cxnLst/>
              <a:rect l="l" t="t" r="r" b="b"/>
              <a:pathLst>
                <a:path w="963" h="558" extrusionOk="0">
                  <a:moveTo>
                    <a:pt x="11" y="1"/>
                  </a:moveTo>
                  <a:cubicBezTo>
                    <a:pt x="5" y="24"/>
                    <a:pt x="0" y="48"/>
                    <a:pt x="0" y="72"/>
                  </a:cubicBezTo>
                  <a:cubicBezTo>
                    <a:pt x="0" y="338"/>
                    <a:pt x="220" y="557"/>
                    <a:pt x="486" y="557"/>
                  </a:cubicBezTo>
                  <a:lnTo>
                    <a:pt x="962" y="557"/>
                  </a:lnTo>
                  <a:lnTo>
                    <a:pt x="962" y="291"/>
                  </a:lnTo>
                  <a:lnTo>
                    <a:pt x="405" y="291"/>
                  </a:lnTo>
                  <a:cubicBezTo>
                    <a:pt x="205" y="291"/>
                    <a:pt x="44" y="162"/>
                    <a:pt x="11" y="1"/>
                  </a:cubicBezTo>
                  <a:close/>
                </a:path>
              </a:pathLst>
            </a:custGeom>
            <a:solidFill>
              <a:srgbClr val="CB2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031;p63">
              <a:extLst>
                <a:ext uri="{FF2B5EF4-FFF2-40B4-BE49-F238E27FC236}">
                  <a16:creationId xmlns:a16="http://schemas.microsoft.com/office/drawing/2014/main" id="{29AEA561-F757-4CE4-A7E6-79EBBF2311C0}"/>
                </a:ext>
              </a:extLst>
            </p:cNvPr>
            <p:cNvSpPr/>
            <p:nvPr/>
          </p:nvSpPr>
          <p:spPr>
            <a:xfrm>
              <a:off x="777799" y="1736697"/>
              <a:ext cx="326529" cy="105241"/>
            </a:xfrm>
            <a:custGeom>
              <a:avLst/>
              <a:gdLst/>
              <a:ahLst/>
              <a:cxnLst/>
              <a:rect l="l" t="t" r="r" b="b"/>
              <a:pathLst>
                <a:path w="10757" h="3467" extrusionOk="0">
                  <a:moveTo>
                    <a:pt x="7476" y="1"/>
                  </a:moveTo>
                  <a:cubicBezTo>
                    <a:pt x="8266" y="1"/>
                    <a:pt x="8913" y="562"/>
                    <a:pt x="8913" y="1257"/>
                  </a:cubicBezTo>
                  <a:cubicBezTo>
                    <a:pt x="8913" y="1952"/>
                    <a:pt x="8266" y="2514"/>
                    <a:pt x="7476" y="2514"/>
                  </a:cubicBezTo>
                  <a:lnTo>
                    <a:pt x="487" y="2514"/>
                  </a:lnTo>
                  <a:cubicBezTo>
                    <a:pt x="220" y="2514"/>
                    <a:pt x="1" y="2732"/>
                    <a:pt x="11" y="3004"/>
                  </a:cubicBezTo>
                  <a:cubicBezTo>
                    <a:pt x="16" y="3257"/>
                    <a:pt x="244" y="3466"/>
                    <a:pt x="497" y="3466"/>
                  </a:cubicBezTo>
                  <a:lnTo>
                    <a:pt x="8990" y="3466"/>
                  </a:lnTo>
                  <a:cubicBezTo>
                    <a:pt x="9947" y="3466"/>
                    <a:pt x="10737" y="2704"/>
                    <a:pt x="10747" y="1748"/>
                  </a:cubicBezTo>
                  <a:cubicBezTo>
                    <a:pt x="10756" y="785"/>
                    <a:pt x="9976" y="1"/>
                    <a:pt x="9014"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032;p63">
              <a:extLst>
                <a:ext uri="{FF2B5EF4-FFF2-40B4-BE49-F238E27FC236}">
                  <a16:creationId xmlns:a16="http://schemas.microsoft.com/office/drawing/2014/main" id="{2FA24F73-AB8C-44C6-857D-3E5EECB56765}"/>
                </a:ext>
              </a:extLst>
            </p:cNvPr>
            <p:cNvSpPr/>
            <p:nvPr/>
          </p:nvSpPr>
          <p:spPr>
            <a:xfrm>
              <a:off x="777799" y="1736697"/>
              <a:ext cx="331264" cy="105241"/>
            </a:xfrm>
            <a:custGeom>
              <a:avLst/>
              <a:gdLst/>
              <a:ahLst/>
              <a:cxnLst/>
              <a:rect l="l" t="t" r="r" b="b"/>
              <a:pathLst>
                <a:path w="10913" h="3467" extrusionOk="0">
                  <a:moveTo>
                    <a:pt x="7476" y="1"/>
                  </a:moveTo>
                  <a:cubicBezTo>
                    <a:pt x="8148" y="1"/>
                    <a:pt x="8713" y="405"/>
                    <a:pt x="8866" y="952"/>
                  </a:cubicBezTo>
                  <a:lnTo>
                    <a:pt x="8999" y="952"/>
                  </a:lnTo>
                  <a:cubicBezTo>
                    <a:pt x="9414" y="952"/>
                    <a:pt x="9766" y="1271"/>
                    <a:pt x="9794" y="1681"/>
                  </a:cubicBezTo>
                  <a:cubicBezTo>
                    <a:pt x="9823" y="2138"/>
                    <a:pt x="9462" y="2514"/>
                    <a:pt x="9014" y="2514"/>
                  </a:cubicBezTo>
                  <a:lnTo>
                    <a:pt x="497" y="2514"/>
                  </a:lnTo>
                  <a:cubicBezTo>
                    <a:pt x="244" y="2514"/>
                    <a:pt x="16" y="2723"/>
                    <a:pt x="11" y="2976"/>
                  </a:cubicBezTo>
                  <a:cubicBezTo>
                    <a:pt x="1" y="3247"/>
                    <a:pt x="220" y="3466"/>
                    <a:pt x="487" y="3466"/>
                  </a:cubicBezTo>
                  <a:lnTo>
                    <a:pt x="9014" y="3466"/>
                  </a:lnTo>
                  <a:cubicBezTo>
                    <a:pt x="9433" y="3466"/>
                    <a:pt x="9814" y="3319"/>
                    <a:pt x="10113" y="3071"/>
                  </a:cubicBezTo>
                  <a:cubicBezTo>
                    <a:pt x="10694" y="2614"/>
                    <a:pt x="10913" y="1738"/>
                    <a:pt x="10609" y="1057"/>
                  </a:cubicBezTo>
                  <a:cubicBezTo>
                    <a:pt x="10547" y="904"/>
                    <a:pt x="10456" y="761"/>
                    <a:pt x="10352" y="634"/>
                  </a:cubicBezTo>
                  <a:cubicBezTo>
                    <a:pt x="10033" y="247"/>
                    <a:pt x="9552" y="1"/>
                    <a:pt x="9014" y="1"/>
                  </a:cubicBezTo>
                  <a:close/>
                </a:path>
              </a:pathLst>
            </a:custGeom>
            <a:solidFill>
              <a:srgbClr val="976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033;p63">
              <a:extLst>
                <a:ext uri="{FF2B5EF4-FFF2-40B4-BE49-F238E27FC236}">
                  <a16:creationId xmlns:a16="http://schemas.microsoft.com/office/drawing/2014/main" id="{9E63C2E4-CEFC-4F65-9996-61DB86A94D85}"/>
                </a:ext>
              </a:extLst>
            </p:cNvPr>
            <p:cNvSpPr/>
            <p:nvPr/>
          </p:nvSpPr>
          <p:spPr>
            <a:xfrm>
              <a:off x="772183" y="1657467"/>
              <a:ext cx="269977" cy="54973"/>
            </a:xfrm>
            <a:custGeom>
              <a:avLst/>
              <a:gdLst/>
              <a:ahLst/>
              <a:cxnLst/>
              <a:rect l="l" t="t" r="r" b="b"/>
              <a:pathLst>
                <a:path w="8894" h="1811" extrusionOk="0">
                  <a:moveTo>
                    <a:pt x="1" y="1"/>
                  </a:moveTo>
                  <a:lnTo>
                    <a:pt x="1" y="1811"/>
                  </a:lnTo>
                  <a:lnTo>
                    <a:pt x="8894" y="1811"/>
                  </a:lnTo>
                  <a:lnTo>
                    <a:pt x="8894" y="1"/>
                  </a:ln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034;p63">
              <a:extLst>
                <a:ext uri="{FF2B5EF4-FFF2-40B4-BE49-F238E27FC236}">
                  <a16:creationId xmlns:a16="http://schemas.microsoft.com/office/drawing/2014/main" id="{9E7B821D-5D66-421F-8C73-1E79E52A06E6}"/>
                </a:ext>
              </a:extLst>
            </p:cNvPr>
            <p:cNvSpPr/>
            <p:nvPr/>
          </p:nvSpPr>
          <p:spPr>
            <a:xfrm>
              <a:off x="737243" y="1630905"/>
              <a:ext cx="326316" cy="105241"/>
            </a:xfrm>
            <a:custGeom>
              <a:avLst/>
              <a:gdLst/>
              <a:ahLst/>
              <a:cxnLst/>
              <a:rect l="l" t="t" r="r" b="b"/>
              <a:pathLst>
                <a:path w="10750" h="3467" extrusionOk="0">
                  <a:moveTo>
                    <a:pt x="480" y="1"/>
                  </a:moveTo>
                  <a:cubicBezTo>
                    <a:pt x="214" y="1"/>
                    <a:pt x="0" y="219"/>
                    <a:pt x="5" y="491"/>
                  </a:cubicBezTo>
                  <a:cubicBezTo>
                    <a:pt x="14" y="743"/>
                    <a:pt x="238" y="952"/>
                    <a:pt x="490" y="952"/>
                  </a:cubicBezTo>
                  <a:lnTo>
                    <a:pt x="9007" y="952"/>
                  </a:lnTo>
                  <a:cubicBezTo>
                    <a:pt x="9455" y="952"/>
                    <a:pt x="9816" y="1328"/>
                    <a:pt x="9788" y="1785"/>
                  </a:cubicBezTo>
                  <a:cubicBezTo>
                    <a:pt x="9759" y="2196"/>
                    <a:pt x="9407" y="2514"/>
                    <a:pt x="8992" y="2514"/>
                  </a:cubicBezTo>
                  <a:lnTo>
                    <a:pt x="480" y="2514"/>
                  </a:lnTo>
                  <a:cubicBezTo>
                    <a:pt x="214" y="2514"/>
                    <a:pt x="0" y="2733"/>
                    <a:pt x="5" y="3005"/>
                  </a:cubicBezTo>
                  <a:cubicBezTo>
                    <a:pt x="14" y="3257"/>
                    <a:pt x="238" y="3466"/>
                    <a:pt x="490" y="3466"/>
                  </a:cubicBezTo>
                  <a:lnTo>
                    <a:pt x="9007" y="3466"/>
                  </a:lnTo>
                  <a:cubicBezTo>
                    <a:pt x="9969" y="3466"/>
                    <a:pt x="10750" y="2681"/>
                    <a:pt x="10740" y="1719"/>
                  </a:cubicBezTo>
                  <a:cubicBezTo>
                    <a:pt x="10730" y="762"/>
                    <a:pt x="9941" y="1"/>
                    <a:pt x="8983" y="1"/>
                  </a:cubicBezTo>
                  <a:close/>
                </a:path>
              </a:pathLst>
            </a:custGeom>
            <a:solidFill>
              <a:srgbClr val="F79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035;p63">
              <a:extLst>
                <a:ext uri="{FF2B5EF4-FFF2-40B4-BE49-F238E27FC236}">
                  <a16:creationId xmlns:a16="http://schemas.microsoft.com/office/drawing/2014/main" id="{9ADCEF89-E973-478B-A002-CD7892B9D501}"/>
                </a:ext>
              </a:extLst>
            </p:cNvPr>
            <p:cNvSpPr/>
            <p:nvPr/>
          </p:nvSpPr>
          <p:spPr>
            <a:xfrm>
              <a:off x="736636" y="1643473"/>
              <a:ext cx="29232" cy="16938"/>
            </a:xfrm>
            <a:custGeom>
              <a:avLst/>
              <a:gdLst/>
              <a:ahLst/>
              <a:cxnLst/>
              <a:rect l="l" t="t" r="r" b="b"/>
              <a:pathLst>
                <a:path w="963" h="558" extrusionOk="0">
                  <a:moveTo>
                    <a:pt x="10" y="0"/>
                  </a:moveTo>
                  <a:cubicBezTo>
                    <a:pt x="5" y="24"/>
                    <a:pt x="1" y="48"/>
                    <a:pt x="1" y="72"/>
                  </a:cubicBezTo>
                  <a:cubicBezTo>
                    <a:pt x="1" y="338"/>
                    <a:pt x="220" y="558"/>
                    <a:pt x="486" y="558"/>
                  </a:cubicBezTo>
                  <a:lnTo>
                    <a:pt x="963" y="558"/>
                  </a:lnTo>
                  <a:lnTo>
                    <a:pt x="963" y="290"/>
                  </a:lnTo>
                  <a:lnTo>
                    <a:pt x="405" y="290"/>
                  </a:lnTo>
                  <a:cubicBezTo>
                    <a:pt x="205" y="290"/>
                    <a:pt x="43" y="162"/>
                    <a:pt x="10" y="0"/>
                  </a:cubicBezTo>
                  <a:close/>
                </a:path>
              </a:pathLst>
            </a:custGeom>
            <a:solidFill>
              <a:srgbClr val="CB2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036;p63">
              <a:extLst>
                <a:ext uri="{FF2B5EF4-FFF2-40B4-BE49-F238E27FC236}">
                  <a16:creationId xmlns:a16="http://schemas.microsoft.com/office/drawing/2014/main" id="{11D9255C-33C6-41A1-BCDD-BF1625603CD7}"/>
                </a:ext>
              </a:extLst>
            </p:cNvPr>
            <p:cNvSpPr/>
            <p:nvPr/>
          </p:nvSpPr>
          <p:spPr>
            <a:xfrm>
              <a:off x="737243" y="1630905"/>
              <a:ext cx="326316" cy="105241"/>
            </a:xfrm>
            <a:custGeom>
              <a:avLst/>
              <a:gdLst/>
              <a:ahLst/>
              <a:cxnLst/>
              <a:rect l="l" t="t" r="r" b="b"/>
              <a:pathLst>
                <a:path w="10750" h="3467" extrusionOk="0">
                  <a:moveTo>
                    <a:pt x="7469" y="1"/>
                  </a:moveTo>
                  <a:cubicBezTo>
                    <a:pt x="8260" y="1"/>
                    <a:pt x="8907" y="562"/>
                    <a:pt x="8907" y="1257"/>
                  </a:cubicBezTo>
                  <a:cubicBezTo>
                    <a:pt x="8907" y="1952"/>
                    <a:pt x="8260" y="2514"/>
                    <a:pt x="7469" y="2514"/>
                  </a:cubicBezTo>
                  <a:lnTo>
                    <a:pt x="480" y="2514"/>
                  </a:lnTo>
                  <a:cubicBezTo>
                    <a:pt x="214" y="2514"/>
                    <a:pt x="0" y="2733"/>
                    <a:pt x="5" y="3005"/>
                  </a:cubicBezTo>
                  <a:cubicBezTo>
                    <a:pt x="14" y="3257"/>
                    <a:pt x="238" y="3466"/>
                    <a:pt x="490" y="3466"/>
                  </a:cubicBezTo>
                  <a:lnTo>
                    <a:pt x="8983" y="3466"/>
                  </a:lnTo>
                  <a:cubicBezTo>
                    <a:pt x="9941" y="3466"/>
                    <a:pt x="10730" y="2704"/>
                    <a:pt x="10740" y="1748"/>
                  </a:cubicBezTo>
                  <a:cubicBezTo>
                    <a:pt x="10750" y="786"/>
                    <a:pt x="9969" y="1"/>
                    <a:pt x="9007"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037;p63">
              <a:extLst>
                <a:ext uri="{FF2B5EF4-FFF2-40B4-BE49-F238E27FC236}">
                  <a16:creationId xmlns:a16="http://schemas.microsoft.com/office/drawing/2014/main" id="{6CA2400E-C487-408C-977D-90FBE4A7CAC3}"/>
                </a:ext>
              </a:extLst>
            </p:cNvPr>
            <p:cNvSpPr/>
            <p:nvPr/>
          </p:nvSpPr>
          <p:spPr>
            <a:xfrm>
              <a:off x="737243" y="1630905"/>
              <a:ext cx="328046" cy="105241"/>
            </a:xfrm>
            <a:custGeom>
              <a:avLst/>
              <a:gdLst/>
              <a:ahLst/>
              <a:cxnLst/>
              <a:rect l="l" t="t" r="r" b="b"/>
              <a:pathLst>
                <a:path w="10807" h="3467" extrusionOk="0">
                  <a:moveTo>
                    <a:pt x="7469" y="1"/>
                  </a:moveTo>
                  <a:cubicBezTo>
                    <a:pt x="8141" y="1"/>
                    <a:pt x="8707" y="405"/>
                    <a:pt x="8864" y="952"/>
                  </a:cubicBezTo>
                  <a:lnTo>
                    <a:pt x="8992" y="952"/>
                  </a:lnTo>
                  <a:cubicBezTo>
                    <a:pt x="9407" y="952"/>
                    <a:pt x="9759" y="1271"/>
                    <a:pt x="9788" y="1681"/>
                  </a:cubicBezTo>
                  <a:cubicBezTo>
                    <a:pt x="9816" y="2138"/>
                    <a:pt x="9455" y="2514"/>
                    <a:pt x="9007" y="2514"/>
                  </a:cubicBezTo>
                  <a:lnTo>
                    <a:pt x="490" y="2514"/>
                  </a:lnTo>
                  <a:cubicBezTo>
                    <a:pt x="238" y="2514"/>
                    <a:pt x="14" y="2723"/>
                    <a:pt x="5" y="2976"/>
                  </a:cubicBezTo>
                  <a:cubicBezTo>
                    <a:pt x="0" y="3247"/>
                    <a:pt x="214" y="3466"/>
                    <a:pt x="480" y="3466"/>
                  </a:cubicBezTo>
                  <a:lnTo>
                    <a:pt x="9007" y="3466"/>
                  </a:lnTo>
                  <a:cubicBezTo>
                    <a:pt x="9488" y="3466"/>
                    <a:pt x="9921" y="3271"/>
                    <a:pt x="10235" y="2957"/>
                  </a:cubicBezTo>
                  <a:cubicBezTo>
                    <a:pt x="10350" y="2842"/>
                    <a:pt x="10449" y="2704"/>
                    <a:pt x="10530" y="2557"/>
                  </a:cubicBezTo>
                  <a:cubicBezTo>
                    <a:pt x="10769" y="2133"/>
                    <a:pt x="10807" y="1590"/>
                    <a:pt x="10635" y="1139"/>
                  </a:cubicBezTo>
                  <a:cubicBezTo>
                    <a:pt x="10607" y="1058"/>
                    <a:pt x="10574" y="981"/>
                    <a:pt x="10530" y="910"/>
                  </a:cubicBezTo>
                  <a:cubicBezTo>
                    <a:pt x="10240" y="367"/>
                    <a:pt x="9664" y="1"/>
                    <a:pt x="9007" y="1"/>
                  </a:cubicBezTo>
                  <a:close/>
                </a:path>
              </a:pathLst>
            </a:custGeom>
            <a:solidFill>
              <a:srgbClr val="E068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038;p63">
              <a:extLst>
                <a:ext uri="{FF2B5EF4-FFF2-40B4-BE49-F238E27FC236}">
                  <a16:creationId xmlns:a16="http://schemas.microsoft.com/office/drawing/2014/main" id="{5D98B23E-E8FF-4E9B-ABB7-47FB5A26F0A1}"/>
                </a:ext>
              </a:extLst>
            </p:cNvPr>
            <p:cNvSpPr/>
            <p:nvPr/>
          </p:nvSpPr>
          <p:spPr>
            <a:xfrm>
              <a:off x="728258" y="1623377"/>
              <a:ext cx="384143" cy="331264"/>
            </a:xfrm>
            <a:custGeom>
              <a:avLst/>
              <a:gdLst/>
              <a:ahLst/>
              <a:cxnLst/>
              <a:rect l="l" t="t" r="r" b="b"/>
              <a:pathLst>
                <a:path w="12655" h="10913" extrusionOk="0">
                  <a:moveTo>
                    <a:pt x="9275" y="1467"/>
                  </a:moveTo>
                  <a:cubicBezTo>
                    <a:pt x="9560" y="1467"/>
                    <a:pt x="9798" y="1691"/>
                    <a:pt x="9808" y="1976"/>
                  </a:cubicBezTo>
                  <a:cubicBezTo>
                    <a:pt x="9817" y="2272"/>
                    <a:pt x="9580" y="2514"/>
                    <a:pt x="9284" y="2514"/>
                  </a:cubicBezTo>
                  <a:lnTo>
                    <a:pt x="1696" y="2514"/>
                  </a:lnTo>
                  <a:lnTo>
                    <a:pt x="1696" y="2134"/>
                  </a:lnTo>
                  <a:lnTo>
                    <a:pt x="5333" y="2134"/>
                  </a:lnTo>
                  <a:cubicBezTo>
                    <a:pt x="5418" y="2134"/>
                    <a:pt x="5489" y="2072"/>
                    <a:pt x="5495" y="1991"/>
                  </a:cubicBezTo>
                  <a:cubicBezTo>
                    <a:pt x="5499" y="1901"/>
                    <a:pt x="5427" y="1829"/>
                    <a:pt x="5342" y="1829"/>
                  </a:cubicBezTo>
                  <a:lnTo>
                    <a:pt x="1696" y="1829"/>
                  </a:lnTo>
                  <a:lnTo>
                    <a:pt x="1696" y="1467"/>
                  </a:lnTo>
                  <a:close/>
                  <a:moveTo>
                    <a:pt x="9284" y="515"/>
                  </a:moveTo>
                  <a:cubicBezTo>
                    <a:pt x="10112" y="515"/>
                    <a:pt x="10793" y="1191"/>
                    <a:pt x="10779" y="2020"/>
                  </a:cubicBezTo>
                  <a:cubicBezTo>
                    <a:pt x="10765" y="2819"/>
                    <a:pt x="10112" y="3466"/>
                    <a:pt x="9303" y="3466"/>
                  </a:cubicBezTo>
                  <a:lnTo>
                    <a:pt x="782" y="3466"/>
                  </a:lnTo>
                  <a:cubicBezTo>
                    <a:pt x="662" y="3466"/>
                    <a:pt x="562" y="3367"/>
                    <a:pt x="562" y="3248"/>
                  </a:cubicBezTo>
                  <a:cubicBezTo>
                    <a:pt x="514" y="3147"/>
                    <a:pt x="586" y="3029"/>
                    <a:pt x="701" y="3029"/>
                  </a:cubicBezTo>
                  <a:lnTo>
                    <a:pt x="9288" y="3029"/>
                  </a:lnTo>
                  <a:cubicBezTo>
                    <a:pt x="9822" y="3029"/>
                    <a:pt x="10274" y="2638"/>
                    <a:pt x="10336" y="2110"/>
                  </a:cubicBezTo>
                  <a:cubicBezTo>
                    <a:pt x="10402" y="1486"/>
                    <a:pt x="9912" y="952"/>
                    <a:pt x="9303" y="952"/>
                  </a:cubicBezTo>
                  <a:lnTo>
                    <a:pt x="786" y="952"/>
                  </a:lnTo>
                  <a:cubicBezTo>
                    <a:pt x="672" y="952"/>
                    <a:pt x="567" y="867"/>
                    <a:pt x="558" y="753"/>
                  </a:cubicBezTo>
                  <a:cubicBezTo>
                    <a:pt x="547" y="625"/>
                    <a:pt x="648" y="515"/>
                    <a:pt x="776" y="515"/>
                  </a:cubicBezTo>
                  <a:close/>
                  <a:moveTo>
                    <a:pt x="10637" y="4933"/>
                  </a:moveTo>
                  <a:cubicBezTo>
                    <a:pt x="10874" y="4933"/>
                    <a:pt x="11074" y="5094"/>
                    <a:pt x="11140" y="5314"/>
                  </a:cubicBezTo>
                  <a:lnTo>
                    <a:pt x="8756" y="5314"/>
                  </a:lnTo>
                  <a:cubicBezTo>
                    <a:pt x="8675" y="5314"/>
                    <a:pt x="8608" y="5375"/>
                    <a:pt x="8603" y="5452"/>
                  </a:cubicBezTo>
                  <a:cubicBezTo>
                    <a:pt x="8603" y="5533"/>
                    <a:pt x="8670" y="5599"/>
                    <a:pt x="8746" y="5599"/>
                  </a:cubicBezTo>
                  <a:lnTo>
                    <a:pt x="11140" y="5599"/>
                  </a:lnTo>
                  <a:cubicBezTo>
                    <a:pt x="11074" y="5819"/>
                    <a:pt x="10874" y="5980"/>
                    <a:pt x="10637" y="5980"/>
                  </a:cubicBezTo>
                  <a:lnTo>
                    <a:pt x="3028" y="5980"/>
                  </a:lnTo>
                  <a:lnTo>
                    <a:pt x="3028" y="4933"/>
                  </a:lnTo>
                  <a:close/>
                  <a:moveTo>
                    <a:pt x="10626" y="3980"/>
                  </a:moveTo>
                  <a:cubicBezTo>
                    <a:pt x="11455" y="3980"/>
                    <a:pt x="12136" y="4657"/>
                    <a:pt x="12122" y="5485"/>
                  </a:cubicBezTo>
                  <a:cubicBezTo>
                    <a:pt x="12107" y="6285"/>
                    <a:pt x="11450" y="6933"/>
                    <a:pt x="10646" y="6933"/>
                  </a:cubicBezTo>
                  <a:lnTo>
                    <a:pt x="2119" y="6933"/>
                  </a:lnTo>
                  <a:cubicBezTo>
                    <a:pt x="2024" y="6933"/>
                    <a:pt x="1938" y="6876"/>
                    <a:pt x="1909" y="6785"/>
                  </a:cubicBezTo>
                  <a:cubicBezTo>
                    <a:pt x="1861" y="6632"/>
                    <a:pt x="1976" y="6494"/>
                    <a:pt x="2119" y="6494"/>
                  </a:cubicBezTo>
                  <a:lnTo>
                    <a:pt x="10631" y="6494"/>
                  </a:lnTo>
                  <a:cubicBezTo>
                    <a:pt x="11160" y="6494"/>
                    <a:pt x="11617" y="6104"/>
                    <a:pt x="11674" y="5575"/>
                  </a:cubicBezTo>
                  <a:cubicBezTo>
                    <a:pt x="11745" y="4952"/>
                    <a:pt x="11255" y="4419"/>
                    <a:pt x="10646" y="4419"/>
                  </a:cubicBezTo>
                  <a:lnTo>
                    <a:pt x="2124" y="4419"/>
                  </a:lnTo>
                  <a:cubicBezTo>
                    <a:pt x="2010" y="4419"/>
                    <a:pt x="1909" y="4333"/>
                    <a:pt x="1900" y="4219"/>
                  </a:cubicBezTo>
                  <a:cubicBezTo>
                    <a:pt x="1885" y="4090"/>
                    <a:pt x="1991" y="3980"/>
                    <a:pt x="2119" y="3980"/>
                  </a:cubicBezTo>
                  <a:close/>
                  <a:moveTo>
                    <a:pt x="10608" y="8399"/>
                  </a:moveTo>
                  <a:cubicBezTo>
                    <a:pt x="10894" y="8399"/>
                    <a:pt x="11131" y="8623"/>
                    <a:pt x="11140" y="8908"/>
                  </a:cubicBezTo>
                  <a:cubicBezTo>
                    <a:pt x="11151" y="9203"/>
                    <a:pt x="10912" y="9446"/>
                    <a:pt x="10617" y="9446"/>
                  </a:cubicBezTo>
                  <a:lnTo>
                    <a:pt x="3028" y="9446"/>
                  </a:lnTo>
                  <a:lnTo>
                    <a:pt x="3028" y="9084"/>
                  </a:lnTo>
                  <a:lnTo>
                    <a:pt x="4766" y="9084"/>
                  </a:lnTo>
                  <a:cubicBezTo>
                    <a:pt x="4847" y="9084"/>
                    <a:pt x="4918" y="9023"/>
                    <a:pt x="4924" y="8941"/>
                  </a:cubicBezTo>
                  <a:cubicBezTo>
                    <a:pt x="4928" y="8851"/>
                    <a:pt x="4861" y="8779"/>
                    <a:pt x="4770" y="8779"/>
                  </a:cubicBezTo>
                  <a:lnTo>
                    <a:pt x="3028" y="8779"/>
                  </a:lnTo>
                  <a:lnTo>
                    <a:pt x="3028" y="8399"/>
                  </a:lnTo>
                  <a:close/>
                  <a:moveTo>
                    <a:pt x="10641" y="7447"/>
                  </a:moveTo>
                  <a:cubicBezTo>
                    <a:pt x="11455" y="7447"/>
                    <a:pt x="12116" y="8109"/>
                    <a:pt x="12116" y="8922"/>
                  </a:cubicBezTo>
                  <a:cubicBezTo>
                    <a:pt x="12116" y="9737"/>
                    <a:pt x="11455" y="10398"/>
                    <a:pt x="10641" y="10398"/>
                  </a:cubicBezTo>
                  <a:lnTo>
                    <a:pt x="2124" y="10398"/>
                  </a:lnTo>
                  <a:cubicBezTo>
                    <a:pt x="2010" y="10398"/>
                    <a:pt x="1909" y="10313"/>
                    <a:pt x="1900" y="10198"/>
                  </a:cubicBezTo>
                  <a:cubicBezTo>
                    <a:pt x="1885" y="10070"/>
                    <a:pt x="1991" y="9961"/>
                    <a:pt x="2119" y="9961"/>
                  </a:cubicBezTo>
                  <a:lnTo>
                    <a:pt x="10631" y="9961"/>
                  </a:lnTo>
                  <a:cubicBezTo>
                    <a:pt x="11160" y="9961"/>
                    <a:pt x="11617" y="9570"/>
                    <a:pt x="11674" y="9042"/>
                  </a:cubicBezTo>
                  <a:cubicBezTo>
                    <a:pt x="11745" y="8418"/>
                    <a:pt x="11255" y="7885"/>
                    <a:pt x="10646" y="7885"/>
                  </a:cubicBezTo>
                  <a:lnTo>
                    <a:pt x="2124" y="7885"/>
                  </a:lnTo>
                  <a:cubicBezTo>
                    <a:pt x="2010" y="7885"/>
                    <a:pt x="1909" y="7799"/>
                    <a:pt x="1900" y="7685"/>
                  </a:cubicBezTo>
                  <a:cubicBezTo>
                    <a:pt x="1885" y="7557"/>
                    <a:pt x="1991" y="7447"/>
                    <a:pt x="2119" y="7447"/>
                  </a:cubicBezTo>
                  <a:close/>
                  <a:moveTo>
                    <a:pt x="786" y="1"/>
                  </a:moveTo>
                  <a:cubicBezTo>
                    <a:pt x="410" y="1"/>
                    <a:pt x="86" y="282"/>
                    <a:pt x="48" y="658"/>
                  </a:cubicBezTo>
                  <a:cubicBezTo>
                    <a:pt x="0" y="1095"/>
                    <a:pt x="343" y="1467"/>
                    <a:pt x="776" y="1467"/>
                  </a:cubicBezTo>
                  <a:lnTo>
                    <a:pt x="1182" y="1467"/>
                  </a:lnTo>
                  <a:lnTo>
                    <a:pt x="1182" y="2514"/>
                  </a:lnTo>
                  <a:lnTo>
                    <a:pt x="786" y="2514"/>
                  </a:lnTo>
                  <a:cubicBezTo>
                    <a:pt x="410" y="2514"/>
                    <a:pt x="86" y="2795"/>
                    <a:pt x="48" y="3171"/>
                  </a:cubicBezTo>
                  <a:cubicBezTo>
                    <a:pt x="0" y="3609"/>
                    <a:pt x="343" y="3980"/>
                    <a:pt x="776" y="3980"/>
                  </a:cubicBezTo>
                  <a:lnTo>
                    <a:pt x="1410" y="3980"/>
                  </a:lnTo>
                  <a:cubicBezTo>
                    <a:pt x="1386" y="4061"/>
                    <a:pt x="1376" y="4147"/>
                    <a:pt x="1376" y="4233"/>
                  </a:cubicBezTo>
                  <a:cubicBezTo>
                    <a:pt x="1395" y="4628"/>
                    <a:pt x="1729" y="4933"/>
                    <a:pt x="2124" y="4933"/>
                  </a:cubicBezTo>
                  <a:lnTo>
                    <a:pt x="2514" y="4933"/>
                  </a:lnTo>
                  <a:lnTo>
                    <a:pt x="2514" y="5980"/>
                  </a:lnTo>
                  <a:lnTo>
                    <a:pt x="2119" y="5980"/>
                  </a:lnTo>
                  <a:cubicBezTo>
                    <a:pt x="1714" y="5986"/>
                    <a:pt x="1386" y="6314"/>
                    <a:pt x="1386" y="6713"/>
                  </a:cubicBezTo>
                  <a:cubicBezTo>
                    <a:pt x="1386" y="6900"/>
                    <a:pt x="1452" y="7065"/>
                    <a:pt x="1562" y="7190"/>
                  </a:cubicBezTo>
                  <a:cubicBezTo>
                    <a:pt x="1452" y="7318"/>
                    <a:pt x="1386" y="7485"/>
                    <a:pt x="1386" y="7671"/>
                  </a:cubicBezTo>
                  <a:cubicBezTo>
                    <a:pt x="1386" y="8071"/>
                    <a:pt x="1714" y="8399"/>
                    <a:pt x="2119" y="8399"/>
                  </a:cubicBezTo>
                  <a:lnTo>
                    <a:pt x="2533" y="8399"/>
                  </a:lnTo>
                  <a:lnTo>
                    <a:pt x="2533" y="9446"/>
                  </a:lnTo>
                  <a:lnTo>
                    <a:pt x="2138" y="9446"/>
                  </a:lnTo>
                  <a:cubicBezTo>
                    <a:pt x="1762" y="9446"/>
                    <a:pt x="1439" y="9728"/>
                    <a:pt x="1400" y="10103"/>
                  </a:cubicBezTo>
                  <a:cubicBezTo>
                    <a:pt x="1353" y="10541"/>
                    <a:pt x="1696" y="10912"/>
                    <a:pt x="2129" y="10912"/>
                  </a:cubicBezTo>
                  <a:lnTo>
                    <a:pt x="10622" y="10912"/>
                  </a:lnTo>
                  <a:cubicBezTo>
                    <a:pt x="11688" y="10912"/>
                    <a:pt x="12608" y="10042"/>
                    <a:pt x="12636" y="8975"/>
                  </a:cubicBezTo>
                  <a:cubicBezTo>
                    <a:pt x="12654" y="8208"/>
                    <a:pt x="12241" y="7537"/>
                    <a:pt x="11621" y="7190"/>
                  </a:cubicBezTo>
                  <a:cubicBezTo>
                    <a:pt x="12226" y="6847"/>
                    <a:pt x="12636" y="6199"/>
                    <a:pt x="12636" y="5457"/>
                  </a:cubicBezTo>
                  <a:cubicBezTo>
                    <a:pt x="12636" y="4357"/>
                    <a:pt x="11740" y="3466"/>
                    <a:pt x="10646" y="3466"/>
                  </a:cubicBezTo>
                  <a:lnTo>
                    <a:pt x="10637" y="3466"/>
                  </a:lnTo>
                  <a:cubicBezTo>
                    <a:pt x="11031" y="3105"/>
                    <a:pt x="11288" y="2591"/>
                    <a:pt x="11294" y="2015"/>
                  </a:cubicBezTo>
                  <a:cubicBezTo>
                    <a:pt x="11307" y="906"/>
                    <a:pt x="10384" y="1"/>
                    <a:pt x="9279"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039;p63">
              <a:extLst>
                <a:ext uri="{FF2B5EF4-FFF2-40B4-BE49-F238E27FC236}">
                  <a16:creationId xmlns:a16="http://schemas.microsoft.com/office/drawing/2014/main" id="{1D435653-0567-4615-B42F-9733761D3D94}"/>
                </a:ext>
              </a:extLst>
            </p:cNvPr>
            <p:cNvSpPr/>
            <p:nvPr/>
          </p:nvSpPr>
          <p:spPr>
            <a:xfrm>
              <a:off x="895733" y="1784659"/>
              <a:ext cx="70849" cy="9289"/>
            </a:xfrm>
            <a:custGeom>
              <a:avLst/>
              <a:gdLst/>
              <a:ahLst/>
              <a:cxnLst/>
              <a:rect l="l" t="t" r="r" b="b"/>
              <a:pathLst>
                <a:path w="2334" h="306" extrusionOk="0">
                  <a:moveTo>
                    <a:pt x="168" y="1"/>
                  </a:moveTo>
                  <a:cubicBezTo>
                    <a:pt x="82" y="1"/>
                    <a:pt x="11" y="62"/>
                    <a:pt x="6" y="144"/>
                  </a:cubicBezTo>
                  <a:cubicBezTo>
                    <a:pt x="1" y="234"/>
                    <a:pt x="73" y="306"/>
                    <a:pt x="158" y="306"/>
                  </a:cubicBezTo>
                  <a:lnTo>
                    <a:pt x="2172" y="306"/>
                  </a:lnTo>
                  <a:cubicBezTo>
                    <a:pt x="2253" y="306"/>
                    <a:pt x="2325" y="244"/>
                    <a:pt x="2329" y="163"/>
                  </a:cubicBezTo>
                  <a:cubicBezTo>
                    <a:pt x="2334" y="73"/>
                    <a:pt x="2263" y="1"/>
                    <a:pt x="2177"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040;p63">
              <a:extLst>
                <a:ext uri="{FF2B5EF4-FFF2-40B4-BE49-F238E27FC236}">
                  <a16:creationId xmlns:a16="http://schemas.microsoft.com/office/drawing/2014/main" id="{A1D2722B-27C0-4E98-861D-CC080A2E53A8}"/>
                </a:ext>
              </a:extLst>
            </p:cNvPr>
            <p:cNvSpPr/>
            <p:nvPr/>
          </p:nvSpPr>
          <p:spPr>
            <a:xfrm>
              <a:off x="902532" y="1889874"/>
              <a:ext cx="133866" cy="9289"/>
            </a:xfrm>
            <a:custGeom>
              <a:avLst/>
              <a:gdLst/>
              <a:ahLst/>
              <a:cxnLst/>
              <a:rect l="l" t="t" r="r" b="b"/>
              <a:pathLst>
                <a:path w="4410" h="306" extrusionOk="0">
                  <a:moveTo>
                    <a:pt x="168" y="0"/>
                  </a:moveTo>
                  <a:cubicBezTo>
                    <a:pt x="86" y="0"/>
                    <a:pt x="16" y="63"/>
                    <a:pt x="11" y="143"/>
                  </a:cubicBezTo>
                  <a:cubicBezTo>
                    <a:pt x="1" y="234"/>
                    <a:pt x="73" y="305"/>
                    <a:pt x="163" y="305"/>
                  </a:cubicBezTo>
                  <a:lnTo>
                    <a:pt x="4248" y="305"/>
                  </a:lnTo>
                  <a:cubicBezTo>
                    <a:pt x="4329" y="305"/>
                    <a:pt x="4400" y="244"/>
                    <a:pt x="4404" y="162"/>
                  </a:cubicBezTo>
                  <a:cubicBezTo>
                    <a:pt x="4410" y="72"/>
                    <a:pt x="4343" y="0"/>
                    <a:pt x="4252"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041;p63">
              <a:extLst>
                <a:ext uri="{FF2B5EF4-FFF2-40B4-BE49-F238E27FC236}">
                  <a16:creationId xmlns:a16="http://schemas.microsoft.com/office/drawing/2014/main" id="{5F491532-E053-4C48-AF36-9648823D6C73}"/>
                </a:ext>
              </a:extLst>
            </p:cNvPr>
            <p:cNvSpPr/>
            <p:nvPr/>
          </p:nvSpPr>
          <p:spPr>
            <a:xfrm>
              <a:off x="1104006" y="1672949"/>
              <a:ext cx="12172" cy="12172"/>
            </a:xfrm>
            <a:custGeom>
              <a:avLst/>
              <a:gdLst/>
              <a:ahLst/>
              <a:cxnLst/>
              <a:rect l="l" t="t" r="r" b="b"/>
              <a:pathLst>
                <a:path w="401" h="401" extrusionOk="0">
                  <a:moveTo>
                    <a:pt x="201" y="0"/>
                  </a:moveTo>
                  <a:cubicBezTo>
                    <a:pt x="91" y="0"/>
                    <a:pt x="1" y="91"/>
                    <a:pt x="1" y="200"/>
                  </a:cubicBezTo>
                  <a:cubicBezTo>
                    <a:pt x="1" y="315"/>
                    <a:pt x="91" y="400"/>
                    <a:pt x="201" y="400"/>
                  </a:cubicBezTo>
                  <a:cubicBezTo>
                    <a:pt x="315" y="400"/>
                    <a:pt x="401" y="315"/>
                    <a:pt x="401" y="200"/>
                  </a:cubicBezTo>
                  <a:cubicBezTo>
                    <a:pt x="401" y="91"/>
                    <a:pt x="315" y="0"/>
                    <a:pt x="201"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042;p63">
              <a:extLst>
                <a:ext uri="{FF2B5EF4-FFF2-40B4-BE49-F238E27FC236}">
                  <a16:creationId xmlns:a16="http://schemas.microsoft.com/office/drawing/2014/main" id="{CB8D2550-BDD3-428C-9D0E-93E09E30A393}"/>
                </a:ext>
              </a:extLst>
            </p:cNvPr>
            <p:cNvSpPr/>
            <p:nvPr/>
          </p:nvSpPr>
          <p:spPr>
            <a:xfrm>
              <a:off x="1032062" y="1566429"/>
              <a:ext cx="12294" cy="12172"/>
            </a:xfrm>
            <a:custGeom>
              <a:avLst/>
              <a:gdLst/>
              <a:ahLst/>
              <a:cxnLst/>
              <a:rect l="l" t="t" r="r" b="b"/>
              <a:pathLst>
                <a:path w="405" h="401" extrusionOk="0">
                  <a:moveTo>
                    <a:pt x="200" y="1"/>
                  </a:moveTo>
                  <a:cubicBezTo>
                    <a:pt x="90" y="1"/>
                    <a:pt x="0" y="86"/>
                    <a:pt x="0" y="201"/>
                  </a:cubicBezTo>
                  <a:cubicBezTo>
                    <a:pt x="0" y="310"/>
                    <a:pt x="90" y="400"/>
                    <a:pt x="200" y="400"/>
                  </a:cubicBezTo>
                  <a:cubicBezTo>
                    <a:pt x="314" y="400"/>
                    <a:pt x="405" y="310"/>
                    <a:pt x="405" y="201"/>
                  </a:cubicBezTo>
                  <a:cubicBezTo>
                    <a:pt x="405" y="86"/>
                    <a:pt x="314" y="1"/>
                    <a:pt x="200" y="1"/>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043;p63">
              <a:extLst>
                <a:ext uri="{FF2B5EF4-FFF2-40B4-BE49-F238E27FC236}">
                  <a16:creationId xmlns:a16="http://schemas.microsoft.com/office/drawing/2014/main" id="{E155C27B-2832-40C5-8737-099E6DCE5A53}"/>
                </a:ext>
              </a:extLst>
            </p:cNvPr>
            <p:cNvSpPr/>
            <p:nvPr/>
          </p:nvSpPr>
          <p:spPr>
            <a:xfrm>
              <a:off x="953834" y="1558081"/>
              <a:ext cx="43833" cy="48356"/>
            </a:xfrm>
            <a:custGeom>
              <a:avLst/>
              <a:gdLst/>
              <a:ahLst/>
              <a:cxnLst/>
              <a:rect l="l" t="t" r="r" b="b"/>
              <a:pathLst>
                <a:path w="1444" h="1593" extrusionOk="0">
                  <a:moveTo>
                    <a:pt x="722" y="1"/>
                  </a:moveTo>
                  <a:cubicBezTo>
                    <a:pt x="696" y="1"/>
                    <a:pt x="670" y="16"/>
                    <a:pt x="658" y="47"/>
                  </a:cubicBezTo>
                  <a:lnTo>
                    <a:pt x="496" y="500"/>
                  </a:lnTo>
                  <a:cubicBezTo>
                    <a:pt x="492" y="519"/>
                    <a:pt x="477" y="538"/>
                    <a:pt x="458" y="543"/>
                  </a:cubicBezTo>
                  <a:lnTo>
                    <a:pt x="58" y="723"/>
                  </a:lnTo>
                  <a:cubicBezTo>
                    <a:pt x="1" y="752"/>
                    <a:pt x="1" y="842"/>
                    <a:pt x="58" y="866"/>
                  </a:cubicBezTo>
                  <a:lnTo>
                    <a:pt x="458" y="1047"/>
                  </a:lnTo>
                  <a:cubicBezTo>
                    <a:pt x="477" y="1057"/>
                    <a:pt x="492" y="1071"/>
                    <a:pt x="496" y="1090"/>
                  </a:cubicBezTo>
                  <a:lnTo>
                    <a:pt x="658" y="1543"/>
                  </a:lnTo>
                  <a:cubicBezTo>
                    <a:pt x="670" y="1576"/>
                    <a:pt x="696" y="1592"/>
                    <a:pt x="722" y="1592"/>
                  </a:cubicBezTo>
                  <a:cubicBezTo>
                    <a:pt x="748" y="1592"/>
                    <a:pt x="775" y="1576"/>
                    <a:pt x="787" y="1543"/>
                  </a:cubicBezTo>
                  <a:lnTo>
                    <a:pt x="943" y="1090"/>
                  </a:lnTo>
                  <a:cubicBezTo>
                    <a:pt x="954" y="1071"/>
                    <a:pt x="967" y="1057"/>
                    <a:pt x="982" y="1047"/>
                  </a:cubicBezTo>
                  <a:lnTo>
                    <a:pt x="1387" y="866"/>
                  </a:lnTo>
                  <a:cubicBezTo>
                    <a:pt x="1444" y="842"/>
                    <a:pt x="1444" y="752"/>
                    <a:pt x="1387" y="723"/>
                  </a:cubicBezTo>
                  <a:lnTo>
                    <a:pt x="982" y="543"/>
                  </a:lnTo>
                  <a:cubicBezTo>
                    <a:pt x="967" y="538"/>
                    <a:pt x="954" y="519"/>
                    <a:pt x="943" y="500"/>
                  </a:cubicBezTo>
                  <a:lnTo>
                    <a:pt x="787" y="47"/>
                  </a:lnTo>
                  <a:cubicBezTo>
                    <a:pt x="775" y="16"/>
                    <a:pt x="748" y="1"/>
                    <a:pt x="722" y="1"/>
                  </a:cubicBezTo>
                  <a:close/>
                </a:path>
              </a:pathLst>
            </a:custGeom>
            <a:solidFill>
              <a:srgbClr val="CAB4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044;p63">
              <a:extLst>
                <a:ext uri="{FF2B5EF4-FFF2-40B4-BE49-F238E27FC236}">
                  <a16:creationId xmlns:a16="http://schemas.microsoft.com/office/drawing/2014/main" id="{3822A807-8804-4CD9-8EBE-7786861EC977}"/>
                </a:ext>
              </a:extLst>
            </p:cNvPr>
            <p:cNvSpPr/>
            <p:nvPr/>
          </p:nvSpPr>
          <p:spPr>
            <a:xfrm>
              <a:off x="1060658" y="1578541"/>
              <a:ext cx="60285" cy="65172"/>
            </a:xfrm>
            <a:custGeom>
              <a:avLst/>
              <a:gdLst/>
              <a:ahLst/>
              <a:cxnLst/>
              <a:rect l="l" t="t" r="r" b="b"/>
              <a:pathLst>
                <a:path w="1986" h="2147" extrusionOk="0">
                  <a:moveTo>
                    <a:pt x="993" y="0"/>
                  </a:moveTo>
                  <a:cubicBezTo>
                    <a:pt x="957" y="0"/>
                    <a:pt x="921" y="21"/>
                    <a:pt x="905" y="64"/>
                  </a:cubicBezTo>
                  <a:lnTo>
                    <a:pt x="686" y="678"/>
                  </a:lnTo>
                  <a:cubicBezTo>
                    <a:pt x="676" y="702"/>
                    <a:pt x="658" y="726"/>
                    <a:pt x="634" y="735"/>
                  </a:cubicBezTo>
                  <a:lnTo>
                    <a:pt x="81" y="978"/>
                  </a:lnTo>
                  <a:cubicBezTo>
                    <a:pt x="1" y="1012"/>
                    <a:pt x="1" y="1135"/>
                    <a:pt x="81" y="1168"/>
                  </a:cubicBezTo>
                  <a:lnTo>
                    <a:pt x="634" y="1416"/>
                  </a:lnTo>
                  <a:cubicBezTo>
                    <a:pt x="658" y="1425"/>
                    <a:pt x="676" y="1445"/>
                    <a:pt x="686" y="1473"/>
                  </a:cubicBezTo>
                  <a:lnTo>
                    <a:pt x="905" y="2082"/>
                  </a:lnTo>
                  <a:cubicBezTo>
                    <a:pt x="921" y="2125"/>
                    <a:pt x="957" y="2146"/>
                    <a:pt x="993" y="2146"/>
                  </a:cubicBezTo>
                  <a:cubicBezTo>
                    <a:pt x="1028" y="2146"/>
                    <a:pt x="1064" y="2125"/>
                    <a:pt x="1081" y="2082"/>
                  </a:cubicBezTo>
                  <a:lnTo>
                    <a:pt x="1300" y="1473"/>
                  </a:lnTo>
                  <a:cubicBezTo>
                    <a:pt x="1309" y="1445"/>
                    <a:pt x="1328" y="1425"/>
                    <a:pt x="1352" y="1416"/>
                  </a:cubicBezTo>
                  <a:lnTo>
                    <a:pt x="1904" y="1168"/>
                  </a:lnTo>
                  <a:cubicBezTo>
                    <a:pt x="1985" y="1135"/>
                    <a:pt x="1985" y="1012"/>
                    <a:pt x="1904" y="978"/>
                  </a:cubicBezTo>
                  <a:lnTo>
                    <a:pt x="1352" y="735"/>
                  </a:lnTo>
                  <a:cubicBezTo>
                    <a:pt x="1328" y="726"/>
                    <a:pt x="1309" y="702"/>
                    <a:pt x="1300" y="678"/>
                  </a:cubicBezTo>
                  <a:lnTo>
                    <a:pt x="1081" y="64"/>
                  </a:lnTo>
                  <a:cubicBezTo>
                    <a:pt x="1064" y="21"/>
                    <a:pt x="1028" y="0"/>
                    <a:pt x="993" y="0"/>
                  </a:cubicBezTo>
                  <a:close/>
                </a:path>
              </a:pathLst>
            </a:custGeom>
            <a:solidFill>
              <a:srgbClr val="CAB4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3089;p63">
            <a:extLst>
              <a:ext uri="{FF2B5EF4-FFF2-40B4-BE49-F238E27FC236}">
                <a16:creationId xmlns:a16="http://schemas.microsoft.com/office/drawing/2014/main" id="{B0E8E658-8EF3-4E7D-A766-FE54E92F4130}"/>
              </a:ext>
            </a:extLst>
          </p:cNvPr>
          <p:cNvGrpSpPr/>
          <p:nvPr/>
        </p:nvGrpSpPr>
        <p:grpSpPr>
          <a:xfrm>
            <a:off x="7678869" y="2094898"/>
            <a:ext cx="976746" cy="885172"/>
            <a:chOff x="6609339" y="1515491"/>
            <a:chExt cx="473720" cy="465342"/>
          </a:xfrm>
        </p:grpSpPr>
        <p:sp>
          <p:nvSpPr>
            <p:cNvPr id="146" name="Google Shape;3090;p63">
              <a:extLst>
                <a:ext uri="{FF2B5EF4-FFF2-40B4-BE49-F238E27FC236}">
                  <a16:creationId xmlns:a16="http://schemas.microsoft.com/office/drawing/2014/main" id="{82CC69D7-2B38-4EC7-993D-9EA9F994A388}"/>
                </a:ext>
              </a:extLst>
            </p:cNvPr>
            <p:cNvSpPr/>
            <p:nvPr/>
          </p:nvSpPr>
          <p:spPr>
            <a:xfrm>
              <a:off x="6609339" y="1515491"/>
              <a:ext cx="473720" cy="465342"/>
            </a:xfrm>
            <a:custGeom>
              <a:avLst/>
              <a:gdLst/>
              <a:ahLst/>
              <a:cxnLst/>
              <a:rect l="l" t="t" r="r" b="b"/>
              <a:pathLst>
                <a:path w="15606" h="15330" extrusionOk="0">
                  <a:moveTo>
                    <a:pt x="2495" y="1"/>
                  </a:moveTo>
                  <a:cubicBezTo>
                    <a:pt x="1901" y="1"/>
                    <a:pt x="1362" y="381"/>
                    <a:pt x="1158" y="943"/>
                  </a:cubicBezTo>
                  <a:lnTo>
                    <a:pt x="1115" y="1053"/>
                  </a:lnTo>
                  <a:lnTo>
                    <a:pt x="1053" y="1082"/>
                  </a:lnTo>
                  <a:cubicBezTo>
                    <a:pt x="534" y="1310"/>
                    <a:pt x="200" y="1829"/>
                    <a:pt x="200" y="2396"/>
                  </a:cubicBezTo>
                  <a:cubicBezTo>
                    <a:pt x="200" y="2967"/>
                    <a:pt x="534" y="3481"/>
                    <a:pt x="1053" y="3710"/>
                  </a:cubicBezTo>
                  <a:lnTo>
                    <a:pt x="1115" y="3738"/>
                  </a:lnTo>
                  <a:lnTo>
                    <a:pt x="1158" y="3852"/>
                  </a:lnTo>
                  <a:cubicBezTo>
                    <a:pt x="1358" y="4413"/>
                    <a:pt x="1901" y="4795"/>
                    <a:pt x="2495" y="4795"/>
                  </a:cubicBezTo>
                  <a:cubicBezTo>
                    <a:pt x="2558" y="4795"/>
                    <a:pt x="2615" y="4789"/>
                    <a:pt x="2676" y="4780"/>
                  </a:cubicBezTo>
                  <a:cubicBezTo>
                    <a:pt x="2771" y="5004"/>
                    <a:pt x="2919" y="5200"/>
                    <a:pt x="3105" y="5352"/>
                  </a:cubicBezTo>
                  <a:lnTo>
                    <a:pt x="1301" y="5947"/>
                  </a:lnTo>
                  <a:cubicBezTo>
                    <a:pt x="600" y="6180"/>
                    <a:pt x="110" y="6808"/>
                    <a:pt x="53" y="7546"/>
                  </a:cubicBezTo>
                  <a:cubicBezTo>
                    <a:pt x="0" y="8285"/>
                    <a:pt x="391" y="8979"/>
                    <a:pt x="1048" y="9313"/>
                  </a:cubicBezTo>
                  <a:lnTo>
                    <a:pt x="3305" y="10465"/>
                  </a:lnTo>
                  <a:lnTo>
                    <a:pt x="4705" y="14149"/>
                  </a:lnTo>
                  <a:cubicBezTo>
                    <a:pt x="4837" y="14497"/>
                    <a:pt x="5066" y="14793"/>
                    <a:pt x="5371" y="15006"/>
                  </a:cubicBezTo>
                  <a:cubicBezTo>
                    <a:pt x="5680" y="15216"/>
                    <a:pt x="6037" y="15330"/>
                    <a:pt x="6408" y="15330"/>
                  </a:cubicBezTo>
                  <a:lnTo>
                    <a:pt x="6418" y="15330"/>
                  </a:lnTo>
                  <a:cubicBezTo>
                    <a:pt x="6856" y="15330"/>
                    <a:pt x="7284" y="15169"/>
                    <a:pt x="7614" y="14883"/>
                  </a:cubicBezTo>
                  <a:lnTo>
                    <a:pt x="9460" y="13602"/>
                  </a:lnTo>
                  <a:lnTo>
                    <a:pt x="11574" y="14679"/>
                  </a:lnTo>
                  <a:cubicBezTo>
                    <a:pt x="11837" y="14811"/>
                    <a:pt x="12123" y="14877"/>
                    <a:pt x="12409" y="14877"/>
                  </a:cubicBezTo>
                  <a:cubicBezTo>
                    <a:pt x="12698" y="14877"/>
                    <a:pt x="12987" y="14809"/>
                    <a:pt x="13250" y="14673"/>
                  </a:cubicBezTo>
                  <a:cubicBezTo>
                    <a:pt x="13773" y="14397"/>
                    <a:pt x="14135" y="13888"/>
                    <a:pt x="14217" y="13302"/>
                  </a:cubicBezTo>
                  <a:lnTo>
                    <a:pt x="15568" y="3624"/>
                  </a:lnTo>
                  <a:lnTo>
                    <a:pt x="15573" y="3585"/>
                  </a:lnTo>
                  <a:lnTo>
                    <a:pt x="15577" y="3552"/>
                  </a:lnTo>
                  <a:cubicBezTo>
                    <a:pt x="15577" y="3528"/>
                    <a:pt x="15583" y="3495"/>
                    <a:pt x="15583" y="3457"/>
                  </a:cubicBezTo>
                  <a:cubicBezTo>
                    <a:pt x="15606" y="2938"/>
                    <a:pt x="15368" y="2443"/>
                    <a:pt x="14944" y="2128"/>
                  </a:cubicBezTo>
                  <a:cubicBezTo>
                    <a:pt x="14665" y="1921"/>
                    <a:pt x="14333" y="1813"/>
                    <a:pt x="13999" y="1813"/>
                  </a:cubicBezTo>
                  <a:cubicBezTo>
                    <a:pt x="13827" y="1813"/>
                    <a:pt x="13654" y="1842"/>
                    <a:pt x="13488" y="1900"/>
                  </a:cubicBezTo>
                  <a:lnTo>
                    <a:pt x="10974" y="2733"/>
                  </a:lnTo>
                  <a:cubicBezTo>
                    <a:pt x="11098" y="2490"/>
                    <a:pt x="11169" y="2219"/>
                    <a:pt x="11169" y="1928"/>
                  </a:cubicBezTo>
                  <a:cubicBezTo>
                    <a:pt x="11169" y="933"/>
                    <a:pt x="10360" y="124"/>
                    <a:pt x="9365" y="124"/>
                  </a:cubicBezTo>
                  <a:cubicBezTo>
                    <a:pt x="8556" y="124"/>
                    <a:pt x="7875" y="658"/>
                    <a:pt x="7642" y="1386"/>
                  </a:cubicBezTo>
                  <a:cubicBezTo>
                    <a:pt x="7528" y="1352"/>
                    <a:pt x="7403" y="1339"/>
                    <a:pt x="7280" y="1339"/>
                  </a:cubicBezTo>
                  <a:cubicBezTo>
                    <a:pt x="6709" y="1339"/>
                    <a:pt x="6194" y="1691"/>
                    <a:pt x="5980" y="2219"/>
                  </a:cubicBezTo>
                  <a:cubicBezTo>
                    <a:pt x="5604" y="2424"/>
                    <a:pt x="5347" y="2790"/>
                    <a:pt x="5271" y="3205"/>
                  </a:cubicBezTo>
                  <a:cubicBezTo>
                    <a:pt x="5123" y="3029"/>
                    <a:pt x="4942" y="2886"/>
                    <a:pt x="4738" y="2790"/>
                  </a:cubicBezTo>
                  <a:cubicBezTo>
                    <a:pt x="4771" y="2662"/>
                    <a:pt x="4790" y="2533"/>
                    <a:pt x="4790" y="2396"/>
                  </a:cubicBezTo>
                  <a:cubicBezTo>
                    <a:pt x="4790" y="1829"/>
                    <a:pt x="4457" y="1310"/>
                    <a:pt x="3938" y="1082"/>
                  </a:cubicBezTo>
                  <a:lnTo>
                    <a:pt x="3876" y="1053"/>
                  </a:lnTo>
                  <a:lnTo>
                    <a:pt x="3833" y="943"/>
                  </a:lnTo>
                  <a:cubicBezTo>
                    <a:pt x="3628" y="381"/>
                    <a:pt x="3090" y="1"/>
                    <a:pt x="2495"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091;p63">
              <a:extLst>
                <a:ext uri="{FF2B5EF4-FFF2-40B4-BE49-F238E27FC236}">
                  <a16:creationId xmlns:a16="http://schemas.microsoft.com/office/drawing/2014/main" id="{17C0CF81-8069-4987-A946-428BC3477753}"/>
                </a:ext>
              </a:extLst>
            </p:cNvPr>
            <p:cNvSpPr/>
            <p:nvPr/>
          </p:nvSpPr>
          <p:spPr>
            <a:xfrm>
              <a:off x="6654995" y="1620645"/>
              <a:ext cx="377070" cy="314205"/>
            </a:xfrm>
            <a:custGeom>
              <a:avLst/>
              <a:gdLst/>
              <a:ahLst/>
              <a:cxnLst/>
              <a:rect l="l" t="t" r="r" b="b"/>
              <a:pathLst>
                <a:path w="12422" h="10351" extrusionOk="0">
                  <a:moveTo>
                    <a:pt x="12421" y="0"/>
                  </a:moveTo>
                  <a:lnTo>
                    <a:pt x="224" y="4057"/>
                  </a:lnTo>
                  <a:cubicBezTo>
                    <a:pt x="20" y="4123"/>
                    <a:pt x="0" y="4404"/>
                    <a:pt x="191" y="4499"/>
                  </a:cubicBezTo>
                  <a:lnTo>
                    <a:pt x="2957" y="5909"/>
                  </a:lnTo>
                  <a:lnTo>
                    <a:pt x="4614" y="10193"/>
                  </a:lnTo>
                  <a:cubicBezTo>
                    <a:pt x="4653" y="10293"/>
                    <a:pt x="4747" y="10351"/>
                    <a:pt x="4843" y="10351"/>
                  </a:cubicBezTo>
                  <a:cubicBezTo>
                    <a:pt x="4898" y="10351"/>
                    <a:pt x="4953" y="10333"/>
                    <a:pt x="4999" y="10293"/>
                  </a:cubicBezTo>
                  <a:lnTo>
                    <a:pt x="7756" y="8355"/>
                  </a:lnTo>
                  <a:lnTo>
                    <a:pt x="10722" y="9864"/>
                  </a:lnTo>
                  <a:cubicBezTo>
                    <a:pt x="10758" y="9883"/>
                    <a:pt x="10795" y="9891"/>
                    <a:pt x="10831" y="9891"/>
                  </a:cubicBezTo>
                  <a:cubicBezTo>
                    <a:pt x="10946" y="9891"/>
                    <a:pt x="11051" y="9807"/>
                    <a:pt x="11070" y="9684"/>
                  </a:cubicBezTo>
                  <a:lnTo>
                    <a:pt x="12421" y="0"/>
                  </a:ln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092;p63">
              <a:extLst>
                <a:ext uri="{FF2B5EF4-FFF2-40B4-BE49-F238E27FC236}">
                  <a16:creationId xmlns:a16="http://schemas.microsoft.com/office/drawing/2014/main" id="{FF43BED5-3201-4CB4-88B6-D953536B7995}"/>
                </a:ext>
              </a:extLst>
            </p:cNvPr>
            <p:cNvSpPr/>
            <p:nvPr/>
          </p:nvSpPr>
          <p:spPr>
            <a:xfrm>
              <a:off x="6764095" y="1620645"/>
              <a:ext cx="267974" cy="311898"/>
            </a:xfrm>
            <a:custGeom>
              <a:avLst/>
              <a:gdLst/>
              <a:ahLst/>
              <a:cxnLst/>
              <a:rect l="l" t="t" r="r" b="b"/>
              <a:pathLst>
                <a:path w="8828" h="10275" extrusionOk="0">
                  <a:moveTo>
                    <a:pt x="8827" y="0"/>
                  </a:moveTo>
                  <a:lnTo>
                    <a:pt x="1" y="7684"/>
                  </a:lnTo>
                  <a:lnTo>
                    <a:pt x="873" y="9855"/>
                  </a:lnTo>
                  <a:cubicBezTo>
                    <a:pt x="984" y="10132"/>
                    <a:pt x="1152" y="10274"/>
                    <a:pt x="1349" y="10274"/>
                  </a:cubicBezTo>
                  <a:cubicBezTo>
                    <a:pt x="1481" y="10274"/>
                    <a:pt x="1626" y="10211"/>
                    <a:pt x="1776" y="10084"/>
                  </a:cubicBezTo>
                  <a:lnTo>
                    <a:pt x="4162" y="8355"/>
                  </a:lnTo>
                  <a:lnTo>
                    <a:pt x="2552" y="7408"/>
                  </a:lnTo>
                  <a:lnTo>
                    <a:pt x="8827" y="0"/>
                  </a:ln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093;p63">
              <a:extLst>
                <a:ext uri="{FF2B5EF4-FFF2-40B4-BE49-F238E27FC236}">
                  <a16:creationId xmlns:a16="http://schemas.microsoft.com/office/drawing/2014/main" id="{E4C3A7FB-9DC0-4608-B0CA-4F991900E302}"/>
                </a:ext>
              </a:extLst>
            </p:cNvPr>
            <p:cNvSpPr/>
            <p:nvPr/>
          </p:nvSpPr>
          <p:spPr>
            <a:xfrm>
              <a:off x="6648651" y="1613147"/>
              <a:ext cx="391306" cy="329352"/>
            </a:xfrm>
            <a:custGeom>
              <a:avLst/>
              <a:gdLst/>
              <a:ahLst/>
              <a:cxnLst/>
              <a:rect l="l" t="t" r="r" b="b"/>
              <a:pathLst>
                <a:path w="12891" h="10850" extrusionOk="0">
                  <a:moveTo>
                    <a:pt x="10640" y="1181"/>
                  </a:moveTo>
                  <a:lnTo>
                    <a:pt x="3080" y="5831"/>
                  </a:lnTo>
                  <a:lnTo>
                    <a:pt x="538" y="4532"/>
                  </a:lnTo>
                  <a:lnTo>
                    <a:pt x="10640" y="1181"/>
                  </a:lnTo>
                  <a:close/>
                  <a:moveTo>
                    <a:pt x="6451" y="8112"/>
                  </a:moveTo>
                  <a:lnTo>
                    <a:pt x="7475" y="8636"/>
                  </a:lnTo>
                  <a:lnTo>
                    <a:pt x="5794" y="9807"/>
                  </a:lnTo>
                  <a:lnTo>
                    <a:pt x="6451" y="8112"/>
                  </a:lnTo>
                  <a:close/>
                  <a:moveTo>
                    <a:pt x="12259" y="1080"/>
                  </a:moveTo>
                  <a:lnTo>
                    <a:pt x="11031" y="9878"/>
                  </a:lnTo>
                  <a:lnTo>
                    <a:pt x="8079" y="8374"/>
                  </a:lnTo>
                  <a:lnTo>
                    <a:pt x="6680" y="7665"/>
                  </a:lnTo>
                  <a:lnTo>
                    <a:pt x="12259" y="1080"/>
                  </a:lnTo>
                  <a:close/>
                  <a:moveTo>
                    <a:pt x="11411" y="1300"/>
                  </a:moveTo>
                  <a:lnTo>
                    <a:pt x="6161" y="7494"/>
                  </a:lnTo>
                  <a:cubicBezTo>
                    <a:pt x="6141" y="7512"/>
                    <a:pt x="6127" y="7541"/>
                    <a:pt x="6117" y="7565"/>
                  </a:cubicBezTo>
                  <a:lnTo>
                    <a:pt x="6080" y="7670"/>
                  </a:lnTo>
                  <a:lnTo>
                    <a:pt x="5051" y="10322"/>
                  </a:lnTo>
                  <a:lnTo>
                    <a:pt x="3480" y="6180"/>
                  </a:lnTo>
                  <a:lnTo>
                    <a:pt x="11411" y="1300"/>
                  </a:lnTo>
                  <a:close/>
                  <a:moveTo>
                    <a:pt x="12628" y="1"/>
                  </a:moveTo>
                  <a:cubicBezTo>
                    <a:pt x="12602" y="1"/>
                    <a:pt x="12575" y="5"/>
                    <a:pt x="12549" y="14"/>
                  </a:cubicBezTo>
                  <a:lnTo>
                    <a:pt x="357" y="4066"/>
                  </a:lnTo>
                  <a:cubicBezTo>
                    <a:pt x="167" y="4128"/>
                    <a:pt x="33" y="4299"/>
                    <a:pt x="19" y="4499"/>
                  </a:cubicBezTo>
                  <a:cubicBezTo>
                    <a:pt x="0" y="4699"/>
                    <a:pt x="110" y="4889"/>
                    <a:pt x="286" y="4980"/>
                  </a:cubicBezTo>
                  <a:lnTo>
                    <a:pt x="3004" y="6365"/>
                  </a:lnTo>
                  <a:lnTo>
                    <a:pt x="4584" y="10526"/>
                  </a:lnTo>
                  <a:cubicBezTo>
                    <a:pt x="4656" y="10722"/>
                    <a:pt x="4841" y="10850"/>
                    <a:pt x="5047" y="10850"/>
                  </a:cubicBezTo>
                  <a:lnTo>
                    <a:pt x="5051" y="10850"/>
                  </a:lnTo>
                  <a:cubicBezTo>
                    <a:pt x="5190" y="10850"/>
                    <a:pt x="5318" y="10792"/>
                    <a:pt x="5412" y="10698"/>
                  </a:cubicBezTo>
                  <a:lnTo>
                    <a:pt x="7983" y="8903"/>
                  </a:lnTo>
                  <a:lnTo>
                    <a:pt x="10817" y="10344"/>
                  </a:lnTo>
                  <a:cubicBezTo>
                    <a:pt x="10887" y="10380"/>
                    <a:pt x="10963" y="10398"/>
                    <a:pt x="11039" y="10398"/>
                  </a:cubicBezTo>
                  <a:cubicBezTo>
                    <a:pt x="11117" y="10398"/>
                    <a:pt x="11196" y="10379"/>
                    <a:pt x="11268" y="10340"/>
                  </a:cubicBezTo>
                  <a:cubicBezTo>
                    <a:pt x="11411" y="10269"/>
                    <a:pt x="11507" y="10131"/>
                    <a:pt x="11531" y="9969"/>
                  </a:cubicBezTo>
                  <a:lnTo>
                    <a:pt x="12883" y="290"/>
                  </a:lnTo>
                  <a:lnTo>
                    <a:pt x="12883" y="261"/>
                  </a:lnTo>
                  <a:cubicBezTo>
                    <a:pt x="12890" y="117"/>
                    <a:pt x="12765" y="1"/>
                    <a:pt x="12628"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094;p63">
              <a:extLst>
                <a:ext uri="{FF2B5EF4-FFF2-40B4-BE49-F238E27FC236}">
                  <a16:creationId xmlns:a16="http://schemas.microsoft.com/office/drawing/2014/main" id="{4F4D736C-8B30-49E2-99E0-67BE0E47650A}"/>
                </a:ext>
              </a:extLst>
            </p:cNvPr>
            <p:cNvSpPr/>
            <p:nvPr/>
          </p:nvSpPr>
          <p:spPr>
            <a:xfrm>
              <a:off x="6950239" y="1850957"/>
              <a:ext cx="9258" cy="19366"/>
            </a:xfrm>
            <a:custGeom>
              <a:avLst/>
              <a:gdLst/>
              <a:ahLst/>
              <a:cxnLst/>
              <a:rect l="l" t="t" r="r" b="b"/>
              <a:pathLst>
                <a:path w="305" h="638" extrusionOk="0">
                  <a:moveTo>
                    <a:pt x="157" y="1"/>
                  </a:moveTo>
                  <a:cubicBezTo>
                    <a:pt x="150" y="1"/>
                    <a:pt x="142" y="1"/>
                    <a:pt x="134" y="3"/>
                  </a:cubicBezTo>
                  <a:cubicBezTo>
                    <a:pt x="58" y="12"/>
                    <a:pt x="1" y="78"/>
                    <a:pt x="1" y="154"/>
                  </a:cubicBezTo>
                  <a:lnTo>
                    <a:pt x="1" y="478"/>
                  </a:lnTo>
                  <a:cubicBezTo>
                    <a:pt x="1" y="554"/>
                    <a:pt x="58" y="625"/>
                    <a:pt x="134" y="636"/>
                  </a:cubicBezTo>
                  <a:cubicBezTo>
                    <a:pt x="141" y="637"/>
                    <a:pt x="149" y="637"/>
                    <a:pt x="156" y="637"/>
                  </a:cubicBezTo>
                  <a:cubicBezTo>
                    <a:pt x="238" y="637"/>
                    <a:pt x="305" y="570"/>
                    <a:pt x="305" y="482"/>
                  </a:cubicBezTo>
                  <a:lnTo>
                    <a:pt x="305" y="154"/>
                  </a:lnTo>
                  <a:cubicBezTo>
                    <a:pt x="305" y="68"/>
                    <a:pt x="238" y="1"/>
                    <a:pt x="157"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095;p63">
              <a:extLst>
                <a:ext uri="{FF2B5EF4-FFF2-40B4-BE49-F238E27FC236}">
                  <a16:creationId xmlns:a16="http://schemas.microsoft.com/office/drawing/2014/main" id="{0865B97B-27D6-40F8-95C1-1FB03899C236}"/>
                </a:ext>
              </a:extLst>
            </p:cNvPr>
            <p:cNvSpPr/>
            <p:nvPr/>
          </p:nvSpPr>
          <p:spPr>
            <a:xfrm>
              <a:off x="6966996" y="1811494"/>
              <a:ext cx="9289" cy="19366"/>
            </a:xfrm>
            <a:custGeom>
              <a:avLst/>
              <a:gdLst/>
              <a:ahLst/>
              <a:cxnLst/>
              <a:rect l="l" t="t" r="r" b="b"/>
              <a:pathLst>
                <a:path w="306" h="638" extrusionOk="0">
                  <a:moveTo>
                    <a:pt x="156" y="1"/>
                  </a:moveTo>
                  <a:cubicBezTo>
                    <a:pt x="149" y="1"/>
                    <a:pt x="142" y="1"/>
                    <a:pt x="135" y="2"/>
                  </a:cubicBezTo>
                  <a:cubicBezTo>
                    <a:pt x="58" y="17"/>
                    <a:pt x="1" y="83"/>
                    <a:pt x="1" y="160"/>
                  </a:cubicBezTo>
                  <a:lnTo>
                    <a:pt x="1" y="483"/>
                  </a:lnTo>
                  <a:cubicBezTo>
                    <a:pt x="1" y="560"/>
                    <a:pt x="58" y="626"/>
                    <a:pt x="135" y="635"/>
                  </a:cubicBezTo>
                  <a:cubicBezTo>
                    <a:pt x="143" y="637"/>
                    <a:pt x="150" y="637"/>
                    <a:pt x="158" y="637"/>
                  </a:cubicBezTo>
                  <a:cubicBezTo>
                    <a:pt x="239" y="637"/>
                    <a:pt x="306" y="570"/>
                    <a:pt x="306" y="488"/>
                  </a:cubicBezTo>
                  <a:lnTo>
                    <a:pt x="306" y="154"/>
                  </a:lnTo>
                  <a:cubicBezTo>
                    <a:pt x="306" y="71"/>
                    <a:pt x="237" y="1"/>
                    <a:pt x="156"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096;p63">
              <a:extLst>
                <a:ext uri="{FF2B5EF4-FFF2-40B4-BE49-F238E27FC236}">
                  <a16:creationId xmlns:a16="http://schemas.microsoft.com/office/drawing/2014/main" id="{055EDFBA-3AA0-48A4-B461-4CF583D9E18C}"/>
                </a:ext>
              </a:extLst>
            </p:cNvPr>
            <p:cNvSpPr/>
            <p:nvPr/>
          </p:nvSpPr>
          <p:spPr>
            <a:xfrm>
              <a:off x="6919579" y="1825094"/>
              <a:ext cx="9289" cy="19336"/>
            </a:xfrm>
            <a:custGeom>
              <a:avLst/>
              <a:gdLst/>
              <a:ahLst/>
              <a:cxnLst/>
              <a:rect l="l" t="t" r="r" b="b"/>
              <a:pathLst>
                <a:path w="306" h="637" extrusionOk="0">
                  <a:moveTo>
                    <a:pt x="158" y="0"/>
                  </a:moveTo>
                  <a:cubicBezTo>
                    <a:pt x="151" y="0"/>
                    <a:pt x="143" y="1"/>
                    <a:pt x="135" y="2"/>
                  </a:cubicBezTo>
                  <a:cubicBezTo>
                    <a:pt x="58" y="11"/>
                    <a:pt x="1" y="78"/>
                    <a:pt x="1" y="154"/>
                  </a:cubicBezTo>
                  <a:lnTo>
                    <a:pt x="1" y="477"/>
                  </a:lnTo>
                  <a:cubicBezTo>
                    <a:pt x="1" y="554"/>
                    <a:pt x="58" y="620"/>
                    <a:pt x="135" y="635"/>
                  </a:cubicBezTo>
                  <a:cubicBezTo>
                    <a:pt x="142" y="636"/>
                    <a:pt x="149" y="637"/>
                    <a:pt x="156" y="637"/>
                  </a:cubicBezTo>
                  <a:cubicBezTo>
                    <a:pt x="237" y="637"/>
                    <a:pt x="306" y="566"/>
                    <a:pt x="306" y="483"/>
                  </a:cubicBezTo>
                  <a:lnTo>
                    <a:pt x="306" y="150"/>
                  </a:lnTo>
                  <a:cubicBezTo>
                    <a:pt x="306" y="67"/>
                    <a:pt x="239" y="0"/>
                    <a:pt x="158"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097;p63">
              <a:extLst>
                <a:ext uri="{FF2B5EF4-FFF2-40B4-BE49-F238E27FC236}">
                  <a16:creationId xmlns:a16="http://schemas.microsoft.com/office/drawing/2014/main" id="{0FC6021C-3DEE-4BB1-89F8-BF7B4FDFBECB}"/>
                </a:ext>
              </a:extLst>
            </p:cNvPr>
            <p:cNvSpPr/>
            <p:nvPr/>
          </p:nvSpPr>
          <p:spPr>
            <a:xfrm>
              <a:off x="6765249" y="1727195"/>
              <a:ext cx="20550" cy="16483"/>
            </a:xfrm>
            <a:custGeom>
              <a:avLst/>
              <a:gdLst/>
              <a:ahLst/>
              <a:cxnLst/>
              <a:rect l="l" t="t" r="r" b="b"/>
              <a:pathLst>
                <a:path w="677" h="543" extrusionOk="0">
                  <a:moveTo>
                    <a:pt x="389" y="1"/>
                  </a:moveTo>
                  <a:cubicBezTo>
                    <a:pt x="363" y="1"/>
                    <a:pt x="336" y="5"/>
                    <a:pt x="310" y="13"/>
                  </a:cubicBezTo>
                  <a:lnTo>
                    <a:pt x="200" y="52"/>
                  </a:lnTo>
                  <a:cubicBezTo>
                    <a:pt x="72" y="94"/>
                    <a:pt x="0" y="237"/>
                    <a:pt x="44" y="371"/>
                  </a:cubicBezTo>
                  <a:cubicBezTo>
                    <a:pt x="82" y="475"/>
                    <a:pt x="178" y="542"/>
                    <a:pt x="281" y="542"/>
                  </a:cubicBezTo>
                  <a:cubicBezTo>
                    <a:pt x="284" y="542"/>
                    <a:pt x="288" y="542"/>
                    <a:pt x="291" y="542"/>
                  </a:cubicBezTo>
                  <a:cubicBezTo>
                    <a:pt x="344" y="542"/>
                    <a:pt x="427" y="508"/>
                    <a:pt x="472" y="494"/>
                  </a:cubicBezTo>
                  <a:cubicBezTo>
                    <a:pt x="606" y="452"/>
                    <a:pt x="677" y="303"/>
                    <a:pt x="635" y="171"/>
                  </a:cubicBezTo>
                  <a:cubicBezTo>
                    <a:pt x="596" y="67"/>
                    <a:pt x="496" y="1"/>
                    <a:pt x="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098;p63">
              <a:extLst>
                <a:ext uri="{FF2B5EF4-FFF2-40B4-BE49-F238E27FC236}">
                  <a16:creationId xmlns:a16="http://schemas.microsoft.com/office/drawing/2014/main" id="{801F17AC-8103-4155-9FEA-22D4526E80C7}"/>
                </a:ext>
              </a:extLst>
            </p:cNvPr>
            <p:cNvSpPr/>
            <p:nvPr/>
          </p:nvSpPr>
          <p:spPr>
            <a:xfrm>
              <a:off x="6715677" y="1738123"/>
              <a:ext cx="37762" cy="22281"/>
            </a:xfrm>
            <a:custGeom>
              <a:avLst/>
              <a:gdLst/>
              <a:ahLst/>
              <a:cxnLst/>
              <a:rect l="l" t="t" r="r" b="b"/>
              <a:pathLst>
                <a:path w="1244" h="734" extrusionOk="0">
                  <a:moveTo>
                    <a:pt x="962" y="0"/>
                  </a:moveTo>
                  <a:cubicBezTo>
                    <a:pt x="934" y="0"/>
                    <a:pt x="905" y="5"/>
                    <a:pt x="877" y="15"/>
                  </a:cubicBezTo>
                  <a:lnTo>
                    <a:pt x="205" y="239"/>
                  </a:lnTo>
                  <a:cubicBezTo>
                    <a:pt x="73" y="286"/>
                    <a:pt x="1" y="429"/>
                    <a:pt x="49" y="563"/>
                  </a:cubicBezTo>
                  <a:cubicBezTo>
                    <a:pt x="82" y="668"/>
                    <a:pt x="182" y="734"/>
                    <a:pt x="286" y="734"/>
                  </a:cubicBezTo>
                  <a:cubicBezTo>
                    <a:pt x="315" y="734"/>
                    <a:pt x="343" y="729"/>
                    <a:pt x="367" y="720"/>
                  </a:cubicBezTo>
                  <a:lnTo>
                    <a:pt x="1039" y="496"/>
                  </a:lnTo>
                  <a:cubicBezTo>
                    <a:pt x="1172" y="448"/>
                    <a:pt x="1244" y="305"/>
                    <a:pt x="1196" y="172"/>
                  </a:cubicBezTo>
                  <a:cubicBezTo>
                    <a:pt x="1162" y="67"/>
                    <a:pt x="1067" y="0"/>
                    <a:pt x="9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099;p63">
              <a:extLst>
                <a:ext uri="{FF2B5EF4-FFF2-40B4-BE49-F238E27FC236}">
                  <a16:creationId xmlns:a16="http://schemas.microsoft.com/office/drawing/2014/main" id="{F4CE081D-840C-44CB-917C-0CA237486BDD}"/>
                </a:ext>
              </a:extLst>
            </p:cNvPr>
            <p:cNvSpPr/>
            <p:nvPr/>
          </p:nvSpPr>
          <p:spPr>
            <a:xfrm>
              <a:off x="6877111" y="1561815"/>
              <a:ext cx="28625" cy="28503"/>
            </a:xfrm>
            <a:custGeom>
              <a:avLst/>
              <a:gdLst/>
              <a:ahLst/>
              <a:cxnLst/>
              <a:rect l="l" t="t" r="r" b="b"/>
              <a:pathLst>
                <a:path w="943" h="939" extrusionOk="0">
                  <a:moveTo>
                    <a:pt x="472" y="1"/>
                  </a:moveTo>
                  <a:cubicBezTo>
                    <a:pt x="211" y="1"/>
                    <a:pt x="0" y="210"/>
                    <a:pt x="0" y="472"/>
                  </a:cubicBezTo>
                  <a:cubicBezTo>
                    <a:pt x="0" y="730"/>
                    <a:pt x="211" y="939"/>
                    <a:pt x="472" y="939"/>
                  </a:cubicBezTo>
                  <a:cubicBezTo>
                    <a:pt x="729" y="939"/>
                    <a:pt x="943" y="730"/>
                    <a:pt x="943" y="472"/>
                  </a:cubicBezTo>
                  <a:cubicBezTo>
                    <a:pt x="943" y="210"/>
                    <a:pt x="729" y="1"/>
                    <a:pt x="4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100;p63">
              <a:extLst>
                <a:ext uri="{FF2B5EF4-FFF2-40B4-BE49-F238E27FC236}">
                  <a16:creationId xmlns:a16="http://schemas.microsoft.com/office/drawing/2014/main" id="{36E630B4-70D4-4AC2-B0F2-DA974B8DADC1}"/>
                </a:ext>
              </a:extLst>
            </p:cNvPr>
            <p:cNvSpPr/>
            <p:nvPr/>
          </p:nvSpPr>
          <p:spPr>
            <a:xfrm>
              <a:off x="6725087" y="1638252"/>
              <a:ext cx="12021" cy="12172"/>
            </a:xfrm>
            <a:custGeom>
              <a:avLst/>
              <a:gdLst/>
              <a:ahLst/>
              <a:cxnLst/>
              <a:rect l="l" t="t" r="r" b="b"/>
              <a:pathLst>
                <a:path w="396" h="401" extrusionOk="0">
                  <a:moveTo>
                    <a:pt x="200" y="1"/>
                  </a:moveTo>
                  <a:cubicBezTo>
                    <a:pt x="91" y="1"/>
                    <a:pt x="0" y="91"/>
                    <a:pt x="0" y="201"/>
                  </a:cubicBezTo>
                  <a:cubicBezTo>
                    <a:pt x="0" y="311"/>
                    <a:pt x="91" y="401"/>
                    <a:pt x="200" y="401"/>
                  </a:cubicBezTo>
                  <a:cubicBezTo>
                    <a:pt x="310" y="401"/>
                    <a:pt x="396" y="311"/>
                    <a:pt x="396" y="201"/>
                  </a:cubicBezTo>
                  <a:cubicBezTo>
                    <a:pt x="396" y="91"/>
                    <a:pt x="310" y="1"/>
                    <a:pt x="200" y="1"/>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101;p63">
              <a:extLst>
                <a:ext uri="{FF2B5EF4-FFF2-40B4-BE49-F238E27FC236}">
                  <a16:creationId xmlns:a16="http://schemas.microsoft.com/office/drawing/2014/main" id="{943243F7-8964-4B88-9CCF-1EDC70CD41D8}"/>
                </a:ext>
              </a:extLst>
            </p:cNvPr>
            <p:cNvSpPr/>
            <p:nvPr/>
          </p:nvSpPr>
          <p:spPr>
            <a:xfrm>
              <a:off x="6806442" y="1598698"/>
              <a:ext cx="43408" cy="47900"/>
            </a:xfrm>
            <a:custGeom>
              <a:avLst/>
              <a:gdLst/>
              <a:ahLst/>
              <a:cxnLst/>
              <a:rect l="l" t="t" r="r" b="b"/>
              <a:pathLst>
                <a:path w="1430" h="1578" extrusionOk="0">
                  <a:moveTo>
                    <a:pt x="715" y="1"/>
                  </a:moveTo>
                  <a:cubicBezTo>
                    <a:pt x="690" y="1"/>
                    <a:pt x="665" y="16"/>
                    <a:pt x="653" y="47"/>
                  </a:cubicBezTo>
                  <a:lnTo>
                    <a:pt x="491" y="495"/>
                  </a:lnTo>
                  <a:cubicBezTo>
                    <a:pt x="486" y="514"/>
                    <a:pt x="472" y="528"/>
                    <a:pt x="458" y="537"/>
                  </a:cubicBezTo>
                  <a:lnTo>
                    <a:pt x="58" y="719"/>
                  </a:lnTo>
                  <a:cubicBezTo>
                    <a:pt x="1" y="743"/>
                    <a:pt x="1" y="833"/>
                    <a:pt x="58" y="857"/>
                  </a:cubicBezTo>
                  <a:lnTo>
                    <a:pt x="458" y="1038"/>
                  </a:lnTo>
                  <a:cubicBezTo>
                    <a:pt x="472" y="1047"/>
                    <a:pt x="486" y="1062"/>
                    <a:pt x="491" y="1080"/>
                  </a:cubicBezTo>
                  <a:lnTo>
                    <a:pt x="653" y="1528"/>
                  </a:lnTo>
                  <a:cubicBezTo>
                    <a:pt x="665" y="1561"/>
                    <a:pt x="690" y="1578"/>
                    <a:pt x="715" y="1578"/>
                  </a:cubicBezTo>
                  <a:cubicBezTo>
                    <a:pt x="740" y="1578"/>
                    <a:pt x="765" y="1561"/>
                    <a:pt x="777" y="1528"/>
                  </a:cubicBezTo>
                  <a:lnTo>
                    <a:pt x="939" y="1080"/>
                  </a:lnTo>
                  <a:cubicBezTo>
                    <a:pt x="943" y="1062"/>
                    <a:pt x="957" y="1047"/>
                    <a:pt x="977" y="1038"/>
                  </a:cubicBezTo>
                  <a:lnTo>
                    <a:pt x="1372" y="857"/>
                  </a:lnTo>
                  <a:cubicBezTo>
                    <a:pt x="1429" y="833"/>
                    <a:pt x="1429" y="743"/>
                    <a:pt x="1372" y="719"/>
                  </a:cubicBezTo>
                  <a:lnTo>
                    <a:pt x="977" y="537"/>
                  </a:lnTo>
                  <a:cubicBezTo>
                    <a:pt x="957" y="528"/>
                    <a:pt x="943" y="514"/>
                    <a:pt x="939" y="495"/>
                  </a:cubicBezTo>
                  <a:lnTo>
                    <a:pt x="777" y="47"/>
                  </a:lnTo>
                  <a:cubicBezTo>
                    <a:pt x="765" y="16"/>
                    <a:pt x="740"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102;p63">
              <a:extLst>
                <a:ext uri="{FF2B5EF4-FFF2-40B4-BE49-F238E27FC236}">
                  <a16:creationId xmlns:a16="http://schemas.microsoft.com/office/drawing/2014/main" id="{FB8B430D-9B79-4EC0-A877-1D36BB0E5C8C}"/>
                </a:ext>
              </a:extLst>
            </p:cNvPr>
            <p:cNvSpPr/>
            <p:nvPr/>
          </p:nvSpPr>
          <p:spPr>
            <a:xfrm>
              <a:off x="6653113" y="1557990"/>
              <a:ext cx="59587" cy="64626"/>
            </a:xfrm>
            <a:custGeom>
              <a:avLst/>
              <a:gdLst/>
              <a:ahLst/>
              <a:cxnLst/>
              <a:rect l="l" t="t" r="r" b="b"/>
              <a:pathLst>
                <a:path w="1963" h="2129" extrusionOk="0">
                  <a:moveTo>
                    <a:pt x="979" y="1"/>
                  </a:moveTo>
                  <a:cubicBezTo>
                    <a:pt x="944" y="1"/>
                    <a:pt x="909" y="22"/>
                    <a:pt x="895" y="65"/>
                  </a:cubicBezTo>
                  <a:lnTo>
                    <a:pt x="677" y="674"/>
                  </a:lnTo>
                  <a:cubicBezTo>
                    <a:pt x="667" y="698"/>
                    <a:pt x="648" y="717"/>
                    <a:pt x="624" y="731"/>
                  </a:cubicBezTo>
                  <a:lnTo>
                    <a:pt x="77" y="970"/>
                  </a:lnTo>
                  <a:cubicBezTo>
                    <a:pt x="0" y="1008"/>
                    <a:pt x="0" y="1126"/>
                    <a:pt x="77" y="1159"/>
                  </a:cubicBezTo>
                  <a:lnTo>
                    <a:pt x="624" y="1403"/>
                  </a:lnTo>
                  <a:cubicBezTo>
                    <a:pt x="648" y="1412"/>
                    <a:pt x="667" y="1436"/>
                    <a:pt x="677" y="1460"/>
                  </a:cubicBezTo>
                  <a:lnTo>
                    <a:pt x="895" y="2064"/>
                  </a:lnTo>
                  <a:cubicBezTo>
                    <a:pt x="909" y="2107"/>
                    <a:pt x="944" y="2129"/>
                    <a:pt x="979" y="2129"/>
                  </a:cubicBezTo>
                  <a:cubicBezTo>
                    <a:pt x="1014" y="2129"/>
                    <a:pt x="1050" y="2107"/>
                    <a:pt x="1066" y="2064"/>
                  </a:cubicBezTo>
                  <a:lnTo>
                    <a:pt x="1286" y="1460"/>
                  </a:lnTo>
                  <a:cubicBezTo>
                    <a:pt x="1295" y="1436"/>
                    <a:pt x="1314" y="1412"/>
                    <a:pt x="1338" y="1403"/>
                  </a:cubicBezTo>
                  <a:lnTo>
                    <a:pt x="1886" y="1159"/>
                  </a:lnTo>
                  <a:cubicBezTo>
                    <a:pt x="1962" y="1126"/>
                    <a:pt x="1962" y="1008"/>
                    <a:pt x="1886" y="970"/>
                  </a:cubicBezTo>
                  <a:lnTo>
                    <a:pt x="1338" y="731"/>
                  </a:lnTo>
                  <a:cubicBezTo>
                    <a:pt x="1314" y="717"/>
                    <a:pt x="1295" y="698"/>
                    <a:pt x="1286" y="674"/>
                  </a:cubicBezTo>
                  <a:lnTo>
                    <a:pt x="1066" y="65"/>
                  </a:lnTo>
                  <a:cubicBezTo>
                    <a:pt x="1050" y="22"/>
                    <a:pt x="1014" y="1"/>
                    <a:pt x="9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2820;p63">
            <a:extLst>
              <a:ext uri="{FF2B5EF4-FFF2-40B4-BE49-F238E27FC236}">
                <a16:creationId xmlns:a16="http://schemas.microsoft.com/office/drawing/2014/main" id="{6D3B53B9-1706-472B-9C8F-6FE88D36F025}"/>
              </a:ext>
            </a:extLst>
          </p:cNvPr>
          <p:cNvGrpSpPr/>
          <p:nvPr/>
        </p:nvGrpSpPr>
        <p:grpSpPr>
          <a:xfrm>
            <a:off x="1676400" y="932142"/>
            <a:ext cx="884445" cy="799932"/>
            <a:chOff x="3234979" y="2768865"/>
            <a:chExt cx="462883" cy="471626"/>
          </a:xfrm>
        </p:grpSpPr>
        <p:sp>
          <p:nvSpPr>
            <p:cNvPr id="160" name="Google Shape;2821;p63">
              <a:extLst>
                <a:ext uri="{FF2B5EF4-FFF2-40B4-BE49-F238E27FC236}">
                  <a16:creationId xmlns:a16="http://schemas.microsoft.com/office/drawing/2014/main" id="{A8BD075B-B488-432A-994D-23D8463F2A09}"/>
                </a:ext>
              </a:extLst>
            </p:cNvPr>
            <p:cNvSpPr/>
            <p:nvPr/>
          </p:nvSpPr>
          <p:spPr>
            <a:xfrm>
              <a:off x="3234979" y="2768865"/>
              <a:ext cx="462883" cy="471626"/>
            </a:xfrm>
            <a:custGeom>
              <a:avLst/>
              <a:gdLst/>
              <a:ahLst/>
              <a:cxnLst/>
              <a:rect l="l" t="t" r="r" b="b"/>
              <a:pathLst>
                <a:path w="15249" h="15537" extrusionOk="0">
                  <a:moveTo>
                    <a:pt x="10880" y="1"/>
                  </a:moveTo>
                  <a:cubicBezTo>
                    <a:pt x="10117" y="1"/>
                    <a:pt x="9452" y="569"/>
                    <a:pt x="9355" y="1349"/>
                  </a:cubicBezTo>
                  <a:cubicBezTo>
                    <a:pt x="9350" y="1412"/>
                    <a:pt x="9346" y="1478"/>
                    <a:pt x="9346" y="1540"/>
                  </a:cubicBezTo>
                  <a:lnTo>
                    <a:pt x="8364" y="1540"/>
                  </a:lnTo>
                  <a:cubicBezTo>
                    <a:pt x="8141" y="1540"/>
                    <a:pt x="7917" y="1573"/>
                    <a:pt x="7703" y="1640"/>
                  </a:cubicBezTo>
                  <a:cubicBezTo>
                    <a:pt x="7489" y="1573"/>
                    <a:pt x="7265" y="1540"/>
                    <a:pt x="7041" y="1540"/>
                  </a:cubicBezTo>
                  <a:lnTo>
                    <a:pt x="4894" y="1540"/>
                  </a:lnTo>
                  <a:cubicBezTo>
                    <a:pt x="4856" y="1445"/>
                    <a:pt x="4813" y="1354"/>
                    <a:pt x="4756" y="1263"/>
                  </a:cubicBezTo>
                  <a:cubicBezTo>
                    <a:pt x="4503" y="854"/>
                    <a:pt x="4103" y="564"/>
                    <a:pt x="3637" y="454"/>
                  </a:cubicBezTo>
                  <a:cubicBezTo>
                    <a:pt x="3498" y="421"/>
                    <a:pt x="3359" y="405"/>
                    <a:pt x="3222" y="405"/>
                  </a:cubicBezTo>
                  <a:cubicBezTo>
                    <a:pt x="2406" y="405"/>
                    <a:pt x="1662" y="964"/>
                    <a:pt x="1466" y="1792"/>
                  </a:cubicBezTo>
                  <a:cubicBezTo>
                    <a:pt x="1418" y="1983"/>
                    <a:pt x="1405" y="2177"/>
                    <a:pt x="1423" y="2368"/>
                  </a:cubicBezTo>
                  <a:cubicBezTo>
                    <a:pt x="1114" y="2515"/>
                    <a:pt x="866" y="2777"/>
                    <a:pt x="737" y="3106"/>
                  </a:cubicBezTo>
                  <a:cubicBezTo>
                    <a:pt x="286" y="3348"/>
                    <a:pt x="0" y="3825"/>
                    <a:pt x="0" y="4348"/>
                  </a:cubicBezTo>
                  <a:cubicBezTo>
                    <a:pt x="0" y="4868"/>
                    <a:pt x="286" y="5343"/>
                    <a:pt x="737" y="5587"/>
                  </a:cubicBezTo>
                  <a:cubicBezTo>
                    <a:pt x="948" y="6119"/>
                    <a:pt x="1462" y="6472"/>
                    <a:pt x="2038" y="6472"/>
                  </a:cubicBezTo>
                  <a:cubicBezTo>
                    <a:pt x="2152" y="6472"/>
                    <a:pt x="2271" y="6457"/>
                    <a:pt x="2380" y="6429"/>
                  </a:cubicBezTo>
                  <a:lnTo>
                    <a:pt x="2380" y="13284"/>
                  </a:lnTo>
                  <a:cubicBezTo>
                    <a:pt x="2380" y="14527"/>
                    <a:pt x="3389" y="15536"/>
                    <a:pt x="4632" y="15536"/>
                  </a:cubicBezTo>
                  <a:lnTo>
                    <a:pt x="7041" y="15536"/>
                  </a:lnTo>
                  <a:cubicBezTo>
                    <a:pt x="7265" y="15536"/>
                    <a:pt x="7489" y="15503"/>
                    <a:pt x="7703" y="15437"/>
                  </a:cubicBezTo>
                  <a:cubicBezTo>
                    <a:pt x="7917" y="15503"/>
                    <a:pt x="8141" y="15536"/>
                    <a:pt x="8364" y="15536"/>
                  </a:cubicBezTo>
                  <a:lnTo>
                    <a:pt x="10774" y="15536"/>
                  </a:lnTo>
                  <a:cubicBezTo>
                    <a:pt x="12016" y="15536"/>
                    <a:pt x="13026" y="14527"/>
                    <a:pt x="13026" y="13284"/>
                  </a:cubicBezTo>
                  <a:lnTo>
                    <a:pt x="13026" y="5000"/>
                  </a:lnTo>
                  <a:cubicBezTo>
                    <a:pt x="13592" y="4972"/>
                    <a:pt x="14097" y="4601"/>
                    <a:pt x="14292" y="4062"/>
                  </a:cubicBezTo>
                  <a:lnTo>
                    <a:pt x="14330" y="3948"/>
                  </a:lnTo>
                  <a:lnTo>
                    <a:pt x="14397" y="3920"/>
                  </a:lnTo>
                  <a:cubicBezTo>
                    <a:pt x="14916" y="3691"/>
                    <a:pt x="15248" y="3172"/>
                    <a:pt x="15248" y="2606"/>
                  </a:cubicBezTo>
                  <a:cubicBezTo>
                    <a:pt x="15248" y="2034"/>
                    <a:pt x="14916" y="1520"/>
                    <a:pt x="14397" y="1292"/>
                  </a:cubicBezTo>
                  <a:lnTo>
                    <a:pt x="14330" y="1263"/>
                  </a:lnTo>
                  <a:lnTo>
                    <a:pt x="14292" y="1149"/>
                  </a:lnTo>
                  <a:cubicBezTo>
                    <a:pt x="14087" y="583"/>
                    <a:pt x="13549" y="206"/>
                    <a:pt x="12954" y="206"/>
                  </a:cubicBezTo>
                  <a:cubicBezTo>
                    <a:pt x="12611" y="206"/>
                    <a:pt x="12292" y="326"/>
                    <a:pt x="12040" y="535"/>
                  </a:cubicBezTo>
                  <a:cubicBezTo>
                    <a:pt x="11792" y="245"/>
                    <a:pt x="11449" y="59"/>
                    <a:pt x="11064" y="12"/>
                  </a:cubicBezTo>
                  <a:cubicBezTo>
                    <a:pt x="11002" y="4"/>
                    <a:pt x="10941" y="1"/>
                    <a:pt x="10880"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822;p63">
              <a:extLst>
                <a:ext uri="{FF2B5EF4-FFF2-40B4-BE49-F238E27FC236}">
                  <a16:creationId xmlns:a16="http://schemas.microsoft.com/office/drawing/2014/main" id="{CBD6AF40-241E-4A5D-B618-8CA55E476B96}"/>
                </a:ext>
              </a:extLst>
            </p:cNvPr>
            <p:cNvSpPr/>
            <p:nvPr/>
          </p:nvSpPr>
          <p:spPr>
            <a:xfrm>
              <a:off x="3353003" y="2865671"/>
              <a:ext cx="113346" cy="328957"/>
            </a:xfrm>
            <a:custGeom>
              <a:avLst/>
              <a:gdLst/>
              <a:ahLst/>
              <a:cxnLst/>
              <a:rect l="l" t="t" r="r" b="b"/>
              <a:pathLst>
                <a:path w="3734" h="10837" extrusionOk="0">
                  <a:moveTo>
                    <a:pt x="662" y="1"/>
                  </a:moveTo>
                  <a:cubicBezTo>
                    <a:pt x="297" y="1"/>
                    <a:pt x="1" y="296"/>
                    <a:pt x="1" y="662"/>
                  </a:cubicBezTo>
                  <a:lnTo>
                    <a:pt x="1" y="10174"/>
                  </a:lnTo>
                  <a:cubicBezTo>
                    <a:pt x="1" y="10541"/>
                    <a:pt x="297" y="10836"/>
                    <a:pt x="662" y="10836"/>
                  </a:cubicBezTo>
                  <a:lnTo>
                    <a:pt x="3072" y="10836"/>
                  </a:lnTo>
                  <a:cubicBezTo>
                    <a:pt x="3439" y="10836"/>
                    <a:pt x="3733" y="10541"/>
                    <a:pt x="3733" y="10174"/>
                  </a:cubicBezTo>
                  <a:lnTo>
                    <a:pt x="3733" y="662"/>
                  </a:lnTo>
                  <a:cubicBezTo>
                    <a:pt x="3733" y="296"/>
                    <a:pt x="3439" y="1"/>
                    <a:pt x="3072" y="1"/>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823;p63">
              <a:extLst>
                <a:ext uri="{FF2B5EF4-FFF2-40B4-BE49-F238E27FC236}">
                  <a16:creationId xmlns:a16="http://schemas.microsoft.com/office/drawing/2014/main" id="{9010B7D9-5128-4411-AD8B-420060F653AE}"/>
                </a:ext>
              </a:extLst>
            </p:cNvPr>
            <p:cNvSpPr/>
            <p:nvPr/>
          </p:nvSpPr>
          <p:spPr>
            <a:xfrm>
              <a:off x="3353003" y="2865671"/>
              <a:ext cx="113346" cy="328957"/>
            </a:xfrm>
            <a:custGeom>
              <a:avLst/>
              <a:gdLst/>
              <a:ahLst/>
              <a:cxnLst/>
              <a:rect l="l" t="t" r="r" b="b"/>
              <a:pathLst>
                <a:path w="3734" h="10837" extrusionOk="0">
                  <a:moveTo>
                    <a:pt x="2433" y="1"/>
                  </a:moveTo>
                  <a:cubicBezTo>
                    <a:pt x="2743" y="1"/>
                    <a:pt x="2991" y="248"/>
                    <a:pt x="2991" y="553"/>
                  </a:cubicBezTo>
                  <a:lnTo>
                    <a:pt x="2991" y="8913"/>
                  </a:lnTo>
                  <a:cubicBezTo>
                    <a:pt x="2991" y="9217"/>
                    <a:pt x="2743" y="9465"/>
                    <a:pt x="2439" y="9465"/>
                  </a:cubicBezTo>
                  <a:lnTo>
                    <a:pt x="554" y="9465"/>
                  </a:lnTo>
                  <a:cubicBezTo>
                    <a:pt x="249" y="9465"/>
                    <a:pt x="1" y="9217"/>
                    <a:pt x="1" y="8913"/>
                  </a:cubicBezTo>
                  <a:lnTo>
                    <a:pt x="1" y="10174"/>
                  </a:lnTo>
                  <a:cubicBezTo>
                    <a:pt x="1" y="10541"/>
                    <a:pt x="297" y="10836"/>
                    <a:pt x="662" y="10836"/>
                  </a:cubicBezTo>
                  <a:lnTo>
                    <a:pt x="3072" y="10836"/>
                  </a:lnTo>
                  <a:cubicBezTo>
                    <a:pt x="3439" y="10836"/>
                    <a:pt x="3733" y="10541"/>
                    <a:pt x="3733" y="10174"/>
                  </a:cubicBezTo>
                  <a:lnTo>
                    <a:pt x="3733" y="662"/>
                  </a:lnTo>
                  <a:cubicBezTo>
                    <a:pt x="3733" y="296"/>
                    <a:pt x="3439" y="1"/>
                    <a:pt x="3072"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824;p63">
              <a:extLst>
                <a:ext uri="{FF2B5EF4-FFF2-40B4-BE49-F238E27FC236}">
                  <a16:creationId xmlns:a16="http://schemas.microsoft.com/office/drawing/2014/main" id="{415B7594-B8D4-43E5-95A2-9CE173C30705}"/>
                </a:ext>
              </a:extLst>
            </p:cNvPr>
            <p:cNvSpPr/>
            <p:nvPr/>
          </p:nvSpPr>
          <p:spPr>
            <a:xfrm>
              <a:off x="3373403" y="3099504"/>
              <a:ext cx="72731" cy="64019"/>
            </a:xfrm>
            <a:custGeom>
              <a:avLst/>
              <a:gdLst/>
              <a:ahLst/>
              <a:cxnLst/>
              <a:rect l="l" t="t" r="r" b="b"/>
              <a:pathLst>
                <a:path w="2396" h="2109" extrusionOk="0">
                  <a:moveTo>
                    <a:pt x="1198" y="1"/>
                  </a:moveTo>
                  <a:cubicBezTo>
                    <a:pt x="1060" y="1"/>
                    <a:pt x="920" y="28"/>
                    <a:pt x="785" y="86"/>
                  </a:cubicBezTo>
                  <a:cubicBezTo>
                    <a:pt x="247" y="314"/>
                    <a:pt x="0" y="934"/>
                    <a:pt x="229" y="1472"/>
                  </a:cubicBezTo>
                  <a:cubicBezTo>
                    <a:pt x="400" y="1870"/>
                    <a:pt x="788" y="2109"/>
                    <a:pt x="1197" y="2109"/>
                  </a:cubicBezTo>
                  <a:cubicBezTo>
                    <a:pt x="1336" y="2109"/>
                    <a:pt x="1478" y="2081"/>
                    <a:pt x="1614" y="2024"/>
                  </a:cubicBezTo>
                  <a:cubicBezTo>
                    <a:pt x="2147" y="1795"/>
                    <a:pt x="2395" y="1177"/>
                    <a:pt x="2167" y="639"/>
                  </a:cubicBezTo>
                  <a:cubicBezTo>
                    <a:pt x="1996" y="240"/>
                    <a:pt x="1607" y="1"/>
                    <a:pt x="1198" y="1"/>
                  </a:cubicBez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825;p63">
              <a:extLst>
                <a:ext uri="{FF2B5EF4-FFF2-40B4-BE49-F238E27FC236}">
                  <a16:creationId xmlns:a16="http://schemas.microsoft.com/office/drawing/2014/main" id="{1E99B4BC-4781-4E5F-BCDF-FEA6038FF59A}"/>
                </a:ext>
              </a:extLst>
            </p:cNvPr>
            <p:cNvSpPr/>
            <p:nvPr/>
          </p:nvSpPr>
          <p:spPr>
            <a:xfrm>
              <a:off x="3392618" y="3116564"/>
              <a:ext cx="33846" cy="29930"/>
            </a:xfrm>
            <a:custGeom>
              <a:avLst/>
              <a:gdLst/>
              <a:ahLst/>
              <a:cxnLst/>
              <a:rect l="l" t="t" r="r" b="b"/>
              <a:pathLst>
                <a:path w="1115" h="986" extrusionOk="0">
                  <a:moveTo>
                    <a:pt x="556" y="0"/>
                  </a:moveTo>
                  <a:cubicBezTo>
                    <a:pt x="493" y="0"/>
                    <a:pt x="429" y="12"/>
                    <a:pt x="367" y="38"/>
                  </a:cubicBezTo>
                  <a:cubicBezTo>
                    <a:pt x="115" y="143"/>
                    <a:pt x="0" y="433"/>
                    <a:pt x="106" y="686"/>
                  </a:cubicBezTo>
                  <a:cubicBezTo>
                    <a:pt x="184" y="872"/>
                    <a:pt x="365" y="986"/>
                    <a:pt x="557" y="986"/>
                  </a:cubicBezTo>
                  <a:cubicBezTo>
                    <a:pt x="621" y="986"/>
                    <a:pt x="685" y="973"/>
                    <a:pt x="748" y="947"/>
                  </a:cubicBezTo>
                  <a:cubicBezTo>
                    <a:pt x="1000" y="843"/>
                    <a:pt x="1114" y="552"/>
                    <a:pt x="1009" y="305"/>
                  </a:cubicBezTo>
                  <a:cubicBezTo>
                    <a:pt x="931" y="115"/>
                    <a:pt x="749" y="0"/>
                    <a:pt x="556"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826;p63">
              <a:extLst>
                <a:ext uri="{FF2B5EF4-FFF2-40B4-BE49-F238E27FC236}">
                  <a16:creationId xmlns:a16="http://schemas.microsoft.com/office/drawing/2014/main" id="{4726928D-7695-4758-B15D-3C9C30C17D9A}"/>
                </a:ext>
              </a:extLst>
            </p:cNvPr>
            <p:cNvSpPr/>
            <p:nvPr/>
          </p:nvSpPr>
          <p:spPr>
            <a:xfrm>
              <a:off x="3375558" y="2916518"/>
              <a:ext cx="67661" cy="115076"/>
            </a:xfrm>
            <a:custGeom>
              <a:avLst/>
              <a:gdLst/>
              <a:ahLst/>
              <a:cxnLst/>
              <a:rect l="l" t="t" r="r" b="b"/>
              <a:pathLst>
                <a:path w="2229" h="3791" extrusionOk="0">
                  <a:moveTo>
                    <a:pt x="372" y="1"/>
                  </a:moveTo>
                  <a:cubicBezTo>
                    <a:pt x="167" y="1"/>
                    <a:pt x="0" y="168"/>
                    <a:pt x="0" y="372"/>
                  </a:cubicBezTo>
                  <a:lnTo>
                    <a:pt x="0" y="3420"/>
                  </a:lnTo>
                  <a:cubicBezTo>
                    <a:pt x="0" y="3624"/>
                    <a:pt x="167" y="3791"/>
                    <a:pt x="372" y="3791"/>
                  </a:cubicBezTo>
                  <a:lnTo>
                    <a:pt x="1852" y="3791"/>
                  </a:lnTo>
                  <a:cubicBezTo>
                    <a:pt x="2062" y="3791"/>
                    <a:pt x="2228" y="3624"/>
                    <a:pt x="2228" y="3415"/>
                  </a:cubicBezTo>
                  <a:lnTo>
                    <a:pt x="2228" y="372"/>
                  </a:lnTo>
                  <a:cubicBezTo>
                    <a:pt x="2228" y="168"/>
                    <a:pt x="2062" y="1"/>
                    <a:pt x="18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827;p63">
              <a:extLst>
                <a:ext uri="{FF2B5EF4-FFF2-40B4-BE49-F238E27FC236}">
                  <a16:creationId xmlns:a16="http://schemas.microsoft.com/office/drawing/2014/main" id="{6C9282EF-681E-498D-8653-1821AF96DCB4}"/>
                </a:ext>
              </a:extLst>
            </p:cNvPr>
            <p:cNvSpPr/>
            <p:nvPr/>
          </p:nvSpPr>
          <p:spPr>
            <a:xfrm>
              <a:off x="3375558" y="2916518"/>
              <a:ext cx="67661" cy="30689"/>
            </a:xfrm>
            <a:custGeom>
              <a:avLst/>
              <a:gdLst/>
              <a:ahLst/>
              <a:cxnLst/>
              <a:rect l="l" t="t" r="r" b="b"/>
              <a:pathLst>
                <a:path w="2229" h="1011" extrusionOk="0">
                  <a:moveTo>
                    <a:pt x="372" y="1"/>
                  </a:moveTo>
                  <a:cubicBezTo>
                    <a:pt x="167" y="1"/>
                    <a:pt x="0" y="168"/>
                    <a:pt x="0" y="372"/>
                  </a:cubicBezTo>
                  <a:lnTo>
                    <a:pt x="0" y="1011"/>
                  </a:lnTo>
                  <a:lnTo>
                    <a:pt x="2228" y="1011"/>
                  </a:lnTo>
                  <a:lnTo>
                    <a:pt x="2228" y="372"/>
                  </a:lnTo>
                  <a:cubicBezTo>
                    <a:pt x="2228" y="168"/>
                    <a:pt x="2062" y="1"/>
                    <a:pt x="1857" y="1"/>
                  </a:cubicBez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828;p63">
              <a:extLst>
                <a:ext uri="{FF2B5EF4-FFF2-40B4-BE49-F238E27FC236}">
                  <a16:creationId xmlns:a16="http://schemas.microsoft.com/office/drawing/2014/main" id="{986A337C-2938-4439-8155-B07E99D6D2CE}"/>
                </a:ext>
              </a:extLst>
            </p:cNvPr>
            <p:cNvSpPr/>
            <p:nvPr/>
          </p:nvSpPr>
          <p:spPr>
            <a:xfrm>
              <a:off x="3466323" y="2865671"/>
              <a:ext cx="113346" cy="328957"/>
            </a:xfrm>
            <a:custGeom>
              <a:avLst/>
              <a:gdLst/>
              <a:ahLst/>
              <a:cxnLst/>
              <a:rect l="l" t="t" r="r" b="b"/>
              <a:pathLst>
                <a:path w="3734" h="10837" extrusionOk="0">
                  <a:moveTo>
                    <a:pt x="662" y="1"/>
                  </a:moveTo>
                  <a:cubicBezTo>
                    <a:pt x="295" y="1"/>
                    <a:pt x="0" y="296"/>
                    <a:pt x="0" y="662"/>
                  </a:cubicBezTo>
                  <a:lnTo>
                    <a:pt x="0" y="10174"/>
                  </a:lnTo>
                  <a:cubicBezTo>
                    <a:pt x="0" y="10541"/>
                    <a:pt x="295" y="10836"/>
                    <a:pt x="662" y="10836"/>
                  </a:cubicBezTo>
                  <a:lnTo>
                    <a:pt x="3071" y="10836"/>
                  </a:lnTo>
                  <a:cubicBezTo>
                    <a:pt x="3437" y="10836"/>
                    <a:pt x="3733" y="10541"/>
                    <a:pt x="3733" y="10174"/>
                  </a:cubicBezTo>
                  <a:lnTo>
                    <a:pt x="3733" y="662"/>
                  </a:lnTo>
                  <a:cubicBezTo>
                    <a:pt x="3733" y="296"/>
                    <a:pt x="3437" y="1"/>
                    <a:pt x="3071"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829;p63">
              <a:extLst>
                <a:ext uri="{FF2B5EF4-FFF2-40B4-BE49-F238E27FC236}">
                  <a16:creationId xmlns:a16="http://schemas.microsoft.com/office/drawing/2014/main" id="{24C09362-DA90-49EE-BF60-C546F7DB3CB0}"/>
                </a:ext>
              </a:extLst>
            </p:cNvPr>
            <p:cNvSpPr/>
            <p:nvPr/>
          </p:nvSpPr>
          <p:spPr>
            <a:xfrm>
              <a:off x="3466323" y="2865671"/>
              <a:ext cx="113346" cy="328957"/>
            </a:xfrm>
            <a:custGeom>
              <a:avLst/>
              <a:gdLst/>
              <a:ahLst/>
              <a:cxnLst/>
              <a:rect l="l" t="t" r="r" b="b"/>
              <a:pathLst>
                <a:path w="3734" h="10837" extrusionOk="0">
                  <a:moveTo>
                    <a:pt x="2433" y="1"/>
                  </a:moveTo>
                  <a:cubicBezTo>
                    <a:pt x="2743" y="1"/>
                    <a:pt x="2991" y="248"/>
                    <a:pt x="2991" y="557"/>
                  </a:cubicBezTo>
                  <a:lnTo>
                    <a:pt x="2991" y="8951"/>
                  </a:lnTo>
                  <a:cubicBezTo>
                    <a:pt x="2991" y="9256"/>
                    <a:pt x="2743" y="9503"/>
                    <a:pt x="2433" y="9503"/>
                  </a:cubicBezTo>
                  <a:lnTo>
                    <a:pt x="557" y="9503"/>
                  </a:lnTo>
                  <a:cubicBezTo>
                    <a:pt x="248" y="9503"/>
                    <a:pt x="0" y="9256"/>
                    <a:pt x="0" y="8946"/>
                  </a:cubicBezTo>
                  <a:lnTo>
                    <a:pt x="0" y="10174"/>
                  </a:lnTo>
                  <a:cubicBezTo>
                    <a:pt x="0" y="10541"/>
                    <a:pt x="295" y="10836"/>
                    <a:pt x="662" y="10836"/>
                  </a:cubicBezTo>
                  <a:lnTo>
                    <a:pt x="3071" y="10836"/>
                  </a:lnTo>
                  <a:cubicBezTo>
                    <a:pt x="3437" y="10836"/>
                    <a:pt x="3733" y="10541"/>
                    <a:pt x="3733" y="10174"/>
                  </a:cubicBezTo>
                  <a:lnTo>
                    <a:pt x="3733" y="662"/>
                  </a:lnTo>
                  <a:cubicBezTo>
                    <a:pt x="3733" y="296"/>
                    <a:pt x="3437" y="1"/>
                    <a:pt x="3071"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830;p63">
              <a:extLst>
                <a:ext uri="{FF2B5EF4-FFF2-40B4-BE49-F238E27FC236}">
                  <a16:creationId xmlns:a16="http://schemas.microsoft.com/office/drawing/2014/main" id="{E1DB39E6-6C3B-4782-A736-709DC0538C25}"/>
                </a:ext>
              </a:extLst>
            </p:cNvPr>
            <p:cNvSpPr/>
            <p:nvPr/>
          </p:nvSpPr>
          <p:spPr>
            <a:xfrm>
              <a:off x="3487997" y="3099565"/>
              <a:ext cx="70393" cy="64110"/>
            </a:xfrm>
            <a:custGeom>
              <a:avLst/>
              <a:gdLst/>
              <a:ahLst/>
              <a:cxnLst/>
              <a:rect l="l" t="t" r="r" b="b"/>
              <a:pathLst>
                <a:path w="2319" h="2112" extrusionOk="0">
                  <a:moveTo>
                    <a:pt x="1161" y="0"/>
                  </a:moveTo>
                  <a:cubicBezTo>
                    <a:pt x="680" y="0"/>
                    <a:pt x="244" y="329"/>
                    <a:pt x="129" y="817"/>
                  </a:cubicBezTo>
                  <a:cubicBezTo>
                    <a:pt x="1" y="1384"/>
                    <a:pt x="353" y="1951"/>
                    <a:pt x="919" y="2083"/>
                  </a:cubicBezTo>
                  <a:cubicBezTo>
                    <a:pt x="1000" y="2102"/>
                    <a:pt x="1080" y="2111"/>
                    <a:pt x="1160" y="2111"/>
                  </a:cubicBezTo>
                  <a:cubicBezTo>
                    <a:pt x="1638" y="2111"/>
                    <a:pt x="2072" y="1780"/>
                    <a:pt x="2185" y="1294"/>
                  </a:cubicBezTo>
                  <a:cubicBezTo>
                    <a:pt x="2319" y="727"/>
                    <a:pt x="1962" y="160"/>
                    <a:pt x="1396" y="27"/>
                  </a:cubicBezTo>
                  <a:cubicBezTo>
                    <a:pt x="1317" y="9"/>
                    <a:pt x="1239" y="0"/>
                    <a:pt x="1161" y="0"/>
                  </a:cubicBez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831;p63">
              <a:extLst>
                <a:ext uri="{FF2B5EF4-FFF2-40B4-BE49-F238E27FC236}">
                  <a16:creationId xmlns:a16="http://schemas.microsoft.com/office/drawing/2014/main" id="{5E40D562-1D02-419C-8730-AF79CB4E3E88}"/>
                </a:ext>
              </a:extLst>
            </p:cNvPr>
            <p:cNvSpPr/>
            <p:nvPr/>
          </p:nvSpPr>
          <p:spPr>
            <a:xfrm>
              <a:off x="3506211" y="3116413"/>
              <a:ext cx="33998" cy="29930"/>
            </a:xfrm>
            <a:custGeom>
              <a:avLst/>
              <a:gdLst/>
              <a:ahLst/>
              <a:cxnLst/>
              <a:rect l="l" t="t" r="r" b="b"/>
              <a:pathLst>
                <a:path w="1120" h="986" extrusionOk="0">
                  <a:moveTo>
                    <a:pt x="556" y="1"/>
                  </a:moveTo>
                  <a:cubicBezTo>
                    <a:pt x="364" y="1"/>
                    <a:pt x="181" y="115"/>
                    <a:pt x="106" y="306"/>
                  </a:cubicBezTo>
                  <a:cubicBezTo>
                    <a:pt x="0" y="557"/>
                    <a:pt x="119" y="848"/>
                    <a:pt x="372" y="948"/>
                  </a:cubicBezTo>
                  <a:cubicBezTo>
                    <a:pt x="433" y="973"/>
                    <a:pt x="496" y="985"/>
                    <a:pt x="558" y="985"/>
                  </a:cubicBezTo>
                  <a:cubicBezTo>
                    <a:pt x="754" y="985"/>
                    <a:pt x="939" y="868"/>
                    <a:pt x="1014" y="677"/>
                  </a:cubicBezTo>
                  <a:cubicBezTo>
                    <a:pt x="1119" y="429"/>
                    <a:pt x="996" y="139"/>
                    <a:pt x="743" y="38"/>
                  </a:cubicBezTo>
                  <a:cubicBezTo>
                    <a:pt x="682" y="13"/>
                    <a:pt x="619" y="1"/>
                    <a:pt x="556" y="1"/>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832;p63">
              <a:extLst>
                <a:ext uri="{FF2B5EF4-FFF2-40B4-BE49-F238E27FC236}">
                  <a16:creationId xmlns:a16="http://schemas.microsoft.com/office/drawing/2014/main" id="{889CCA20-F90D-4DE8-BD94-9972960028F5}"/>
                </a:ext>
              </a:extLst>
            </p:cNvPr>
            <p:cNvSpPr/>
            <p:nvPr/>
          </p:nvSpPr>
          <p:spPr>
            <a:xfrm>
              <a:off x="3489454" y="2916518"/>
              <a:ext cx="67661" cy="115076"/>
            </a:xfrm>
            <a:custGeom>
              <a:avLst/>
              <a:gdLst/>
              <a:ahLst/>
              <a:cxnLst/>
              <a:rect l="l" t="t" r="r" b="b"/>
              <a:pathLst>
                <a:path w="2229" h="3791" extrusionOk="0">
                  <a:moveTo>
                    <a:pt x="372" y="1"/>
                  </a:moveTo>
                  <a:cubicBezTo>
                    <a:pt x="166" y="1"/>
                    <a:pt x="1" y="168"/>
                    <a:pt x="1" y="372"/>
                  </a:cubicBezTo>
                  <a:lnTo>
                    <a:pt x="1" y="3420"/>
                  </a:lnTo>
                  <a:cubicBezTo>
                    <a:pt x="1" y="3624"/>
                    <a:pt x="166" y="3791"/>
                    <a:pt x="372" y="3791"/>
                  </a:cubicBezTo>
                  <a:lnTo>
                    <a:pt x="1857" y="3791"/>
                  </a:lnTo>
                  <a:cubicBezTo>
                    <a:pt x="2062" y="3791"/>
                    <a:pt x="2229" y="3624"/>
                    <a:pt x="2229" y="3420"/>
                  </a:cubicBezTo>
                  <a:lnTo>
                    <a:pt x="2229" y="372"/>
                  </a:lnTo>
                  <a:cubicBezTo>
                    <a:pt x="2229" y="168"/>
                    <a:pt x="2062" y="1"/>
                    <a:pt x="18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833;p63">
              <a:extLst>
                <a:ext uri="{FF2B5EF4-FFF2-40B4-BE49-F238E27FC236}">
                  <a16:creationId xmlns:a16="http://schemas.microsoft.com/office/drawing/2014/main" id="{F50D302A-5E63-4B9E-9BF6-5D5175B6AC1A}"/>
                </a:ext>
              </a:extLst>
            </p:cNvPr>
            <p:cNvSpPr/>
            <p:nvPr/>
          </p:nvSpPr>
          <p:spPr>
            <a:xfrm>
              <a:off x="3489454" y="2916518"/>
              <a:ext cx="67661" cy="30689"/>
            </a:xfrm>
            <a:custGeom>
              <a:avLst/>
              <a:gdLst/>
              <a:ahLst/>
              <a:cxnLst/>
              <a:rect l="l" t="t" r="r" b="b"/>
              <a:pathLst>
                <a:path w="2229" h="1011" extrusionOk="0">
                  <a:moveTo>
                    <a:pt x="372" y="1"/>
                  </a:moveTo>
                  <a:cubicBezTo>
                    <a:pt x="166" y="1"/>
                    <a:pt x="1" y="168"/>
                    <a:pt x="1" y="372"/>
                  </a:cubicBezTo>
                  <a:lnTo>
                    <a:pt x="1" y="1011"/>
                  </a:lnTo>
                  <a:lnTo>
                    <a:pt x="2229" y="1011"/>
                  </a:lnTo>
                  <a:lnTo>
                    <a:pt x="2229" y="372"/>
                  </a:lnTo>
                  <a:cubicBezTo>
                    <a:pt x="2229" y="168"/>
                    <a:pt x="2062" y="1"/>
                    <a:pt x="1857" y="1"/>
                  </a:cubicBez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834;p63">
              <a:extLst>
                <a:ext uri="{FF2B5EF4-FFF2-40B4-BE49-F238E27FC236}">
                  <a16:creationId xmlns:a16="http://schemas.microsoft.com/office/drawing/2014/main" id="{FBC858A7-0D99-4277-B41B-26DEEEBAE47A}"/>
                </a:ext>
              </a:extLst>
            </p:cNvPr>
            <p:cNvSpPr/>
            <p:nvPr/>
          </p:nvSpPr>
          <p:spPr>
            <a:xfrm>
              <a:off x="3372947" y="3094890"/>
              <a:ext cx="73307" cy="73307"/>
            </a:xfrm>
            <a:custGeom>
              <a:avLst/>
              <a:gdLst/>
              <a:ahLst/>
              <a:cxnLst/>
              <a:rect l="l" t="t" r="r" b="b"/>
              <a:pathLst>
                <a:path w="2415" h="2415" extrusionOk="0">
                  <a:moveTo>
                    <a:pt x="1211" y="305"/>
                  </a:moveTo>
                  <a:cubicBezTo>
                    <a:pt x="1705" y="305"/>
                    <a:pt x="2110" y="710"/>
                    <a:pt x="2110" y="1204"/>
                  </a:cubicBezTo>
                  <a:cubicBezTo>
                    <a:pt x="2110" y="1705"/>
                    <a:pt x="1705" y="2109"/>
                    <a:pt x="1211" y="2109"/>
                  </a:cubicBezTo>
                  <a:cubicBezTo>
                    <a:pt x="710" y="2109"/>
                    <a:pt x="306" y="1705"/>
                    <a:pt x="306" y="1204"/>
                  </a:cubicBezTo>
                  <a:cubicBezTo>
                    <a:pt x="306" y="710"/>
                    <a:pt x="710" y="305"/>
                    <a:pt x="1211" y="305"/>
                  </a:cubicBezTo>
                  <a:close/>
                  <a:moveTo>
                    <a:pt x="1211" y="0"/>
                  </a:moveTo>
                  <a:cubicBezTo>
                    <a:pt x="543" y="0"/>
                    <a:pt x="1" y="538"/>
                    <a:pt x="1" y="1204"/>
                  </a:cubicBezTo>
                  <a:cubicBezTo>
                    <a:pt x="1" y="1872"/>
                    <a:pt x="543" y="2414"/>
                    <a:pt x="1211" y="2414"/>
                  </a:cubicBezTo>
                  <a:cubicBezTo>
                    <a:pt x="1872" y="2414"/>
                    <a:pt x="2415" y="1872"/>
                    <a:pt x="2415" y="1204"/>
                  </a:cubicBezTo>
                  <a:cubicBezTo>
                    <a:pt x="2415" y="538"/>
                    <a:pt x="1872" y="0"/>
                    <a:pt x="1211"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835;p63">
              <a:extLst>
                <a:ext uri="{FF2B5EF4-FFF2-40B4-BE49-F238E27FC236}">
                  <a16:creationId xmlns:a16="http://schemas.microsoft.com/office/drawing/2014/main" id="{ABD15330-7C3B-46EB-999B-F2B7410917A4}"/>
                </a:ext>
              </a:extLst>
            </p:cNvPr>
            <p:cNvSpPr/>
            <p:nvPr/>
          </p:nvSpPr>
          <p:spPr>
            <a:xfrm>
              <a:off x="3390007" y="3111950"/>
              <a:ext cx="39188" cy="39188"/>
            </a:xfrm>
            <a:custGeom>
              <a:avLst/>
              <a:gdLst/>
              <a:ahLst/>
              <a:cxnLst/>
              <a:rect l="l" t="t" r="r" b="b"/>
              <a:pathLst>
                <a:path w="1291" h="1291" extrusionOk="0">
                  <a:moveTo>
                    <a:pt x="649" y="304"/>
                  </a:moveTo>
                  <a:cubicBezTo>
                    <a:pt x="834" y="304"/>
                    <a:pt x="986" y="457"/>
                    <a:pt x="986" y="642"/>
                  </a:cubicBezTo>
                  <a:cubicBezTo>
                    <a:pt x="986" y="829"/>
                    <a:pt x="834" y="985"/>
                    <a:pt x="649" y="985"/>
                  </a:cubicBezTo>
                  <a:cubicBezTo>
                    <a:pt x="458" y="985"/>
                    <a:pt x="306" y="829"/>
                    <a:pt x="306" y="642"/>
                  </a:cubicBezTo>
                  <a:cubicBezTo>
                    <a:pt x="306" y="457"/>
                    <a:pt x="458" y="304"/>
                    <a:pt x="649" y="304"/>
                  </a:cubicBezTo>
                  <a:close/>
                  <a:moveTo>
                    <a:pt x="649" y="0"/>
                  </a:moveTo>
                  <a:cubicBezTo>
                    <a:pt x="291" y="0"/>
                    <a:pt x="1" y="286"/>
                    <a:pt x="1" y="642"/>
                  </a:cubicBezTo>
                  <a:cubicBezTo>
                    <a:pt x="1" y="1000"/>
                    <a:pt x="291" y="1290"/>
                    <a:pt x="649" y="1290"/>
                  </a:cubicBezTo>
                  <a:cubicBezTo>
                    <a:pt x="1001" y="1290"/>
                    <a:pt x="1291" y="1000"/>
                    <a:pt x="1291" y="642"/>
                  </a:cubicBezTo>
                  <a:cubicBezTo>
                    <a:pt x="1291" y="286"/>
                    <a:pt x="1001" y="0"/>
                    <a:pt x="649"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836;p63">
              <a:extLst>
                <a:ext uri="{FF2B5EF4-FFF2-40B4-BE49-F238E27FC236}">
                  <a16:creationId xmlns:a16="http://schemas.microsoft.com/office/drawing/2014/main" id="{D653C654-F6D9-44C6-B1EC-47F8B6D20AEE}"/>
                </a:ext>
              </a:extLst>
            </p:cNvPr>
            <p:cNvSpPr/>
            <p:nvPr/>
          </p:nvSpPr>
          <p:spPr>
            <a:xfrm>
              <a:off x="3370944" y="2911904"/>
              <a:ext cx="76920" cy="124304"/>
            </a:xfrm>
            <a:custGeom>
              <a:avLst/>
              <a:gdLst/>
              <a:ahLst/>
              <a:cxnLst/>
              <a:rect l="l" t="t" r="r" b="b"/>
              <a:pathLst>
                <a:path w="2534" h="4095" extrusionOk="0">
                  <a:moveTo>
                    <a:pt x="2009" y="306"/>
                  </a:moveTo>
                  <a:cubicBezTo>
                    <a:pt x="2128" y="306"/>
                    <a:pt x="2228" y="405"/>
                    <a:pt x="2228" y="524"/>
                  </a:cubicBezTo>
                  <a:lnTo>
                    <a:pt x="2228" y="1029"/>
                  </a:lnTo>
                  <a:lnTo>
                    <a:pt x="305" y="1029"/>
                  </a:lnTo>
                  <a:lnTo>
                    <a:pt x="305" y="524"/>
                  </a:lnTo>
                  <a:cubicBezTo>
                    <a:pt x="305" y="405"/>
                    <a:pt x="405" y="306"/>
                    <a:pt x="524" y="306"/>
                  </a:cubicBezTo>
                  <a:close/>
                  <a:moveTo>
                    <a:pt x="2228" y="1334"/>
                  </a:moveTo>
                  <a:lnTo>
                    <a:pt x="2228" y="3552"/>
                  </a:lnTo>
                  <a:cubicBezTo>
                    <a:pt x="2228" y="3672"/>
                    <a:pt x="2128" y="3771"/>
                    <a:pt x="2009" y="3771"/>
                  </a:cubicBezTo>
                  <a:lnTo>
                    <a:pt x="524" y="3771"/>
                  </a:lnTo>
                  <a:cubicBezTo>
                    <a:pt x="405" y="3771"/>
                    <a:pt x="305" y="3672"/>
                    <a:pt x="305" y="3552"/>
                  </a:cubicBezTo>
                  <a:lnTo>
                    <a:pt x="305" y="1334"/>
                  </a:lnTo>
                  <a:close/>
                  <a:moveTo>
                    <a:pt x="524" y="1"/>
                  </a:moveTo>
                  <a:cubicBezTo>
                    <a:pt x="233" y="1"/>
                    <a:pt x="0" y="234"/>
                    <a:pt x="0" y="524"/>
                  </a:cubicBezTo>
                  <a:lnTo>
                    <a:pt x="0" y="3572"/>
                  </a:lnTo>
                  <a:cubicBezTo>
                    <a:pt x="0" y="3862"/>
                    <a:pt x="233" y="4095"/>
                    <a:pt x="524" y="4095"/>
                  </a:cubicBezTo>
                  <a:lnTo>
                    <a:pt x="2004" y="4095"/>
                  </a:lnTo>
                  <a:cubicBezTo>
                    <a:pt x="2295" y="4095"/>
                    <a:pt x="2533" y="3862"/>
                    <a:pt x="2533" y="3572"/>
                  </a:cubicBezTo>
                  <a:lnTo>
                    <a:pt x="2533" y="524"/>
                  </a:lnTo>
                  <a:cubicBezTo>
                    <a:pt x="2533" y="234"/>
                    <a:pt x="2295" y="1"/>
                    <a:pt x="2004"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837;p63">
              <a:extLst>
                <a:ext uri="{FF2B5EF4-FFF2-40B4-BE49-F238E27FC236}">
                  <a16:creationId xmlns:a16="http://schemas.microsoft.com/office/drawing/2014/main" id="{9861B587-E8C7-4BE3-87E1-5FDE9C84203B}"/>
                </a:ext>
              </a:extLst>
            </p:cNvPr>
            <p:cNvSpPr/>
            <p:nvPr/>
          </p:nvSpPr>
          <p:spPr>
            <a:xfrm>
              <a:off x="3345505" y="2858143"/>
              <a:ext cx="242233" cy="343983"/>
            </a:xfrm>
            <a:custGeom>
              <a:avLst/>
              <a:gdLst/>
              <a:ahLst/>
              <a:cxnLst/>
              <a:rect l="l" t="t" r="r" b="b"/>
              <a:pathLst>
                <a:path w="7980" h="11332" extrusionOk="0">
                  <a:moveTo>
                    <a:pt x="3323" y="496"/>
                  </a:moveTo>
                  <a:cubicBezTo>
                    <a:pt x="3547" y="496"/>
                    <a:pt x="3733" y="677"/>
                    <a:pt x="3733" y="906"/>
                  </a:cubicBezTo>
                  <a:lnTo>
                    <a:pt x="3733" y="10408"/>
                  </a:lnTo>
                  <a:cubicBezTo>
                    <a:pt x="3733" y="10632"/>
                    <a:pt x="3547" y="10818"/>
                    <a:pt x="3323" y="10818"/>
                  </a:cubicBezTo>
                  <a:lnTo>
                    <a:pt x="905" y="10818"/>
                  </a:lnTo>
                  <a:cubicBezTo>
                    <a:pt x="676" y="10818"/>
                    <a:pt x="496" y="10636"/>
                    <a:pt x="496" y="10408"/>
                  </a:cubicBezTo>
                  <a:lnTo>
                    <a:pt x="496" y="906"/>
                  </a:lnTo>
                  <a:cubicBezTo>
                    <a:pt x="496" y="677"/>
                    <a:pt x="676" y="496"/>
                    <a:pt x="905" y="496"/>
                  </a:cubicBezTo>
                  <a:close/>
                  <a:moveTo>
                    <a:pt x="7056" y="496"/>
                  </a:moveTo>
                  <a:cubicBezTo>
                    <a:pt x="7279" y="496"/>
                    <a:pt x="7465" y="677"/>
                    <a:pt x="7465" y="906"/>
                  </a:cubicBezTo>
                  <a:lnTo>
                    <a:pt x="7465" y="10408"/>
                  </a:lnTo>
                  <a:cubicBezTo>
                    <a:pt x="7465" y="10636"/>
                    <a:pt x="7279" y="10818"/>
                    <a:pt x="7056" y="10818"/>
                  </a:cubicBezTo>
                  <a:lnTo>
                    <a:pt x="4637" y="10818"/>
                  </a:lnTo>
                  <a:cubicBezTo>
                    <a:pt x="4409" y="10818"/>
                    <a:pt x="4228" y="10636"/>
                    <a:pt x="4228" y="10408"/>
                  </a:cubicBezTo>
                  <a:lnTo>
                    <a:pt x="4228" y="906"/>
                  </a:lnTo>
                  <a:cubicBezTo>
                    <a:pt x="4228" y="677"/>
                    <a:pt x="4409" y="496"/>
                    <a:pt x="4637" y="496"/>
                  </a:cubicBezTo>
                  <a:close/>
                  <a:moveTo>
                    <a:pt x="919" y="1"/>
                  </a:moveTo>
                  <a:cubicBezTo>
                    <a:pt x="410" y="1"/>
                    <a:pt x="1" y="410"/>
                    <a:pt x="1" y="920"/>
                  </a:cubicBezTo>
                  <a:lnTo>
                    <a:pt x="1" y="10413"/>
                  </a:lnTo>
                  <a:cubicBezTo>
                    <a:pt x="1" y="10922"/>
                    <a:pt x="410" y="11332"/>
                    <a:pt x="919" y="11332"/>
                  </a:cubicBezTo>
                  <a:lnTo>
                    <a:pt x="3328" y="11332"/>
                  </a:lnTo>
                  <a:cubicBezTo>
                    <a:pt x="3585" y="11332"/>
                    <a:pt x="3823" y="11222"/>
                    <a:pt x="3990" y="11046"/>
                  </a:cubicBezTo>
                  <a:cubicBezTo>
                    <a:pt x="4156" y="11222"/>
                    <a:pt x="4390" y="11332"/>
                    <a:pt x="4651" y="11332"/>
                  </a:cubicBezTo>
                  <a:lnTo>
                    <a:pt x="7061" y="11332"/>
                  </a:lnTo>
                  <a:cubicBezTo>
                    <a:pt x="7570" y="11332"/>
                    <a:pt x="7980" y="10922"/>
                    <a:pt x="7980" y="10413"/>
                  </a:cubicBezTo>
                  <a:lnTo>
                    <a:pt x="7980" y="920"/>
                  </a:lnTo>
                  <a:cubicBezTo>
                    <a:pt x="7980" y="410"/>
                    <a:pt x="7570" y="1"/>
                    <a:pt x="7061" y="1"/>
                  </a:cubicBezTo>
                  <a:lnTo>
                    <a:pt x="4651" y="1"/>
                  </a:lnTo>
                  <a:cubicBezTo>
                    <a:pt x="4390" y="1"/>
                    <a:pt x="4156" y="111"/>
                    <a:pt x="3990" y="287"/>
                  </a:cubicBezTo>
                  <a:cubicBezTo>
                    <a:pt x="3823" y="111"/>
                    <a:pt x="3585" y="1"/>
                    <a:pt x="3328"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838;p63">
              <a:extLst>
                <a:ext uri="{FF2B5EF4-FFF2-40B4-BE49-F238E27FC236}">
                  <a16:creationId xmlns:a16="http://schemas.microsoft.com/office/drawing/2014/main" id="{D541AD15-5414-4630-AF2B-59E021027D0B}"/>
                </a:ext>
              </a:extLst>
            </p:cNvPr>
            <p:cNvSpPr/>
            <p:nvPr/>
          </p:nvSpPr>
          <p:spPr>
            <a:xfrm>
              <a:off x="3486540" y="3094890"/>
              <a:ext cx="73307" cy="73307"/>
            </a:xfrm>
            <a:custGeom>
              <a:avLst/>
              <a:gdLst/>
              <a:ahLst/>
              <a:cxnLst/>
              <a:rect l="l" t="t" r="r" b="b"/>
              <a:pathLst>
                <a:path w="2415" h="2415" extrusionOk="0">
                  <a:moveTo>
                    <a:pt x="1205" y="305"/>
                  </a:moveTo>
                  <a:cubicBezTo>
                    <a:pt x="1705" y="305"/>
                    <a:pt x="2110" y="710"/>
                    <a:pt x="2110" y="1204"/>
                  </a:cubicBezTo>
                  <a:cubicBezTo>
                    <a:pt x="2110" y="1705"/>
                    <a:pt x="1705" y="2109"/>
                    <a:pt x="1205" y="2109"/>
                  </a:cubicBezTo>
                  <a:cubicBezTo>
                    <a:pt x="710" y="2109"/>
                    <a:pt x="306" y="1705"/>
                    <a:pt x="306" y="1204"/>
                  </a:cubicBezTo>
                  <a:cubicBezTo>
                    <a:pt x="306" y="710"/>
                    <a:pt x="710" y="305"/>
                    <a:pt x="1205" y="305"/>
                  </a:cubicBezTo>
                  <a:close/>
                  <a:moveTo>
                    <a:pt x="1205" y="0"/>
                  </a:moveTo>
                  <a:cubicBezTo>
                    <a:pt x="539" y="0"/>
                    <a:pt x="1" y="538"/>
                    <a:pt x="1" y="1204"/>
                  </a:cubicBezTo>
                  <a:cubicBezTo>
                    <a:pt x="1" y="1872"/>
                    <a:pt x="539" y="2414"/>
                    <a:pt x="1205" y="2414"/>
                  </a:cubicBezTo>
                  <a:cubicBezTo>
                    <a:pt x="1872" y="2414"/>
                    <a:pt x="2415" y="1872"/>
                    <a:pt x="2415" y="1204"/>
                  </a:cubicBezTo>
                  <a:cubicBezTo>
                    <a:pt x="2415" y="538"/>
                    <a:pt x="1872" y="0"/>
                    <a:pt x="120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839;p63">
              <a:extLst>
                <a:ext uri="{FF2B5EF4-FFF2-40B4-BE49-F238E27FC236}">
                  <a16:creationId xmlns:a16="http://schemas.microsoft.com/office/drawing/2014/main" id="{262E80AE-0627-4208-9990-20ECA984E8F7}"/>
                </a:ext>
              </a:extLst>
            </p:cNvPr>
            <p:cNvSpPr/>
            <p:nvPr/>
          </p:nvSpPr>
          <p:spPr>
            <a:xfrm>
              <a:off x="3503600" y="3111950"/>
              <a:ext cx="39188" cy="39188"/>
            </a:xfrm>
            <a:custGeom>
              <a:avLst/>
              <a:gdLst/>
              <a:ahLst/>
              <a:cxnLst/>
              <a:rect l="l" t="t" r="r" b="b"/>
              <a:pathLst>
                <a:path w="1291" h="1291" extrusionOk="0">
                  <a:moveTo>
                    <a:pt x="643" y="304"/>
                  </a:moveTo>
                  <a:cubicBezTo>
                    <a:pt x="829" y="304"/>
                    <a:pt x="981" y="457"/>
                    <a:pt x="981" y="642"/>
                  </a:cubicBezTo>
                  <a:cubicBezTo>
                    <a:pt x="981" y="829"/>
                    <a:pt x="829" y="985"/>
                    <a:pt x="643" y="985"/>
                  </a:cubicBezTo>
                  <a:cubicBezTo>
                    <a:pt x="458" y="985"/>
                    <a:pt x="306" y="829"/>
                    <a:pt x="306" y="642"/>
                  </a:cubicBezTo>
                  <a:cubicBezTo>
                    <a:pt x="306" y="457"/>
                    <a:pt x="458" y="304"/>
                    <a:pt x="643" y="304"/>
                  </a:cubicBezTo>
                  <a:close/>
                  <a:moveTo>
                    <a:pt x="643" y="0"/>
                  </a:moveTo>
                  <a:cubicBezTo>
                    <a:pt x="286" y="0"/>
                    <a:pt x="1" y="286"/>
                    <a:pt x="1" y="642"/>
                  </a:cubicBezTo>
                  <a:cubicBezTo>
                    <a:pt x="1" y="1000"/>
                    <a:pt x="286" y="1290"/>
                    <a:pt x="643" y="1290"/>
                  </a:cubicBezTo>
                  <a:cubicBezTo>
                    <a:pt x="1001" y="1290"/>
                    <a:pt x="1291" y="1000"/>
                    <a:pt x="1291" y="642"/>
                  </a:cubicBezTo>
                  <a:cubicBezTo>
                    <a:pt x="1291" y="286"/>
                    <a:pt x="1001" y="0"/>
                    <a:pt x="643"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840;p63">
              <a:extLst>
                <a:ext uri="{FF2B5EF4-FFF2-40B4-BE49-F238E27FC236}">
                  <a16:creationId xmlns:a16="http://schemas.microsoft.com/office/drawing/2014/main" id="{6ACA8DE4-53DC-4C62-88FC-D820CE990849}"/>
                </a:ext>
              </a:extLst>
            </p:cNvPr>
            <p:cNvSpPr/>
            <p:nvPr/>
          </p:nvSpPr>
          <p:spPr>
            <a:xfrm>
              <a:off x="3484810" y="2911904"/>
              <a:ext cx="76920" cy="124304"/>
            </a:xfrm>
            <a:custGeom>
              <a:avLst/>
              <a:gdLst/>
              <a:ahLst/>
              <a:cxnLst/>
              <a:rect l="l" t="t" r="r" b="b"/>
              <a:pathLst>
                <a:path w="2534" h="4095" extrusionOk="0">
                  <a:moveTo>
                    <a:pt x="2010" y="306"/>
                  </a:moveTo>
                  <a:cubicBezTo>
                    <a:pt x="2129" y="306"/>
                    <a:pt x="2229" y="405"/>
                    <a:pt x="2229" y="524"/>
                  </a:cubicBezTo>
                  <a:lnTo>
                    <a:pt x="2229" y="1029"/>
                  </a:lnTo>
                  <a:lnTo>
                    <a:pt x="306" y="1029"/>
                  </a:lnTo>
                  <a:lnTo>
                    <a:pt x="306" y="524"/>
                  </a:lnTo>
                  <a:cubicBezTo>
                    <a:pt x="306" y="405"/>
                    <a:pt x="405" y="306"/>
                    <a:pt x="525" y="306"/>
                  </a:cubicBezTo>
                  <a:close/>
                  <a:moveTo>
                    <a:pt x="2229" y="1334"/>
                  </a:moveTo>
                  <a:lnTo>
                    <a:pt x="2229" y="3552"/>
                  </a:lnTo>
                  <a:cubicBezTo>
                    <a:pt x="2229" y="3672"/>
                    <a:pt x="2129" y="3771"/>
                    <a:pt x="2010" y="3771"/>
                  </a:cubicBezTo>
                  <a:lnTo>
                    <a:pt x="525" y="3771"/>
                  </a:lnTo>
                  <a:cubicBezTo>
                    <a:pt x="405" y="3771"/>
                    <a:pt x="306" y="3672"/>
                    <a:pt x="306" y="3552"/>
                  </a:cubicBezTo>
                  <a:lnTo>
                    <a:pt x="306" y="1334"/>
                  </a:lnTo>
                  <a:close/>
                  <a:moveTo>
                    <a:pt x="525" y="1"/>
                  </a:moveTo>
                  <a:cubicBezTo>
                    <a:pt x="234" y="1"/>
                    <a:pt x="0" y="234"/>
                    <a:pt x="0" y="524"/>
                  </a:cubicBezTo>
                  <a:lnTo>
                    <a:pt x="0" y="3572"/>
                  </a:lnTo>
                  <a:cubicBezTo>
                    <a:pt x="0" y="3862"/>
                    <a:pt x="234" y="4095"/>
                    <a:pt x="525" y="4095"/>
                  </a:cubicBezTo>
                  <a:lnTo>
                    <a:pt x="2005" y="4095"/>
                  </a:lnTo>
                  <a:cubicBezTo>
                    <a:pt x="2296" y="4095"/>
                    <a:pt x="2534" y="3862"/>
                    <a:pt x="2534" y="3572"/>
                  </a:cubicBezTo>
                  <a:lnTo>
                    <a:pt x="2534" y="524"/>
                  </a:lnTo>
                  <a:cubicBezTo>
                    <a:pt x="2534" y="234"/>
                    <a:pt x="2296" y="1"/>
                    <a:pt x="2005"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841;p63">
              <a:extLst>
                <a:ext uri="{FF2B5EF4-FFF2-40B4-BE49-F238E27FC236}">
                  <a16:creationId xmlns:a16="http://schemas.microsoft.com/office/drawing/2014/main" id="{DF70A393-9D6E-418F-898A-9E3FA4C3BCF6}"/>
                </a:ext>
              </a:extLst>
            </p:cNvPr>
            <p:cNvSpPr/>
            <p:nvPr/>
          </p:nvSpPr>
          <p:spPr>
            <a:xfrm>
              <a:off x="3389734" y="2974953"/>
              <a:ext cx="39735" cy="9228"/>
            </a:xfrm>
            <a:custGeom>
              <a:avLst/>
              <a:gdLst/>
              <a:ahLst/>
              <a:cxnLst/>
              <a:rect l="l" t="t" r="r" b="b"/>
              <a:pathLst>
                <a:path w="1309" h="304" extrusionOk="0">
                  <a:moveTo>
                    <a:pt x="166" y="0"/>
                  </a:moveTo>
                  <a:cubicBezTo>
                    <a:pt x="91" y="0"/>
                    <a:pt x="23" y="53"/>
                    <a:pt x="14" y="128"/>
                  </a:cubicBezTo>
                  <a:cubicBezTo>
                    <a:pt x="1" y="224"/>
                    <a:pt x="71" y="304"/>
                    <a:pt x="162" y="304"/>
                  </a:cubicBezTo>
                  <a:lnTo>
                    <a:pt x="1143" y="304"/>
                  </a:lnTo>
                  <a:cubicBezTo>
                    <a:pt x="1219" y="304"/>
                    <a:pt x="1286" y="253"/>
                    <a:pt x="1300" y="176"/>
                  </a:cubicBezTo>
                  <a:cubicBezTo>
                    <a:pt x="1309" y="81"/>
                    <a:pt x="1238" y="0"/>
                    <a:pt x="1148"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842;p63">
              <a:extLst>
                <a:ext uri="{FF2B5EF4-FFF2-40B4-BE49-F238E27FC236}">
                  <a16:creationId xmlns:a16="http://schemas.microsoft.com/office/drawing/2014/main" id="{577B90F8-1306-44D5-B706-ABCC3940330A}"/>
                </a:ext>
              </a:extLst>
            </p:cNvPr>
            <p:cNvSpPr/>
            <p:nvPr/>
          </p:nvSpPr>
          <p:spPr>
            <a:xfrm>
              <a:off x="3389734" y="2991103"/>
              <a:ext cx="39735" cy="9289"/>
            </a:xfrm>
            <a:custGeom>
              <a:avLst/>
              <a:gdLst/>
              <a:ahLst/>
              <a:cxnLst/>
              <a:rect l="l" t="t" r="r" b="b"/>
              <a:pathLst>
                <a:path w="1309" h="306" extrusionOk="0">
                  <a:moveTo>
                    <a:pt x="166" y="0"/>
                  </a:moveTo>
                  <a:cubicBezTo>
                    <a:pt x="91" y="0"/>
                    <a:pt x="23" y="53"/>
                    <a:pt x="14" y="130"/>
                  </a:cubicBezTo>
                  <a:cubicBezTo>
                    <a:pt x="1" y="224"/>
                    <a:pt x="71" y="306"/>
                    <a:pt x="162" y="306"/>
                  </a:cubicBezTo>
                  <a:lnTo>
                    <a:pt x="1143" y="306"/>
                  </a:lnTo>
                  <a:cubicBezTo>
                    <a:pt x="1219" y="306"/>
                    <a:pt x="1286" y="253"/>
                    <a:pt x="1300" y="178"/>
                  </a:cubicBezTo>
                  <a:cubicBezTo>
                    <a:pt x="1309" y="82"/>
                    <a:pt x="1238" y="0"/>
                    <a:pt x="1148"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843;p63">
              <a:extLst>
                <a:ext uri="{FF2B5EF4-FFF2-40B4-BE49-F238E27FC236}">
                  <a16:creationId xmlns:a16="http://schemas.microsoft.com/office/drawing/2014/main" id="{45357233-D6F4-47D8-9F8E-D3D9AA51488D}"/>
                </a:ext>
              </a:extLst>
            </p:cNvPr>
            <p:cNvSpPr/>
            <p:nvPr/>
          </p:nvSpPr>
          <p:spPr>
            <a:xfrm>
              <a:off x="3503145" y="2974953"/>
              <a:ext cx="39917" cy="9228"/>
            </a:xfrm>
            <a:custGeom>
              <a:avLst/>
              <a:gdLst/>
              <a:ahLst/>
              <a:cxnLst/>
              <a:rect l="l" t="t" r="r" b="b"/>
              <a:pathLst>
                <a:path w="1315" h="304" extrusionOk="0">
                  <a:moveTo>
                    <a:pt x="172" y="0"/>
                  </a:moveTo>
                  <a:cubicBezTo>
                    <a:pt x="97" y="0"/>
                    <a:pt x="25" y="53"/>
                    <a:pt x="16" y="128"/>
                  </a:cubicBezTo>
                  <a:cubicBezTo>
                    <a:pt x="1" y="224"/>
                    <a:pt x="77" y="304"/>
                    <a:pt x="168" y="304"/>
                  </a:cubicBezTo>
                  <a:lnTo>
                    <a:pt x="1143" y="304"/>
                  </a:lnTo>
                  <a:cubicBezTo>
                    <a:pt x="1220" y="304"/>
                    <a:pt x="1292" y="253"/>
                    <a:pt x="1301" y="176"/>
                  </a:cubicBezTo>
                  <a:cubicBezTo>
                    <a:pt x="1315" y="81"/>
                    <a:pt x="1244" y="0"/>
                    <a:pt x="1149"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844;p63">
              <a:extLst>
                <a:ext uri="{FF2B5EF4-FFF2-40B4-BE49-F238E27FC236}">
                  <a16:creationId xmlns:a16="http://schemas.microsoft.com/office/drawing/2014/main" id="{9DAAF57B-5911-4C6B-9AEE-5DE159D82CE8}"/>
                </a:ext>
              </a:extLst>
            </p:cNvPr>
            <p:cNvSpPr/>
            <p:nvPr/>
          </p:nvSpPr>
          <p:spPr>
            <a:xfrm>
              <a:off x="3503145" y="2991103"/>
              <a:ext cx="39917" cy="9289"/>
            </a:xfrm>
            <a:custGeom>
              <a:avLst/>
              <a:gdLst/>
              <a:ahLst/>
              <a:cxnLst/>
              <a:rect l="l" t="t" r="r" b="b"/>
              <a:pathLst>
                <a:path w="1315" h="306" extrusionOk="0">
                  <a:moveTo>
                    <a:pt x="172" y="0"/>
                  </a:moveTo>
                  <a:cubicBezTo>
                    <a:pt x="97" y="0"/>
                    <a:pt x="25" y="53"/>
                    <a:pt x="16" y="130"/>
                  </a:cubicBezTo>
                  <a:cubicBezTo>
                    <a:pt x="1" y="224"/>
                    <a:pt x="77" y="306"/>
                    <a:pt x="168" y="306"/>
                  </a:cubicBezTo>
                  <a:lnTo>
                    <a:pt x="1143" y="306"/>
                  </a:lnTo>
                  <a:cubicBezTo>
                    <a:pt x="1220" y="306"/>
                    <a:pt x="1292" y="253"/>
                    <a:pt x="1301" y="178"/>
                  </a:cubicBezTo>
                  <a:cubicBezTo>
                    <a:pt x="1315" y="82"/>
                    <a:pt x="1244" y="0"/>
                    <a:pt x="1149"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845;p63">
              <a:extLst>
                <a:ext uri="{FF2B5EF4-FFF2-40B4-BE49-F238E27FC236}">
                  <a16:creationId xmlns:a16="http://schemas.microsoft.com/office/drawing/2014/main" id="{7A0D3ABF-31A3-43E8-A9FE-DCFF7A2D5F11}"/>
                </a:ext>
              </a:extLst>
            </p:cNvPr>
            <p:cNvSpPr/>
            <p:nvPr/>
          </p:nvSpPr>
          <p:spPr>
            <a:xfrm>
              <a:off x="3525275" y="3050449"/>
              <a:ext cx="9289" cy="17484"/>
            </a:xfrm>
            <a:custGeom>
              <a:avLst/>
              <a:gdLst/>
              <a:ahLst/>
              <a:cxnLst/>
              <a:rect l="l" t="t" r="r" b="b"/>
              <a:pathLst>
                <a:path w="306" h="576" extrusionOk="0">
                  <a:moveTo>
                    <a:pt x="152" y="1"/>
                  </a:moveTo>
                  <a:cubicBezTo>
                    <a:pt x="68" y="1"/>
                    <a:pt x="1" y="68"/>
                    <a:pt x="1" y="150"/>
                  </a:cubicBezTo>
                  <a:lnTo>
                    <a:pt x="1" y="416"/>
                  </a:lnTo>
                  <a:cubicBezTo>
                    <a:pt x="1" y="493"/>
                    <a:pt x="53" y="565"/>
                    <a:pt x="129" y="574"/>
                  </a:cubicBezTo>
                  <a:cubicBezTo>
                    <a:pt x="136" y="575"/>
                    <a:pt x="144" y="576"/>
                    <a:pt x="151" y="576"/>
                  </a:cubicBezTo>
                  <a:cubicBezTo>
                    <a:pt x="237" y="576"/>
                    <a:pt x="306" y="505"/>
                    <a:pt x="306" y="422"/>
                  </a:cubicBezTo>
                  <a:lnTo>
                    <a:pt x="306" y="155"/>
                  </a:lnTo>
                  <a:cubicBezTo>
                    <a:pt x="306" y="79"/>
                    <a:pt x="253" y="12"/>
                    <a:pt x="177" y="3"/>
                  </a:cubicBezTo>
                  <a:cubicBezTo>
                    <a:pt x="168" y="1"/>
                    <a:pt x="160" y="1"/>
                    <a:pt x="152"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846;p63">
              <a:extLst>
                <a:ext uri="{FF2B5EF4-FFF2-40B4-BE49-F238E27FC236}">
                  <a16:creationId xmlns:a16="http://schemas.microsoft.com/office/drawing/2014/main" id="{574E00B5-3CEC-4ED6-9D7B-9FB0A930C25D}"/>
                </a:ext>
              </a:extLst>
            </p:cNvPr>
            <p:cNvSpPr/>
            <p:nvPr/>
          </p:nvSpPr>
          <p:spPr>
            <a:xfrm>
              <a:off x="3545492" y="3068238"/>
              <a:ext cx="9319" cy="17454"/>
            </a:xfrm>
            <a:custGeom>
              <a:avLst/>
              <a:gdLst/>
              <a:ahLst/>
              <a:cxnLst/>
              <a:rect l="l" t="t" r="r" b="b"/>
              <a:pathLst>
                <a:path w="307" h="575" extrusionOk="0">
                  <a:moveTo>
                    <a:pt x="155" y="0"/>
                  </a:moveTo>
                  <a:cubicBezTo>
                    <a:pt x="70" y="0"/>
                    <a:pt x="1" y="72"/>
                    <a:pt x="1" y="155"/>
                  </a:cubicBezTo>
                  <a:lnTo>
                    <a:pt x="1" y="421"/>
                  </a:lnTo>
                  <a:cubicBezTo>
                    <a:pt x="1" y="498"/>
                    <a:pt x="54" y="564"/>
                    <a:pt x="130" y="573"/>
                  </a:cubicBezTo>
                  <a:cubicBezTo>
                    <a:pt x="139" y="574"/>
                    <a:pt x="147" y="575"/>
                    <a:pt x="155" y="575"/>
                  </a:cubicBezTo>
                  <a:cubicBezTo>
                    <a:pt x="239" y="575"/>
                    <a:pt x="306" y="508"/>
                    <a:pt x="306" y="426"/>
                  </a:cubicBezTo>
                  <a:lnTo>
                    <a:pt x="306" y="159"/>
                  </a:lnTo>
                  <a:cubicBezTo>
                    <a:pt x="306" y="83"/>
                    <a:pt x="254" y="12"/>
                    <a:pt x="177" y="2"/>
                  </a:cubicBezTo>
                  <a:cubicBezTo>
                    <a:pt x="170" y="1"/>
                    <a:pt x="162" y="0"/>
                    <a:pt x="15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847;p63">
              <a:extLst>
                <a:ext uri="{FF2B5EF4-FFF2-40B4-BE49-F238E27FC236}">
                  <a16:creationId xmlns:a16="http://schemas.microsoft.com/office/drawing/2014/main" id="{32945098-4D25-4D82-9AE6-9EFE5B1B53F9}"/>
                </a:ext>
              </a:extLst>
            </p:cNvPr>
            <p:cNvSpPr/>
            <p:nvPr/>
          </p:nvSpPr>
          <p:spPr>
            <a:xfrm>
              <a:off x="3396352" y="2885342"/>
              <a:ext cx="36031" cy="15602"/>
            </a:xfrm>
            <a:custGeom>
              <a:avLst/>
              <a:gdLst/>
              <a:ahLst/>
              <a:cxnLst/>
              <a:rect l="l" t="t" r="r" b="b"/>
              <a:pathLst>
                <a:path w="1187" h="514" extrusionOk="0">
                  <a:moveTo>
                    <a:pt x="589" y="1"/>
                  </a:moveTo>
                  <a:cubicBezTo>
                    <a:pt x="475" y="1"/>
                    <a:pt x="363" y="2"/>
                    <a:pt x="253" y="5"/>
                  </a:cubicBezTo>
                  <a:cubicBezTo>
                    <a:pt x="115" y="10"/>
                    <a:pt x="1" y="124"/>
                    <a:pt x="5" y="262"/>
                  </a:cubicBezTo>
                  <a:cubicBezTo>
                    <a:pt x="5" y="405"/>
                    <a:pt x="120" y="514"/>
                    <a:pt x="258" y="514"/>
                  </a:cubicBezTo>
                  <a:lnTo>
                    <a:pt x="263" y="514"/>
                  </a:lnTo>
                  <a:cubicBezTo>
                    <a:pt x="370" y="511"/>
                    <a:pt x="478" y="510"/>
                    <a:pt x="589" y="510"/>
                  </a:cubicBezTo>
                  <a:cubicBezTo>
                    <a:pt x="699" y="510"/>
                    <a:pt x="811" y="511"/>
                    <a:pt x="925" y="514"/>
                  </a:cubicBezTo>
                  <a:lnTo>
                    <a:pt x="930" y="514"/>
                  </a:lnTo>
                  <a:cubicBezTo>
                    <a:pt x="1068" y="514"/>
                    <a:pt x="1182" y="405"/>
                    <a:pt x="1182" y="262"/>
                  </a:cubicBezTo>
                  <a:cubicBezTo>
                    <a:pt x="1187" y="124"/>
                    <a:pt x="1073" y="10"/>
                    <a:pt x="934" y="5"/>
                  </a:cubicBezTo>
                  <a:cubicBezTo>
                    <a:pt x="818" y="2"/>
                    <a:pt x="702" y="1"/>
                    <a:pt x="5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848;p63">
              <a:extLst>
                <a:ext uri="{FF2B5EF4-FFF2-40B4-BE49-F238E27FC236}">
                  <a16:creationId xmlns:a16="http://schemas.microsoft.com/office/drawing/2014/main" id="{AE36C09B-215D-4850-BDFF-D5C2F8412AEE}"/>
                </a:ext>
              </a:extLst>
            </p:cNvPr>
            <p:cNvSpPr/>
            <p:nvPr/>
          </p:nvSpPr>
          <p:spPr>
            <a:xfrm>
              <a:off x="3367028" y="2885312"/>
              <a:ext cx="21279" cy="15633"/>
            </a:xfrm>
            <a:custGeom>
              <a:avLst/>
              <a:gdLst/>
              <a:ahLst/>
              <a:cxnLst/>
              <a:rect l="l" t="t" r="r" b="b"/>
              <a:pathLst>
                <a:path w="701" h="515" extrusionOk="0">
                  <a:moveTo>
                    <a:pt x="292" y="1"/>
                  </a:moveTo>
                  <a:cubicBezTo>
                    <a:pt x="125" y="1"/>
                    <a:pt x="0" y="154"/>
                    <a:pt x="39" y="320"/>
                  </a:cubicBezTo>
                  <a:cubicBezTo>
                    <a:pt x="68" y="439"/>
                    <a:pt x="177" y="515"/>
                    <a:pt x="292" y="515"/>
                  </a:cubicBezTo>
                  <a:lnTo>
                    <a:pt x="410" y="515"/>
                  </a:lnTo>
                  <a:cubicBezTo>
                    <a:pt x="577" y="515"/>
                    <a:pt x="701" y="363"/>
                    <a:pt x="663" y="196"/>
                  </a:cubicBezTo>
                  <a:cubicBezTo>
                    <a:pt x="634" y="77"/>
                    <a:pt x="529" y="1"/>
                    <a:pt x="4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849;p63">
              <a:extLst>
                <a:ext uri="{FF2B5EF4-FFF2-40B4-BE49-F238E27FC236}">
                  <a16:creationId xmlns:a16="http://schemas.microsoft.com/office/drawing/2014/main" id="{92F40517-06FA-45C5-A98B-088836D73122}"/>
                </a:ext>
              </a:extLst>
            </p:cNvPr>
            <p:cNvSpPr/>
            <p:nvPr/>
          </p:nvSpPr>
          <p:spPr>
            <a:xfrm>
              <a:off x="3314724" y="2823689"/>
              <a:ext cx="31508" cy="28685"/>
            </a:xfrm>
            <a:custGeom>
              <a:avLst/>
              <a:gdLst/>
              <a:ahLst/>
              <a:cxnLst/>
              <a:rect l="l" t="t" r="r" b="b"/>
              <a:pathLst>
                <a:path w="1038" h="945" extrusionOk="0">
                  <a:moveTo>
                    <a:pt x="524" y="1"/>
                  </a:moveTo>
                  <a:cubicBezTo>
                    <a:pt x="310" y="1"/>
                    <a:pt x="115" y="147"/>
                    <a:pt x="62" y="365"/>
                  </a:cubicBezTo>
                  <a:cubicBezTo>
                    <a:pt x="0" y="617"/>
                    <a:pt x="158" y="874"/>
                    <a:pt x="409" y="931"/>
                  </a:cubicBezTo>
                  <a:cubicBezTo>
                    <a:pt x="447" y="940"/>
                    <a:pt x="485" y="945"/>
                    <a:pt x="522" y="945"/>
                  </a:cubicBezTo>
                  <a:cubicBezTo>
                    <a:pt x="737" y="945"/>
                    <a:pt x="928" y="799"/>
                    <a:pt x="981" y="584"/>
                  </a:cubicBezTo>
                  <a:cubicBezTo>
                    <a:pt x="1038" y="327"/>
                    <a:pt x="881" y="74"/>
                    <a:pt x="629" y="13"/>
                  </a:cubicBezTo>
                  <a:cubicBezTo>
                    <a:pt x="594" y="5"/>
                    <a:pt x="558" y="1"/>
                    <a:pt x="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850;p63">
              <a:extLst>
                <a:ext uri="{FF2B5EF4-FFF2-40B4-BE49-F238E27FC236}">
                  <a16:creationId xmlns:a16="http://schemas.microsoft.com/office/drawing/2014/main" id="{136A8D8A-3570-45C0-BD16-53F58D91AF2B}"/>
                </a:ext>
              </a:extLst>
            </p:cNvPr>
            <p:cNvSpPr/>
            <p:nvPr/>
          </p:nvSpPr>
          <p:spPr>
            <a:xfrm>
              <a:off x="3556511" y="2811425"/>
              <a:ext cx="12901" cy="12142"/>
            </a:xfrm>
            <a:custGeom>
              <a:avLst/>
              <a:gdLst/>
              <a:ahLst/>
              <a:cxnLst/>
              <a:rect l="l" t="t" r="r" b="b"/>
              <a:pathLst>
                <a:path w="425" h="400" extrusionOk="0">
                  <a:moveTo>
                    <a:pt x="214" y="0"/>
                  </a:moveTo>
                  <a:cubicBezTo>
                    <a:pt x="114" y="0"/>
                    <a:pt x="28" y="77"/>
                    <a:pt x="14" y="178"/>
                  </a:cubicBezTo>
                  <a:cubicBezTo>
                    <a:pt x="0" y="288"/>
                    <a:pt x="81" y="388"/>
                    <a:pt x="191" y="397"/>
                  </a:cubicBezTo>
                  <a:cubicBezTo>
                    <a:pt x="200" y="399"/>
                    <a:pt x="209" y="399"/>
                    <a:pt x="218" y="399"/>
                  </a:cubicBezTo>
                  <a:cubicBezTo>
                    <a:pt x="316" y="399"/>
                    <a:pt x="401" y="326"/>
                    <a:pt x="414" y="226"/>
                  </a:cubicBezTo>
                  <a:cubicBezTo>
                    <a:pt x="424" y="116"/>
                    <a:pt x="348" y="17"/>
                    <a:pt x="238" y="2"/>
                  </a:cubicBezTo>
                  <a:cubicBezTo>
                    <a:pt x="230" y="1"/>
                    <a:pt x="222" y="0"/>
                    <a:pt x="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851;p63">
              <a:extLst>
                <a:ext uri="{FF2B5EF4-FFF2-40B4-BE49-F238E27FC236}">
                  <a16:creationId xmlns:a16="http://schemas.microsoft.com/office/drawing/2014/main" id="{B3A1AEF7-2308-421E-8E32-394747FC0FB0}"/>
                </a:ext>
              </a:extLst>
            </p:cNvPr>
            <p:cNvSpPr/>
            <p:nvPr/>
          </p:nvSpPr>
          <p:spPr>
            <a:xfrm>
              <a:off x="3272802" y="2878876"/>
              <a:ext cx="43529" cy="48082"/>
            </a:xfrm>
            <a:custGeom>
              <a:avLst/>
              <a:gdLst/>
              <a:ahLst/>
              <a:cxnLst/>
              <a:rect l="l" t="t" r="r" b="b"/>
              <a:pathLst>
                <a:path w="1434" h="1584" extrusionOk="0">
                  <a:moveTo>
                    <a:pt x="717" y="1"/>
                  </a:moveTo>
                  <a:cubicBezTo>
                    <a:pt x="691" y="1"/>
                    <a:pt x="665" y="18"/>
                    <a:pt x="653" y="51"/>
                  </a:cubicBezTo>
                  <a:lnTo>
                    <a:pt x="496" y="498"/>
                  </a:lnTo>
                  <a:cubicBezTo>
                    <a:pt x="487" y="518"/>
                    <a:pt x="476" y="532"/>
                    <a:pt x="458" y="542"/>
                  </a:cubicBezTo>
                  <a:lnTo>
                    <a:pt x="58" y="722"/>
                  </a:lnTo>
                  <a:cubicBezTo>
                    <a:pt x="1" y="746"/>
                    <a:pt x="1" y="836"/>
                    <a:pt x="58" y="865"/>
                  </a:cubicBezTo>
                  <a:lnTo>
                    <a:pt x="458" y="1041"/>
                  </a:lnTo>
                  <a:cubicBezTo>
                    <a:pt x="476" y="1051"/>
                    <a:pt x="487" y="1065"/>
                    <a:pt x="496" y="1084"/>
                  </a:cubicBezTo>
                  <a:lnTo>
                    <a:pt x="653" y="1537"/>
                  </a:lnTo>
                  <a:cubicBezTo>
                    <a:pt x="665" y="1568"/>
                    <a:pt x="691" y="1583"/>
                    <a:pt x="717" y="1583"/>
                  </a:cubicBezTo>
                  <a:cubicBezTo>
                    <a:pt x="743" y="1583"/>
                    <a:pt x="769" y="1568"/>
                    <a:pt x="781" y="1537"/>
                  </a:cubicBezTo>
                  <a:lnTo>
                    <a:pt x="939" y="1084"/>
                  </a:lnTo>
                  <a:cubicBezTo>
                    <a:pt x="948" y="1065"/>
                    <a:pt x="962" y="1051"/>
                    <a:pt x="977" y="1041"/>
                  </a:cubicBezTo>
                  <a:lnTo>
                    <a:pt x="1377" y="865"/>
                  </a:lnTo>
                  <a:cubicBezTo>
                    <a:pt x="1434" y="836"/>
                    <a:pt x="1434" y="746"/>
                    <a:pt x="1377" y="722"/>
                  </a:cubicBezTo>
                  <a:lnTo>
                    <a:pt x="977" y="542"/>
                  </a:lnTo>
                  <a:cubicBezTo>
                    <a:pt x="962" y="532"/>
                    <a:pt x="948" y="518"/>
                    <a:pt x="939" y="498"/>
                  </a:cubicBezTo>
                  <a:lnTo>
                    <a:pt x="781" y="51"/>
                  </a:lnTo>
                  <a:cubicBezTo>
                    <a:pt x="769" y="18"/>
                    <a:pt x="743"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852;p63">
              <a:extLst>
                <a:ext uri="{FF2B5EF4-FFF2-40B4-BE49-F238E27FC236}">
                  <a16:creationId xmlns:a16="http://schemas.microsoft.com/office/drawing/2014/main" id="{5DB8D34D-7A07-4D1B-9715-A9C04817D492}"/>
                </a:ext>
              </a:extLst>
            </p:cNvPr>
            <p:cNvSpPr/>
            <p:nvPr/>
          </p:nvSpPr>
          <p:spPr>
            <a:xfrm>
              <a:off x="3596126" y="2817648"/>
              <a:ext cx="59678" cy="64747"/>
            </a:xfrm>
            <a:custGeom>
              <a:avLst/>
              <a:gdLst/>
              <a:ahLst/>
              <a:cxnLst/>
              <a:rect l="l" t="t" r="r" b="b"/>
              <a:pathLst>
                <a:path w="1966" h="2133" extrusionOk="0">
                  <a:moveTo>
                    <a:pt x="983" y="0"/>
                  </a:moveTo>
                  <a:cubicBezTo>
                    <a:pt x="947" y="0"/>
                    <a:pt x="911" y="22"/>
                    <a:pt x="895" y="64"/>
                  </a:cubicBezTo>
                  <a:lnTo>
                    <a:pt x="675" y="673"/>
                  </a:lnTo>
                  <a:cubicBezTo>
                    <a:pt x="666" y="697"/>
                    <a:pt x="647" y="721"/>
                    <a:pt x="623" y="730"/>
                  </a:cubicBezTo>
                  <a:lnTo>
                    <a:pt x="75" y="973"/>
                  </a:lnTo>
                  <a:cubicBezTo>
                    <a:pt x="0" y="1007"/>
                    <a:pt x="0" y="1130"/>
                    <a:pt x="75" y="1164"/>
                  </a:cubicBezTo>
                  <a:lnTo>
                    <a:pt x="623" y="1407"/>
                  </a:lnTo>
                  <a:cubicBezTo>
                    <a:pt x="647" y="1416"/>
                    <a:pt x="666" y="1435"/>
                    <a:pt x="675" y="1464"/>
                  </a:cubicBezTo>
                  <a:lnTo>
                    <a:pt x="895" y="2068"/>
                  </a:lnTo>
                  <a:cubicBezTo>
                    <a:pt x="911" y="2111"/>
                    <a:pt x="947" y="2133"/>
                    <a:pt x="983" y="2133"/>
                  </a:cubicBezTo>
                  <a:cubicBezTo>
                    <a:pt x="1018" y="2133"/>
                    <a:pt x="1054" y="2111"/>
                    <a:pt x="1071" y="2068"/>
                  </a:cubicBezTo>
                  <a:lnTo>
                    <a:pt x="1290" y="1464"/>
                  </a:lnTo>
                  <a:cubicBezTo>
                    <a:pt x="1299" y="1435"/>
                    <a:pt x="1319" y="1416"/>
                    <a:pt x="1343" y="1407"/>
                  </a:cubicBezTo>
                  <a:lnTo>
                    <a:pt x="1890" y="1164"/>
                  </a:lnTo>
                  <a:cubicBezTo>
                    <a:pt x="1965" y="1130"/>
                    <a:pt x="1965" y="1007"/>
                    <a:pt x="1890" y="973"/>
                  </a:cubicBezTo>
                  <a:lnTo>
                    <a:pt x="1343" y="730"/>
                  </a:lnTo>
                  <a:cubicBezTo>
                    <a:pt x="1319" y="721"/>
                    <a:pt x="1299" y="697"/>
                    <a:pt x="1290" y="673"/>
                  </a:cubicBezTo>
                  <a:lnTo>
                    <a:pt x="1071" y="64"/>
                  </a:lnTo>
                  <a:cubicBezTo>
                    <a:pt x="1054" y="22"/>
                    <a:pt x="1018" y="0"/>
                    <a:pt x="9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8694955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2445"/>
                                        </p:tgtEl>
                                        <p:attrNameLst>
                                          <p:attrName>style.visibility</p:attrName>
                                        </p:attrNameLst>
                                      </p:cBhvr>
                                      <p:to>
                                        <p:strVal val="visible"/>
                                      </p:to>
                                    </p:set>
                                    <p:anim calcmode="lin" valueType="num">
                                      <p:cBhvr>
                                        <p:cTn id="11" dur="1000" fill="hold"/>
                                        <p:tgtEl>
                                          <p:spTgt spid="2445"/>
                                        </p:tgtEl>
                                        <p:attrNameLst>
                                          <p:attrName>ppt_w</p:attrName>
                                        </p:attrNameLst>
                                      </p:cBhvr>
                                      <p:tavLst>
                                        <p:tav tm="0">
                                          <p:val>
                                            <p:fltVal val="0"/>
                                          </p:val>
                                        </p:tav>
                                        <p:tav tm="100000">
                                          <p:val>
                                            <p:strVal val="#ppt_w"/>
                                          </p:val>
                                        </p:tav>
                                      </p:tavLst>
                                    </p:anim>
                                    <p:anim calcmode="lin" valueType="num">
                                      <p:cBhvr>
                                        <p:cTn id="12" dur="1000" fill="hold"/>
                                        <p:tgtEl>
                                          <p:spTgt spid="2445"/>
                                        </p:tgtEl>
                                        <p:attrNameLst>
                                          <p:attrName>ppt_h</p:attrName>
                                        </p:attrNameLst>
                                      </p:cBhvr>
                                      <p:tavLst>
                                        <p:tav tm="0">
                                          <p:val>
                                            <p:fltVal val="0"/>
                                          </p:val>
                                        </p:tav>
                                        <p:tav tm="100000">
                                          <p:val>
                                            <p:strVal val="#ppt_h"/>
                                          </p:val>
                                        </p:tav>
                                      </p:tavLst>
                                    </p:anim>
                                    <p:anim calcmode="lin" valueType="num">
                                      <p:cBhvr>
                                        <p:cTn id="13" dur="1000" fill="hold"/>
                                        <p:tgtEl>
                                          <p:spTgt spid="2445"/>
                                        </p:tgtEl>
                                        <p:attrNameLst>
                                          <p:attrName>style.rotation</p:attrName>
                                        </p:attrNameLst>
                                      </p:cBhvr>
                                      <p:tavLst>
                                        <p:tav tm="0">
                                          <p:val>
                                            <p:fltVal val="90"/>
                                          </p:val>
                                        </p:tav>
                                        <p:tav tm="100000">
                                          <p:val>
                                            <p:fltVal val="0"/>
                                          </p:val>
                                        </p:tav>
                                      </p:tavLst>
                                    </p:anim>
                                    <p:animEffect transition="in" filter="fade">
                                      <p:cBhvr>
                                        <p:cTn id="14" dur="1000"/>
                                        <p:tgtEl>
                                          <p:spTgt spid="2445"/>
                                        </p:tgtEl>
                                      </p:cBhvr>
                                    </p:animEffect>
                                  </p:childTnLst>
                                </p:cTn>
                              </p:par>
                              <p:par>
                                <p:cTn id="15" presetID="53" presetClass="entr" presetSubtype="16" fill="hold" nodeType="withEffect">
                                  <p:stCondLst>
                                    <p:cond delay="0"/>
                                  </p:stCondLst>
                                  <p:childTnLst>
                                    <p:set>
                                      <p:cBhvr>
                                        <p:cTn id="16" dur="1" fill="hold">
                                          <p:stCondLst>
                                            <p:cond delay="0"/>
                                          </p:stCondLst>
                                        </p:cTn>
                                        <p:tgtEl>
                                          <p:spTgt spid="159"/>
                                        </p:tgtEl>
                                        <p:attrNameLst>
                                          <p:attrName>style.visibility</p:attrName>
                                        </p:attrNameLst>
                                      </p:cBhvr>
                                      <p:to>
                                        <p:strVal val="visible"/>
                                      </p:to>
                                    </p:set>
                                    <p:anim calcmode="lin" valueType="num">
                                      <p:cBhvr>
                                        <p:cTn id="17" dur="500" fill="hold"/>
                                        <p:tgtEl>
                                          <p:spTgt spid="159"/>
                                        </p:tgtEl>
                                        <p:attrNameLst>
                                          <p:attrName>ppt_w</p:attrName>
                                        </p:attrNameLst>
                                      </p:cBhvr>
                                      <p:tavLst>
                                        <p:tav tm="0">
                                          <p:val>
                                            <p:fltVal val="0"/>
                                          </p:val>
                                        </p:tav>
                                        <p:tav tm="100000">
                                          <p:val>
                                            <p:strVal val="#ppt_w"/>
                                          </p:val>
                                        </p:tav>
                                      </p:tavLst>
                                    </p:anim>
                                    <p:anim calcmode="lin" valueType="num">
                                      <p:cBhvr>
                                        <p:cTn id="18" dur="500" fill="hold"/>
                                        <p:tgtEl>
                                          <p:spTgt spid="159"/>
                                        </p:tgtEl>
                                        <p:attrNameLst>
                                          <p:attrName>ppt_h</p:attrName>
                                        </p:attrNameLst>
                                      </p:cBhvr>
                                      <p:tavLst>
                                        <p:tav tm="0">
                                          <p:val>
                                            <p:fltVal val="0"/>
                                          </p:val>
                                        </p:tav>
                                        <p:tav tm="100000">
                                          <p:val>
                                            <p:strVal val="#ppt_h"/>
                                          </p:val>
                                        </p:tav>
                                      </p:tavLst>
                                    </p:anim>
                                    <p:animEffect transition="in" filter="fade">
                                      <p:cBhvr>
                                        <p:cTn id="19" dur="500"/>
                                        <p:tgtEl>
                                          <p:spTgt spid="159"/>
                                        </p:tgtEl>
                                      </p:cBhvr>
                                    </p:animEffect>
                                  </p:childTnLst>
                                </p:cTn>
                              </p:par>
                              <p:par>
                                <p:cTn id="20" presetID="53" presetClass="entr" presetSubtype="16" fill="hold" nodeType="withEffect">
                                  <p:stCondLst>
                                    <p:cond delay="0"/>
                                  </p:stCondLst>
                                  <p:childTnLst>
                                    <p:set>
                                      <p:cBhvr>
                                        <p:cTn id="21" dur="1" fill="hold">
                                          <p:stCondLst>
                                            <p:cond delay="0"/>
                                          </p:stCondLst>
                                        </p:cTn>
                                        <p:tgtEl>
                                          <p:spTgt spid="121"/>
                                        </p:tgtEl>
                                        <p:attrNameLst>
                                          <p:attrName>style.visibility</p:attrName>
                                        </p:attrNameLst>
                                      </p:cBhvr>
                                      <p:to>
                                        <p:strVal val="visible"/>
                                      </p:to>
                                    </p:set>
                                    <p:anim calcmode="lin" valueType="num">
                                      <p:cBhvr>
                                        <p:cTn id="22" dur="500" fill="hold"/>
                                        <p:tgtEl>
                                          <p:spTgt spid="121"/>
                                        </p:tgtEl>
                                        <p:attrNameLst>
                                          <p:attrName>ppt_w</p:attrName>
                                        </p:attrNameLst>
                                      </p:cBhvr>
                                      <p:tavLst>
                                        <p:tav tm="0">
                                          <p:val>
                                            <p:fltVal val="0"/>
                                          </p:val>
                                        </p:tav>
                                        <p:tav tm="100000">
                                          <p:val>
                                            <p:strVal val="#ppt_w"/>
                                          </p:val>
                                        </p:tav>
                                      </p:tavLst>
                                    </p:anim>
                                    <p:anim calcmode="lin" valueType="num">
                                      <p:cBhvr>
                                        <p:cTn id="23" dur="500" fill="hold"/>
                                        <p:tgtEl>
                                          <p:spTgt spid="121"/>
                                        </p:tgtEl>
                                        <p:attrNameLst>
                                          <p:attrName>ppt_h</p:attrName>
                                        </p:attrNameLst>
                                      </p:cBhvr>
                                      <p:tavLst>
                                        <p:tav tm="0">
                                          <p:val>
                                            <p:fltVal val="0"/>
                                          </p:val>
                                        </p:tav>
                                        <p:tav tm="100000">
                                          <p:val>
                                            <p:strVal val="#ppt_h"/>
                                          </p:val>
                                        </p:tav>
                                      </p:tavLst>
                                    </p:anim>
                                    <p:animEffect transition="in" filter="fade">
                                      <p:cBhvr>
                                        <p:cTn id="24" dur="500"/>
                                        <p:tgtEl>
                                          <p:spTgt spid="121"/>
                                        </p:tgtEl>
                                      </p:cBhvr>
                                    </p:animEffect>
                                  </p:childTnLst>
                                </p:cTn>
                              </p:par>
                            </p:childTnLst>
                          </p:cTn>
                        </p:par>
                        <p:par>
                          <p:cTn id="25" fill="hold">
                            <p:stCondLst>
                              <p:cond delay="1500"/>
                            </p:stCondLst>
                            <p:childTnLst>
                              <p:par>
                                <p:cTn id="26" presetID="53" presetClass="entr" presetSubtype="16" fill="hold" nodeType="afterEffect">
                                  <p:stCondLst>
                                    <p:cond delay="0"/>
                                  </p:stCondLst>
                                  <p:childTnLst>
                                    <p:set>
                                      <p:cBhvr>
                                        <p:cTn id="27" dur="1" fill="hold">
                                          <p:stCondLst>
                                            <p:cond delay="0"/>
                                          </p:stCondLst>
                                        </p:cTn>
                                        <p:tgtEl>
                                          <p:spTgt spid="63"/>
                                        </p:tgtEl>
                                        <p:attrNameLst>
                                          <p:attrName>style.visibility</p:attrName>
                                        </p:attrNameLst>
                                      </p:cBhvr>
                                      <p:to>
                                        <p:strVal val="visible"/>
                                      </p:to>
                                    </p:set>
                                    <p:anim calcmode="lin" valueType="num">
                                      <p:cBhvr>
                                        <p:cTn id="28" dur="500" fill="hold"/>
                                        <p:tgtEl>
                                          <p:spTgt spid="63"/>
                                        </p:tgtEl>
                                        <p:attrNameLst>
                                          <p:attrName>ppt_w</p:attrName>
                                        </p:attrNameLst>
                                      </p:cBhvr>
                                      <p:tavLst>
                                        <p:tav tm="0">
                                          <p:val>
                                            <p:fltVal val="0"/>
                                          </p:val>
                                        </p:tav>
                                        <p:tav tm="100000">
                                          <p:val>
                                            <p:strVal val="#ppt_w"/>
                                          </p:val>
                                        </p:tav>
                                      </p:tavLst>
                                    </p:anim>
                                    <p:anim calcmode="lin" valueType="num">
                                      <p:cBhvr>
                                        <p:cTn id="29" dur="500" fill="hold"/>
                                        <p:tgtEl>
                                          <p:spTgt spid="63"/>
                                        </p:tgtEl>
                                        <p:attrNameLst>
                                          <p:attrName>ppt_h</p:attrName>
                                        </p:attrNameLst>
                                      </p:cBhvr>
                                      <p:tavLst>
                                        <p:tav tm="0">
                                          <p:val>
                                            <p:fltVal val="0"/>
                                          </p:val>
                                        </p:tav>
                                        <p:tav tm="100000">
                                          <p:val>
                                            <p:strVal val="#ppt_h"/>
                                          </p:val>
                                        </p:tav>
                                      </p:tavLst>
                                    </p:anim>
                                    <p:animEffect transition="in" filter="fade">
                                      <p:cBhvr>
                                        <p:cTn id="30" dur="500"/>
                                        <p:tgtEl>
                                          <p:spTgt spid="63"/>
                                        </p:tgtEl>
                                      </p:cBhvr>
                                    </p:animEffect>
                                  </p:childTnLst>
                                </p:cTn>
                              </p:par>
                            </p:childTnLst>
                          </p:cTn>
                        </p:par>
                        <p:par>
                          <p:cTn id="31" fill="hold">
                            <p:stCondLst>
                              <p:cond delay="2000"/>
                            </p:stCondLst>
                            <p:childTnLst>
                              <p:par>
                                <p:cTn id="32" presetID="2" presetClass="entr" presetSubtype="12" fill="hold" nodeType="afterEffect">
                                  <p:stCondLst>
                                    <p:cond delay="0"/>
                                  </p:stCondLst>
                                  <p:childTnLst>
                                    <p:set>
                                      <p:cBhvr>
                                        <p:cTn id="33" dur="1" fill="hold">
                                          <p:stCondLst>
                                            <p:cond delay="0"/>
                                          </p:stCondLst>
                                        </p:cTn>
                                        <p:tgtEl>
                                          <p:spTgt spid="145"/>
                                        </p:tgtEl>
                                        <p:attrNameLst>
                                          <p:attrName>style.visibility</p:attrName>
                                        </p:attrNameLst>
                                      </p:cBhvr>
                                      <p:to>
                                        <p:strVal val="visible"/>
                                      </p:to>
                                    </p:set>
                                    <p:anim calcmode="lin" valueType="num">
                                      <p:cBhvr additive="base">
                                        <p:cTn id="34" dur="500" fill="hold"/>
                                        <p:tgtEl>
                                          <p:spTgt spid="145"/>
                                        </p:tgtEl>
                                        <p:attrNameLst>
                                          <p:attrName>ppt_x</p:attrName>
                                        </p:attrNameLst>
                                      </p:cBhvr>
                                      <p:tavLst>
                                        <p:tav tm="0">
                                          <p:val>
                                            <p:strVal val="0-#ppt_w/2"/>
                                          </p:val>
                                        </p:tav>
                                        <p:tav tm="100000">
                                          <p:val>
                                            <p:strVal val="#ppt_x"/>
                                          </p:val>
                                        </p:tav>
                                      </p:tavLst>
                                    </p:anim>
                                    <p:anim calcmode="lin" valueType="num">
                                      <p:cBhvr additive="base">
                                        <p:cTn id="35" dur="500" fill="hold"/>
                                        <p:tgtEl>
                                          <p:spTgt spid="1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5" grpId="0" animBg="1"/>
      <p:bldP spid="8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62"/>
        <p:cNvGrpSpPr/>
        <p:nvPr/>
      </p:nvGrpSpPr>
      <p:grpSpPr>
        <a:xfrm>
          <a:off x="0" y="0"/>
          <a:ext cx="0" cy="0"/>
          <a:chOff x="0" y="0"/>
          <a:chExt cx="0" cy="0"/>
        </a:xfrm>
      </p:grpSpPr>
      <p:sp>
        <p:nvSpPr>
          <p:cNvPr id="88" name="Google Shape;2445;p60">
            <a:extLst>
              <a:ext uri="{FF2B5EF4-FFF2-40B4-BE49-F238E27FC236}">
                <a16:creationId xmlns:a16="http://schemas.microsoft.com/office/drawing/2014/main" id="{919E4A6D-341D-46D0-AE0D-058C95AC237D}"/>
              </a:ext>
            </a:extLst>
          </p:cNvPr>
          <p:cNvSpPr/>
          <p:nvPr/>
        </p:nvSpPr>
        <p:spPr>
          <a:xfrm>
            <a:off x="151412" y="2006581"/>
            <a:ext cx="5258788" cy="3949735"/>
          </a:xfrm>
          <a:prstGeom prst="roundRect">
            <a:avLst>
              <a:gd name="adj" fmla="val 18168"/>
            </a:avLst>
          </a:prstGeom>
          <a:solidFill>
            <a:srgbClr val="FFFFFF"/>
          </a:solidFill>
          <a:ln w="38100" cap="flat" cmpd="sng">
            <a:solidFill>
              <a:srgbClr val="9395EC"/>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algn="ctr" defTabSz="1219170">
              <a:buClr>
                <a:srgbClr val="000000"/>
              </a:buClr>
            </a:pPr>
            <a:endParaRPr lang="vi-VN" sz="2800" b="1" kern="0">
              <a:solidFill>
                <a:schemeClr val="accent1">
                  <a:lumMod val="75000"/>
                </a:schemeClr>
              </a:solidFill>
              <a:cs typeface="Arial"/>
              <a:sym typeface="Arial"/>
            </a:endParaRPr>
          </a:p>
        </p:txBody>
      </p:sp>
      <p:sp>
        <p:nvSpPr>
          <p:cNvPr id="100" name="TextBox 99">
            <a:extLst>
              <a:ext uri="{FF2B5EF4-FFF2-40B4-BE49-F238E27FC236}">
                <a16:creationId xmlns:a16="http://schemas.microsoft.com/office/drawing/2014/main" id="{8B7AF33B-AF1B-4495-A030-E12D404DD7C2}"/>
              </a:ext>
            </a:extLst>
          </p:cNvPr>
          <p:cNvSpPr txBox="1"/>
          <p:nvPr/>
        </p:nvSpPr>
        <p:spPr>
          <a:xfrm>
            <a:off x="283524" y="2514600"/>
            <a:ext cx="4994564" cy="3108543"/>
          </a:xfrm>
          <a:prstGeom prst="rect">
            <a:avLst/>
          </a:prstGeom>
          <a:noFill/>
        </p:spPr>
        <p:txBody>
          <a:bodyPr wrap="square">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Hình</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en-US" sz="2800" b="1" i="0" u="none" strike="noStrike" kern="0" cap="none" spc="0" normalizeH="0" baseline="0" noProof="0" dirty="0" err="1">
                <a:ln>
                  <a:noFill/>
                </a:ln>
                <a:solidFill>
                  <a:srgbClr val="9395EC">
                    <a:lumMod val="75000"/>
                  </a:srgbClr>
                </a:solidFill>
                <a:effectLst/>
                <a:uLnTx/>
                <a:uFillTx/>
                <a:latin typeface="Arial"/>
                <a:ea typeface="+mn-ea"/>
                <a:cs typeface="Arial"/>
                <a:sym typeface="Arial"/>
              </a:rPr>
              <a:t>dưới</a:t>
            </a:r>
            <a:r>
              <a:rPr kumimoji="0" lang="en-US" sz="2800" b="1" i="0" u="none" strike="noStrike" kern="0" cap="none" spc="0" normalizeH="0" baseline="0" noProof="0" dirty="0">
                <a:ln>
                  <a:noFill/>
                </a:ln>
                <a:solidFill>
                  <a:srgbClr val="9395EC">
                    <a:lumMod val="75000"/>
                  </a:srgbClr>
                </a:solidFill>
                <a:effectLst/>
                <a:uLnTx/>
                <a:uFillTx/>
                <a:latin typeface="Arial"/>
                <a:ea typeface="+mn-ea"/>
                <a:cs typeface="Arial"/>
                <a:sym typeface="Arial"/>
              </a:rPr>
              <a:t> </a:t>
            </a:r>
            <a:r>
              <a:rPr kumimoji="0" lang="en-US" sz="2800" b="1" i="0" u="none" strike="noStrike" kern="0" cap="none" spc="0" normalizeH="0" baseline="0" noProof="0" dirty="0" err="1">
                <a:ln>
                  <a:noFill/>
                </a:ln>
                <a:solidFill>
                  <a:srgbClr val="9395EC">
                    <a:lumMod val="75000"/>
                  </a:srgbClr>
                </a:solidFill>
                <a:effectLst/>
                <a:uLnTx/>
                <a:uFillTx/>
                <a:latin typeface="Arial"/>
                <a:ea typeface="+mn-ea"/>
                <a:cs typeface="Arial"/>
                <a:sym typeface="Arial"/>
              </a:rPr>
              <a:t>đây</a:t>
            </a:r>
            <a:r>
              <a:rPr kumimoji="0" lang="en-US" sz="2800" b="1" i="0" u="none" strike="noStrike" kern="0" cap="none" spc="0" normalizeH="0" baseline="0" noProof="0" dirty="0">
                <a:ln>
                  <a:noFill/>
                </a:ln>
                <a:solidFill>
                  <a:srgbClr val="9395EC">
                    <a:lumMod val="75000"/>
                  </a:srgbClr>
                </a:solidFill>
                <a:effectLst/>
                <a:uLnTx/>
                <a:uFillTx/>
                <a:latin typeface="Arial"/>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là</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biểu</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đồ</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cho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biết</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tỉ</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lệ</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xếp</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loại</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học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lực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của</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học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sinh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khối</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lớp</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5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Trường</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Tiểu</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học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Thắng</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Lợi</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Tính</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số</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học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sinh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mỗi</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loại</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biết</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số</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học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sinh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xếp</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loại</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học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lực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khá</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là</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120 </a:t>
            </a:r>
            <a:r>
              <a:rPr kumimoji="0" lang="vi-VN" sz="2800" b="1" i="0" u="none" strike="noStrike" kern="0" cap="none" spc="0" normalizeH="0" baseline="0" noProof="0" dirty="0" err="1">
                <a:ln>
                  <a:noFill/>
                </a:ln>
                <a:solidFill>
                  <a:srgbClr val="9395EC">
                    <a:lumMod val="75000"/>
                  </a:srgbClr>
                </a:solidFill>
                <a:effectLst/>
                <a:uLnTx/>
                <a:uFillTx/>
                <a:latin typeface="Arial" panose="020B0604020202020204" pitchFamily="34" charset="0"/>
                <a:ea typeface="+mn-ea"/>
                <a:cs typeface="Arial"/>
                <a:sym typeface="Arial"/>
              </a:rPr>
              <a:t>học</a:t>
            </a:r>
            <a:r>
              <a:rPr kumimoji="0" lang="vi-VN" sz="2800" b="1" i="0" u="none" strike="noStrike" kern="0" cap="none" spc="0" normalizeH="0" baseline="0" noProof="0" dirty="0">
                <a:ln>
                  <a:noFill/>
                </a:ln>
                <a:solidFill>
                  <a:srgbClr val="9395EC">
                    <a:lumMod val="75000"/>
                  </a:srgbClr>
                </a:solidFill>
                <a:effectLst/>
                <a:uLnTx/>
                <a:uFillTx/>
                <a:latin typeface="Arial" panose="020B0604020202020204" pitchFamily="34" charset="0"/>
                <a:ea typeface="+mn-ea"/>
                <a:cs typeface="Arial"/>
                <a:sym typeface="Arial"/>
              </a:rPr>
              <a:t> sinh.</a:t>
            </a:r>
          </a:p>
        </p:txBody>
      </p:sp>
      <p:pic>
        <p:nvPicPr>
          <p:cNvPr id="11" name="Picture 10">
            <a:extLst>
              <a:ext uri="{FF2B5EF4-FFF2-40B4-BE49-F238E27FC236}">
                <a16:creationId xmlns:a16="http://schemas.microsoft.com/office/drawing/2014/main" id="{D1475D62-663E-4406-88B8-6D49B28E7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9136" y="1371599"/>
            <a:ext cx="6619499" cy="4959927"/>
          </a:xfrm>
          <a:prstGeom prst="rect">
            <a:avLst/>
          </a:prstGeom>
        </p:spPr>
      </p:pic>
      <p:pic>
        <p:nvPicPr>
          <p:cNvPr id="87" name="Graphic 86">
            <a:extLst>
              <a:ext uri="{FF2B5EF4-FFF2-40B4-BE49-F238E27FC236}">
                <a16:creationId xmlns:a16="http://schemas.microsoft.com/office/drawing/2014/main" id="{DF244D43-6CB2-4103-9E60-9FFE08A1FBF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228600" y="685800"/>
            <a:ext cx="2057400" cy="1577038"/>
          </a:xfrm>
          <a:prstGeom prst="rect">
            <a:avLst/>
          </a:prstGeom>
        </p:spPr>
      </p:pic>
      <p:graphicFrame>
        <p:nvGraphicFramePr>
          <p:cNvPr id="14" name="Chart 13">
            <a:extLst>
              <a:ext uri="{FF2B5EF4-FFF2-40B4-BE49-F238E27FC236}">
                <a16:creationId xmlns:a16="http://schemas.microsoft.com/office/drawing/2014/main" id="{94D8E98B-DD19-471E-A83C-91EA291E73B4}"/>
              </a:ext>
            </a:extLst>
          </p:cNvPr>
          <p:cNvGraphicFramePr/>
          <p:nvPr>
            <p:extLst>
              <p:ext uri="{D42A27DB-BD31-4B8C-83A1-F6EECF244321}">
                <p14:modId xmlns:p14="http://schemas.microsoft.com/office/powerpoint/2010/main" val="3133907659"/>
              </p:ext>
            </p:extLst>
          </p:nvPr>
        </p:nvGraphicFramePr>
        <p:xfrm>
          <a:off x="6163785" y="1631372"/>
          <a:ext cx="5410200" cy="4700154"/>
        </p:xfrm>
        <a:graphic>
          <a:graphicData uri="http://schemas.openxmlformats.org/drawingml/2006/chart">
            <c:chart xmlns:c="http://schemas.openxmlformats.org/drawingml/2006/chart" xmlns:r="http://schemas.openxmlformats.org/officeDocument/2006/relationships" r:id="rId6"/>
          </a:graphicData>
        </a:graphic>
      </p:graphicFrame>
      <p:sp>
        <p:nvSpPr>
          <p:cNvPr id="19" name="Rectangle 18">
            <a:extLst>
              <a:ext uri="{FF2B5EF4-FFF2-40B4-BE49-F238E27FC236}">
                <a16:creationId xmlns:a16="http://schemas.microsoft.com/office/drawing/2014/main" id="{FB3412E1-8709-487F-8214-4AA7C36F1008}"/>
              </a:ext>
            </a:extLst>
          </p:cNvPr>
          <p:cNvSpPr/>
          <p:nvPr/>
        </p:nvSpPr>
        <p:spPr>
          <a:xfrm>
            <a:off x="1981200" y="2971800"/>
            <a:ext cx="3200400" cy="457200"/>
          </a:xfrm>
          <a:prstGeom prst="rect">
            <a:avLst/>
          </a:prstGeom>
          <a:solidFill>
            <a:schemeClr val="tx2">
              <a:lumMod val="60000"/>
              <a:lumOff val="4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726DA36D-6834-47DA-B25B-91BD1E43E70B}"/>
              </a:ext>
            </a:extLst>
          </p:cNvPr>
          <p:cNvSpPr/>
          <p:nvPr/>
        </p:nvSpPr>
        <p:spPr>
          <a:xfrm>
            <a:off x="381000" y="3429000"/>
            <a:ext cx="3048000" cy="457200"/>
          </a:xfrm>
          <a:prstGeom prst="rect">
            <a:avLst/>
          </a:prstGeom>
          <a:solidFill>
            <a:schemeClr val="tx2">
              <a:lumMod val="60000"/>
              <a:lumOff val="4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D4B2519F-7E14-4921-905B-ADB2C76A8A12}"/>
              </a:ext>
            </a:extLst>
          </p:cNvPr>
          <p:cNvSpPr/>
          <p:nvPr/>
        </p:nvSpPr>
        <p:spPr>
          <a:xfrm>
            <a:off x="1289460" y="4267200"/>
            <a:ext cx="3892139" cy="457200"/>
          </a:xfrm>
          <a:prstGeom prst="rect">
            <a:avLst/>
          </a:prstGeom>
          <a:solidFill>
            <a:schemeClr val="tx2">
              <a:lumMod val="60000"/>
              <a:lumOff val="4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D0F838AB-7F19-468A-9E3D-631579E9901A}"/>
              </a:ext>
            </a:extLst>
          </p:cNvPr>
          <p:cNvSpPr/>
          <p:nvPr/>
        </p:nvSpPr>
        <p:spPr>
          <a:xfrm>
            <a:off x="1289459" y="4717473"/>
            <a:ext cx="2139541" cy="457200"/>
          </a:xfrm>
          <a:prstGeom prst="rect">
            <a:avLst/>
          </a:prstGeom>
          <a:solidFill>
            <a:schemeClr val="tx2">
              <a:lumMod val="60000"/>
              <a:lumOff val="4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A6432B79-2A0D-480A-B076-513F7C592DB2}"/>
              </a:ext>
            </a:extLst>
          </p:cNvPr>
          <p:cNvSpPr/>
          <p:nvPr/>
        </p:nvSpPr>
        <p:spPr>
          <a:xfrm>
            <a:off x="1752599" y="5130782"/>
            <a:ext cx="3428999" cy="457200"/>
          </a:xfrm>
          <a:prstGeom prst="rect">
            <a:avLst/>
          </a:prstGeom>
          <a:solidFill>
            <a:schemeClr val="tx2">
              <a:lumMod val="60000"/>
              <a:lumOff val="4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Google Shape;2445;p60">
            <a:extLst>
              <a:ext uri="{FF2B5EF4-FFF2-40B4-BE49-F238E27FC236}">
                <a16:creationId xmlns:a16="http://schemas.microsoft.com/office/drawing/2014/main" id="{895A87E7-02E7-42CB-9381-A34FDE629C40}"/>
              </a:ext>
            </a:extLst>
          </p:cNvPr>
          <p:cNvSpPr/>
          <p:nvPr/>
        </p:nvSpPr>
        <p:spPr>
          <a:xfrm>
            <a:off x="2439697" y="336554"/>
            <a:ext cx="9366292" cy="1028561"/>
          </a:xfrm>
          <a:custGeom>
            <a:avLst/>
            <a:gdLst>
              <a:gd name="connsiteX0" fmla="*/ 0 w 9366292"/>
              <a:gd name="connsiteY0" fmla="*/ 186869 h 1028561"/>
              <a:gd name="connsiteX1" fmla="*/ 186869 w 9366292"/>
              <a:gd name="connsiteY1" fmla="*/ 0 h 1028561"/>
              <a:gd name="connsiteX2" fmla="*/ 1058455 w 9366292"/>
              <a:gd name="connsiteY2" fmla="*/ 0 h 1028561"/>
              <a:gd name="connsiteX3" fmla="*/ 1660264 w 9366292"/>
              <a:gd name="connsiteY3" fmla="*/ 0 h 1028561"/>
              <a:gd name="connsiteX4" fmla="*/ 2172148 w 9366292"/>
              <a:gd name="connsiteY4" fmla="*/ 0 h 1028561"/>
              <a:gd name="connsiteX5" fmla="*/ 2594107 w 9366292"/>
              <a:gd name="connsiteY5" fmla="*/ 0 h 1028561"/>
              <a:gd name="connsiteX6" fmla="*/ 3195916 w 9366292"/>
              <a:gd name="connsiteY6" fmla="*/ 0 h 1028561"/>
              <a:gd name="connsiteX7" fmla="*/ 3977576 w 9366292"/>
              <a:gd name="connsiteY7" fmla="*/ 0 h 1028561"/>
              <a:gd name="connsiteX8" fmla="*/ 4489460 w 9366292"/>
              <a:gd name="connsiteY8" fmla="*/ 0 h 1028561"/>
              <a:gd name="connsiteX9" fmla="*/ 5091270 w 9366292"/>
              <a:gd name="connsiteY9" fmla="*/ 0 h 1028561"/>
              <a:gd name="connsiteX10" fmla="*/ 5962856 w 9366292"/>
              <a:gd name="connsiteY10" fmla="*/ 0 h 1028561"/>
              <a:gd name="connsiteX11" fmla="*/ 6744516 w 9366292"/>
              <a:gd name="connsiteY11" fmla="*/ 0 h 1028561"/>
              <a:gd name="connsiteX12" fmla="*/ 7436251 w 9366292"/>
              <a:gd name="connsiteY12" fmla="*/ 0 h 1028561"/>
              <a:gd name="connsiteX13" fmla="*/ 8217911 w 9366292"/>
              <a:gd name="connsiteY13" fmla="*/ 0 h 1028561"/>
              <a:gd name="connsiteX14" fmla="*/ 9179423 w 9366292"/>
              <a:gd name="connsiteY14" fmla="*/ 0 h 1028561"/>
              <a:gd name="connsiteX15" fmla="*/ 9366292 w 9366292"/>
              <a:gd name="connsiteY15" fmla="*/ 186869 h 1028561"/>
              <a:gd name="connsiteX16" fmla="*/ 9366292 w 9366292"/>
              <a:gd name="connsiteY16" fmla="*/ 841692 h 1028561"/>
              <a:gd name="connsiteX17" fmla="*/ 9179423 w 9366292"/>
              <a:gd name="connsiteY17" fmla="*/ 1028561 h 1028561"/>
              <a:gd name="connsiteX18" fmla="*/ 8667539 w 9366292"/>
              <a:gd name="connsiteY18" fmla="*/ 1028561 h 1028561"/>
              <a:gd name="connsiteX19" fmla="*/ 7975804 w 9366292"/>
              <a:gd name="connsiteY19" fmla="*/ 1028561 h 1028561"/>
              <a:gd name="connsiteX20" fmla="*/ 7373995 w 9366292"/>
              <a:gd name="connsiteY20" fmla="*/ 1028561 h 1028561"/>
              <a:gd name="connsiteX21" fmla="*/ 6772185 w 9366292"/>
              <a:gd name="connsiteY21" fmla="*/ 1028561 h 1028561"/>
              <a:gd name="connsiteX22" fmla="*/ 5990525 w 9366292"/>
              <a:gd name="connsiteY22" fmla="*/ 1028561 h 1028561"/>
              <a:gd name="connsiteX23" fmla="*/ 5118939 w 9366292"/>
              <a:gd name="connsiteY23" fmla="*/ 1028561 h 1028561"/>
              <a:gd name="connsiteX24" fmla="*/ 4517130 w 9366292"/>
              <a:gd name="connsiteY24" fmla="*/ 1028561 h 1028561"/>
              <a:gd name="connsiteX25" fmla="*/ 3735469 w 9366292"/>
              <a:gd name="connsiteY25" fmla="*/ 1028561 h 1028561"/>
              <a:gd name="connsiteX26" fmla="*/ 2863883 w 9366292"/>
              <a:gd name="connsiteY26" fmla="*/ 1028561 h 1028561"/>
              <a:gd name="connsiteX27" fmla="*/ 2262074 w 9366292"/>
              <a:gd name="connsiteY27" fmla="*/ 1028561 h 1028561"/>
              <a:gd name="connsiteX28" fmla="*/ 1390488 w 9366292"/>
              <a:gd name="connsiteY28" fmla="*/ 1028561 h 1028561"/>
              <a:gd name="connsiteX29" fmla="*/ 186869 w 9366292"/>
              <a:gd name="connsiteY29" fmla="*/ 1028561 h 1028561"/>
              <a:gd name="connsiteX30" fmla="*/ 0 w 9366292"/>
              <a:gd name="connsiteY30" fmla="*/ 841692 h 1028561"/>
              <a:gd name="connsiteX31" fmla="*/ 0 w 9366292"/>
              <a:gd name="connsiteY31" fmla="*/ 186869 h 102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66292" h="1028561" fill="none" extrusionOk="0">
                <a:moveTo>
                  <a:pt x="0" y="186869"/>
                </a:moveTo>
                <a:cubicBezTo>
                  <a:pt x="8347" y="91154"/>
                  <a:pt x="89789" y="9766"/>
                  <a:pt x="186869" y="0"/>
                </a:cubicBezTo>
                <a:cubicBezTo>
                  <a:pt x="428247" y="-28867"/>
                  <a:pt x="683793" y="-24819"/>
                  <a:pt x="1058455" y="0"/>
                </a:cubicBezTo>
                <a:cubicBezTo>
                  <a:pt x="1433117" y="24819"/>
                  <a:pt x="1459317" y="28093"/>
                  <a:pt x="1660264" y="0"/>
                </a:cubicBezTo>
                <a:cubicBezTo>
                  <a:pt x="1861211" y="-28093"/>
                  <a:pt x="1989951" y="12075"/>
                  <a:pt x="2172148" y="0"/>
                </a:cubicBezTo>
                <a:cubicBezTo>
                  <a:pt x="2354345" y="-12075"/>
                  <a:pt x="2438522" y="-197"/>
                  <a:pt x="2594107" y="0"/>
                </a:cubicBezTo>
                <a:cubicBezTo>
                  <a:pt x="2749692" y="197"/>
                  <a:pt x="2946594" y="14341"/>
                  <a:pt x="3195916" y="0"/>
                </a:cubicBezTo>
                <a:cubicBezTo>
                  <a:pt x="3445238" y="-14341"/>
                  <a:pt x="3787257" y="27287"/>
                  <a:pt x="3977576" y="0"/>
                </a:cubicBezTo>
                <a:cubicBezTo>
                  <a:pt x="4167895" y="-27287"/>
                  <a:pt x="4235068" y="-20992"/>
                  <a:pt x="4489460" y="0"/>
                </a:cubicBezTo>
                <a:cubicBezTo>
                  <a:pt x="4743852" y="20992"/>
                  <a:pt x="4931263" y="1976"/>
                  <a:pt x="5091270" y="0"/>
                </a:cubicBezTo>
                <a:cubicBezTo>
                  <a:pt x="5251277" y="-1976"/>
                  <a:pt x="5708774" y="35591"/>
                  <a:pt x="5962856" y="0"/>
                </a:cubicBezTo>
                <a:cubicBezTo>
                  <a:pt x="6216938" y="-35591"/>
                  <a:pt x="6583740" y="-30949"/>
                  <a:pt x="6744516" y="0"/>
                </a:cubicBezTo>
                <a:cubicBezTo>
                  <a:pt x="6905292" y="30949"/>
                  <a:pt x="7189000" y="1073"/>
                  <a:pt x="7436251" y="0"/>
                </a:cubicBezTo>
                <a:cubicBezTo>
                  <a:pt x="7683502" y="-1073"/>
                  <a:pt x="7887651" y="282"/>
                  <a:pt x="8217911" y="0"/>
                </a:cubicBezTo>
                <a:cubicBezTo>
                  <a:pt x="8548171" y="-282"/>
                  <a:pt x="8728490" y="9208"/>
                  <a:pt x="9179423" y="0"/>
                </a:cubicBezTo>
                <a:cubicBezTo>
                  <a:pt x="9283896" y="2087"/>
                  <a:pt x="9345228" y="98249"/>
                  <a:pt x="9366292" y="186869"/>
                </a:cubicBezTo>
                <a:cubicBezTo>
                  <a:pt x="9368865" y="474938"/>
                  <a:pt x="9343932" y="640241"/>
                  <a:pt x="9366292" y="841692"/>
                </a:cubicBezTo>
                <a:cubicBezTo>
                  <a:pt x="9374121" y="943607"/>
                  <a:pt x="9284795" y="1030823"/>
                  <a:pt x="9179423" y="1028561"/>
                </a:cubicBezTo>
                <a:cubicBezTo>
                  <a:pt x="9065494" y="1030913"/>
                  <a:pt x="8857761" y="1017826"/>
                  <a:pt x="8667539" y="1028561"/>
                </a:cubicBezTo>
                <a:cubicBezTo>
                  <a:pt x="8477317" y="1039296"/>
                  <a:pt x="8168148" y="1030578"/>
                  <a:pt x="7975804" y="1028561"/>
                </a:cubicBezTo>
                <a:cubicBezTo>
                  <a:pt x="7783461" y="1026544"/>
                  <a:pt x="7567880" y="1010236"/>
                  <a:pt x="7373995" y="1028561"/>
                </a:cubicBezTo>
                <a:cubicBezTo>
                  <a:pt x="7180110" y="1046886"/>
                  <a:pt x="6923528" y="1034569"/>
                  <a:pt x="6772185" y="1028561"/>
                </a:cubicBezTo>
                <a:cubicBezTo>
                  <a:pt x="6620842" y="1022554"/>
                  <a:pt x="6239245" y="990836"/>
                  <a:pt x="5990525" y="1028561"/>
                </a:cubicBezTo>
                <a:cubicBezTo>
                  <a:pt x="5741805" y="1066286"/>
                  <a:pt x="5515484" y="1012505"/>
                  <a:pt x="5118939" y="1028561"/>
                </a:cubicBezTo>
                <a:cubicBezTo>
                  <a:pt x="4722394" y="1044617"/>
                  <a:pt x="4757335" y="999717"/>
                  <a:pt x="4517130" y="1028561"/>
                </a:cubicBezTo>
                <a:cubicBezTo>
                  <a:pt x="4276925" y="1057405"/>
                  <a:pt x="4018382" y="1011461"/>
                  <a:pt x="3735469" y="1028561"/>
                </a:cubicBezTo>
                <a:cubicBezTo>
                  <a:pt x="3452556" y="1045661"/>
                  <a:pt x="3206171" y="1025012"/>
                  <a:pt x="2863883" y="1028561"/>
                </a:cubicBezTo>
                <a:cubicBezTo>
                  <a:pt x="2521595" y="1032110"/>
                  <a:pt x="2412909" y="1042196"/>
                  <a:pt x="2262074" y="1028561"/>
                </a:cubicBezTo>
                <a:cubicBezTo>
                  <a:pt x="2111239" y="1014926"/>
                  <a:pt x="1627255" y="1016230"/>
                  <a:pt x="1390488" y="1028561"/>
                </a:cubicBezTo>
                <a:cubicBezTo>
                  <a:pt x="1153721" y="1040892"/>
                  <a:pt x="433665" y="1057159"/>
                  <a:pt x="186869" y="1028561"/>
                </a:cubicBezTo>
                <a:cubicBezTo>
                  <a:pt x="70033" y="1022904"/>
                  <a:pt x="23418" y="952116"/>
                  <a:pt x="0" y="841692"/>
                </a:cubicBezTo>
                <a:cubicBezTo>
                  <a:pt x="-8587" y="651590"/>
                  <a:pt x="-1619" y="379162"/>
                  <a:pt x="0" y="186869"/>
                </a:cubicBezTo>
                <a:close/>
              </a:path>
              <a:path w="9366292" h="1028561" stroke="0" extrusionOk="0">
                <a:moveTo>
                  <a:pt x="0" y="186869"/>
                </a:moveTo>
                <a:cubicBezTo>
                  <a:pt x="-479" y="86764"/>
                  <a:pt x="89055" y="-4427"/>
                  <a:pt x="186869" y="0"/>
                </a:cubicBezTo>
                <a:cubicBezTo>
                  <a:pt x="334038" y="-19628"/>
                  <a:pt x="485600" y="-19541"/>
                  <a:pt x="608827" y="0"/>
                </a:cubicBezTo>
                <a:cubicBezTo>
                  <a:pt x="732054" y="19541"/>
                  <a:pt x="912071" y="12896"/>
                  <a:pt x="1210637" y="0"/>
                </a:cubicBezTo>
                <a:cubicBezTo>
                  <a:pt x="1509203" y="-12896"/>
                  <a:pt x="1720984" y="-13381"/>
                  <a:pt x="1992297" y="0"/>
                </a:cubicBezTo>
                <a:cubicBezTo>
                  <a:pt x="2263610" y="13381"/>
                  <a:pt x="2376898" y="-4399"/>
                  <a:pt x="2504181" y="0"/>
                </a:cubicBezTo>
                <a:cubicBezTo>
                  <a:pt x="2631464" y="4399"/>
                  <a:pt x="2912157" y="-21274"/>
                  <a:pt x="3195916" y="0"/>
                </a:cubicBezTo>
                <a:cubicBezTo>
                  <a:pt x="3479676" y="21274"/>
                  <a:pt x="3683163" y="-10517"/>
                  <a:pt x="3887651" y="0"/>
                </a:cubicBezTo>
                <a:cubicBezTo>
                  <a:pt x="4092140" y="10517"/>
                  <a:pt x="4233935" y="-16703"/>
                  <a:pt x="4489460" y="0"/>
                </a:cubicBezTo>
                <a:cubicBezTo>
                  <a:pt x="4744985" y="16703"/>
                  <a:pt x="4884604" y="-3607"/>
                  <a:pt x="5181195" y="0"/>
                </a:cubicBezTo>
                <a:cubicBezTo>
                  <a:pt x="5477786" y="3607"/>
                  <a:pt x="5490033" y="-13308"/>
                  <a:pt x="5603153" y="0"/>
                </a:cubicBezTo>
                <a:cubicBezTo>
                  <a:pt x="5716273" y="13308"/>
                  <a:pt x="6041718" y="-35730"/>
                  <a:pt x="6474739" y="0"/>
                </a:cubicBezTo>
                <a:cubicBezTo>
                  <a:pt x="6907760" y="35730"/>
                  <a:pt x="6987467" y="-25654"/>
                  <a:pt x="7166474" y="0"/>
                </a:cubicBezTo>
                <a:cubicBezTo>
                  <a:pt x="7345481" y="25654"/>
                  <a:pt x="7486887" y="-9779"/>
                  <a:pt x="7588433" y="0"/>
                </a:cubicBezTo>
                <a:cubicBezTo>
                  <a:pt x="7689979" y="9779"/>
                  <a:pt x="7888712" y="2680"/>
                  <a:pt x="8100317" y="0"/>
                </a:cubicBezTo>
                <a:cubicBezTo>
                  <a:pt x="8311922" y="-2680"/>
                  <a:pt x="8750116" y="24216"/>
                  <a:pt x="9179423" y="0"/>
                </a:cubicBezTo>
                <a:cubicBezTo>
                  <a:pt x="9259350" y="7685"/>
                  <a:pt x="9372805" y="96406"/>
                  <a:pt x="9366292" y="186869"/>
                </a:cubicBezTo>
                <a:cubicBezTo>
                  <a:pt x="9384970" y="366504"/>
                  <a:pt x="9379866" y="523950"/>
                  <a:pt x="9366292" y="841692"/>
                </a:cubicBezTo>
                <a:cubicBezTo>
                  <a:pt x="9363188" y="949018"/>
                  <a:pt x="9263688" y="1037363"/>
                  <a:pt x="9179423" y="1028561"/>
                </a:cubicBezTo>
                <a:cubicBezTo>
                  <a:pt x="9032082" y="1031566"/>
                  <a:pt x="8864672" y="1045285"/>
                  <a:pt x="8757465" y="1028561"/>
                </a:cubicBezTo>
                <a:cubicBezTo>
                  <a:pt x="8650258" y="1011837"/>
                  <a:pt x="8215333" y="1012823"/>
                  <a:pt x="8065730" y="1028561"/>
                </a:cubicBezTo>
                <a:cubicBezTo>
                  <a:pt x="7916128" y="1044299"/>
                  <a:pt x="7696835" y="1043558"/>
                  <a:pt x="7373995" y="1028561"/>
                </a:cubicBezTo>
                <a:cubicBezTo>
                  <a:pt x="7051156" y="1013564"/>
                  <a:pt x="6998215" y="1031314"/>
                  <a:pt x="6862111" y="1028561"/>
                </a:cubicBezTo>
                <a:cubicBezTo>
                  <a:pt x="6726007" y="1025808"/>
                  <a:pt x="6263251" y="1012079"/>
                  <a:pt x="6080451" y="1028561"/>
                </a:cubicBezTo>
                <a:cubicBezTo>
                  <a:pt x="5897651" y="1045043"/>
                  <a:pt x="5544308" y="1051488"/>
                  <a:pt x="5388716" y="1028561"/>
                </a:cubicBezTo>
                <a:cubicBezTo>
                  <a:pt x="5233125" y="1005634"/>
                  <a:pt x="4745910" y="1050104"/>
                  <a:pt x="4517130" y="1028561"/>
                </a:cubicBezTo>
                <a:cubicBezTo>
                  <a:pt x="4288350" y="1007018"/>
                  <a:pt x="4190058" y="1003547"/>
                  <a:pt x="4005246" y="1028561"/>
                </a:cubicBezTo>
                <a:cubicBezTo>
                  <a:pt x="3820434" y="1053575"/>
                  <a:pt x="3610026" y="1005341"/>
                  <a:pt x="3313511" y="1028561"/>
                </a:cubicBezTo>
                <a:cubicBezTo>
                  <a:pt x="3016997" y="1051781"/>
                  <a:pt x="2867515" y="1021110"/>
                  <a:pt x="2711701" y="1028561"/>
                </a:cubicBezTo>
                <a:cubicBezTo>
                  <a:pt x="2555887" y="1036013"/>
                  <a:pt x="2367220" y="1009372"/>
                  <a:pt x="2199818" y="1028561"/>
                </a:cubicBezTo>
                <a:cubicBezTo>
                  <a:pt x="2032416" y="1047750"/>
                  <a:pt x="1859225" y="1040145"/>
                  <a:pt x="1598008" y="1028561"/>
                </a:cubicBezTo>
                <a:cubicBezTo>
                  <a:pt x="1336791" y="1016978"/>
                  <a:pt x="1216026" y="1042330"/>
                  <a:pt x="1086124" y="1028561"/>
                </a:cubicBezTo>
                <a:cubicBezTo>
                  <a:pt x="956222" y="1014792"/>
                  <a:pt x="593620" y="1033757"/>
                  <a:pt x="186869" y="1028561"/>
                </a:cubicBezTo>
                <a:cubicBezTo>
                  <a:pt x="86588" y="1030545"/>
                  <a:pt x="11666" y="934428"/>
                  <a:pt x="0" y="841692"/>
                </a:cubicBezTo>
                <a:cubicBezTo>
                  <a:pt x="23513" y="660790"/>
                  <a:pt x="-13620" y="378457"/>
                  <a:pt x="0" y="186869"/>
                </a:cubicBezTo>
                <a:close/>
              </a:path>
            </a:pathLst>
          </a:custGeom>
          <a:solidFill>
            <a:srgbClr val="FFFFFF"/>
          </a:solidFill>
          <a:ln w="38100" cap="flat" cmpd="sng">
            <a:solidFill>
              <a:srgbClr val="FF4200"/>
            </a:solidFill>
            <a:prstDash val="solid"/>
            <a:round/>
            <a:headEnd type="none" w="sm" len="sm"/>
            <a:tailEnd type="none" w="sm" len="sm"/>
            <a:extLst>
              <a:ext uri="{C807C97D-BFC1-408E-A445-0C87EB9F89A2}">
                <ask:lineSketchStyleProps xmlns:ask="http://schemas.microsoft.com/office/drawing/2018/sketchyshapes" sd="934129726">
                  <a:prstGeom prst="roundRect">
                    <a:avLst>
                      <a:gd name="adj" fmla="val 18168"/>
                    </a:avLst>
                  </a:prstGeom>
                  <ask:type>
                    <ask:lineSketchFreehand/>
                  </ask:type>
                </ask:lineSketchStyleProps>
              </a:ext>
            </a:extLst>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algn="ctr" defTabSz="1219170">
              <a:buClr>
                <a:srgbClr val="000000"/>
              </a:buClr>
            </a:pPr>
            <a:r>
              <a:rPr lang="en-US" sz="2800" b="1" kern="0">
                <a:solidFill>
                  <a:srgbClr val="EB4329"/>
                </a:solidFill>
                <a:cs typeface="Arial"/>
                <a:sym typeface="Arial"/>
              </a:rPr>
              <a:t>Theo bạn, số học sinh khối 5 chiếm bao nhiêu phần trăm?</a:t>
            </a:r>
            <a:endParaRPr lang="vi-VN" sz="2800" b="1" kern="0">
              <a:solidFill>
                <a:srgbClr val="EB4329"/>
              </a:solidFill>
              <a:cs typeface="Arial"/>
              <a:sym typeface="Arial"/>
            </a:endParaRPr>
          </a:p>
        </p:txBody>
      </p:sp>
      <p:sp>
        <p:nvSpPr>
          <p:cNvPr id="107" name="Google Shape;2445;p60">
            <a:extLst>
              <a:ext uri="{FF2B5EF4-FFF2-40B4-BE49-F238E27FC236}">
                <a16:creationId xmlns:a16="http://schemas.microsoft.com/office/drawing/2014/main" id="{5A0C91EC-83C9-4707-B1EE-42FEFB136A55}"/>
              </a:ext>
            </a:extLst>
          </p:cNvPr>
          <p:cNvSpPr/>
          <p:nvPr/>
        </p:nvSpPr>
        <p:spPr>
          <a:xfrm>
            <a:off x="2434936" y="330069"/>
            <a:ext cx="9366292" cy="1090670"/>
          </a:xfrm>
          <a:custGeom>
            <a:avLst/>
            <a:gdLst>
              <a:gd name="connsiteX0" fmla="*/ 0 w 9366292"/>
              <a:gd name="connsiteY0" fmla="*/ 198153 h 1090670"/>
              <a:gd name="connsiteX1" fmla="*/ 198153 w 9366292"/>
              <a:gd name="connsiteY1" fmla="*/ 0 h 1090670"/>
              <a:gd name="connsiteX2" fmla="*/ 1067552 w 9366292"/>
              <a:gd name="connsiteY2" fmla="*/ 0 h 1090670"/>
              <a:gd name="connsiteX3" fmla="*/ 1667851 w 9366292"/>
              <a:gd name="connsiteY3" fmla="*/ 0 h 1090670"/>
              <a:gd name="connsiteX4" fmla="*/ 2178450 w 9366292"/>
              <a:gd name="connsiteY4" fmla="*/ 0 h 1090670"/>
              <a:gd name="connsiteX5" fmla="*/ 2599349 w 9366292"/>
              <a:gd name="connsiteY5" fmla="*/ 0 h 1090670"/>
              <a:gd name="connsiteX6" fmla="*/ 3199648 w 9366292"/>
              <a:gd name="connsiteY6" fmla="*/ 0 h 1090670"/>
              <a:gd name="connsiteX7" fmla="*/ 3979347 w 9366292"/>
              <a:gd name="connsiteY7" fmla="*/ 0 h 1090670"/>
              <a:gd name="connsiteX8" fmla="*/ 4489946 w 9366292"/>
              <a:gd name="connsiteY8" fmla="*/ 0 h 1090670"/>
              <a:gd name="connsiteX9" fmla="*/ 5090245 w 9366292"/>
              <a:gd name="connsiteY9" fmla="*/ 0 h 1090670"/>
              <a:gd name="connsiteX10" fmla="*/ 5959644 w 9366292"/>
              <a:gd name="connsiteY10" fmla="*/ 0 h 1090670"/>
              <a:gd name="connsiteX11" fmla="*/ 6739343 w 9366292"/>
              <a:gd name="connsiteY11" fmla="*/ 0 h 1090670"/>
              <a:gd name="connsiteX12" fmla="*/ 7429342 w 9366292"/>
              <a:gd name="connsiteY12" fmla="*/ 0 h 1090670"/>
              <a:gd name="connsiteX13" fmla="*/ 8209040 w 9366292"/>
              <a:gd name="connsiteY13" fmla="*/ 0 h 1090670"/>
              <a:gd name="connsiteX14" fmla="*/ 9168139 w 9366292"/>
              <a:gd name="connsiteY14" fmla="*/ 0 h 1090670"/>
              <a:gd name="connsiteX15" fmla="*/ 9366292 w 9366292"/>
              <a:gd name="connsiteY15" fmla="*/ 198153 h 1090670"/>
              <a:gd name="connsiteX16" fmla="*/ 9366292 w 9366292"/>
              <a:gd name="connsiteY16" fmla="*/ 892517 h 1090670"/>
              <a:gd name="connsiteX17" fmla="*/ 9168139 w 9366292"/>
              <a:gd name="connsiteY17" fmla="*/ 1090670 h 1090670"/>
              <a:gd name="connsiteX18" fmla="*/ 8657540 w 9366292"/>
              <a:gd name="connsiteY18" fmla="*/ 1090670 h 1090670"/>
              <a:gd name="connsiteX19" fmla="*/ 7967541 w 9366292"/>
              <a:gd name="connsiteY19" fmla="*/ 1090670 h 1090670"/>
              <a:gd name="connsiteX20" fmla="*/ 7367242 w 9366292"/>
              <a:gd name="connsiteY20" fmla="*/ 1090670 h 1090670"/>
              <a:gd name="connsiteX21" fmla="*/ 6766943 w 9366292"/>
              <a:gd name="connsiteY21" fmla="*/ 1090670 h 1090670"/>
              <a:gd name="connsiteX22" fmla="*/ 5987244 w 9366292"/>
              <a:gd name="connsiteY22" fmla="*/ 1090670 h 1090670"/>
              <a:gd name="connsiteX23" fmla="*/ 5117845 w 9366292"/>
              <a:gd name="connsiteY23" fmla="*/ 1090670 h 1090670"/>
              <a:gd name="connsiteX24" fmla="*/ 4517546 w 9366292"/>
              <a:gd name="connsiteY24" fmla="*/ 1090670 h 1090670"/>
              <a:gd name="connsiteX25" fmla="*/ 3737847 w 9366292"/>
              <a:gd name="connsiteY25" fmla="*/ 1090670 h 1090670"/>
              <a:gd name="connsiteX26" fmla="*/ 2868449 w 9366292"/>
              <a:gd name="connsiteY26" fmla="*/ 1090670 h 1090670"/>
              <a:gd name="connsiteX27" fmla="*/ 2268150 w 9366292"/>
              <a:gd name="connsiteY27" fmla="*/ 1090670 h 1090670"/>
              <a:gd name="connsiteX28" fmla="*/ 1398751 w 9366292"/>
              <a:gd name="connsiteY28" fmla="*/ 1090670 h 1090670"/>
              <a:gd name="connsiteX29" fmla="*/ 198153 w 9366292"/>
              <a:gd name="connsiteY29" fmla="*/ 1090670 h 1090670"/>
              <a:gd name="connsiteX30" fmla="*/ 0 w 9366292"/>
              <a:gd name="connsiteY30" fmla="*/ 892517 h 1090670"/>
              <a:gd name="connsiteX31" fmla="*/ 0 w 9366292"/>
              <a:gd name="connsiteY31" fmla="*/ 198153 h 109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66292" h="1090670" fill="none" extrusionOk="0">
                <a:moveTo>
                  <a:pt x="0" y="198153"/>
                </a:moveTo>
                <a:cubicBezTo>
                  <a:pt x="3461" y="91822"/>
                  <a:pt x="91462" y="4379"/>
                  <a:pt x="198153" y="0"/>
                </a:cubicBezTo>
                <a:cubicBezTo>
                  <a:pt x="442053" y="-206"/>
                  <a:pt x="791310" y="33885"/>
                  <a:pt x="1067552" y="0"/>
                </a:cubicBezTo>
                <a:cubicBezTo>
                  <a:pt x="1343794" y="-33885"/>
                  <a:pt x="1541922" y="17533"/>
                  <a:pt x="1667851" y="0"/>
                </a:cubicBezTo>
                <a:cubicBezTo>
                  <a:pt x="1793780" y="-17533"/>
                  <a:pt x="2029905" y="2214"/>
                  <a:pt x="2178450" y="0"/>
                </a:cubicBezTo>
                <a:cubicBezTo>
                  <a:pt x="2326995" y="-2214"/>
                  <a:pt x="2464838" y="-3812"/>
                  <a:pt x="2599349" y="0"/>
                </a:cubicBezTo>
                <a:cubicBezTo>
                  <a:pt x="2733860" y="3812"/>
                  <a:pt x="2980654" y="3160"/>
                  <a:pt x="3199648" y="0"/>
                </a:cubicBezTo>
                <a:cubicBezTo>
                  <a:pt x="3418642" y="-3160"/>
                  <a:pt x="3667098" y="-26954"/>
                  <a:pt x="3979347" y="0"/>
                </a:cubicBezTo>
                <a:cubicBezTo>
                  <a:pt x="4291596" y="26954"/>
                  <a:pt x="4336263" y="15685"/>
                  <a:pt x="4489946" y="0"/>
                </a:cubicBezTo>
                <a:cubicBezTo>
                  <a:pt x="4643629" y="-15685"/>
                  <a:pt x="4828640" y="-21588"/>
                  <a:pt x="5090245" y="0"/>
                </a:cubicBezTo>
                <a:cubicBezTo>
                  <a:pt x="5351850" y="21588"/>
                  <a:pt x="5698908" y="-37907"/>
                  <a:pt x="5959644" y="0"/>
                </a:cubicBezTo>
                <a:cubicBezTo>
                  <a:pt x="6220380" y="37907"/>
                  <a:pt x="6539025" y="-9025"/>
                  <a:pt x="6739343" y="0"/>
                </a:cubicBezTo>
                <a:cubicBezTo>
                  <a:pt x="6939661" y="9025"/>
                  <a:pt x="7090152" y="29585"/>
                  <a:pt x="7429342" y="0"/>
                </a:cubicBezTo>
                <a:cubicBezTo>
                  <a:pt x="7768532" y="-29585"/>
                  <a:pt x="8015589" y="24170"/>
                  <a:pt x="8209040" y="0"/>
                </a:cubicBezTo>
                <a:cubicBezTo>
                  <a:pt x="8402491" y="-24170"/>
                  <a:pt x="8853097" y="647"/>
                  <a:pt x="9168139" y="0"/>
                </a:cubicBezTo>
                <a:cubicBezTo>
                  <a:pt x="9281695" y="6779"/>
                  <a:pt x="9361236" y="92217"/>
                  <a:pt x="9366292" y="198153"/>
                </a:cubicBezTo>
                <a:cubicBezTo>
                  <a:pt x="9344885" y="427822"/>
                  <a:pt x="9373341" y="546550"/>
                  <a:pt x="9366292" y="892517"/>
                </a:cubicBezTo>
                <a:cubicBezTo>
                  <a:pt x="9391703" y="997768"/>
                  <a:pt x="9293892" y="1107700"/>
                  <a:pt x="9168139" y="1090670"/>
                </a:cubicBezTo>
                <a:cubicBezTo>
                  <a:pt x="9034767" y="1113145"/>
                  <a:pt x="8777487" y="1083635"/>
                  <a:pt x="8657540" y="1090670"/>
                </a:cubicBezTo>
                <a:cubicBezTo>
                  <a:pt x="8537593" y="1097705"/>
                  <a:pt x="8241512" y="1087084"/>
                  <a:pt x="7967541" y="1090670"/>
                </a:cubicBezTo>
                <a:cubicBezTo>
                  <a:pt x="7693570" y="1094256"/>
                  <a:pt x="7596327" y="1113416"/>
                  <a:pt x="7367242" y="1090670"/>
                </a:cubicBezTo>
                <a:cubicBezTo>
                  <a:pt x="7138157" y="1067924"/>
                  <a:pt x="7050332" y="1099864"/>
                  <a:pt x="6766943" y="1090670"/>
                </a:cubicBezTo>
                <a:cubicBezTo>
                  <a:pt x="6483554" y="1081476"/>
                  <a:pt x="6246925" y="1126430"/>
                  <a:pt x="5987244" y="1090670"/>
                </a:cubicBezTo>
                <a:cubicBezTo>
                  <a:pt x="5727563" y="1054910"/>
                  <a:pt x="5323069" y="1073525"/>
                  <a:pt x="5117845" y="1090670"/>
                </a:cubicBezTo>
                <a:cubicBezTo>
                  <a:pt x="4912621" y="1107815"/>
                  <a:pt x="4758138" y="1082645"/>
                  <a:pt x="4517546" y="1090670"/>
                </a:cubicBezTo>
                <a:cubicBezTo>
                  <a:pt x="4276954" y="1098695"/>
                  <a:pt x="3953982" y="1114322"/>
                  <a:pt x="3737847" y="1090670"/>
                </a:cubicBezTo>
                <a:cubicBezTo>
                  <a:pt x="3521712" y="1067018"/>
                  <a:pt x="3107665" y="1114951"/>
                  <a:pt x="2868449" y="1090670"/>
                </a:cubicBezTo>
                <a:cubicBezTo>
                  <a:pt x="2629233" y="1066389"/>
                  <a:pt x="2473076" y="1090867"/>
                  <a:pt x="2268150" y="1090670"/>
                </a:cubicBezTo>
                <a:cubicBezTo>
                  <a:pt x="2063224" y="1090473"/>
                  <a:pt x="1617128" y="1119649"/>
                  <a:pt x="1398751" y="1090670"/>
                </a:cubicBezTo>
                <a:cubicBezTo>
                  <a:pt x="1180374" y="1061691"/>
                  <a:pt x="705695" y="1121243"/>
                  <a:pt x="198153" y="1090670"/>
                </a:cubicBezTo>
                <a:cubicBezTo>
                  <a:pt x="76523" y="1085609"/>
                  <a:pt x="16863" y="1007152"/>
                  <a:pt x="0" y="892517"/>
                </a:cubicBezTo>
                <a:cubicBezTo>
                  <a:pt x="-2113" y="644195"/>
                  <a:pt x="-4357" y="453557"/>
                  <a:pt x="0" y="198153"/>
                </a:cubicBezTo>
                <a:close/>
              </a:path>
              <a:path w="9366292" h="1090670" stroke="0" extrusionOk="0">
                <a:moveTo>
                  <a:pt x="0" y="198153"/>
                </a:moveTo>
                <a:cubicBezTo>
                  <a:pt x="-2501" y="104894"/>
                  <a:pt x="96696" y="-6554"/>
                  <a:pt x="198153" y="0"/>
                </a:cubicBezTo>
                <a:cubicBezTo>
                  <a:pt x="342619" y="15388"/>
                  <a:pt x="428855" y="5617"/>
                  <a:pt x="619052" y="0"/>
                </a:cubicBezTo>
                <a:cubicBezTo>
                  <a:pt x="809249" y="-5617"/>
                  <a:pt x="1098282" y="-370"/>
                  <a:pt x="1219351" y="0"/>
                </a:cubicBezTo>
                <a:cubicBezTo>
                  <a:pt x="1340420" y="370"/>
                  <a:pt x="1777999" y="6585"/>
                  <a:pt x="1999050" y="0"/>
                </a:cubicBezTo>
                <a:cubicBezTo>
                  <a:pt x="2220101" y="-6585"/>
                  <a:pt x="2352639" y="17153"/>
                  <a:pt x="2509649" y="0"/>
                </a:cubicBezTo>
                <a:cubicBezTo>
                  <a:pt x="2666659" y="-17153"/>
                  <a:pt x="3001123" y="-3274"/>
                  <a:pt x="3199648" y="0"/>
                </a:cubicBezTo>
                <a:cubicBezTo>
                  <a:pt x="3398173" y="3274"/>
                  <a:pt x="3675540" y="1061"/>
                  <a:pt x="3889647" y="0"/>
                </a:cubicBezTo>
                <a:cubicBezTo>
                  <a:pt x="4103754" y="-1061"/>
                  <a:pt x="4276505" y="29205"/>
                  <a:pt x="4489946" y="0"/>
                </a:cubicBezTo>
                <a:cubicBezTo>
                  <a:pt x="4703387" y="-29205"/>
                  <a:pt x="4835854" y="-32264"/>
                  <a:pt x="5179945" y="0"/>
                </a:cubicBezTo>
                <a:cubicBezTo>
                  <a:pt x="5524036" y="32264"/>
                  <a:pt x="5454440" y="85"/>
                  <a:pt x="5600845" y="0"/>
                </a:cubicBezTo>
                <a:cubicBezTo>
                  <a:pt x="5747250" y="-85"/>
                  <a:pt x="6076849" y="-27996"/>
                  <a:pt x="6470243" y="0"/>
                </a:cubicBezTo>
                <a:cubicBezTo>
                  <a:pt x="6863637" y="27996"/>
                  <a:pt x="6932834" y="22507"/>
                  <a:pt x="7160242" y="0"/>
                </a:cubicBezTo>
                <a:cubicBezTo>
                  <a:pt x="7387650" y="-22507"/>
                  <a:pt x="7468022" y="-14639"/>
                  <a:pt x="7581141" y="0"/>
                </a:cubicBezTo>
                <a:cubicBezTo>
                  <a:pt x="7694260" y="14639"/>
                  <a:pt x="7955764" y="-19816"/>
                  <a:pt x="8091741" y="0"/>
                </a:cubicBezTo>
                <a:cubicBezTo>
                  <a:pt x="8227718" y="19816"/>
                  <a:pt x="8696506" y="749"/>
                  <a:pt x="9168139" y="0"/>
                </a:cubicBezTo>
                <a:cubicBezTo>
                  <a:pt x="9267981" y="3167"/>
                  <a:pt x="9373391" y="102603"/>
                  <a:pt x="9366292" y="198153"/>
                </a:cubicBezTo>
                <a:cubicBezTo>
                  <a:pt x="9335759" y="447258"/>
                  <a:pt x="9351924" y="649135"/>
                  <a:pt x="9366292" y="892517"/>
                </a:cubicBezTo>
                <a:cubicBezTo>
                  <a:pt x="9359014" y="1011616"/>
                  <a:pt x="9262028" y="1097896"/>
                  <a:pt x="9168139" y="1090670"/>
                </a:cubicBezTo>
                <a:cubicBezTo>
                  <a:pt x="8985130" y="1092953"/>
                  <a:pt x="8923695" y="1090337"/>
                  <a:pt x="8747240" y="1090670"/>
                </a:cubicBezTo>
                <a:cubicBezTo>
                  <a:pt x="8570785" y="1091003"/>
                  <a:pt x="8197644" y="1094669"/>
                  <a:pt x="8057241" y="1090670"/>
                </a:cubicBezTo>
                <a:cubicBezTo>
                  <a:pt x="7916838" y="1086671"/>
                  <a:pt x="7622482" y="1086962"/>
                  <a:pt x="7367242" y="1090670"/>
                </a:cubicBezTo>
                <a:cubicBezTo>
                  <a:pt x="7112002" y="1094378"/>
                  <a:pt x="7085912" y="1069905"/>
                  <a:pt x="6856643" y="1090670"/>
                </a:cubicBezTo>
                <a:cubicBezTo>
                  <a:pt x="6627374" y="1111435"/>
                  <a:pt x="6306288" y="1086565"/>
                  <a:pt x="6076944" y="1090670"/>
                </a:cubicBezTo>
                <a:cubicBezTo>
                  <a:pt x="5847600" y="1094775"/>
                  <a:pt x="5646317" y="1079455"/>
                  <a:pt x="5386945" y="1090670"/>
                </a:cubicBezTo>
                <a:cubicBezTo>
                  <a:pt x="5127573" y="1101885"/>
                  <a:pt x="4884466" y="1048527"/>
                  <a:pt x="4517546" y="1090670"/>
                </a:cubicBezTo>
                <a:cubicBezTo>
                  <a:pt x="4150626" y="1132813"/>
                  <a:pt x="4141002" y="1108523"/>
                  <a:pt x="4006947" y="1090670"/>
                </a:cubicBezTo>
                <a:cubicBezTo>
                  <a:pt x="3872892" y="1072817"/>
                  <a:pt x="3618775" y="1087284"/>
                  <a:pt x="3316948" y="1090670"/>
                </a:cubicBezTo>
                <a:cubicBezTo>
                  <a:pt x="3015121" y="1094056"/>
                  <a:pt x="2961876" y="1076152"/>
                  <a:pt x="2716649" y="1090670"/>
                </a:cubicBezTo>
                <a:cubicBezTo>
                  <a:pt x="2471422" y="1105188"/>
                  <a:pt x="2324245" y="1114161"/>
                  <a:pt x="2206050" y="1090670"/>
                </a:cubicBezTo>
                <a:cubicBezTo>
                  <a:pt x="2087855" y="1067179"/>
                  <a:pt x="1884106" y="1083100"/>
                  <a:pt x="1605751" y="1090670"/>
                </a:cubicBezTo>
                <a:cubicBezTo>
                  <a:pt x="1327396" y="1098240"/>
                  <a:pt x="1277413" y="1067628"/>
                  <a:pt x="1095152" y="1090670"/>
                </a:cubicBezTo>
                <a:cubicBezTo>
                  <a:pt x="912891" y="1113712"/>
                  <a:pt x="633966" y="1089654"/>
                  <a:pt x="198153" y="1090670"/>
                </a:cubicBezTo>
                <a:cubicBezTo>
                  <a:pt x="99654" y="1098093"/>
                  <a:pt x="5992" y="996577"/>
                  <a:pt x="0" y="892517"/>
                </a:cubicBezTo>
                <a:cubicBezTo>
                  <a:pt x="15812" y="727381"/>
                  <a:pt x="20548" y="377432"/>
                  <a:pt x="0" y="198153"/>
                </a:cubicBezTo>
                <a:close/>
              </a:path>
            </a:pathLst>
          </a:custGeom>
          <a:solidFill>
            <a:srgbClr val="FFFFFF"/>
          </a:solidFill>
          <a:ln w="38100" cap="flat" cmpd="sng">
            <a:solidFill>
              <a:srgbClr val="FF4200"/>
            </a:solidFill>
            <a:prstDash val="solid"/>
            <a:round/>
            <a:headEnd type="none" w="sm" len="sm"/>
            <a:tailEnd type="none" w="sm" len="sm"/>
            <a:extLst>
              <a:ext uri="{C807C97D-BFC1-408E-A445-0C87EB9F89A2}">
                <ask:lineSketchStyleProps xmlns:ask="http://schemas.microsoft.com/office/drawing/2018/sketchyshapes" sd="934129726">
                  <a:prstGeom prst="roundRect">
                    <a:avLst>
                      <a:gd name="adj" fmla="val 18168"/>
                    </a:avLst>
                  </a:prstGeom>
                  <ask:type>
                    <ask:lineSketchFreehand/>
                  </ask:type>
                </ask:lineSketchStyleProps>
              </a:ext>
            </a:extLst>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algn="ctr" defTabSz="1219170">
              <a:buClr>
                <a:srgbClr val="000000"/>
              </a:buClr>
            </a:pPr>
            <a:r>
              <a:rPr lang="en-US" sz="2800" b="1" kern="0" dirty="0" err="1">
                <a:solidFill>
                  <a:srgbClr val="EB4329"/>
                </a:solidFill>
                <a:cs typeface="Arial"/>
                <a:sym typeface="Arial"/>
              </a:rPr>
              <a:t>Hãy</a:t>
            </a:r>
            <a:r>
              <a:rPr lang="en-US" sz="2800" b="1" kern="0" dirty="0">
                <a:solidFill>
                  <a:srgbClr val="EB4329"/>
                </a:solidFill>
                <a:cs typeface="Arial"/>
                <a:sym typeface="Arial"/>
              </a:rPr>
              <a:t> </a:t>
            </a:r>
            <a:r>
              <a:rPr lang="en-US" sz="2800" b="1" kern="0" dirty="0" err="1">
                <a:solidFill>
                  <a:srgbClr val="EB4329"/>
                </a:solidFill>
                <a:cs typeface="Arial"/>
                <a:sym typeface="Arial"/>
              </a:rPr>
              <a:t>nêu</a:t>
            </a:r>
            <a:r>
              <a:rPr lang="en-US" sz="2800" b="1" kern="0" dirty="0">
                <a:solidFill>
                  <a:srgbClr val="EB4329"/>
                </a:solidFill>
                <a:cs typeface="Arial"/>
                <a:sym typeface="Arial"/>
              </a:rPr>
              <a:t> </a:t>
            </a:r>
            <a:r>
              <a:rPr lang="en-US" sz="2800" b="1" kern="0" dirty="0" err="1">
                <a:solidFill>
                  <a:srgbClr val="EB4329"/>
                </a:solidFill>
                <a:cs typeface="Arial"/>
                <a:sym typeface="Arial"/>
              </a:rPr>
              <a:t>cách</a:t>
            </a:r>
            <a:r>
              <a:rPr lang="en-US" sz="2800" b="1" kern="0" dirty="0">
                <a:solidFill>
                  <a:srgbClr val="EB4329"/>
                </a:solidFill>
                <a:cs typeface="Arial"/>
                <a:sym typeface="Arial"/>
              </a:rPr>
              <a:t> </a:t>
            </a:r>
            <a:r>
              <a:rPr lang="en-US" sz="2800" b="1" kern="0" dirty="0" err="1">
                <a:solidFill>
                  <a:srgbClr val="EB4329"/>
                </a:solidFill>
                <a:cs typeface="Arial"/>
                <a:sym typeface="Arial"/>
              </a:rPr>
              <a:t>tìm</a:t>
            </a:r>
            <a:r>
              <a:rPr lang="en-US" sz="2800" b="1" kern="0" dirty="0">
                <a:solidFill>
                  <a:srgbClr val="EB4329"/>
                </a:solidFill>
                <a:cs typeface="Arial"/>
                <a:sym typeface="Arial"/>
              </a:rPr>
              <a:t> </a:t>
            </a:r>
            <a:r>
              <a:rPr lang="en-US" sz="2800" b="1" kern="0" dirty="0" err="1">
                <a:solidFill>
                  <a:srgbClr val="EB4329"/>
                </a:solidFill>
                <a:cs typeface="Arial"/>
                <a:sym typeface="Arial"/>
              </a:rPr>
              <a:t>tỉ</a:t>
            </a:r>
            <a:r>
              <a:rPr lang="en-US" sz="2800" b="1" kern="0" dirty="0">
                <a:solidFill>
                  <a:srgbClr val="EB4329"/>
                </a:solidFill>
                <a:cs typeface="Arial"/>
                <a:sym typeface="Arial"/>
              </a:rPr>
              <a:t> </a:t>
            </a:r>
            <a:r>
              <a:rPr lang="en-US" sz="2800" b="1" kern="0" dirty="0" err="1">
                <a:solidFill>
                  <a:srgbClr val="EB4329"/>
                </a:solidFill>
                <a:cs typeface="Arial"/>
                <a:sym typeface="Arial"/>
              </a:rPr>
              <a:t>số</a:t>
            </a:r>
            <a:r>
              <a:rPr lang="en-US" sz="2800" b="1" kern="0" dirty="0">
                <a:solidFill>
                  <a:srgbClr val="EB4329"/>
                </a:solidFill>
                <a:cs typeface="Arial"/>
                <a:sym typeface="Arial"/>
              </a:rPr>
              <a:t> </a:t>
            </a:r>
            <a:r>
              <a:rPr lang="en-US" sz="2800" b="1" kern="0" dirty="0" err="1">
                <a:solidFill>
                  <a:srgbClr val="EB4329"/>
                </a:solidFill>
                <a:cs typeface="Arial"/>
                <a:sym typeface="Arial"/>
              </a:rPr>
              <a:t>phần</a:t>
            </a:r>
            <a:r>
              <a:rPr lang="en-US" sz="2800" b="1" kern="0" dirty="0">
                <a:solidFill>
                  <a:srgbClr val="EB4329"/>
                </a:solidFill>
                <a:cs typeface="Arial"/>
                <a:sym typeface="Arial"/>
              </a:rPr>
              <a:t> </a:t>
            </a:r>
            <a:r>
              <a:rPr lang="en-US" sz="2800" b="1" kern="0" dirty="0" err="1">
                <a:solidFill>
                  <a:srgbClr val="EB4329"/>
                </a:solidFill>
                <a:cs typeface="Arial"/>
                <a:sym typeface="Arial"/>
              </a:rPr>
              <a:t>trăm</a:t>
            </a:r>
            <a:r>
              <a:rPr lang="en-US" sz="2800" b="1" kern="0" dirty="0">
                <a:solidFill>
                  <a:srgbClr val="EB4329"/>
                </a:solidFill>
                <a:cs typeface="Arial"/>
                <a:sym typeface="Arial"/>
              </a:rPr>
              <a:t> </a:t>
            </a:r>
            <a:r>
              <a:rPr lang="en-US" sz="2800" b="1" kern="0" dirty="0" err="1">
                <a:solidFill>
                  <a:srgbClr val="EB4329"/>
                </a:solidFill>
                <a:cs typeface="Arial"/>
                <a:sym typeface="Arial"/>
              </a:rPr>
              <a:t>của</a:t>
            </a:r>
            <a:r>
              <a:rPr lang="en-US" sz="2800" b="1" kern="0" dirty="0">
                <a:solidFill>
                  <a:srgbClr val="EB4329"/>
                </a:solidFill>
                <a:cs typeface="Arial"/>
                <a:sym typeface="Arial"/>
              </a:rPr>
              <a:t> </a:t>
            </a:r>
            <a:r>
              <a:rPr lang="en-US" sz="2800" b="1" kern="0" dirty="0" err="1">
                <a:solidFill>
                  <a:srgbClr val="EB4329"/>
                </a:solidFill>
                <a:cs typeface="Arial"/>
                <a:sym typeface="Arial"/>
              </a:rPr>
              <a:t>số</a:t>
            </a:r>
            <a:r>
              <a:rPr lang="en-US" sz="2800" b="1" kern="0" dirty="0">
                <a:solidFill>
                  <a:srgbClr val="EB4329"/>
                </a:solidFill>
                <a:cs typeface="Arial"/>
                <a:sym typeface="Arial"/>
              </a:rPr>
              <a:t> </a:t>
            </a:r>
            <a:r>
              <a:rPr lang="en-US" sz="2800" b="1" kern="0" dirty="0" err="1">
                <a:solidFill>
                  <a:srgbClr val="EB4329"/>
                </a:solidFill>
                <a:cs typeface="Arial"/>
                <a:sym typeface="Arial"/>
              </a:rPr>
              <a:t>học</a:t>
            </a:r>
            <a:r>
              <a:rPr lang="en-US" sz="2800" b="1" kern="0" dirty="0">
                <a:solidFill>
                  <a:srgbClr val="EB4329"/>
                </a:solidFill>
                <a:cs typeface="Arial"/>
                <a:sym typeface="Arial"/>
              </a:rPr>
              <a:t> </a:t>
            </a:r>
            <a:r>
              <a:rPr lang="en-US" sz="2800" b="1" kern="0" dirty="0" err="1">
                <a:solidFill>
                  <a:srgbClr val="EB4329"/>
                </a:solidFill>
                <a:cs typeface="Arial"/>
                <a:sym typeface="Arial"/>
              </a:rPr>
              <a:t>sinh</a:t>
            </a:r>
            <a:r>
              <a:rPr lang="en-US" sz="2800" b="1" kern="0" dirty="0">
                <a:solidFill>
                  <a:srgbClr val="EB4329"/>
                </a:solidFill>
                <a:cs typeface="Arial"/>
                <a:sym typeface="Arial"/>
              </a:rPr>
              <a:t> </a:t>
            </a:r>
            <a:r>
              <a:rPr lang="en-US" sz="2800" b="1" kern="0" dirty="0" err="1">
                <a:solidFill>
                  <a:srgbClr val="EB4329"/>
                </a:solidFill>
                <a:cs typeface="Arial"/>
                <a:sym typeface="Arial"/>
              </a:rPr>
              <a:t>khá</a:t>
            </a:r>
            <a:r>
              <a:rPr lang="en-US" sz="2800" b="1" kern="0" dirty="0">
                <a:solidFill>
                  <a:srgbClr val="EB4329"/>
                </a:solidFill>
                <a:cs typeface="Arial"/>
                <a:sym typeface="Arial"/>
              </a:rPr>
              <a:t> </a:t>
            </a:r>
            <a:r>
              <a:rPr lang="en-US" sz="2800" b="1" kern="0" dirty="0" err="1">
                <a:solidFill>
                  <a:srgbClr val="EB4329"/>
                </a:solidFill>
                <a:cs typeface="Arial"/>
                <a:sym typeface="Arial"/>
              </a:rPr>
              <a:t>và</a:t>
            </a:r>
            <a:r>
              <a:rPr lang="en-US" sz="2800" b="1" kern="0" dirty="0">
                <a:solidFill>
                  <a:srgbClr val="EB4329"/>
                </a:solidFill>
                <a:cs typeface="Arial"/>
                <a:sym typeface="Arial"/>
              </a:rPr>
              <a:t> </a:t>
            </a:r>
            <a:r>
              <a:rPr lang="en-US" sz="2800" b="1" kern="0" dirty="0" err="1">
                <a:solidFill>
                  <a:srgbClr val="EB4329"/>
                </a:solidFill>
                <a:cs typeface="Arial"/>
                <a:sym typeface="Arial"/>
              </a:rPr>
              <a:t>số</a:t>
            </a:r>
            <a:r>
              <a:rPr lang="en-US" sz="2800" b="1" kern="0" dirty="0">
                <a:solidFill>
                  <a:srgbClr val="EB4329"/>
                </a:solidFill>
                <a:cs typeface="Arial"/>
                <a:sym typeface="Arial"/>
              </a:rPr>
              <a:t> </a:t>
            </a:r>
            <a:r>
              <a:rPr lang="en-US" sz="2800" b="1" kern="0" dirty="0" err="1">
                <a:solidFill>
                  <a:srgbClr val="EB4329"/>
                </a:solidFill>
                <a:cs typeface="Arial"/>
                <a:sym typeface="Arial"/>
              </a:rPr>
              <a:t>học</a:t>
            </a:r>
            <a:r>
              <a:rPr lang="en-US" sz="2800" b="1" kern="0" dirty="0">
                <a:solidFill>
                  <a:srgbClr val="EB4329"/>
                </a:solidFill>
                <a:cs typeface="Arial"/>
                <a:sym typeface="Arial"/>
              </a:rPr>
              <a:t> </a:t>
            </a:r>
            <a:r>
              <a:rPr lang="en-US" sz="2800" b="1" kern="0" dirty="0" err="1">
                <a:solidFill>
                  <a:srgbClr val="EB4329"/>
                </a:solidFill>
                <a:cs typeface="Arial"/>
                <a:sym typeface="Arial"/>
              </a:rPr>
              <a:t>sinh</a:t>
            </a:r>
            <a:r>
              <a:rPr lang="en-US" sz="2800" b="1" kern="0" dirty="0">
                <a:solidFill>
                  <a:srgbClr val="EB4329"/>
                </a:solidFill>
                <a:cs typeface="Arial"/>
                <a:sym typeface="Arial"/>
              </a:rPr>
              <a:t> </a:t>
            </a:r>
            <a:r>
              <a:rPr lang="en-US" sz="2800" b="1" kern="0" dirty="0" err="1">
                <a:solidFill>
                  <a:srgbClr val="EB4329"/>
                </a:solidFill>
                <a:cs typeface="Arial"/>
                <a:sym typeface="Arial"/>
              </a:rPr>
              <a:t>khối</a:t>
            </a:r>
            <a:r>
              <a:rPr lang="en-US" sz="2800" b="1" kern="0" dirty="0">
                <a:solidFill>
                  <a:srgbClr val="EB4329"/>
                </a:solidFill>
                <a:cs typeface="Arial"/>
                <a:sym typeface="Arial"/>
              </a:rPr>
              <a:t> 5. </a:t>
            </a:r>
            <a:endParaRPr lang="vi-VN" sz="2800" b="1" kern="0" dirty="0">
              <a:solidFill>
                <a:srgbClr val="EB4329"/>
              </a:solidFill>
              <a:cs typeface="Arial"/>
              <a:sym typeface="Arial"/>
            </a:endParaRPr>
          </a:p>
        </p:txBody>
      </p:sp>
      <p:pic>
        <p:nvPicPr>
          <p:cNvPr id="21" name="Picture 20">
            <a:extLst>
              <a:ext uri="{FF2B5EF4-FFF2-40B4-BE49-F238E27FC236}">
                <a16:creationId xmlns:a16="http://schemas.microsoft.com/office/drawing/2014/main" id="{9D44F021-09D4-4105-8BFB-2C416D61AC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flipV="1">
            <a:off x="6982690" y="2006581"/>
            <a:ext cx="899281" cy="457200"/>
          </a:xfrm>
          <a:prstGeom prst="rect">
            <a:avLst/>
          </a:prstGeom>
        </p:spPr>
      </p:pic>
      <p:sp>
        <p:nvSpPr>
          <p:cNvPr id="22" name="Flowchart: Connector 21">
            <a:extLst>
              <a:ext uri="{FF2B5EF4-FFF2-40B4-BE49-F238E27FC236}">
                <a16:creationId xmlns:a16="http://schemas.microsoft.com/office/drawing/2014/main" id="{7A168E0E-C77E-43C1-95B8-AA42EFAA2D91}"/>
              </a:ext>
            </a:extLst>
          </p:cNvPr>
          <p:cNvSpPr/>
          <p:nvPr/>
        </p:nvSpPr>
        <p:spPr>
          <a:xfrm>
            <a:off x="6982689" y="2038336"/>
            <a:ext cx="3748894" cy="3886224"/>
          </a:xfrm>
          <a:prstGeom prst="flowChartConnector">
            <a:avLst/>
          </a:prstGeom>
          <a:noFill/>
          <a:ln w="76200">
            <a:solidFill>
              <a:srgbClr val="FF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8DB730A-8003-4D3D-BA0A-EF6BA7BEF9AC}"/>
              </a:ext>
            </a:extLst>
          </p:cNvPr>
          <p:cNvSpPr txBox="1"/>
          <p:nvPr/>
        </p:nvSpPr>
        <p:spPr>
          <a:xfrm>
            <a:off x="6014849" y="1940561"/>
            <a:ext cx="1252571" cy="523220"/>
          </a:xfrm>
          <a:prstGeom prst="rect">
            <a:avLst/>
          </a:prstGeom>
          <a:noFill/>
        </p:spPr>
        <p:txBody>
          <a:bodyPr wrap="square" rtlCol="0">
            <a:spAutoFit/>
          </a:bodyPr>
          <a:lstStyle/>
          <a:p>
            <a:r>
              <a:rPr lang="en-US" sz="2800" b="1">
                <a:solidFill>
                  <a:srgbClr val="FF0000"/>
                </a:solidFill>
              </a:rPr>
              <a:t>100%</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0"/>
                                        <p:tgtEl>
                                          <p:spTgt spid="88"/>
                                        </p:tgtEl>
                                      </p:cBhvr>
                                    </p:animEffect>
                                    <p:anim calcmode="lin" valueType="num">
                                      <p:cBhvr>
                                        <p:cTn id="8" dur="1000" fill="hold"/>
                                        <p:tgtEl>
                                          <p:spTgt spid="88"/>
                                        </p:tgtEl>
                                        <p:attrNameLst>
                                          <p:attrName>ppt_x</p:attrName>
                                        </p:attrNameLst>
                                      </p:cBhvr>
                                      <p:tavLst>
                                        <p:tav tm="0">
                                          <p:val>
                                            <p:strVal val="#ppt_x"/>
                                          </p:val>
                                        </p:tav>
                                        <p:tav tm="100000">
                                          <p:val>
                                            <p:strVal val="#ppt_x"/>
                                          </p:val>
                                        </p:tav>
                                      </p:tavLst>
                                    </p:anim>
                                    <p:anim calcmode="lin" valueType="num">
                                      <p:cBhvr>
                                        <p:cTn id="9" dur="1000" fill="hold"/>
                                        <p:tgtEl>
                                          <p:spTgt spid="8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500"/>
                                        <p:tgtEl>
                                          <p:spTgt spid="100"/>
                                        </p:tgtEl>
                                      </p:cBhvr>
                                    </p:animEffec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2"/>
                                        </p:tgtEl>
                                        <p:attrNameLst>
                                          <p:attrName>style.visibility</p:attrName>
                                        </p:attrNameLst>
                                      </p:cBhvr>
                                      <p:to>
                                        <p:strVal val="visible"/>
                                      </p:to>
                                    </p:set>
                                    <p:animEffect transition="in" filter="wipe(left)">
                                      <p:cBhvr>
                                        <p:cTn id="30" dur="500"/>
                                        <p:tgtEl>
                                          <p:spTgt spid="10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3"/>
                                        </p:tgtEl>
                                        <p:attrNameLst>
                                          <p:attrName>style.visibility</p:attrName>
                                        </p:attrNameLst>
                                      </p:cBhvr>
                                      <p:to>
                                        <p:strVal val="visible"/>
                                      </p:to>
                                    </p:set>
                                    <p:animEffect transition="in" filter="wipe(left)">
                                      <p:cBhvr>
                                        <p:cTn id="35" dur="500"/>
                                        <p:tgtEl>
                                          <p:spTgt spid="10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wipe(left)">
                                      <p:cBhvr>
                                        <p:cTn id="40" dur="500"/>
                                        <p:tgtEl>
                                          <p:spTgt spid="10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05"/>
                                        </p:tgtEl>
                                        <p:attrNameLst>
                                          <p:attrName>style.visibility</p:attrName>
                                        </p:attrNameLst>
                                      </p:cBhvr>
                                      <p:to>
                                        <p:strVal val="visible"/>
                                      </p:to>
                                    </p:set>
                                    <p:animEffect transition="in" filter="wipe(left)">
                                      <p:cBhvr>
                                        <p:cTn id="45" dur="500"/>
                                        <p:tgtEl>
                                          <p:spTgt spid="105"/>
                                        </p:tgtEl>
                                      </p:cBhvr>
                                    </p:animEffect>
                                  </p:childTnLst>
                                </p:cTn>
                              </p:par>
                              <p:par>
                                <p:cTn id="46" presetID="47" presetClass="entr" presetSubtype="0" fill="hold" grpId="0" nodeType="withEffect">
                                  <p:stCondLst>
                                    <p:cond delay="0"/>
                                  </p:stCondLst>
                                  <p:childTnLst>
                                    <p:set>
                                      <p:cBhvr>
                                        <p:cTn id="47" dur="1" fill="hold">
                                          <p:stCondLst>
                                            <p:cond delay="0"/>
                                          </p:stCondLst>
                                        </p:cTn>
                                        <p:tgtEl>
                                          <p:spTgt spid="106"/>
                                        </p:tgtEl>
                                        <p:attrNameLst>
                                          <p:attrName>style.visibility</p:attrName>
                                        </p:attrNameLst>
                                      </p:cBhvr>
                                      <p:to>
                                        <p:strVal val="visible"/>
                                      </p:to>
                                    </p:set>
                                    <p:animEffect transition="in" filter="fade">
                                      <p:cBhvr>
                                        <p:cTn id="48" dur="1000"/>
                                        <p:tgtEl>
                                          <p:spTgt spid="106"/>
                                        </p:tgtEl>
                                      </p:cBhvr>
                                    </p:animEffect>
                                    <p:anim calcmode="lin" valueType="num">
                                      <p:cBhvr>
                                        <p:cTn id="49" dur="1000" fill="hold"/>
                                        <p:tgtEl>
                                          <p:spTgt spid="106"/>
                                        </p:tgtEl>
                                        <p:attrNameLst>
                                          <p:attrName>ppt_x</p:attrName>
                                        </p:attrNameLst>
                                      </p:cBhvr>
                                      <p:tavLst>
                                        <p:tav tm="0">
                                          <p:val>
                                            <p:strVal val="#ppt_x"/>
                                          </p:val>
                                        </p:tav>
                                        <p:tav tm="100000">
                                          <p:val>
                                            <p:strVal val="#ppt_x"/>
                                          </p:val>
                                        </p:tav>
                                      </p:tavLst>
                                    </p:anim>
                                    <p:anim calcmode="lin" valueType="num">
                                      <p:cBhvr>
                                        <p:cTn id="50" dur="10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heel(1)">
                                      <p:cBhvr>
                                        <p:cTn id="55" dur="10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right)">
                                      <p:cBhvr>
                                        <p:cTn id="60" dur="500"/>
                                        <p:tgtEl>
                                          <p:spTgt spid="21"/>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500" fill="hold"/>
                                        <p:tgtEl>
                                          <p:spTgt spid="23"/>
                                        </p:tgtEl>
                                        <p:attrNameLst>
                                          <p:attrName>ppt_w</p:attrName>
                                        </p:attrNameLst>
                                      </p:cBhvr>
                                      <p:tavLst>
                                        <p:tav tm="0">
                                          <p:val>
                                            <p:fltVal val="0"/>
                                          </p:val>
                                        </p:tav>
                                        <p:tav tm="100000">
                                          <p:val>
                                            <p:strVal val="#ppt_w"/>
                                          </p:val>
                                        </p:tav>
                                      </p:tavLst>
                                    </p:anim>
                                    <p:anim calcmode="lin" valueType="num">
                                      <p:cBhvr>
                                        <p:cTn id="64" dur="500" fill="hold"/>
                                        <p:tgtEl>
                                          <p:spTgt spid="23"/>
                                        </p:tgtEl>
                                        <p:attrNameLst>
                                          <p:attrName>ppt_h</p:attrName>
                                        </p:attrNameLst>
                                      </p:cBhvr>
                                      <p:tavLst>
                                        <p:tav tm="0">
                                          <p:val>
                                            <p:fltVal val="0"/>
                                          </p:val>
                                        </p:tav>
                                        <p:tav tm="100000">
                                          <p:val>
                                            <p:strVal val="#ppt_h"/>
                                          </p:val>
                                        </p:tav>
                                      </p:tavLst>
                                    </p:anim>
                                    <p:animEffect transition="in" filter="fade">
                                      <p:cBhvr>
                                        <p:cTn id="65" dur="5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07"/>
                                        </p:tgtEl>
                                        <p:attrNameLst>
                                          <p:attrName>style.visibility</p:attrName>
                                        </p:attrNameLst>
                                      </p:cBhvr>
                                      <p:to>
                                        <p:strVal val="visible"/>
                                      </p:to>
                                    </p:set>
                                    <p:animEffect transition="in" filter="barn(inVertical)">
                                      <p:cBhvr>
                                        <p:cTn id="70"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100" grpId="0"/>
      <p:bldGraphic spid="14" grpId="0">
        <p:bldAsOne/>
      </p:bldGraphic>
      <p:bldP spid="19" grpId="0" animBg="1"/>
      <p:bldP spid="102" grpId="0" animBg="1"/>
      <p:bldP spid="103" grpId="0" animBg="1"/>
      <p:bldP spid="104" grpId="0" animBg="1"/>
      <p:bldP spid="105" grpId="0" animBg="1"/>
      <p:bldP spid="106" grpId="0" animBg="1"/>
      <p:bldP spid="107" grpId="0" animBg="1"/>
      <p:bldP spid="22" grpId="0" animBg="1"/>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2"/>
        <p:cNvGrpSpPr/>
        <p:nvPr/>
      </p:nvGrpSpPr>
      <p:grpSpPr>
        <a:xfrm>
          <a:off x="0" y="0"/>
          <a:ext cx="0" cy="0"/>
          <a:chOff x="0" y="0"/>
          <a:chExt cx="0" cy="0"/>
        </a:xfrm>
      </p:grpSpPr>
      <p:pic>
        <p:nvPicPr>
          <p:cNvPr id="11" name="Picture 10">
            <a:extLst>
              <a:ext uri="{FF2B5EF4-FFF2-40B4-BE49-F238E27FC236}">
                <a16:creationId xmlns:a16="http://schemas.microsoft.com/office/drawing/2014/main" id="{D1475D62-663E-4406-88B8-6D49B28E7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364" y="2031"/>
            <a:ext cx="4343398" cy="4267200"/>
          </a:xfrm>
          <a:prstGeom prst="rect">
            <a:avLst/>
          </a:prstGeom>
        </p:spPr>
      </p:pic>
      <p:graphicFrame>
        <p:nvGraphicFramePr>
          <p:cNvPr id="14" name="Chart 13">
            <a:extLst>
              <a:ext uri="{FF2B5EF4-FFF2-40B4-BE49-F238E27FC236}">
                <a16:creationId xmlns:a16="http://schemas.microsoft.com/office/drawing/2014/main" id="{94D8E98B-DD19-471E-A83C-91EA291E73B4}"/>
              </a:ext>
            </a:extLst>
          </p:cNvPr>
          <p:cNvGraphicFramePr/>
          <p:nvPr>
            <p:extLst>
              <p:ext uri="{D42A27DB-BD31-4B8C-83A1-F6EECF244321}">
                <p14:modId xmlns:p14="http://schemas.microsoft.com/office/powerpoint/2010/main" val="4209467730"/>
              </p:ext>
            </p:extLst>
          </p:nvPr>
        </p:nvGraphicFramePr>
        <p:xfrm>
          <a:off x="349826" y="523220"/>
          <a:ext cx="4838697" cy="4114800"/>
        </p:xfrm>
        <a:graphic>
          <a:graphicData uri="http://schemas.openxmlformats.org/drawingml/2006/chart">
            <c:chart xmlns:c="http://schemas.openxmlformats.org/drawingml/2006/chart" xmlns:r="http://schemas.openxmlformats.org/officeDocument/2006/relationships" r:id="rId4"/>
          </a:graphicData>
        </a:graphic>
      </p:graphicFrame>
      <p:pic>
        <p:nvPicPr>
          <p:cNvPr id="15" name="Picture 14">
            <a:extLst>
              <a:ext uri="{FF2B5EF4-FFF2-40B4-BE49-F238E27FC236}">
                <a16:creationId xmlns:a16="http://schemas.microsoft.com/office/drawing/2014/main" id="{4C0904D7-2D47-488D-8388-FC39B86C2A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167740" y="-76724"/>
            <a:ext cx="6819896" cy="6409284"/>
          </a:xfrm>
          <a:prstGeom prst="rect">
            <a:avLst/>
          </a:prstGeom>
        </p:spPr>
      </p:pic>
      <p:sp>
        <p:nvSpPr>
          <p:cNvPr id="18" name="TextBox 17">
            <a:extLst>
              <a:ext uri="{FF2B5EF4-FFF2-40B4-BE49-F238E27FC236}">
                <a16:creationId xmlns:a16="http://schemas.microsoft.com/office/drawing/2014/main" id="{0FA7B62D-6F27-4C8F-B78C-A93F3861E012}"/>
              </a:ext>
            </a:extLst>
          </p:cNvPr>
          <p:cNvSpPr txBox="1"/>
          <p:nvPr/>
        </p:nvSpPr>
        <p:spPr>
          <a:xfrm>
            <a:off x="5624943" y="703068"/>
            <a:ext cx="5908963" cy="830997"/>
          </a:xfrm>
          <a:prstGeom prst="rect">
            <a:avLst/>
          </a:prstGeom>
          <a:noFill/>
        </p:spPr>
        <p:txBody>
          <a:bodyPr wrap="square">
            <a:spAutoFit/>
          </a:bodyPr>
          <a:lstStyle/>
          <a:p>
            <a:pPr algn="just"/>
            <a:r>
              <a:rPr lang="en-US" sz="2400" b="1" kern="0">
                <a:solidFill>
                  <a:srgbClr val="004E7A"/>
                </a:solidFill>
                <a:cs typeface="Arial"/>
                <a:sym typeface="Arial"/>
              </a:rPr>
              <a:t>Tỉ số phần trăm của số học sinh khá và số học sinh khối 5 là: </a:t>
            </a:r>
            <a:endParaRPr lang="en-US" sz="2400">
              <a:solidFill>
                <a:srgbClr val="004E7A"/>
              </a:solidFill>
            </a:endParaRPr>
          </a:p>
        </p:txBody>
      </p:sp>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EEDD945B-8CE4-4ADC-8171-2FC2CE4E53E8}"/>
                  </a:ext>
                </a:extLst>
              </p:cNvPr>
              <p:cNvSpPr txBox="1"/>
              <p:nvPr/>
            </p:nvSpPr>
            <p:spPr>
              <a:xfrm>
                <a:off x="5598619" y="1478882"/>
                <a:ext cx="5271658" cy="523220"/>
              </a:xfrm>
              <a:prstGeom prst="rect">
                <a:avLst/>
              </a:prstGeom>
              <a:noFill/>
            </p:spPr>
            <p:txBody>
              <a:bodyPr wrap="square">
                <a:spAutoFit/>
              </a:bodyPr>
              <a:lstStyle/>
              <a:p>
                <a:pPr algn="ctr"/>
                <a:r>
                  <a:rPr lang="en-US" sz="2400" b="1" kern="0" dirty="0">
                    <a:solidFill>
                      <a:srgbClr val="EB4329"/>
                    </a:solidFill>
                    <a:cs typeface="Arial"/>
                    <a:sym typeface="Arial"/>
                  </a:rPr>
                  <a:t>100%</a:t>
                </a:r>
                <a:r>
                  <a:rPr lang="en-US" sz="2800" kern="0" dirty="0">
                    <a:solidFill>
                      <a:srgbClr val="EB4329"/>
                    </a:solidFill>
                    <a:cs typeface="Arial"/>
                    <a:sym typeface="Arial"/>
                  </a:rPr>
                  <a:t> </a:t>
                </a:r>
                <a14:m>
                  <m:oMath xmlns:m="http://schemas.openxmlformats.org/officeDocument/2006/math">
                    <m:r>
                      <a:rPr lang="en-US" sz="2800" b="0" i="1" kern="0" smtClean="0">
                        <a:solidFill>
                          <a:srgbClr val="EB4329"/>
                        </a:solidFill>
                        <a:latin typeface="Cambria Math" panose="02040503050406030204" pitchFamily="18" charset="0"/>
                        <a:cs typeface="Arial"/>
                        <a:sym typeface="Arial"/>
                      </a:rPr>
                      <m:t>−</m:t>
                    </m:r>
                    <m:r>
                      <a:rPr lang="en-US" sz="2800" b="1" i="1" kern="0" smtClean="0">
                        <a:solidFill>
                          <a:srgbClr val="EB4329"/>
                        </a:solidFill>
                        <a:latin typeface="Cambria Math" panose="02040503050406030204" pitchFamily="18" charset="0"/>
                        <a:cs typeface="Arial"/>
                        <a:sym typeface="Arial"/>
                      </a:rPr>
                      <m:t> </m:t>
                    </m:r>
                  </m:oMath>
                </a14:m>
                <a:r>
                  <a:rPr lang="en-US" sz="2400" b="1" kern="0" dirty="0">
                    <a:solidFill>
                      <a:srgbClr val="EB4329"/>
                    </a:solidFill>
                    <a:cs typeface="Arial"/>
                    <a:sym typeface="Arial"/>
                  </a:rPr>
                  <a:t>25% </a:t>
                </a:r>
                <a14:m>
                  <m:oMath xmlns:m="http://schemas.openxmlformats.org/officeDocument/2006/math">
                    <m:r>
                      <a:rPr lang="en-US" sz="2800" b="0" i="0" kern="0">
                        <a:solidFill>
                          <a:srgbClr val="EB4329"/>
                        </a:solidFill>
                        <a:latin typeface="Cambria Math" panose="02040503050406030204" pitchFamily="18" charset="0"/>
                        <a:cs typeface="Arial"/>
                        <a:sym typeface="Arial"/>
                      </a:rPr>
                      <m:t>−</m:t>
                    </m:r>
                  </m:oMath>
                </a14:m>
                <a:r>
                  <a:rPr lang="en-US" sz="2400" b="1" kern="0" dirty="0">
                    <a:solidFill>
                      <a:srgbClr val="EB4329"/>
                    </a:solidFill>
                    <a:cs typeface="Arial"/>
                    <a:sym typeface="Arial"/>
                  </a:rPr>
                  <a:t> 15% = 60%</a:t>
                </a:r>
                <a:endParaRPr lang="en-US" sz="2400" dirty="0"/>
              </a:p>
            </p:txBody>
          </p:sp>
        </mc:Choice>
        <mc:Fallback>
          <p:sp>
            <p:nvSpPr>
              <p:cNvPr id="20" name="TextBox 19">
                <a:extLst>
                  <a:ext uri="{FF2B5EF4-FFF2-40B4-BE49-F238E27FC236}">
                    <a16:creationId xmlns:a16="http://schemas.microsoft.com/office/drawing/2014/main" id="{EEDD945B-8CE4-4ADC-8171-2FC2CE4E53E8}"/>
                  </a:ext>
                </a:extLst>
              </p:cNvPr>
              <p:cNvSpPr txBox="1">
                <a:spLocks noRot="1" noChangeAspect="1" noMove="1" noResize="1" noEditPoints="1" noAdjustHandles="1" noChangeArrowheads="1" noChangeShapeType="1" noTextEdit="1"/>
              </p:cNvSpPr>
              <p:nvPr/>
            </p:nvSpPr>
            <p:spPr>
              <a:xfrm>
                <a:off x="5598619" y="1478882"/>
                <a:ext cx="5271658" cy="523220"/>
              </a:xfrm>
              <a:prstGeom prst="rect">
                <a:avLst/>
              </a:prstGeom>
              <a:blipFill>
                <a:blip r:embed="rId5"/>
                <a:stretch>
                  <a:fillRect b="-25882"/>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39C4FBCE-19D8-420A-AF50-7FAC1E313062}"/>
              </a:ext>
            </a:extLst>
          </p:cNvPr>
          <p:cNvSpPr txBox="1"/>
          <p:nvPr/>
        </p:nvSpPr>
        <p:spPr>
          <a:xfrm>
            <a:off x="121237" y="4357550"/>
            <a:ext cx="5136563" cy="1975009"/>
          </a:xfrm>
          <a:prstGeom prst="roundRect">
            <a:avLst>
              <a:gd name="adj" fmla="val 16667"/>
            </a:avLst>
          </a:prstGeom>
          <a:solidFill>
            <a:schemeClr val="accent3"/>
          </a:solidFill>
        </p:spPr>
        <p:txBody>
          <a:bodyPr wrap="square">
            <a:spAutoFit/>
          </a:bodyPr>
          <a:lstStyle/>
          <a:p>
            <a:r>
              <a:rPr lang="en-US" sz="2200" kern="0">
                <a:solidFill>
                  <a:schemeClr val="accent1">
                    <a:lumMod val="75000"/>
                  </a:schemeClr>
                </a:solidFill>
                <a:cs typeface="Arial"/>
                <a:sym typeface="Arial"/>
              </a:rPr>
              <a:t>Ta có:</a:t>
            </a:r>
          </a:p>
          <a:p>
            <a:pPr algn="just"/>
            <a:r>
              <a:rPr lang="en-US" sz="2200" kern="0">
                <a:solidFill>
                  <a:schemeClr val="accent1">
                    <a:lumMod val="75000"/>
                  </a:schemeClr>
                </a:solidFill>
                <a:cs typeface="Arial"/>
                <a:sym typeface="Arial"/>
              </a:rPr>
              <a:t>Khá	       : 60%     : 120 học sinh</a:t>
            </a:r>
          </a:p>
          <a:p>
            <a:pPr algn="just"/>
            <a:r>
              <a:rPr lang="en-US" sz="2200" kern="0">
                <a:solidFill>
                  <a:schemeClr val="accent1">
                    <a:lumMod val="75000"/>
                  </a:schemeClr>
                </a:solidFill>
                <a:cs typeface="Arial"/>
                <a:sym typeface="Arial"/>
              </a:rPr>
              <a:t>Khối 5        : 100 %   : ? học sinh</a:t>
            </a:r>
          </a:p>
          <a:p>
            <a:pPr algn="just"/>
            <a:r>
              <a:rPr lang="en-US" sz="2200" kern="0">
                <a:solidFill>
                  <a:schemeClr val="accent1">
                    <a:lumMod val="75000"/>
                  </a:schemeClr>
                </a:solidFill>
                <a:cs typeface="Arial"/>
                <a:sym typeface="Arial"/>
              </a:rPr>
              <a:t>Giỏi            : 25%      : ? học sinh</a:t>
            </a:r>
          </a:p>
          <a:p>
            <a:pPr algn="just"/>
            <a:r>
              <a:rPr lang="en-US" sz="2200" kern="0">
                <a:solidFill>
                  <a:schemeClr val="accent1">
                    <a:lumMod val="75000"/>
                  </a:schemeClr>
                </a:solidFill>
                <a:cs typeface="Arial"/>
                <a:sym typeface="Arial"/>
              </a:rPr>
              <a:t>Trung bình : 15%      : ? học sinh </a:t>
            </a:r>
            <a:endParaRPr lang="en-US" sz="2200">
              <a:solidFill>
                <a:schemeClr val="accent1">
                  <a:lumMod val="75000"/>
                </a:schemeClr>
              </a:solidFill>
            </a:endParaRPr>
          </a:p>
        </p:txBody>
      </p:sp>
      <p:sp>
        <p:nvSpPr>
          <p:cNvPr id="22" name="TextBox 21">
            <a:extLst>
              <a:ext uri="{FF2B5EF4-FFF2-40B4-BE49-F238E27FC236}">
                <a16:creationId xmlns:a16="http://schemas.microsoft.com/office/drawing/2014/main" id="{C73996C1-3379-4CB1-BBB0-7E3A2331F4B7}"/>
              </a:ext>
            </a:extLst>
          </p:cNvPr>
          <p:cNvSpPr txBox="1"/>
          <p:nvPr/>
        </p:nvSpPr>
        <p:spPr>
          <a:xfrm>
            <a:off x="5638799" y="2034024"/>
            <a:ext cx="5908963" cy="461665"/>
          </a:xfrm>
          <a:prstGeom prst="rect">
            <a:avLst/>
          </a:prstGeom>
          <a:noFill/>
        </p:spPr>
        <p:txBody>
          <a:bodyPr wrap="square">
            <a:spAutoFit/>
          </a:bodyPr>
          <a:lstStyle/>
          <a:p>
            <a:pPr algn="just"/>
            <a:r>
              <a:rPr lang="en-US" sz="2400" b="1" kern="0">
                <a:solidFill>
                  <a:srgbClr val="004E7A"/>
                </a:solidFill>
                <a:cs typeface="Arial"/>
                <a:sym typeface="Arial"/>
              </a:rPr>
              <a:t>Số học sinh khối 5 của trường là:</a:t>
            </a:r>
          </a:p>
        </p:txBody>
      </p:sp>
      <p:sp>
        <p:nvSpPr>
          <p:cNvPr id="23" name="TextBox 22">
            <a:extLst>
              <a:ext uri="{FF2B5EF4-FFF2-40B4-BE49-F238E27FC236}">
                <a16:creationId xmlns:a16="http://schemas.microsoft.com/office/drawing/2014/main" id="{E4D2AB11-B384-4B59-89CD-3D2EF154638F}"/>
              </a:ext>
            </a:extLst>
          </p:cNvPr>
          <p:cNvSpPr txBox="1"/>
          <p:nvPr/>
        </p:nvSpPr>
        <p:spPr>
          <a:xfrm>
            <a:off x="5879519" y="2525346"/>
            <a:ext cx="5271658" cy="461665"/>
          </a:xfrm>
          <a:prstGeom prst="rect">
            <a:avLst/>
          </a:prstGeom>
          <a:noFill/>
        </p:spPr>
        <p:txBody>
          <a:bodyPr wrap="square">
            <a:spAutoFit/>
          </a:bodyPr>
          <a:lstStyle/>
          <a:p>
            <a:pPr algn="ctr"/>
            <a:r>
              <a:rPr lang="en-US" sz="2400" b="1" kern="0" dirty="0">
                <a:solidFill>
                  <a:srgbClr val="EB4329"/>
                </a:solidFill>
                <a:cs typeface="Arial"/>
                <a:sym typeface="Arial"/>
              </a:rPr>
              <a:t>120 : 60 x 100 = 200 (</a:t>
            </a:r>
            <a:r>
              <a:rPr lang="en-US" sz="2400" b="1" kern="0" dirty="0" err="1">
                <a:solidFill>
                  <a:srgbClr val="EB4329"/>
                </a:solidFill>
                <a:cs typeface="Arial"/>
                <a:sym typeface="Arial"/>
              </a:rPr>
              <a:t>học</a:t>
            </a:r>
            <a:r>
              <a:rPr lang="en-US" sz="2400" b="1" kern="0" dirty="0">
                <a:solidFill>
                  <a:srgbClr val="EB4329"/>
                </a:solidFill>
                <a:cs typeface="Arial"/>
                <a:sym typeface="Arial"/>
              </a:rPr>
              <a:t> </a:t>
            </a:r>
            <a:r>
              <a:rPr lang="en-US" sz="2400" b="1" kern="0" dirty="0" err="1">
                <a:solidFill>
                  <a:srgbClr val="EB4329"/>
                </a:solidFill>
                <a:cs typeface="Arial"/>
                <a:sym typeface="Arial"/>
              </a:rPr>
              <a:t>sinh</a:t>
            </a:r>
            <a:r>
              <a:rPr lang="en-US" sz="2400" b="1" kern="0" dirty="0">
                <a:solidFill>
                  <a:srgbClr val="EB4329"/>
                </a:solidFill>
                <a:cs typeface="Arial"/>
                <a:sym typeface="Arial"/>
              </a:rPr>
              <a:t>)</a:t>
            </a:r>
            <a:endParaRPr lang="en-US" sz="2400" dirty="0"/>
          </a:p>
        </p:txBody>
      </p:sp>
      <p:sp>
        <p:nvSpPr>
          <p:cNvPr id="24" name="TextBox 23">
            <a:extLst>
              <a:ext uri="{FF2B5EF4-FFF2-40B4-BE49-F238E27FC236}">
                <a16:creationId xmlns:a16="http://schemas.microsoft.com/office/drawing/2014/main" id="{65D4CBD5-7601-4EAB-ADE1-FD2C13FE33CC}"/>
              </a:ext>
            </a:extLst>
          </p:cNvPr>
          <p:cNvSpPr txBox="1"/>
          <p:nvPr/>
        </p:nvSpPr>
        <p:spPr>
          <a:xfrm>
            <a:off x="5645726" y="2970093"/>
            <a:ext cx="5908963" cy="461665"/>
          </a:xfrm>
          <a:prstGeom prst="rect">
            <a:avLst/>
          </a:prstGeom>
          <a:noFill/>
        </p:spPr>
        <p:txBody>
          <a:bodyPr wrap="square">
            <a:spAutoFit/>
          </a:bodyPr>
          <a:lstStyle/>
          <a:p>
            <a:pPr algn="just"/>
            <a:r>
              <a:rPr lang="en-US" sz="2400" b="1" kern="0" dirty="0" err="1">
                <a:solidFill>
                  <a:srgbClr val="004E7A"/>
                </a:solidFill>
                <a:cs typeface="Arial"/>
                <a:sym typeface="Arial"/>
              </a:rPr>
              <a:t>Số</a:t>
            </a:r>
            <a:r>
              <a:rPr lang="en-US" sz="2400" b="1" kern="0" dirty="0">
                <a:solidFill>
                  <a:srgbClr val="004E7A"/>
                </a:solidFill>
                <a:cs typeface="Arial"/>
                <a:sym typeface="Arial"/>
              </a:rPr>
              <a:t> </a:t>
            </a:r>
            <a:r>
              <a:rPr lang="en-US" sz="2400" b="1" kern="0" dirty="0" err="1">
                <a:solidFill>
                  <a:srgbClr val="004E7A"/>
                </a:solidFill>
                <a:cs typeface="Arial"/>
                <a:sym typeface="Arial"/>
              </a:rPr>
              <a:t>học</a:t>
            </a:r>
            <a:r>
              <a:rPr lang="en-US" sz="2400" b="1" kern="0" dirty="0">
                <a:solidFill>
                  <a:srgbClr val="004E7A"/>
                </a:solidFill>
                <a:cs typeface="Arial"/>
                <a:sym typeface="Arial"/>
              </a:rPr>
              <a:t> </a:t>
            </a:r>
            <a:r>
              <a:rPr lang="en-US" sz="2400" b="1" kern="0" dirty="0" err="1">
                <a:solidFill>
                  <a:srgbClr val="004E7A"/>
                </a:solidFill>
                <a:cs typeface="Arial"/>
                <a:sym typeface="Arial"/>
              </a:rPr>
              <a:t>sinh</a:t>
            </a:r>
            <a:r>
              <a:rPr lang="en-US" sz="2400" b="1" kern="0" dirty="0">
                <a:solidFill>
                  <a:srgbClr val="004E7A"/>
                </a:solidFill>
                <a:cs typeface="Arial"/>
                <a:sym typeface="Arial"/>
              </a:rPr>
              <a:t> </a:t>
            </a:r>
            <a:r>
              <a:rPr lang="en-US" sz="2400" b="1" kern="0" dirty="0" err="1">
                <a:solidFill>
                  <a:srgbClr val="004E7A"/>
                </a:solidFill>
                <a:cs typeface="Arial"/>
                <a:sym typeface="Arial"/>
              </a:rPr>
              <a:t>giỏi</a:t>
            </a:r>
            <a:r>
              <a:rPr lang="en-US" sz="2400" b="1" kern="0" dirty="0">
                <a:solidFill>
                  <a:srgbClr val="004E7A"/>
                </a:solidFill>
                <a:cs typeface="Arial"/>
                <a:sym typeface="Arial"/>
              </a:rPr>
              <a:t> </a:t>
            </a:r>
            <a:r>
              <a:rPr lang="en-US" sz="2400" b="1" kern="0" dirty="0" err="1">
                <a:solidFill>
                  <a:srgbClr val="004E7A"/>
                </a:solidFill>
                <a:cs typeface="Arial"/>
                <a:sym typeface="Arial"/>
              </a:rPr>
              <a:t>là</a:t>
            </a:r>
            <a:r>
              <a:rPr lang="en-US" sz="2400" b="1" kern="0" dirty="0">
                <a:solidFill>
                  <a:srgbClr val="004E7A"/>
                </a:solidFill>
                <a:cs typeface="Arial"/>
                <a:sym typeface="Arial"/>
              </a:rPr>
              <a:t>:</a:t>
            </a:r>
          </a:p>
        </p:txBody>
      </p:sp>
      <p:sp>
        <p:nvSpPr>
          <p:cNvPr id="25" name="TextBox 24">
            <a:extLst>
              <a:ext uri="{FF2B5EF4-FFF2-40B4-BE49-F238E27FC236}">
                <a16:creationId xmlns:a16="http://schemas.microsoft.com/office/drawing/2014/main" id="{600B75E9-4BED-4821-9C31-4E23D67B0D76}"/>
              </a:ext>
            </a:extLst>
          </p:cNvPr>
          <p:cNvSpPr txBox="1"/>
          <p:nvPr/>
        </p:nvSpPr>
        <p:spPr>
          <a:xfrm>
            <a:off x="5879519" y="3440783"/>
            <a:ext cx="5271658" cy="461665"/>
          </a:xfrm>
          <a:prstGeom prst="rect">
            <a:avLst/>
          </a:prstGeom>
          <a:noFill/>
        </p:spPr>
        <p:txBody>
          <a:bodyPr wrap="square">
            <a:spAutoFit/>
          </a:bodyPr>
          <a:lstStyle/>
          <a:p>
            <a:pPr algn="ctr"/>
            <a:r>
              <a:rPr lang="en-US" sz="2400" b="1" kern="0" dirty="0">
                <a:solidFill>
                  <a:srgbClr val="EB4329"/>
                </a:solidFill>
                <a:cs typeface="Arial"/>
                <a:sym typeface="Arial"/>
              </a:rPr>
              <a:t>200 x 25 : 100 = 50 (</a:t>
            </a:r>
            <a:r>
              <a:rPr lang="en-US" sz="2400" b="1" kern="0" dirty="0" err="1">
                <a:solidFill>
                  <a:srgbClr val="EB4329"/>
                </a:solidFill>
                <a:cs typeface="Arial"/>
                <a:sym typeface="Arial"/>
              </a:rPr>
              <a:t>học</a:t>
            </a:r>
            <a:r>
              <a:rPr lang="en-US" sz="2400" b="1" kern="0" dirty="0">
                <a:solidFill>
                  <a:srgbClr val="EB4329"/>
                </a:solidFill>
                <a:cs typeface="Arial"/>
                <a:sym typeface="Arial"/>
              </a:rPr>
              <a:t> </a:t>
            </a:r>
            <a:r>
              <a:rPr lang="en-US" sz="2400" b="1" kern="0" dirty="0" err="1">
                <a:solidFill>
                  <a:srgbClr val="EB4329"/>
                </a:solidFill>
                <a:cs typeface="Arial"/>
                <a:sym typeface="Arial"/>
              </a:rPr>
              <a:t>sinh</a:t>
            </a:r>
            <a:r>
              <a:rPr lang="en-US" sz="2400" b="1" kern="0" dirty="0">
                <a:solidFill>
                  <a:srgbClr val="EB4329"/>
                </a:solidFill>
                <a:cs typeface="Arial"/>
                <a:sym typeface="Arial"/>
              </a:rPr>
              <a:t>)</a:t>
            </a:r>
            <a:endParaRPr lang="en-US" sz="2400" dirty="0"/>
          </a:p>
        </p:txBody>
      </p:sp>
      <p:sp>
        <p:nvSpPr>
          <p:cNvPr id="26" name="TextBox 25">
            <a:extLst>
              <a:ext uri="{FF2B5EF4-FFF2-40B4-BE49-F238E27FC236}">
                <a16:creationId xmlns:a16="http://schemas.microsoft.com/office/drawing/2014/main" id="{DEBBFF21-6816-45C0-B66E-64E43A75EEBA}"/>
              </a:ext>
            </a:extLst>
          </p:cNvPr>
          <p:cNvSpPr txBox="1"/>
          <p:nvPr/>
        </p:nvSpPr>
        <p:spPr>
          <a:xfrm>
            <a:off x="5583379" y="3911473"/>
            <a:ext cx="5908963" cy="461665"/>
          </a:xfrm>
          <a:prstGeom prst="rect">
            <a:avLst/>
          </a:prstGeom>
          <a:noFill/>
        </p:spPr>
        <p:txBody>
          <a:bodyPr wrap="square">
            <a:spAutoFit/>
          </a:bodyPr>
          <a:lstStyle/>
          <a:p>
            <a:pPr algn="just"/>
            <a:r>
              <a:rPr lang="en-US" sz="2400" b="1" kern="0" dirty="0" err="1">
                <a:solidFill>
                  <a:srgbClr val="004E7A"/>
                </a:solidFill>
                <a:cs typeface="Arial"/>
                <a:sym typeface="Arial"/>
              </a:rPr>
              <a:t>Số</a:t>
            </a:r>
            <a:r>
              <a:rPr lang="en-US" sz="2400" b="1" kern="0" dirty="0">
                <a:solidFill>
                  <a:srgbClr val="004E7A"/>
                </a:solidFill>
                <a:cs typeface="Arial"/>
                <a:sym typeface="Arial"/>
              </a:rPr>
              <a:t> </a:t>
            </a:r>
            <a:r>
              <a:rPr lang="en-US" sz="2400" b="1" kern="0" dirty="0" err="1">
                <a:solidFill>
                  <a:srgbClr val="004E7A"/>
                </a:solidFill>
                <a:cs typeface="Arial"/>
                <a:sym typeface="Arial"/>
              </a:rPr>
              <a:t>học</a:t>
            </a:r>
            <a:r>
              <a:rPr lang="en-US" sz="2400" b="1" kern="0" dirty="0">
                <a:solidFill>
                  <a:srgbClr val="004E7A"/>
                </a:solidFill>
                <a:cs typeface="Arial"/>
                <a:sym typeface="Arial"/>
              </a:rPr>
              <a:t> </a:t>
            </a:r>
            <a:r>
              <a:rPr lang="en-US" sz="2400" b="1" kern="0" dirty="0" err="1">
                <a:solidFill>
                  <a:srgbClr val="004E7A"/>
                </a:solidFill>
                <a:cs typeface="Arial"/>
                <a:sym typeface="Arial"/>
              </a:rPr>
              <a:t>sinh</a:t>
            </a:r>
            <a:r>
              <a:rPr lang="en-US" sz="2400" b="1" kern="0" dirty="0">
                <a:solidFill>
                  <a:srgbClr val="004E7A"/>
                </a:solidFill>
                <a:cs typeface="Arial"/>
                <a:sym typeface="Arial"/>
              </a:rPr>
              <a:t> </a:t>
            </a:r>
            <a:r>
              <a:rPr lang="en-US" sz="2400" b="1" kern="0" dirty="0" err="1">
                <a:solidFill>
                  <a:srgbClr val="004E7A"/>
                </a:solidFill>
                <a:cs typeface="Arial"/>
                <a:sym typeface="Arial"/>
              </a:rPr>
              <a:t>trung</a:t>
            </a:r>
            <a:r>
              <a:rPr lang="en-US" sz="2400" b="1" kern="0" dirty="0">
                <a:solidFill>
                  <a:srgbClr val="004E7A"/>
                </a:solidFill>
                <a:cs typeface="Arial"/>
                <a:sym typeface="Arial"/>
              </a:rPr>
              <a:t> </a:t>
            </a:r>
            <a:r>
              <a:rPr lang="en-US" sz="2400" b="1" kern="0" dirty="0" err="1">
                <a:solidFill>
                  <a:srgbClr val="004E7A"/>
                </a:solidFill>
                <a:cs typeface="Arial"/>
                <a:sym typeface="Arial"/>
              </a:rPr>
              <a:t>bình</a:t>
            </a:r>
            <a:r>
              <a:rPr lang="en-US" sz="2400" b="1" kern="0" dirty="0">
                <a:solidFill>
                  <a:srgbClr val="004E7A"/>
                </a:solidFill>
                <a:cs typeface="Arial"/>
                <a:sym typeface="Arial"/>
              </a:rPr>
              <a:t> </a:t>
            </a:r>
            <a:r>
              <a:rPr lang="en-US" sz="2400" b="1" kern="0" dirty="0" err="1">
                <a:solidFill>
                  <a:srgbClr val="004E7A"/>
                </a:solidFill>
                <a:cs typeface="Arial"/>
                <a:sym typeface="Arial"/>
              </a:rPr>
              <a:t>là</a:t>
            </a:r>
            <a:r>
              <a:rPr lang="en-US" sz="2400" b="1" kern="0" dirty="0">
                <a:solidFill>
                  <a:srgbClr val="004E7A"/>
                </a:solidFill>
                <a:cs typeface="Arial"/>
                <a:sym typeface="Arial"/>
              </a:rPr>
              <a:t>:</a:t>
            </a:r>
          </a:p>
        </p:txBody>
      </p:sp>
      <p:sp>
        <p:nvSpPr>
          <p:cNvPr id="27" name="TextBox 26">
            <a:extLst>
              <a:ext uri="{FF2B5EF4-FFF2-40B4-BE49-F238E27FC236}">
                <a16:creationId xmlns:a16="http://schemas.microsoft.com/office/drawing/2014/main" id="{DA98E3E0-9D59-408E-AA08-1CD25FF3D2C3}"/>
              </a:ext>
            </a:extLst>
          </p:cNvPr>
          <p:cNvSpPr txBox="1"/>
          <p:nvPr/>
        </p:nvSpPr>
        <p:spPr>
          <a:xfrm>
            <a:off x="5872592" y="4353217"/>
            <a:ext cx="5271658" cy="461665"/>
          </a:xfrm>
          <a:prstGeom prst="rect">
            <a:avLst/>
          </a:prstGeom>
          <a:noFill/>
        </p:spPr>
        <p:txBody>
          <a:bodyPr wrap="square">
            <a:spAutoFit/>
          </a:bodyPr>
          <a:lstStyle/>
          <a:p>
            <a:pPr algn="ctr"/>
            <a:r>
              <a:rPr lang="en-US" sz="2400" b="1" kern="0" dirty="0">
                <a:solidFill>
                  <a:srgbClr val="EB4329"/>
                </a:solidFill>
                <a:cs typeface="Arial"/>
                <a:sym typeface="Arial"/>
              </a:rPr>
              <a:t>200 x 15 : 100 = 30 (</a:t>
            </a:r>
            <a:r>
              <a:rPr lang="en-US" sz="2400" b="1" kern="0" dirty="0" err="1">
                <a:solidFill>
                  <a:srgbClr val="EB4329"/>
                </a:solidFill>
                <a:cs typeface="Arial"/>
                <a:sym typeface="Arial"/>
              </a:rPr>
              <a:t>học</a:t>
            </a:r>
            <a:r>
              <a:rPr lang="en-US" sz="2400" b="1" kern="0" dirty="0">
                <a:solidFill>
                  <a:srgbClr val="EB4329"/>
                </a:solidFill>
                <a:cs typeface="Arial"/>
                <a:sym typeface="Arial"/>
              </a:rPr>
              <a:t> </a:t>
            </a:r>
            <a:r>
              <a:rPr lang="en-US" sz="2400" b="1" kern="0" dirty="0" err="1">
                <a:solidFill>
                  <a:srgbClr val="EB4329"/>
                </a:solidFill>
                <a:cs typeface="Arial"/>
                <a:sym typeface="Arial"/>
              </a:rPr>
              <a:t>sinh</a:t>
            </a:r>
            <a:r>
              <a:rPr lang="en-US" sz="2400" b="1" kern="0" dirty="0">
                <a:solidFill>
                  <a:srgbClr val="EB4329"/>
                </a:solidFill>
                <a:cs typeface="Arial"/>
                <a:sym typeface="Arial"/>
              </a:rPr>
              <a:t>)</a:t>
            </a:r>
            <a:endParaRPr lang="en-US" sz="2400" dirty="0"/>
          </a:p>
        </p:txBody>
      </p:sp>
      <p:sp>
        <p:nvSpPr>
          <p:cNvPr id="28" name="TextBox 27">
            <a:extLst>
              <a:ext uri="{FF2B5EF4-FFF2-40B4-BE49-F238E27FC236}">
                <a16:creationId xmlns:a16="http://schemas.microsoft.com/office/drawing/2014/main" id="{7237A9EF-56D9-4A98-86FB-7E952C2934D7}"/>
              </a:ext>
            </a:extLst>
          </p:cNvPr>
          <p:cNvSpPr txBox="1"/>
          <p:nvPr/>
        </p:nvSpPr>
        <p:spPr>
          <a:xfrm>
            <a:off x="6970766" y="4730757"/>
            <a:ext cx="4916433" cy="1131848"/>
          </a:xfrm>
          <a:prstGeom prst="rect">
            <a:avLst/>
          </a:prstGeom>
          <a:noFill/>
        </p:spPr>
        <p:txBody>
          <a:bodyPr wrap="square">
            <a:spAutoFit/>
          </a:bodyPr>
          <a:lstStyle/>
          <a:p>
            <a:pPr>
              <a:lnSpc>
                <a:spcPct val="150000"/>
              </a:lnSpc>
            </a:pPr>
            <a:r>
              <a:rPr lang="en-US" sz="2400" b="1" kern="0" dirty="0" err="1">
                <a:solidFill>
                  <a:srgbClr val="002060"/>
                </a:solidFill>
                <a:cs typeface="Arial"/>
                <a:sym typeface="Arial"/>
              </a:rPr>
              <a:t>Đáp</a:t>
            </a:r>
            <a:r>
              <a:rPr lang="en-US" sz="2400" b="1" kern="0" dirty="0">
                <a:solidFill>
                  <a:srgbClr val="002060"/>
                </a:solidFill>
                <a:cs typeface="Arial"/>
                <a:sym typeface="Arial"/>
              </a:rPr>
              <a:t> </a:t>
            </a:r>
            <a:r>
              <a:rPr lang="en-US" sz="2400" b="1" kern="0" dirty="0" err="1">
                <a:solidFill>
                  <a:srgbClr val="002060"/>
                </a:solidFill>
                <a:cs typeface="Arial"/>
                <a:sym typeface="Arial"/>
              </a:rPr>
              <a:t>số</a:t>
            </a:r>
            <a:r>
              <a:rPr lang="en-US" sz="2400" b="1" kern="0" dirty="0">
                <a:solidFill>
                  <a:srgbClr val="002060"/>
                </a:solidFill>
                <a:cs typeface="Arial"/>
                <a:sym typeface="Arial"/>
              </a:rPr>
              <a:t>: 50 </a:t>
            </a:r>
            <a:r>
              <a:rPr lang="en-US" sz="2400" b="1" kern="0" dirty="0" err="1">
                <a:solidFill>
                  <a:srgbClr val="002060"/>
                </a:solidFill>
                <a:cs typeface="Arial"/>
                <a:sym typeface="Arial"/>
              </a:rPr>
              <a:t>học</a:t>
            </a:r>
            <a:r>
              <a:rPr lang="en-US" sz="2400" b="1" kern="0" dirty="0">
                <a:solidFill>
                  <a:srgbClr val="002060"/>
                </a:solidFill>
                <a:cs typeface="Arial"/>
                <a:sym typeface="Arial"/>
              </a:rPr>
              <a:t> </a:t>
            </a:r>
            <a:r>
              <a:rPr lang="en-US" sz="2400" b="1" kern="0" dirty="0" err="1">
                <a:solidFill>
                  <a:srgbClr val="002060"/>
                </a:solidFill>
                <a:cs typeface="Arial"/>
                <a:sym typeface="Arial"/>
              </a:rPr>
              <a:t>sinh</a:t>
            </a:r>
            <a:r>
              <a:rPr lang="en-US" sz="2400" b="1" kern="0" dirty="0">
                <a:solidFill>
                  <a:srgbClr val="002060"/>
                </a:solidFill>
                <a:cs typeface="Arial"/>
                <a:sym typeface="Arial"/>
              </a:rPr>
              <a:t> </a:t>
            </a:r>
            <a:r>
              <a:rPr lang="en-US" sz="2400" b="1" kern="0" dirty="0" err="1">
                <a:solidFill>
                  <a:srgbClr val="002060"/>
                </a:solidFill>
                <a:cs typeface="Arial"/>
                <a:sym typeface="Arial"/>
              </a:rPr>
              <a:t>giỏi</a:t>
            </a:r>
            <a:endParaRPr lang="en-US" sz="2400" b="1" kern="0" dirty="0">
              <a:solidFill>
                <a:srgbClr val="002060"/>
              </a:solidFill>
              <a:cs typeface="Arial"/>
              <a:sym typeface="Arial"/>
            </a:endParaRPr>
          </a:p>
          <a:p>
            <a:pPr>
              <a:lnSpc>
                <a:spcPct val="150000"/>
              </a:lnSpc>
            </a:pPr>
            <a:r>
              <a:rPr lang="en-US" sz="2400" b="1" kern="0" dirty="0">
                <a:solidFill>
                  <a:srgbClr val="002060"/>
                </a:solidFill>
                <a:cs typeface="Arial"/>
                <a:sym typeface="Arial"/>
              </a:rPr>
              <a:t>               30 </a:t>
            </a:r>
            <a:r>
              <a:rPr lang="en-US" sz="2400" b="1" kern="0" dirty="0" err="1">
                <a:solidFill>
                  <a:srgbClr val="002060"/>
                </a:solidFill>
                <a:cs typeface="Arial"/>
                <a:sym typeface="Arial"/>
              </a:rPr>
              <a:t>học</a:t>
            </a:r>
            <a:r>
              <a:rPr lang="en-US" sz="2400" b="1" kern="0" dirty="0">
                <a:solidFill>
                  <a:srgbClr val="002060"/>
                </a:solidFill>
                <a:cs typeface="Arial"/>
                <a:sym typeface="Arial"/>
              </a:rPr>
              <a:t> </a:t>
            </a:r>
            <a:r>
              <a:rPr lang="en-US" sz="2400" b="1" kern="0" dirty="0" err="1">
                <a:solidFill>
                  <a:srgbClr val="002060"/>
                </a:solidFill>
                <a:cs typeface="Arial"/>
                <a:sym typeface="Arial"/>
              </a:rPr>
              <a:t>sinh</a:t>
            </a:r>
            <a:r>
              <a:rPr lang="en-US" sz="2400" b="1" kern="0" dirty="0">
                <a:solidFill>
                  <a:srgbClr val="002060"/>
                </a:solidFill>
                <a:cs typeface="Arial"/>
                <a:sym typeface="Arial"/>
              </a:rPr>
              <a:t> </a:t>
            </a:r>
            <a:r>
              <a:rPr lang="en-US" sz="2400" b="1" kern="0" dirty="0" err="1">
                <a:solidFill>
                  <a:srgbClr val="002060"/>
                </a:solidFill>
                <a:cs typeface="Arial"/>
                <a:sym typeface="Arial"/>
              </a:rPr>
              <a:t>trung</a:t>
            </a:r>
            <a:r>
              <a:rPr lang="en-US" sz="2400" b="1" kern="0" dirty="0">
                <a:solidFill>
                  <a:srgbClr val="002060"/>
                </a:solidFill>
                <a:cs typeface="Arial"/>
                <a:sym typeface="Arial"/>
              </a:rPr>
              <a:t> </a:t>
            </a:r>
            <a:r>
              <a:rPr lang="en-US" sz="2400" b="1" kern="0" dirty="0" err="1">
                <a:solidFill>
                  <a:srgbClr val="002060"/>
                </a:solidFill>
                <a:cs typeface="Arial"/>
                <a:sym typeface="Arial"/>
              </a:rPr>
              <a:t>bình</a:t>
            </a:r>
            <a:endParaRPr lang="en-US" sz="2400" dirty="0">
              <a:solidFill>
                <a:srgbClr val="002060"/>
              </a:solidFill>
            </a:endParaRPr>
          </a:p>
        </p:txBody>
      </p:sp>
      <p:pic>
        <p:nvPicPr>
          <p:cNvPr id="29" name="Picture 28">
            <a:extLst>
              <a:ext uri="{FF2B5EF4-FFF2-40B4-BE49-F238E27FC236}">
                <a16:creationId xmlns:a16="http://schemas.microsoft.com/office/drawing/2014/main" id="{8CFA2991-05E8-4DFF-AEAA-F55828A85C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flipV="1">
            <a:off x="1245790" y="472287"/>
            <a:ext cx="1252572" cy="473404"/>
          </a:xfrm>
          <a:prstGeom prst="rect">
            <a:avLst/>
          </a:prstGeom>
        </p:spPr>
      </p:pic>
      <p:sp>
        <p:nvSpPr>
          <p:cNvPr id="30" name="TextBox 29">
            <a:extLst>
              <a:ext uri="{FF2B5EF4-FFF2-40B4-BE49-F238E27FC236}">
                <a16:creationId xmlns:a16="http://schemas.microsoft.com/office/drawing/2014/main" id="{17BAD2D6-E5EE-4421-ADB7-A0885FD56889}"/>
              </a:ext>
            </a:extLst>
          </p:cNvPr>
          <p:cNvSpPr txBox="1"/>
          <p:nvPr/>
        </p:nvSpPr>
        <p:spPr>
          <a:xfrm>
            <a:off x="390916" y="337405"/>
            <a:ext cx="1252571" cy="523220"/>
          </a:xfrm>
          <a:prstGeom prst="rect">
            <a:avLst/>
          </a:prstGeom>
          <a:noFill/>
        </p:spPr>
        <p:txBody>
          <a:bodyPr wrap="square" rtlCol="0">
            <a:spAutoFit/>
          </a:bodyPr>
          <a:lstStyle/>
          <a:p>
            <a:r>
              <a:rPr lang="en-US" sz="2800" b="1">
                <a:solidFill>
                  <a:srgbClr val="FF0000"/>
                </a:solidFill>
              </a:rPr>
              <a:t>100%</a:t>
            </a:r>
          </a:p>
        </p:txBody>
      </p:sp>
    </p:spTree>
    <p:extLst>
      <p:ext uri="{BB962C8B-B14F-4D97-AF65-F5344CB8AC3E}">
        <p14:creationId xmlns:p14="http://schemas.microsoft.com/office/powerpoint/2010/main" val="7469294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10000" decel="32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barn(inVertical)">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barn(inVertical)">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barn(inVertical)">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barn(inVertical)">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animBg="1"/>
      <p:bldP spid="22" grpId="0"/>
      <p:bldP spid="23" grpId="0"/>
      <p:bldP spid="24" grpId="0"/>
      <p:bldP spid="25" grpId="0"/>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96DAC541-7B7A-43D3-8B79-37D633B846F1}">
                <asvg:svgBlip xmlns:asvg="http://schemas.microsoft.com/office/drawing/2016/SVG/main" r:embed="rId5"/>
              </a:ext>
            </a:extLst>
          </a:blip>
          <a:srcRect/>
          <a:stretch>
            <a:fillRect l="-4000" t="-3000" r="-4000" b="-5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1F9779-3758-4CF6-B2B3-0245383481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33400"/>
            <a:ext cx="8411072" cy="3886200"/>
          </a:xfrm>
          <a:prstGeom prst="rect">
            <a:avLst/>
          </a:prstGeom>
        </p:spPr>
      </p:pic>
      <p:sp>
        <p:nvSpPr>
          <p:cNvPr id="6" name="Rectangle 5">
            <a:extLst>
              <a:ext uri="{FF2B5EF4-FFF2-40B4-BE49-F238E27FC236}">
                <a16:creationId xmlns:a16="http://schemas.microsoft.com/office/drawing/2014/main" id="{C73CFA37-80C1-4138-85B9-40FFA7DD8CBF}"/>
              </a:ext>
            </a:extLst>
          </p:cNvPr>
          <p:cNvSpPr/>
          <p:nvPr/>
        </p:nvSpPr>
        <p:spPr>
          <a:xfrm>
            <a:off x="3657600" y="609600"/>
            <a:ext cx="5264151" cy="193899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ln w="0"/>
                <a:solidFill>
                  <a:srgbClr val="FF4200"/>
                </a:solidFill>
                <a:effectLst>
                  <a:outerShdw blurRad="38100" dist="19050" dir="2700000" algn="tl" rotWithShape="0">
                    <a:prstClr val="black">
                      <a:alpha val="40000"/>
                    </a:prstClr>
                  </a:outerShdw>
                </a:effectLst>
                <a:latin typeface="#9Slide05 SVNCiao Bella" pitchFamily="2" charset="0"/>
              </a:rPr>
              <a:t>Yeah! Biệt đội đã hoàn thành xuất sắc nhiệm vụ. Chúng ta cùng ăn mừng nào!</a:t>
            </a:r>
            <a:endParaRPr kumimoji="0" lang="en-US" sz="4000" b="0" i="0" u="none" strike="noStrike" kern="1200" cap="none" spc="0" normalizeH="0" baseline="0" noProof="0">
              <a:ln w="0"/>
              <a:solidFill>
                <a:srgbClr val="FF4200"/>
              </a:solidFill>
              <a:effectLst>
                <a:outerShdw blurRad="38100" dist="19050" dir="2700000" algn="tl" rotWithShape="0">
                  <a:prstClr val="black">
                    <a:alpha val="40000"/>
                  </a:prstClr>
                </a:outerShdw>
              </a:effectLst>
              <a:uLnTx/>
              <a:uFillTx/>
              <a:latin typeface="#9Slide05 SVNCiao Bella" pitchFamily="2" charset="0"/>
            </a:endParaRPr>
          </a:p>
        </p:txBody>
      </p:sp>
      <p:pic>
        <p:nvPicPr>
          <p:cNvPr id="3" name="Picture 2">
            <a:extLst>
              <a:ext uri="{FF2B5EF4-FFF2-40B4-BE49-F238E27FC236}">
                <a16:creationId xmlns:a16="http://schemas.microsoft.com/office/drawing/2014/main" id="{B8BF64EB-6A45-4A3B-BED1-01A3A9C49EC5}"/>
              </a:ext>
            </a:extLst>
          </p:cNvPr>
          <p:cNvPicPr>
            <a:picLocks noChangeAspect="1"/>
          </p:cNvPicPr>
          <p:nvPr/>
        </p:nvPicPr>
        <p:blipFill rotWithShape="1">
          <a:blip r:embed="rId7">
            <a:extLst>
              <a:ext uri="{28A0092B-C50C-407E-A947-70E740481C1C}">
                <a14:useLocalDpi xmlns:a14="http://schemas.microsoft.com/office/drawing/2010/main" val="0"/>
              </a:ext>
            </a:extLst>
          </a:blip>
          <a:srcRect t="8889" r="76250" b="40000"/>
          <a:stretch/>
        </p:blipFill>
        <p:spPr>
          <a:xfrm>
            <a:off x="6477000" y="2189747"/>
            <a:ext cx="1905000" cy="2306053"/>
          </a:xfrm>
          <a:prstGeom prst="rect">
            <a:avLst/>
          </a:prstGeom>
        </p:spPr>
      </p:pic>
      <p:pic>
        <p:nvPicPr>
          <p:cNvPr id="7" name="Picture 6">
            <a:extLst>
              <a:ext uri="{FF2B5EF4-FFF2-40B4-BE49-F238E27FC236}">
                <a16:creationId xmlns:a16="http://schemas.microsoft.com/office/drawing/2014/main" id="{9ECF1D71-C3EF-480A-A6B0-DC089F5FC414}"/>
              </a:ext>
            </a:extLst>
          </p:cNvPr>
          <p:cNvPicPr>
            <a:picLocks noChangeAspect="1"/>
          </p:cNvPicPr>
          <p:nvPr/>
        </p:nvPicPr>
        <p:blipFill rotWithShape="1">
          <a:blip r:embed="rId7">
            <a:extLst>
              <a:ext uri="{28A0092B-C50C-407E-A947-70E740481C1C}">
                <a14:useLocalDpi xmlns:a14="http://schemas.microsoft.com/office/drawing/2010/main" val="0"/>
              </a:ext>
            </a:extLst>
          </a:blip>
          <a:srcRect t="8889" r="76250" b="40000"/>
          <a:stretch/>
        </p:blipFill>
        <p:spPr>
          <a:xfrm flipH="1">
            <a:off x="4114800" y="1906739"/>
            <a:ext cx="1905000" cy="2306053"/>
          </a:xfrm>
          <a:prstGeom prst="rect">
            <a:avLst/>
          </a:prstGeom>
        </p:spPr>
      </p:pic>
      <p:pic>
        <p:nvPicPr>
          <p:cNvPr id="8" name="Picture 7">
            <a:extLst>
              <a:ext uri="{FF2B5EF4-FFF2-40B4-BE49-F238E27FC236}">
                <a16:creationId xmlns:a16="http://schemas.microsoft.com/office/drawing/2014/main" id="{D77AF57C-21A9-4D19-8F83-632E8DDDF658}"/>
              </a:ext>
            </a:extLst>
          </p:cNvPr>
          <p:cNvPicPr>
            <a:picLocks noChangeAspect="1"/>
          </p:cNvPicPr>
          <p:nvPr/>
        </p:nvPicPr>
        <p:blipFill rotWithShape="1">
          <a:blip r:embed="rId7">
            <a:extLst>
              <a:ext uri="{28A0092B-C50C-407E-A947-70E740481C1C}">
                <a14:useLocalDpi xmlns:a14="http://schemas.microsoft.com/office/drawing/2010/main" val="0"/>
              </a:ext>
            </a:extLst>
          </a:blip>
          <a:srcRect t="8889" r="76250" b="40000"/>
          <a:stretch/>
        </p:blipFill>
        <p:spPr>
          <a:xfrm flipH="1">
            <a:off x="-410072" y="3342773"/>
            <a:ext cx="1905000" cy="2306053"/>
          </a:xfrm>
          <a:prstGeom prst="rect">
            <a:avLst/>
          </a:prstGeom>
        </p:spPr>
      </p:pic>
      <p:pic>
        <p:nvPicPr>
          <p:cNvPr id="9" name="Picture 8">
            <a:extLst>
              <a:ext uri="{FF2B5EF4-FFF2-40B4-BE49-F238E27FC236}">
                <a16:creationId xmlns:a16="http://schemas.microsoft.com/office/drawing/2014/main" id="{5917EA7C-7E3B-443F-B2A7-B3ECC7857E3D}"/>
              </a:ext>
            </a:extLst>
          </p:cNvPr>
          <p:cNvPicPr>
            <a:picLocks noChangeAspect="1"/>
          </p:cNvPicPr>
          <p:nvPr/>
        </p:nvPicPr>
        <p:blipFill rotWithShape="1">
          <a:blip r:embed="rId7">
            <a:extLst>
              <a:ext uri="{28A0092B-C50C-407E-A947-70E740481C1C}">
                <a14:useLocalDpi xmlns:a14="http://schemas.microsoft.com/office/drawing/2010/main" val="0"/>
              </a:ext>
            </a:extLst>
          </a:blip>
          <a:srcRect t="8889" r="76250" b="40000"/>
          <a:stretch/>
        </p:blipFill>
        <p:spPr>
          <a:xfrm>
            <a:off x="10439400" y="4953000"/>
            <a:ext cx="1905000" cy="2306053"/>
          </a:xfrm>
          <a:prstGeom prst="rect">
            <a:avLst/>
          </a:prstGeom>
        </p:spPr>
      </p:pic>
      <p:pic>
        <p:nvPicPr>
          <p:cNvPr id="10" name="Picture 9">
            <a:extLst>
              <a:ext uri="{FF2B5EF4-FFF2-40B4-BE49-F238E27FC236}">
                <a16:creationId xmlns:a16="http://schemas.microsoft.com/office/drawing/2014/main" id="{4D20C188-8D4C-418F-B282-6DC3AAAC83E7}"/>
              </a:ext>
            </a:extLst>
          </p:cNvPr>
          <p:cNvPicPr>
            <a:picLocks noChangeAspect="1"/>
          </p:cNvPicPr>
          <p:nvPr/>
        </p:nvPicPr>
        <p:blipFill rotWithShape="1">
          <a:blip r:embed="rId7">
            <a:extLst>
              <a:ext uri="{28A0092B-C50C-407E-A947-70E740481C1C}">
                <a14:useLocalDpi xmlns:a14="http://schemas.microsoft.com/office/drawing/2010/main" val="0"/>
              </a:ext>
            </a:extLst>
          </a:blip>
          <a:srcRect t="8889" r="76250" b="40000"/>
          <a:stretch/>
        </p:blipFill>
        <p:spPr>
          <a:xfrm rot="15047078">
            <a:off x="10560051" y="-301080"/>
            <a:ext cx="1905000" cy="2306053"/>
          </a:xfrm>
          <a:prstGeom prst="rect">
            <a:avLst/>
          </a:prstGeom>
        </p:spPr>
      </p:pic>
    </p:spTree>
    <p:extLst>
      <p:ext uri="{BB962C8B-B14F-4D97-AF65-F5344CB8AC3E}">
        <p14:creationId xmlns:p14="http://schemas.microsoft.com/office/powerpoint/2010/main" val="1241681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2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2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62000">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chien thang.wav"/>
                                            </p:tgtEl>
                                          </p:cMediaNode>
                                        </p:audio>
                                      </p:subTnLst>
                                    </p:cTn>
                                  </p:par>
                                  <p:par>
                                    <p:cTn id="13" presetID="53"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53" presetClass="entr" presetSubtype="1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par>
                                    <p:cTn id="28" presetID="53" presetClass="entr" presetSubtype="16"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par>
                                    <p:cTn id="33" presetID="53" presetClass="entr" presetSubtype="16"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8" name="chien thang.wav"/>
                                            </p:tgtEl>
                                          </p:cMediaNode>
                                        </p:audio>
                                      </p:subTnLst>
                                    </p:cTn>
                                  </p:par>
                                  <p:par>
                                    <p:cTn id="13" presetID="53"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53" presetClass="entr" presetSubtype="1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par>
                                    <p:cTn id="28" presetID="53" presetClass="entr" presetSubtype="16"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par>
                                    <p:cTn id="33" presetID="53" presetClass="entr" presetSubtype="16"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F351B4-2DEB-497A-8F01-0E5F4259C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344400" cy="6858000"/>
          </a:xfrm>
          <a:prstGeom prst="rect">
            <a:avLst/>
          </a:prstGeom>
        </p:spPr>
      </p:pic>
      <p:grpSp>
        <p:nvGrpSpPr>
          <p:cNvPr id="11" name="Group 10">
            <a:extLst>
              <a:ext uri="{FF2B5EF4-FFF2-40B4-BE49-F238E27FC236}">
                <a16:creationId xmlns:a16="http://schemas.microsoft.com/office/drawing/2014/main" id="{821B9C10-55A0-405B-9600-AF0F72B3D6C5}"/>
              </a:ext>
            </a:extLst>
          </p:cNvPr>
          <p:cNvGrpSpPr/>
          <p:nvPr/>
        </p:nvGrpSpPr>
        <p:grpSpPr>
          <a:xfrm>
            <a:off x="6096000" y="2351"/>
            <a:ext cx="7394454" cy="3124200"/>
            <a:chOff x="6096000" y="2351"/>
            <a:chExt cx="7394454" cy="3124200"/>
          </a:xfrm>
        </p:grpSpPr>
        <p:pic>
          <p:nvPicPr>
            <p:cNvPr id="9" name="Picture 8">
              <a:extLst>
                <a:ext uri="{FF2B5EF4-FFF2-40B4-BE49-F238E27FC236}">
                  <a16:creationId xmlns:a16="http://schemas.microsoft.com/office/drawing/2014/main" id="{D62067AA-DEDA-4873-B1DD-D6883B99DA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351"/>
              <a:ext cx="7394454" cy="3124200"/>
            </a:xfrm>
            <a:prstGeom prst="rect">
              <a:avLst/>
            </a:prstGeom>
          </p:spPr>
        </p:pic>
        <p:sp>
          <p:nvSpPr>
            <p:cNvPr id="10" name="TextBox 9">
              <a:extLst>
                <a:ext uri="{FF2B5EF4-FFF2-40B4-BE49-F238E27FC236}">
                  <a16:creationId xmlns:a16="http://schemas.microsoft.com/office/drawing/2014/main" id="{25C7A7F5-612A-4608-9483-709613BB3680}"/>
                </a:ext>
              </a:extLst>
            </p:cNvPr>
            <p:cNvSpPr txBox="1"/>
            <p:nvPr/>
          </p:nvSpPr>
          <p:spPr>
            <a:xfrm>
              <a:off x="8244982" y="762000"/>
              <a:ext cx="3124200" cy="2062103"/>
            </a:xfrm>
            <a:prstGeom prst="rect">
              <a:avLst/>
            </a:prstGeom>
            <a:noFill/>
          </p:spPr>
          <p:txBody>
            <a:bodyPr wrap="square" rtlCol="0">
              <a:spAutoFit/>
            </a:bodyPr>
            <a:lstStyle/>
            <a:p>
              <a:pPr algn="ctr"/>
              <a:r>
                <a:rPr lang="en-US" sz="3200" b="1">
                  <a:solidFill>
                    <a:srgbClr val="FF4200"/>
                  </a:solidFill>
                  <a:latin typeface="#9Slide05 Beautiful Caps" panose="02040603050506020204" pitchFamily="18" charset="0"/>
                </a:rPr>
                <a:t>Mình phải quyết tâm đạt kết quả tốt trong cuối năm học này!</a:t>
              </a:r>
            </a:p>
          </p:txBody>
        </p:sp>
      </p:grpSp>
      <p:pic>
        <p:nvPicPr>
          <p:cNvPr id="14" name="Picture 13">
            <a:extLst>
              <a:ext uri="{FF2B5EF4-FFF2-40B4-BE49-F238E27FC236}">
                <a16:creationId xmlns:a16="http://schemas.microsoft.com/office/drawing/2014/main" id="{3610F64B-A8C8-443A-AC9E-E5B5D31070C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014" b="25366" l="57659" r="70932">
                        <a14:foregroundMark x1="60795" y1="8665" x2="63205" y2="15697"/>
                        <a14:foregroundMark x1="63205" y1="15697" x2="63409" y2="17036"/>
                        <a14:foregroundMark x1="59091" y1="9711" x2="59727" y2="20050"/>
                        <a14:foregroundMark x1="59727" y1="20050" x2="64614" y2="25408"/>
                        <a14:foregroundMark x1="64614" y1="25408" x2="69568" y2="23022"/>
                        <a14:foregroundMark x1="69568" y1="23022" x2="69364" y2="12767"/>
                        <a14:foregroundMark x1="69364" y1="12767" x2="69205" y2="12223"/>
                        <a14:foregroundMark x1="61932" y1="14525" x2="64091" y2="16827"/>
                        <a14:foregroundMark x1="61250" y1="11804" x2="66727" y2="19548"/>
                        <a14:foregroundMark x1="66727" y1="19548" x2="63205" y2="12683"/>
                        <a14:foregroundMark x1="63205" y1="12683" x2="60227" y2="13897"/>
                        <a14:foregroundMark x1="60795" y1="12641" x2="65591" y2="19757"/>
                        <a14:foregroundMark x1="65591" y1="19757" x2="62886" y2="11846"/>
                        <a14:foregroundMark x1="62886" y1="11846" x2="61591" y2="12013"/>
                        <a14:foregroundMark x1="60682" y1="12641" x2="63614" y2="19548"/>
                        <a14:foregroundMark x1="63614" y1="19548" x2="68636" y2="17455"/>
                        <a14:foregroundMark x1="68636" y1="17455" x2="60614" y2="12306"/>
                        <a14:foregroundMark x1="60614" y1="12306" x2="60000" y2="12851"/>
                        <a14:foregroundMark x1="67159" y1="14316" x2="67955" y2="19548"/>
                        <a14:foregroundMark x1="68523" y1="13478" x2="57659" y2="13981"/>
                        <a14:foregroundMark x1="57659" y1="13981" x2="58068" y2="13478"/>
                        <a14:foregroundMark x1="60682" y1="12851" x2="61477" y2="11386"/>
                        <a14:foregroundMark x1="60568" y1="12432" x2="64318" y2="20762"/>
                        <a14:foregroundMark x1="64318" y1="20762" x2="60523" y2="13269"/>
                        <a14:foregroundMark x1="60523" y1="13269" x2="60114" y2="13269"/>
                        <a14:foregroundMark x1="60682" y1="14316" x2="61023" y2="13060"/>
                        <a14:foregroundMark x1="65455" y1="10967" x2="65455" y2="18418"/>
                        <a14:foregroundMark x1="65455" y1="18418" x2="65000" y2="13269"/>
                        <a14:foregroundMark x1="59545" y1="13060" x2="62591" y2="19464"/>
                        <a14:foregroundMark x1="62591" y1="19464" x2="59545" y2="13688"/>
                        <a14:foregroundMark x1="59545" y1="13688" x2="59318" y2="13688"/>
                        <a14:foregroundMark x1="60227" y1="13478" x2="65000" y2="19339"/>
                        <a14:foregroundMark x1="65000" y1="19339" x2="66591" y2="14525"/>
                        <a14:foregroundMark x1="65909" y1="10548" x2="66250" y2="11595"/>
                        <a14:foregroundMark x1="65114" y1="11595" x2="67409" y2="21180"/>
                        <a14:foregroundMark x1="67409" y1="21180" x2="67250" y2="12725"/>
                        <a14:foregroundMark x1="67250" y1="12725" x2="64432" y2="10758"/>
                        <a14:foregroundMark x1="64659" y1="10130" x2="64432" y2="10548"/>
                      </a14:backgroundRemoval>
                    </a14:imgEffect>
                  </a14:imgLayer>
                </a14:imgProps>
              </a:ext>
              <a:ext uri="{28A0092B-C50C-407E-A947-70E740481C1C}">
                <a14:useLocalDpi xmlns:a14="http://schemas.microsoft.com/office/drawing/2010/main" val="0"/>
              </a:ext>
            </a:extLst>
          </a:blip>
          <a:srcRect l="56875" t="507" r="27500" b="74171"/>
          <a:stretch/>
        </p:blipFill>
        <p:spPr>
          <a:xfrm>
            <a:off x="304800" y="650602"/>
            <a:ext cx="2438400" cy="2145792"/>
          </a:xfrm>
          <a:prstGeom prst="rect">
            <a:avLst/>
          </a:prstGeom>
        </p:spPr>
      </p:pic>
      <p:grpSp>
        <p:nvGrpSpPr>
          <p:cNvPr id="15" name="Group 14">
            <a:extLst>
              <a:ext uri="{FF2B5EF4-FFF2-40B4-BE49-F238E27FC236}">
                <a16:creationId xmlns:a16="http://schemas.microsoft.com/office/drawing/2014/main" id="{A623CF1F-6D36-417A-956B-A22366D0A8CC}"/>
              </a:ext>
            </a:extLst>
          </p:cNvPr>
          <p:cNvGrpSpPr/>
          <p:nvPr/>
        </p:nvGrpSpPr>
        <p:grpSpPr>
          <a:xfrm>
            <a:off x="1769564" y="228842"/>
            <a:ext cx="4326436" cy="1828558"/>
            <a:chOff x="6980400" y="531290"/>
            <a:chExt cx="3702218" cy="1564209"/>
          </a:xfrm>
        </p:grpSpPr>
        <p:pic>
          <p:nvPicPr>
            <p:cNvPr id="16" name="Picture 15">
              <a:extLst>
                <a:ext uri="{FF2B5EF4-FFF2-40B4-BE49-F238E27FC236}">
                  <a16:creationId xmlns:a16="http://schemas.microsoft.com/office/drawing/2014/main" id="{17B13B54-CB80-4FAD-B8EB-CDA122CF9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0400" y="531290"/>
              <a:ext cx="3702218" cy="1564209"/>
            </a:xfrm>
            <a:prstGeom prst="rect">
              <a:avLst/>
            </a:prstGeom>
          </p:spPr>
        </p:pic>
        <p:sp>
          <p:nvSpPr>
            <p:cNvPr id="17" name="TextBox 16">
              <a:extLst>
                <a:ext uri="{FF2B5EF4-FFF2-40B4-BE49-F238E27FC236}">
                  <a16:creationId xmlns:a16="http://schemas.microsoft.com/office/drawing/2014/main" id="{6EA1AEE5-41F2-4AA8-BD64-819B44ABEEE2}"/>
                </a:ext>
              </a:extLst>
            </p:cNvPr>
            <p:cNvSpPr txBox="1"/>
            <p:nvPr/>
          </p:nvSpPr>
          <p:spPr>
            <a:xfrm>
              <a:off x="8009693" y="892077"/>
              <a:ext cx="1915800" cy="1200329"/>
            </a:xfrm>
            <a:prstGeom prst="rect">
              <a:avLst/>
            </a:prstGeom>
            <a:noFill/>
          </p:spPr>
          <p:txBody>
            <a:bodyPr wrap="square" rtlCol="0">
              <a:spAutoFit/>
            </a:bodyPr>
            <a:lstStyle/>
            <a:p>
              <a:pPr algn="ctr"/>
              <a:r>
                <a:rPr lang="en-US" sz="3600" b="1">
                  <a:solidFill>
                    <a:srgbClr val="FF4200"/>
                  </a:solidFill>
                  <a:latin typeface="#9Slide05 Beautiful Caps" panose="02040603050506020204" pitchFamily="18" charset="0"/>
                </a:rPr>
                <a:t>Cậu chủ ơi, cố lên!</a:t>
              </a:r>
            </a:p>
          </p:txBody>
        </p:sp>
      </p:grpSp>
    </p:spTree>
    <p:extLst>
      <p:ext uri="{BB962C8B-B14F-4D97-AF65-F5344CB8AC3E}">
        <p14:creationId xmlns:p14="http://schemas.microsoft.com/office/powerpoint/2010/main" val="32202261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mixkit-fantasy-game-success-notification-270.wav"/>
                                        </p:tgtEl>
                                      </p:cMediaNode>
                                    </p:audio>
                                  </p:subTnLst>
                                </p:cTn>
                              </p:par>
                            </p:childTnLst>
                          </p:cTn>
                        </p:par>
                        <p:par>
                          <p:cTn id="8" fill="hold">
                            <p:stCondLst>
                              <p:cond delay="500"/>
                            </p:stCondLst>
                            <p:childTnLst>
                              <p:par>
                                <p:cTn id="9" presetID="32" presetClass="emph" presetSubtype="0" repeatCount="5000" fill="hold" nodeType="afterEffect">
                                  <p:stCondLst>
                                    <p:cond delay="0"/>
                                  </p:stCondLst>
                                  <p:childTnLst>
                                    <p:animRot by="120000">
                                      <p:cBhvr>
                                        <p:cTn id="10" dur="50" fill="hold">
                                          <p:stCondLst>
                                            <p:cond delay="0"/>
                                          </p:stCondLst>
                                        </p:cTn>
                                        <p:tgtEl>
                                          <p:spTgt spid="14"/>
                                        </p:tgtEl>
                                        <p:attrNameLst>
                                          <p:attrName>r</p:attrName>
                                        </p:attrNameLst>
                                      </p:cBhvr>
                                    </p:animRot>
                                    <p:animRot by="-240000">
                                      <p:cBhvr>
                                        <p:cTn id="11" dur="100" fill="hold">
                                          <p:stCondLst>
                                            <p:cond delay="100"/>
                                          </p:stCondLst>
                                        </p:cTn>
                                        <p:tgtEl>
                                          <p:spTgt spid="14"/>
                                        </p:tgtEl>
                                        <p:attrNameLst>
                                          <p:attrName>r</p:attrName>
                                        </p:attrNameLst>
                                      </p:cBhvr>
                                    </p:animRot>
                                    <p:animRot by="240000">
                                      <p:cBhvr>
                                        <p:cTn id="12" dur="100" fill="hold">
                                          <p:stCondLst>
                                            <p:cond delay="200"/>
                                          </p:stCondLst>
                                        </p:cTn>
                                        <p:tgtEl>
                                          <p:spTgt spid="14"/>
                                        </p:tgtEl>
                                        <p:attrNameLst>
                                          <p:attrName>r</p:attrName>
                                        </p:attrNameLst>
                                      </p:cBhvr>
                                    </p:animRot>
                                    <p:animRot by="-240000">
                                      <p:cBhvr>
                                        <p:cTn id="13" dur="100" fill="hold">
                                          <p:stCondLst>
                                            <p:cond delay="300"/>
                                          </p:stCondLst>
                                        </p:cTn>
                                        <p:tgtEl>
                                          <p:spTgt spid="14"/>
                                        </p:tgtEl>
                                        <p:attrNameLst>
                                          <p:attrName>r</p:attrName>
                                        </p:attrNameLst>
                                      </p:cBhvr>
                                    </p:animRot>
                                    <p:animRot by="120000">
                                      <p:cBhvr>
                                        <p:cTn id="14" dur="100" fill="hold">
                                          <p:stCondLst>
                                            <p:cond delay="400"/>
                                          </p:stCondLst>
                                        </p:cTn>
                                        <p:tgtEl>
                                          <p:spTgt spid="14"/>
                                        </p:tgtEl>
                                        <p:attrNameLst>
                                          <p:attrName>r</p:attrName>
                                        </p:attrNameLst>
                                      </p:cBhvr>
                                    </p:animRot>
                                  </p:childTnLst>
                                </p:cTn>
                              </p:par>
                              <p:par>
                                <p:cTn id="15" presetID="22" presetClass="entr" presetSubtype="4"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3"/>
        <p:cNvGrpSpPr/>
        <p:nvPr/>
      </p:nvGrpSpPr>
      <p:grpSpPr>
        <a:xfrm>
          <a:off x="0" y="0"/>
          <a:ext cx="0" cy="0"/>
          <a:chOff x="0" y="0"/>
          <a:chExt cx="0" cy="0"/>
        </a:xfrm>
      </p:grpSpPr>
      <p:pic>
        <p:nvPicPr>
          <p:cNvPr id="9" name="Picture 8">
            <a:extLst>
              <a:ext uri="{FF2B5EF4-FFF2-40B4-BE49-F238E27FC236}">
                <a16:creationId xmlns:a16="http://schemas.microsoft.com/office/drawing/2014/main" id="{38AC51E0-1E8B-4407-983F-2D0754C048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0" y="381000"/>
            <a:ext cx="3810000" cy="1066800"/>
          </a:xfrm>
          <a:prstGeom prst="rect">
            <a:avLst/>
          </a:prstGeom>
        </p:spPr>
      </p:pic>
      <p:sp>
        <p:nvSpPr>
          <p:cNvPr id="93" name="Google Shape;1253;p36">
            <a:extLst>
              <a:ext uri="{FF2B5EF4-FFF2-40B4-BE49-F238E27FC236}">
                <a16:creationId xmlns:a16="http://schemas.microsoft.com/office/drawing/2014/main" id="{6F09707F-707C-4E2A-943E-548EF5D73206}"/>
              </a:ext>
            </a:extLst>
          </p:cNvPr>
          <p:cNvSpPr txBox="1">
            <a:spLocks noGrp="1"/>
          </p:cNvSpPr>
          <p:nvPr>
            <p:ph type="subTitle" idx="1"/>
          </p:nvPr>
        </p:nvSpPr>
        <p:spPr>
          <a:xfrm>
            <a:off x="4648200" y="415636"/>
            <a:ext cx="2895600" cy="653600"/>
          </a:xfrm>
          <a:prstGeom prst="rect">
            <a:avLst/>
          </a:prstGeom>
        </p:spPr>
        <p:txBody>
          <a:bodyPr spcFirstLastPara="1" wrap="square" lIns="121900" tIns="121900" rIns="121900" bIns="121900" anchor="ctr" anchorCtr="0">
            <a:noAutofit/>
          </a:bodyPr>
          <a:lstStyle/>
          <a:p>
            <a:pPr marL="0" indent="0" algn="ctr"/>
            <a:r>
              <a:rPr lang="en" sz="4800" i="1">
                <a:ln w="6350">
                  <a:solidFill>
                    <a:schemeClr val="accent2">
                      <a:lumMod val="50000"/>
                    </a:schemeClr>
                  </a:solidFill>
                </a:ln>
                <a:solidFill>
                  <a:schemeClr val="accent2">
                    <a:lumMod val="75000"/>
                  </a:schemeClr>
                </a:solidFill>
                <a:latin typeface="#9Slide04 SFU Garamond Bold" panose="00000700000000000000" pitchFamily="2" charset="0"/>
              </a:rPr>
              <a:t>Mục tiêu</a:t>
            </a:r>
            <a:endParaRPr sz="4800" i="1">
              <a:ln w="6350">
                <a:solidFill>
                  <a:schemeClr val="accent2">
                    <a:lumMod val="50000"/>
                  </a:schemeClr>
                </a:solidFill>
              </a:ln>
              <a:solidFill>
                <a:schemeClr val="accent2">
                  <a:lumMod val="75000"/>
                </a:schemeClr>
              </a:solidFill>
              <a:latin typeface="#9Slide04 SFU Garamond Bold" panose="00000700000000000000" pitchFamily="2" charset="0"/>
            </a:endParaRPr>
          </a:p>
        </p:txBody>
      </p:sp>
      <p:grpSp>
        <p:nvGrpSpPr>
          <p:cNvPr id="11" name="Group 10">
            <a:extLst>
              <a:ext uri="{FF2B5EF4-FFF2-40B4-BE49-F238E27FC236}">
                <a16:creationId xmlns:a16="http://schemas.microsoft.com/office/drawing/2014/main" id="{CDE839D3-BC93-4362-9A53-9CEFA5B1C390}"/>
              </a:ext>
            </a:extLst>
          </p:cNvPr>
          <p:cNvGrpSpPr/>
          <p:nvPr/>
        </p:nvGrpSpPr>
        <p:grpSpPr>
          <a:xfrm>
            <a:off x="1371600" y="1828800"/>
            <a:ext cx="10175614" cy="1447800"/>
            <a:chOff x="1371600" y="1828800"/>
            <a:chExt cx="10175614" cy="1447800"/>
          </a:xfrm>
        </p:grpSpPr>
        <p:sp>
          <p:nvSpPr>
            <p:cNvPr id="94" name="Google Shape;1251;p36">
              <a:extLst>
                <a:ext uri="{FF2B5EF4-FFF2-40B4-BE49-F238E27FC236}">
                  <a16:creationId xmlns:a16="http://schemas.microsoft.com/office/drawing/2014/main" id="{3DC121DF-7035-4731-BADA-B8FFF071D895}"/>
                </a:ext>
              </a:extLst>
            </p:cNvPr>
            <p:cNvSpPr/>
            <p:nvPr/>
          </p:nvSpPr>
          <p:spPr>
            <a:xfrm>
              <a:off x="1371600" y="1828800"/>
              <a:ext cx="9857600" cy="1447800"/>
            </a:xfrm>
            <a:prstGeom prst="roundRect">
              <a:avLst>
                <a:gd name="adj" fmla="val 36046"/>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TextBox 9">
              <a:extLst>
                <a:ext uri="{FF2B5EF4-FFF2-40B4-BE49-F238E27FC236}">
                  <a16:creationId xmlns:a16="http://schemas.microsoft.com/office/drawing/2014/main" id="{1A008E17-9B8D-45AD-99A7-AAF39098A754}"/>
                </a:ext>
              </a:extLst>
            </p:cNvPr>
            <p:cNvSpPr txBox="1"/>
            <p:nvPr/>
          </p:nvSpPr>
          <p:spPr>
            <a:xfrm>
              <a:off x="2174614" y="2260714"/>
              <a:ext cx="93726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363535"/>
                  </a:solidFill>
                  <a:effectLst/>
                  <a:uLnTx/>
                  <a:uFillTx/>
                  <a:latin typeface="Arial"/>
                  <a:ea typeface="+mn-ea"/>
                  <a:cs typeface="+mn-cs"/>
                </a:rPr>
                <a:t>Xác</a:t>
              </a:r>
              <a:r>
                <a:rPr kumimoji="0" lang="en-US" sz="4000" b="0" i="0" u="none" strike="noStrike" kern="1200" cap="none" spc="0" normalizeH="0" baseline="0" noProof="0" dirty="0">
                  <a:ln>
                    <a:noFill/>
                  </a:ln>
                  <a:solidFill>
                    <a:srgbClr val="363535"/>
                  </a:solidFill>
                  <a:effectLst/>
                  <a:uLnTx/>
                  <a:uFillTx/>
                  <a:latin typeface="Arial"/>
                  <a:ea typeface="+mn-ea"/>
                  <a:cs typeface="+mn-cs"/>
                </a:rPr>
                <a:t> </a:t>
              </a:r>
              <a:r>
                <a:rPr kumimoji="0" lang="en-US" sz="4000" b="0" i="0" u="none" strike="noStrike" kern="1200" cap="none" spc="0" normalizeH="0" baseline="0" noProof="0" dirty="0" err="1">
                  <a:ln>
                    <a:noFill/>
                  </a:ln>
                  <a:solidFill>
                    <a:srgbClr val="363535"/>
                  </a:solidFill>
                  <a:effectLst/>
                  <a:uLnTx/>
                  <a:uFillTx/>
                  <a:latin typeface="Arial"/>
                  <a:ea typeface="+mn-ea"/>
                  <a:cs typeface="+mn-cs"/>
                </a:rPr>
                <a:t>định</a:t>
              </a:r>
              <a:r>
                <a:rPr kumimoji="0" lang="en-US" sz="4000" b="0" i="0" u="none" strike="noStrike" kern="1200" cap="none" spc="0" normalizeH="0" baseline="0" noProof="0" dirty="0">
                  <a:ln>
                    <a:noFill/>
                  </a:ln>
                  <a:solidFill>
                    <a:srgbClr val="363535"/>
                  </a:solidFill>
                  <a:effectLst/>
                  <a:uLnTx/>
                  <a:uFillTx/>
                  <a:latin typeface="Arial"/>
                  <a:ea typeface="+mn-ea"/>
                  <a:cs typeface="+mn-cs"/>
                </a:rPr>
                <a:t> </a:t>
              </a:r>
              <a:r>
                <a:rPr kumimoji="0" lang="en-US" sz="4000" b="0" i="0" u="none" strike="noStrike" kern="1200" cap="none" spc="0" normalizeH="0" baseline="0" noProof="0" dirty="0" err="1">
                  <a:ln>
                    <a:noFill/>
                  </a:ln>
                  <a:solidFill>
                    <a:srgbClr val="363535"/>
                  </a:solidFill>
                  <a:effectLst/>
                  <a:uLnTx/>
                  <a:uFillTx/>
                  <a:latin typeface="Arial"/>
                  <a:ea typeface="+mn-ea"/>
                  <a:cs typeface="+mn-cs"/>
                </a:rPr>
                <a:t>đúng</a:t>
              </a:r>
              <a:r>
                <a:rPr kumimoji="0" lang="en-US" sz="4000" b="0" i="0" u="none" strike="noStrike" kern="1200" cap="none" spc="0" normalizeH="0" baseline="0" noProof="0" dirty="0">
                  <a:ln>
                    <a:noFill/>
                  </a:ln>
                  <a:solidFill>
                    <a:srgbClr val="363535"/>
                  </a:solidFill>
                  <a:effectLst/>
                  <a:uLnTx/>
                  <a:uFillTx/>
                  <a:latin typeface="Arial"/>
                  <a:ea typeface="+mn-ea"/>
                  <a:cs typeface="+mn-cs"/>
                </a:rPr>
                <a:t> </a:t>
              </a:r>
              <a:r>
                <a:rPr kumimoji="0" lang="en-US" sz="4000" b="0" i="0" u="none" strike="noStrike" kern="1200" cap="none" spc="0" normalizeH="0" baseline="0" noProof="0" dirty="0" err="1">
                  <a:ln>
                    <a:noFill/>
                  </a:ln>
                  <a:solidFill>
                    <a:srgbClr val="363535"/>
                  </a:solidFill>
                  <a:effectLst/>
                  <a:uLnTx/>
                  <a:uFillTx/>
                  <a:latin typeface="Arial"/>
                  <a:ea typeface="+mn-ea"/>
                  <a:cs typeface="+mn-cs"/>
                </a:rPr>
                <a:t>các</a:t>
              </a:r>
              <a:r>
                <a:rPr kumimoji="0" lang="en-US" sz="4000" b="0" i="0" u="none" strike="noStrike" kern="1200" cap="none" spc="0" normalizeH="0" baseline="0" noProof="0" dirty="0">
                  <a:ln>
                    <a:noFill/>
                  </a:ln>
                  <a:solidFill>
                    <a:srgbClr val="363535"/>
                  </a:solidFill>
                  <a:effectLst/>
                  <a:uLnTx/>
                  <a:uFillTx/>
                  <a:latin typeface="Arial"/>
                  <a:ea typeface="+mn-ea"/>
                  <a:cs typeface="+mn-cs"/>
                </a:rPr>
                <a:t> </a:t>
              </a:r>
              <a:r>
                <a:rPr kumimoji="0" lang="en-US" sz="4000" b="0" i="0" u="none" strike="noStrike" kern="1200" cap="none" spc="0" normalizeH="0" baseline="0" noProof="0" dirty="0" err="1">
                  <a:ln>
                    <a:noFill/>
                  </a:ln>
                  <a:solidFill>
                    <a:srgbClr val="363535"/>
                  </a:solidFill>
                  <a:effectLst/>
                  <a:uLnTx/>
                  <a:uFillTx/>
                  <a:latin typeface="Arial"/>
                  <a:ea typeface="+mn-ea"/>
                  <a:cs typeface="+mn-cs"/>
                </a:rPr>
                <a:t>dạng</a:t>
              </a:r>
              <a:r>
                <a:rPr kumimoji="0" lang="en-US" sz="4000" b="0" i="0" u="none" strike="noStrike" kern="1200" cap="none" spc="0" normalizeH="0" baseline="0" noProof="0" dirty="0">
                  <a:ln>
                    <a:noFill/>
                  </a:ln>
                  <a:solidFill>
                    <a:srgbClr val="363535"/>
                  </a:solidFill>
                  <a:effectLst/>
                  <a:uLnTx/>
                  <a:uFillTx/>
                  <a:latin typeface="Arial"/>
                  <a:ea typeface="+mn-ea"/>
                  <a:cs typeface="+mn-cs"/>
                </a:rPr>
                <a:t> </a:t>
              </a:r>
              <a:r>
                <a:rPr kumimoji="0" lang="en-US" sz="4000" b="0" i="0" u="none" strike="noStrike" kern="1200" cap="none" spc="0" normalizeH="0" baseline="0" noProof="0" dirty="0" err="1">
                  <a:ln>
                    <a:noFill/>
                  </a:ln>
                  <a:solidFill>
                    <a:srgbClr val="363535"/>
                  </a:solidFill>
                  <a:effectLst/>
                  <a:uLnTx/>
                  <a:uFillTx/>
                  <a:latin typeface="Arial"/>
                  <a:ea typeface="+mn-ea"/>
                  <a:cs typeface="+mn-cs"/>
                </a:rPr>
                <a:t>toán</a:t>
              </a:r>
              <a:r>
                <a:rPr kumimoji="0" lang="en-US" sz="4000" b="0" i="0" u="none" strike="noStrike" kern="1200" cap="none" spc="0" normalizeH="0" baseline="0" noProof="0" dirty="0">
                  <a:ln>
                    <a:noFill/>
                  </a:ln>
                  <a:solidFill>
                    <a:srgbClr val="363535"/>
                  </a:solidFill>
                  <a:effectLst/>
                  <a:uLnTx/>
                  <a:uFillTx/>
                  <a:latin typeface="Arial"/>
                  <a:ea typeface="+mn-ea"/>
                  <a:cs typeface="+mn-cs"/>
                </a:rPr>
                <a:t> </a:t>
              </a:r>
              <a:r>
                <a:rPr lang="en-US" sz="4000" dirty="0" err="1">
                  <a:solidFill>
                    <a:srgbClr val="363535"/>
                  </a:solidFill>
                  <a:latin typeface="Arial"/>
                </a:rPr>
                <a:t>đã</a:t>
              </a:r>
              <a:r>
                <a:rPr lang="en-US" sz="4000" dirty="0">
                  <a:solidFill>
                    <a:srgbClr val="363535"/>
                  </a:solidFill>
                  <a:latin typeface="Arial"/>
                </a:rPr>
                <a:t> </a:t>
              </a:r>
              <a:r>
                <a:rPr lang="en-US" sz="4000" dirty="0" err="1">
                  <a:solidFill>
                    <a:srgbClr val="363535"/>
                  </a:solidFill>
                  <a:latin typeface="Arial"/>
                </a:rPr>
                <a:t>học</a:t>
              </a:r>
              <a:r>
                <a:rPr kumimoji="0" lang="en-US" sz="4000" b="0" i="0" u="none" strike="noStrike" kern="1200" cap="none" spc="0" normalizeH="0" baseline="0" noProof="0" dirty="0">
                  <a:ln>
                    <a:noFill/>
                  </a:ln>
                  <a:solidFill>
                    <a:srgbClr val="363535"/>
                  </a:solidFill>
                  <a:effectLst/>
                  <a:uLnTx/>
                  <a:uFillTx/>
                  <a:latin typeface="Arial"/>
                  <a:ea typeface="+mn-ea"/>
                  <a:cs typeface="+mn-cs"/>
                </a:rPr>
                <a:t>.</a:t>
              </a:r>
            </a:p>
          </p:txBody>
        </p:sp>
      </p:grpSp>
      <p:grpSp>
        <p:nvGrpSpPr>
          <p:cNvPr id="119" name="Group 118">
            <a:extLst>
              <a:ext uri="{FF2B5EF4-FFF2-40B4-BE49-F238E27FC236}">
                <a16:creationId xmlns:a16="http://schemas.microsoft.com/office/drawing/2014/main" id="{A602A159-D595-4783-A1CC-20557D613009}"/>
              </a:ext>
            </a:extLst>
          </p:cNvPr>
          <p:cNvGrpSpPr/>
          <p:nvPr/>
        </p:nvGrpSpPr>
        <p:grpSpPr>
          <a:xfrm>
            <a:off x="1393700" y="4038600"/>
            <a:ext cx="10175614" cy="1447800"/>
            <a:chOff x="1371600" y="1828800"/>
            <a:chExt cx="10175614" cy="1447800"/>
          </a:xfrm>
        </p:grpSpPr>
        <p:sp>
          <p:nvSpPr>
            <p:cNvPr id="120" name="Google Shape;1251;p36">
              <a:extLst>
                <a:ext uri="{FF2B5EF4-FFF2-40B4-BE49-F238E27FC236}">
                  <a16:creationId xmlns:a16="http://schemas.microsoft.com/office/drawing/2014/main" id="{64727950-A872-4AF1-8221-87C888FC680E}"/>
                </a:ext>
              </a:extLst>
            </p:cNvPr>
            <p:cNvSpPr/>
            <p:nvPr/>
          </p:nvSpPr>
          <p:spPr>
            <a:xfrm>
              <a:off x="1371600" y="1828800"/>
              <a:ext cx="9857600" cy="1447800"/>
            </a:xfrm>
            <a:prstGeom prst="roundRect">
              <a:avLst>
                <a:gd name="adj" fmla="val 36046"/>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TextBox 120">
              <a:extLst>
                <a:ext uri="{FF2B5EF4-FFF2-40B4-BE49-F238E27FC236}">
                  <a16:creationId xmlns:a16="http://schemas.microsoft.com/office/drawing/2014/main" id="{235C95D2-4D30-4C53-B8F3-A0280650E293}"/>
                </a:ext>
              </a:extLst>
            </p:cNvPr>
            <p:cNvSpPr txBox="1"/>
            <p:nvPr/>
          </p:nvSpPr>
          <p:spPr>
            <a:xfrm>
              <a:off x="2174614" y="2260714"/>
              <a:ext cx="9372600" cy="707886"/>
            </a:xfrm>
            <a:prstGeom prst="rect">
              <a:avLst/>
            </a:prstGeom>
            <a:noFill/>
          </p:spPr>
          <p:txBody>
            <a:bodyPr wrap="square" rtlCol="0">
              <a:spAutoFit/>
            </a:bodyPr>
            <a:lstStyle/>
            <a:p>
              <a:pPr algn="ctr"/>
              <a:r>
                <a:rPr lang="en-US" sz="4000" dirty="0" err="1"/>
                <a:t>Củng</a:t>
              </a:r>
              <a:r>
                <a:rPr lang="en-US" sz="4000" dirty="0"/>
                <a:t> </a:t>
              </a:r>
              <a:r>
                <a:rPr lang="en-US" sz="4000" dirty="0" err="1"/>
                <a:t>cố</a:t>
              </a:r>
              <a:r>
                <a:rPr lang="en-US" sz="4000" dirty="0"/>
                <a:t> </a:t>
              </a:r>
              <a:r>
                <a:rPr lang="en-US" sz="4000" dirty="0" err="1"/>
                <a:t>kĩ</a:t>
              </a:r>
              <a:r>
                <a:rPr lang="en-US" sz="4000" dirty="0"/>
                <a:t> </a:t>
              </a:r>
              <a:r>
                <a:rPr lang="en-US" sz="4000" dirty="0" err="1"/>
                <a:t>năng</a:t>
              </a:r>
              <a:r>
                <a:rPr lang="en-US" sz="4000" dirty="0"/>
                <a:t> </a:t>
              </a:r>
              <a:r>
                <a:rPr lang="en-US" sz="4000" dirty="0" err="1"/>
                <a:t>tính</a:t>
              </a:r>
              <a:r>
                <a:rPr lang="en-US" sz="4000" dirty="0"/>
                <a:t> </a:t>
              </a:r>
              <a:r>
                <a:rPr lang="en-US" sz="4000" dirty="0" err="1"/>
                <a:t>toán</a:t>
              </a:r>
              <a:r>
                <a:rPr lang="en-US" sz="4000" dirty="0"/>
                <a:t>.</a:t>
              </a:r>
            </a:p>
          </p:txBody>
        </p:sp>
      </p:grpSp>
      <p:grpSp>
        <p:nvGrpSpPr>
          <p:cNvPr id="52" name="Google Shape;3678;p65">
            <a:extLst>
              <a:ext uri="{FF2B5EF4-FFF2-40B4-BE49-F238E27FC236}">
                <a16:creationId xmlns:a16="http://schemas.microsoft.com/office/drawing/2014/main" id="{ADE55B7E-1E8D-417F-A2CB-DC51B7E2CCF2}"/>
              </a:ext>
            </a:extLst>
          </p:cNvPr>
          <p:cNvGrpSpPr/>
          <p:nvPr/>
        </p:nvGrpSpPr>
        <p:grpSpPr>
          <a:xfrm>
            <a:off x="562958" y="1772605"/>
            <a:ext cx="1661483" cy="1447799"/>
            <a:chOff x="5768686" y="2768896"/>
            <a:chExt cx="471565" cy="450195"/>
          </a:xfrm>
        </p:grpSpPr>
        <p:sp>
          <p:nvSpPr>
            <p:cNvPr id="53" name="Google Shape;3679;p65">
              <a:extLst>
                <a:ext uri="{FF2B5EF4-FFF2-40B4-BE49-F238E27FC236}">
                  <a16:creationId xmlns:a16="http://schemas.microsoft.com/office/drawing/2014/main" id="{CED903D0-FE86-4CC1-B072-3F7FBDB38104}"/>
                </a:ext>
              </a:extLst>
            </p:cNvPr>
            <p:cNvSpPr/>
            <p:nvPr/>
          </p:nvSpPr>
          <p:spPr>
            <a:xfrm>
              <a:off x="5768686" y="2768896"/>
              <a:ext cx="471565" cy="450195"/>
            </a:xfrm>
            <a:custGeom>
              <a:avLst/>
              <a:gdLst/>
              <a:ahLst/>
              <a:cxnLst/>
              <a:rect l="l" t="t" r="r" b="b"/>
              <a:pathLst>
                <a:path w="15535" h="14831" extrusionOk="0">
                  <a:moveTo>
                    <a:pt x="12526" y="1"/>
                  </a:moveTo>
                  <a:cubicBezTo>
                    <a:pt x="11954" y="1"/>
                    <a:pt x="11436" y="354"/>
                    <a:pt x="11226" y="886"/>
                  </a:cubicBezTo>
                  <a:cubicBezTo>
                    <a:pt x="11126" y="943"/>
                    <a:pt x="11031" y="1011"/>
                    <a:pt x="10945" y="1086"/>
                  </a:cubicBezTo>
                  <a:cubicBezTo>
                    <a:pt x="10546" y="519"/>
                    <a:pt x="9884" y="148"/>
                    <a:pt x="9136" y="148"/>
                  </a:cubicBezTo>
                  <a:lnTo>
                    <a:pt x="6661" y="148"/>
                  </a:lnTo>
                  <a:cubicBezTo>
                    <a:pt x="5646" y="148"/>
                    <a:pt x="4785" y="834"/>
                    <a:pt x="4523" y="1772"/>
                  </a:cubicBezTo>
                  <a:cubicBezTo>
                    <a:pt x="4428" y="1820"/>
                    <a:pt x="4332" y="1872"/>
                    <a:pt x="4237" y="1929"/>
                  </a:cubicBezTo>
                  <a:cubicBezTo>
                    <a:pt x="4200" y="1953"/>
                    <a:pt x="4156" y="1976"/>
                    <a:pt x="4118" y="2005"/>
                  </a:cubicBezTo>
                  <a:cubicBezTo>
                    <a:pt x="3857" y="1539"/>
                    <a:pt x="3352" y="1220"/>
                    <a:pt x="2780" y="1220"/>
                  </a:cubicBezTo>
                  <a:cubicBezTo>
                    <a:pt x="1933" y="1220"/>
                    <a:pt x="1243" y="1905"/>
                    <a:pt x="1243" y="2753"/>
                  </a:cubicBezTo>
                  <a:cubicBezTo>
                    <a:pt x="1243" y="2971"/>
                    <a:pt x="1291" y="3176"/>
                    <a:pt x="1372" y="3367"/>
                  </a:cubicBezTo>
                  <a:cubicBezTo>
                    <a:pt x="1091" y="3519"/>
                    <a:pt x="867" y="3767"/>
                    <a:pt x="743" y="4081"/>
                  </a:cubicBezTo>
                  <a:cubicBezTo>
                    <a:pt x="291" y="4324"/>
                    <a:pt x="1" y="4799"/>
                    <a:pt x="1" y="5324"/>
                  </a:cubicBezTo>
                  <a:cubicBezTo>
                    <a:pt x="1" y="5843"/>
                    <a:pt x="291" y="6324"/>
                    <a:pt x="743" y="6566"/>
                  </a:cubicBezTo>
                  <a:cubicBezTo>
                    <a:pt x="857" y="6856"/>
                    <a:pt x="1062" y="7089"/>
                    <a:pt x="1315" y="7247"/>
                  </a:cubicBezTo>
                  <a:cubicBezTo>
                    <a:pt x="1229" y="7432"/>
                    <a:pt x="1181" y="7638"/>
                    <a:pt x="1181" y="7851"/>
                  </a:cubicBezTo>
                  <a:cubicBezTo>
                    <a:pt x="1181" y="8418"/>
                    <a:pt x="1514" y="8937"/>
                    <a:pt x="2033" y="9165"/>
                  </a:cubicBezTo>
                  <a:lnTo>
                    <a:pt x="2104" y="9198"/>
                  </a:lnTo>
                  <a:lnTo>
                    <a:pt x="2152" y="9317"/>
                  </a:lnTo>
                  <a:cubicBezTo>
                    <a:pt x="2357" y="9879"/>
                    <a:pt x="2895" y="10260"/>
                    <a:pt x="3490" y="10260"/>
                  </a:cubicBezTo>
                  <a:cubicBezTo>
                    <a:pt x="3528" y="10260"/>
                    <a:pt x="3561" y="10260"/>
                    <a:pt x="3600" y="10255"/>
                  </a:cubicBezTo>
                  <a:cubicBezTo>
                    <a:pt x="3661" y="10546"/>
                    <a:pt x="3789" y="10818"/>
                    <a:pt x="3965" y="11055"/>
                  </a:cubicBezTo>
                  <a:cubicBezTo>
                    <a:pt x="4013" y="11123"/>
                    <a:pt x="4066" y="11180"/>
                    <a:pt x="4118" y="11237"/>
                  </a:cubicBezTo>
                  <a:lnTo>
                    <a:pt x="4118" y="11284"/>
                  </a:lnTo>
                  <a:cubicBezTo>
                    <a:pt x="4066" y="11341"/>
                    <a:pt x="4013" y="11398"/>
                    <a:pt x="3965" y="11465"/>
                  </a:cubicBezTo>
                  <a:cubicBezTo>
                    <a:pt x="3675" y="11850"/>
                    <a:pt x="3528" y="12331"/>
                    <a:pt x="3547" y="12812"/>
                  </a:cubicBezTo>
                  <a:cubicBezTo>
                    <a:pt x="3571" y="13360"/>
                    <a:pt x="3809" y="13874"/>
                    <a:pt x="4218" y="14254"/>
                  </a:cubicBezTo>
                  <a:cubicBezTo>
                    <a:pt x="4618" y="14626"/>
                    <a:pt x="5132" y="14830"/>
                    <a:pt x="5670" y="14830"/>
                  </a:cubicBezTo>
                  <a:lnTo>
                    <a:pt x="10131" y="14830"/>
                  </a:lnTo>
                  <a:cubicBezTo>
                    <a:pt x="10669" y="14830"/>
                    <a:pt x="11183" y="14626"/>
                    <a:pt x="11578" y="14254"/>
                  </a:cubicBezTo>
                  <a:cubicBezTo>
                    <a:pt x="11987" y="13874"/>
                    <a:pt x="12226" y="13360"/>
                    <a:pt x="12249" y="12812"/>
                  </a:cubicBezTo>
                  <a:cubicBezTo>
                    <a:pt x="12269" y="12331"/>
                    <a:pt x="12121" y="11850"/>
                    <a:pt x="11831" y="11465"/>
                  </a:cubicBezTo>
                  <a:cubicBezTo>
                    <a:pt x="11783" y="11398"/>
                    <a:pt x="11735" y="11341"/>
                    <a:pt x="11678" y="11284"/>
                  </a:cubicBezTo>
                  <a:lnTo>
                    <a:pt x="11678" y="11237"/>
                  </a:lnTo>
                  <a:cubicBezTo>
                    <a:pt x="11735" y="11180"/>
                    <a:pt x="11783" y="11123"/>
                    <a:pt x="11831" y="11055"/>
                  </a:cubicBezTo>
                  <a:cubicBezTo>
                    <a:pt x="12121" y="10670"/>
                    <a:pt x="12269" y="10189"/>
                    <a:pt x="12249" y="9708"/>
                  </a:cubicBezTo>
                  <a:cubicBezTo>
                    <a:pt x="12226" y="9161"/>
                    <a:pt x="11987" y="8647"/>
                    <a:pt x="11578" y="8266"/>
                  </a:cubicBezTo>
                  <a:cubicBezTo>
                    <a:pt x="11388" y="8089"/>
                    <a:pt x="11174" y="7952"/>
                    <a:pt x="10941" y="7851"/>
                  </a:cubicBezTo>
                  <a:cubicBezTo>
                    <a:pt x="10931" y="7832"/>
                    <a:pt x="10917" y="7809"/>
                    <a:pt x="10902" y="7785"/>
                  </a:cubicBezTo>
                  <a:cubicBezTo>
                    <a:pt x="10969" y="7757"/>
                    <a:pt x="11040" y="7723"/>
                    <a:pt x="11102" y="7689"/>
                  </a:cubicBezTo>
                  <a:cubicBezTo>
                    <a:pt x="11612" y="7418"/>
                    <a:pt x="12049" y="7032"/>
                    <a:pt x="12378" y="6570"/>
                  </a:cubicBezTo>
                  <a:cubicBezTo>
                    <a:pt x="12587" y="6276"/>
                    <a:pt x="12750" y="5952"/>
                    <a:pt x="12855" y="5619"/>
                  </a:cubicBezTo>
                  <a:cubicBezTo>
                    <a:pt x="13116" y="5762"/>
                    <a:pt x="13411" y="5843"/>
                    <a:pt x="13725" y="5843"/>
                  </a:cubicBezTo>
                  <a:cubicBezTo>
                    <a:pt x="14725" y="5843"/>
                    <a:pt x="15534" y="5028"/>
                    <a:pt x="15534" y="4033"/>
                  </a:cubicBezTo>
                  <a:cubicBezTo>
                    <a:pt x="15534" y="3329"/>
                    <a:pt x="15130" y="2714"/>
                    <a:pt x="14540" y="2419"/>
                  </a:cubicBezTo>
                  <a:cubicBezTo>
                    <a:pt x="14558" y="2325"/>
                    <a:pt x="14573" y="2229"/>
                    <a:pt x="14573" y="2134"/>
                  </a:cubicBezTo>
                  <a:cubicBezTo>
                    <a:pt x="14573" y="1611"/>
                    <a:pt x="14283" y="1134"/>
                    <a:pt x="13830" y="886"/>
                  </a:cubicBezTo>
                  <a:cubicBezTo>
                    <a:pt x="13620" y="354"/>
                    <a:pt x="13101" y="1"/>
                    <a:pt x="12526"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680;p65">
              <a:extLst>
                <a:ext uri="{FF2B5EF4-FFF2-40B4-BE49-F238E27FC236}">
                  <a16:creationId xmlns:a16="http://schemas.microsoft.com/office/drawing/2014/main" id="{733DC08C-C3C0-4E5A-B308-6A4857766D29}"/>
                </a:ext>
              </a:extLst>
            </p:cNvPr>
            <p:cNvSpPr/>
            <p:nvPr/>
          </p:nvSpPr>
          <p:spPr>
            <a:xfrm>
              <a:off x="5892661" y="2862241"/>
              <a:ext cx="120995" cy="106212"/>
            </a:xfrm>
            <a:custGeom>
              <a:avLst/>
              <a:gdLst/>
              <a:ahLst/>
              <a:cxnLst/>
              <a:rect l="l" t="t" r="r" b="b"/>
              <a:pathLst>
                <a:path w="3986" h="3499" extrusionOk="0">
                  <a:moveTo>
                    <a:pt x="1800" y="771"/>
                  </a:moveTo>
                  <a:cubicBezTo>
                    <a:pt x="2129" y="771"/>
                    <a:pt x="2490" y="961"/>
                    <a:pt x="2718" y="1294"/>
                  </a:cubicBezTo>
                  <a:cubicBezTo>
                    <a:pt x="3052" y="1771"/>
                    <a:pt x="2995" y="2360"/>
                    <a:pt x="2595" y="2613"/>
                  </a:cubicBezTo>
                  <a:cubicBezTo>
                    <a:pt x="2473" y="2689"/>
                    <a:pt x="2333" y="2726"/>
                    <a:pt x="2188" y="2726"/>
                  </a:cubicBezTo>
                  <a:cubicBezTo>
                    <a:pt x="1855" y="2726"/>
                    <a:pt x="1495" y="2535"/>
                    <a:pt x="1266" y="2204"/>
                  </a:cubicBezTo>
                  <a:cubicBezTo>
                    <a:pt x="934" y="1727"/>
                    <a:pt x="986" y="1138"/>
                    <a:pt x="1391" y="885"/>
                  </a:cubicBezTo>
                  <a:cubicBezTo>
                    <a:pt x="1510" y="809"/>
                    <a:pt x="1652" y="771"/>
                    <a:pt x="1800" y="771"/>
                  </a:cubicBezTo>
                  <a:close/>
                  <a:moveTo>
                    <a:pt x="1793" y="1"/>
                  </a:moveTo>
                  <a:cubicBezTo>
                    <a:pt x="1492" y="1"/>
                    <a:pt x="1197" y="78"/>
                    <a:pt x="938" y="242"/>
                  </a:cubicBezTo>
                  <a:cubicBezTo>
                    <a:pt x="162" y="727"/>
                    <a:pt x="0" y="1799"/>
                    <a:pt x="581" y="2632"/>
                  </a:cubicBezTo>
                  <a:cubicBezTo>
                    <a:pt x="971" y="3189"/>
                    <a:pt x="1591" y="3498"/>
                    <a:pt x="2195" y="3498"/>
                  </a:cubicBezTo>
                  <a:cubicBezTo>
                    <a:pt x="2494" y="3498"/>
                    <a:pt x="2790" y="3423"/>
                    <a:pt x="3047" y="3261"/>
                  </a:cubicBezTo>
                  <a:cubicBezTo>
                    <a:pt x="3823" y="2770"/>
                    <a:pt x="3986" y="1699"/>
                    <a:pt x="3404" y="866"/>
                  </a:cubicBezTo>
                  <a:cubicBezTo>
                    <a:pt x="3014" y="311"/>
                    <a:pt x="2393" y="1"/>
                    <a:pt x="1793"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681;p65">
              <a:extLst>
                <a:ext uri="{FF2B5EF4-FFF2-40B4-BE49-F238E27FC236}">
                  <a16:creationId xmlns:a16="http://schemas.microsoft.com/office/drawing/2014/main" id="{49CCCD05-1D17-4C96-B8D8-D9904EC4484E}"/>
                </a:ext>
              </a:extLst>
            </p:cNvPr>
            <p:cNvSpPr/>
            <p:nvPr/>
          </p:nvSpPr>
          <p:spPr>
            <a:xfrm>
              <a:off x="5999454" y="2862241"/>
              <a:ext cx="120995" cy="106212"/>
            </a:xfrm>
            <a:custGeom>
              <a:avLst/>
              <a:gdLst/>
              <a:ahLst/>
              <a:cxnLst/>
              <a:rect l="l" t="t" r="r" b="b"/>
              <a:pathLst>
                <a:path w="3986" h="3499" extrusionOk="0">
                  <a:moveTo>
                    <a:pt x="2191" y="771"/>
                  </a:moveTo>
                  <a:cubicBezTo>
                    <a:pt x="2333" y="771"/>
                    <a:pt x="2476" y="809"/>
                    <a:pt x="2595" y="885"/>
                  </a:cubicBezTo>
                  <a:cubicBezTo>
                    <a:pt x="2999" y="1138"/>
                    <a:pt x="3052" y="1727"/>
                    <a:pt x="2724" y="2204"/>
                  </a:cubicBezTo>
                  <a:cubicBezTo>
                    <a:pt x="2492" y="2535"/>
                    <a:pt x="2131" y="2726"/>
                    <a:pt x="1798" y="2726"/>
                  </a:cubicBezTo>
                  <a:cubicBezTo>
                    <a:pt x="1652" y="2726"/>
                    <a:pt x="1512" y="2689"/>
                    <a:pt x="1391" y="2613"/>
                  </a:cubicBezTo>
                  <a:cubicBezTo>
                    <a:pt x="991" y="2360"/>
                    <a:pt x="934" y="1771"/>
                    <a:pt x="1267" y="1294"/>
                  </a:cubicBezTo>
                  <a:cubicBezTo>
                    <a:pt x="1496" y="961"/>
                    <a:pt x="1857" y="771"/>
                    <a:pt x="2191" y="771"/>
                  </a:cubicBezTo>
                  <a:close/>
                  <a:moveTo>
                    <a:pt x="2193" y="1"/>
                  </a:moveTo>
                  <a:cubicBezTo>
                    <a:pt x="1593" y="1"/>
                    <a:pt x="973" y="311"/>
                    <a:pt x="586" y="866"/>
                  </a:cubicBezTo>
                  <a:cubicBezTo>
                    <a:pt x="0" y="1699"/>
                    <a:pt x="162" y="2770"/>
                    <a:pt x="938" y="3261"/>
                  </a:cubicBezTo>
                  <a:cubicBezTo>
                    <a:pt x="1200" y="3423"/>
                    <a:pt x="1496" y="3498"/>
                    <a:pt x="1795" y="3498"/>
                  </a:cubicBezTo>
                  <a:cubicBezTo>
                    <a:pt x="2395" y="3498"/>
                    <a:pt x="3014" y="3189"/>
                    <a:pt x="3404" y="2632"/>
                  </a:cubicBezTo>
                  <a:cubicBezTo>
                    <a:pt x="3986" y="1799"/>
                    <a:pt x="3823" y="727"/>
                    <a:pt x="3047" y="242"/>
                  </a:cubicBezTo>
                  <a:cubicBezTo>
                    <a:pt x="2789" y="78"/>
                    <a:pt x="2493" y="1"/>
                    <a:pt x="2193"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682;p65">
              <a:extLst>
                <a:ext uri="{FF2B5EF4-FFF2-40B4-BE49-F238E27FC236}">
                  <a16:creationId xmlns:a16="http://schemas.microsoft.com/office/drawing/2014/main" id="{1EF3995C-E1BF-42A0-A9C9-10960601754E}"/>
                </a:ext>
              </a:extLst>
            </p:cNvPr>
            <p:cNvSpPr/>
            <p:nvPr/>
          </p:nvSpPr>
          <p:spPr>
            <a:xfrm>
              <a:off x="5988616" y="2957589"/>
              <a:ext cx="35849" cy="103511"/>
            </a:xfrm>
            <a:custGeom>
              <a:avLst/>
              <a:gdLst/>
              <a:ahLst/>
              <a:cxnLst/>
              <a:rect l="l" t="t" r="r" b="b"/>
              <a:pathLst>
                <a:path w="1181" h="3410" extrusionOk="0">
                  <a:moveTo>
                    <a:pt x="1" y="1"/>
                  </a:moveTo>
                  <a:lnTo>
                    <a:pt x="1" y="3409"/>
                  </a:lnTo>
                  <a:lnTo>
                    <a:pt x="1181" y="3409"/>
                  </a:lnTo>
                  <a:lnTo>
                    <a:pt x="1181" y="1"/>
                  </a:ln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683;p65">
              <a:extLst>
                <a:ext uri="{FF2B5EF4-FFF2-40B4-BE49-F238E27FC236}">
                  <a16:creationId xmlns:a16="http://schemas.microsoft.com/office/drawing/2014/main" id="{E473CD9D-5A37-4F2F-8B22-9A9067A17212}"/>
                </a:ext>
              </a:extLst>
            </p:cNvPr>
            <p:cNvSpPr/>
            <p:nvPr/>
          </p:nvSpPr>
          <p:spPr>
            <a:xfrm>
              <a:off x="5953343" y="3022916"/>
              <a:ext cx="105818" cy="38187"/>
            </a:xfrm>
            <a:custGeom>
              <a:avLst/>
              <a:gdLst/>
              <a:ahLst/>
              <a:cxnLst/>
              <a:rect l="l" t="t" r="r" b="b"/>
              <a:pathLst>
                <a:path w="3486" h="1258" extrusionOk="0">
                  <a:moveTo>
                    <a:pt x="658" y="0"/>
                  </a:moveTo>
                  <a:cubicBezTo>
                    <a:pt x="334" y="0"/>
                    <a:pt x="44" y="266"/>
                    <a:pt x="20" y="591"/>
                  </a:cubicBezTo>
                  <a:cubicBezTo>
                    <a:pt x="1" y="952"/>
                    <a:pt x="291" y="1257"/>
                    <a:pt x="649" y="1257"/>
                  </a:cubicBezTo>
                  <a:lnTo>
                    <a:pt x="2857" y="1257"/>
                  </a:lnTo>
                  <a:cubicBezTo>
                    <a:pt x="3205" y="1257"/>
                    <a:pt x="3486" y="976"/>
                    <a:pt x="3486" y="629"/>
                  </a:cubicBezTo>
                  <a:cubicBezTo>
                    <a:pt x="3486" y="281"/>
                    <a:pt x="3205" y="0"/>
                    <a:pt x="2857" y="0"/>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684;p65">
              <a:extLst>
                <a:ext uri="{FF2B5EF4-FFF2-40B4-BE49-F238E27FC236}">
                  <a16:creationId xmlns:a16="http://schemas.microsoft.com/office/drawing/2014/main" id="{E4B612A3-472E-427E-ABA0-3FB07A2102B6}"/>
                </a:ext>
              </a:extLst>
            </p:cNvPr>
            <p:cNvSpPr/>
            <p:nvPr/>
          </p:nvSpPr>
          <p:spPr>
            <a:xfrm>
              <a:off x="5949882" y="2823476"/>
              <a:ext cx="113346" cy="151714"/>
            </a:xfrm>
            <a:custGeom>
              <a:avLst/>
              <a:gdLst/>
              <a:ahLst/>
              <a:cxnLst/>
              <a:rect l="l" t="t" r="r" b="b"/>
              <a:pathLst>
                <a:path w="3734" h="4998" extrusionOk="0">
                  <a:moveTo>
                    <a:pt x="629" y="0"/>
                  </a:moveTo>
                  <a:cubicBezTo>
                    <a:pt x="282" y="0"/>
                    <a:pt x="0" y="281"/>
                    <a:pt x="0" y="629"/>
                  </a:cubicBezTo>
                  <a:lnTo>
                    <a:pt x="0" y="3114"/>
                  </a:lnTo>
                  <a:cubicBezTo>
                    <a:pt x="0" y="4081"/>
                    <a:pt x="734" y="4904"/>
                    <a:pt x="1701" y="4990"/>
                  </a:cubicBezTo>
                  <a:cubicBezTo>
                    <a:pt x="1756" y="4995"/>
                    <a:pt x="1811" y="4997"/>
                    <a:pt x="1866" y="4997"/>
                  </a:cubicBezTo>
                  <a:cubicBezTo>
                    <a:pt x="2895" y="4997"/>
                    <a:pt x="3733" y="4164"/>
                    <a:pt x="3733" y="3133"/>
                  </a:cubicBezTo>
                  <a:lnTo>
                    <a:pt x="3733" y="629"/>
                  </a:lnTo>
                  <a:cubicBezTo>
                    <a:pt x="3733" y="281"/>
                    <a:pt x="3452" y="0"/>
                    <a:pt x="3105" y="0"/>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685;p65">
              <a:extLst>
                <a:ext uri="{FF2B5EF4-FFF2-40B4-BE49-F238E27FC236}">
                  <a16:creationId xmlns:a16="http://schemas.microsoft.com/office/drawing/2014/main" id="{6B26E885-D547-4CE9-B921-A90423900C9C}"/>
                </a:ext>
              </a:extLst>
            </p:cNvPr>
            <p:cNvSpPr/>
            <p:nvPr/>
          </p:nvSpPr>
          <p:spPr>
            <a:xfrm>
              <a:off x="5949882" y="2823476"/>
              <a:ext cx="113346" cy="151714"/>
            </a:xfrm>
            <a:custGeom>
              <a:avLst/>
              <a:gdLst/>
              <a:ahLst/>
              <a:cxnLst/>
              <a:rect l="l" t="t" r="r" b="b"/>
              <a:pathLst>
                <a:path w="3734" h="4998" extrusionOk="0">
                  <a:moveTo>
                    <a:pt x="2409" y="0"/>
                  </a:moveTo>
                  <a:cubicBezTo>
                    <a:pt x="2676" y="0"/>
                    <a:pt x="2895" y="220"/>
                    <a:pt x="2895" y="491"/>
                  </a:cubicBezTo>
                  <a:lnTo>
                    <a:pt x="2895" y="2419"/>
                  </a:lnTo>
                  <a:cubicBezTo>
                    <a:pt x="2895" y="3200"/>
                    <a:pt x="2281" y="3857"/>
                    <a:pt x="1501" y="3881"/>
                  </a:cubicBezTo>
                  <a:cubicBezTo>
                    <a:pt x="1483" y="3881"/>
                    <a:pt x="1466" y="3881"/>
                    <a:pt x="1449" y="3881"/>
                  </a:cubicBezTo>
                  <a:cubicBezTo>
                    <a:pt x="649" y="3881"/>
                    <a:pt x="0" y="3235"/>
                    <a:pt x="0" y="2433"/>
                  </a:cubicBezTo>
                  <a:lnTo>
                    <a:pt x="0" y="3114"/>
                  </a:lnTo>
                  <a:cubicBezTo>
                    <a:pt x="0" y="4081"/>
                    <a:pt x="734" y="4904"/>
                    <a:pt x="1701" y="4990"/>
                  </a:cubicBezTo>
                  <a:cubicBezTo>
                    <a:pt x="1756" y="4995"/>
                    <a:pt x="1811" y="4997"/>
                    <a:pt x="1866" y="4997"/>
                  </a:cubicBezTo>
                  <a:cubicBezTo>
                    <a:pt x="2895" y="4997"/>
                    <a:pt x="3733" y="4164"/>
                    <a:pt x="3733" y="3133"/>
                  </a:cubicBezTo>
                  <a:lnTo>
                    <a:pt x="3733" y="629"/>
                  </a:lnTo>
                  <a:cubicBezTo>
                    <a:pt x="3733" y="281"/>
                    <a:pt x="3452" y="0"/>
                    <a:pt x="3105"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686;p65">
              <a:extLst>
                <a:ext uri="{FF2B5EF4-FFF2-40B4-BE49-F238E27FC236}">
                  <a16:creationId xmlns:a16="http://schemas.microsoft.com/office/drawing/2014/main" id="{14F8C70D-FFF8-4483-A49E-6CE0209585C0}"/>
                </a:ext>
              </a:extLst>
            </p:cNvPr>
            <p:cNvSpPr/>
            <p:nvPr/>
          </p:nvSpPr>
          <p:spPr>
            <a:xfrm>
              <a:off x="5940077" y="3074946"/>
              <a:ext cx="132955" cy="78043"/>
            </a:xfrm>
            <a:custGeom>
              <a:avLst/>
              <a:gdLst/>
              <a:ahLst/>
              <a:cxnLst/>
              <a:rect l="l" t="t" r="r" b="b"/>
              <a:pathLst>
                <a:path w="4380" h="2571" extrusionOk="0">
                  <a:moveTo>
                    <a:pt x="0" y="0"/>
                  </a:moveTo>
                  <a:lnTo>
                    <a:pt x="0" y="2571"/>
                  </a:lnTo>
                  <a:lnTo>
                    <a:pt x="4380" y="2571"/>
                  </a:lnTo>
                  <a:lnTo>
                    <a:pt x="4380" y="0"/>
                  </a:ln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687;p65">
              <a:extLst>
                <a:ext uri="{FF2B5EF4-FFF2-40B4-BE49-F238E27FC236}">
                  <a16:creationId xmlns:a16="http://schemas.microsoft.com/office/drawing/2014/main" id="{FE6B2012-D901-4EC0-97C5-7CCF26A276AB}"/>
                </a:ext>
              </a:extLst>
            </p:cNvPr>
            <p:cNvSpPr/>
            <p:nvPr/>
          </p:nvSpPr>
          <p:spPr>
            <a:xfrm>
              <a:off x="5923290" y="3141973"/>
              <a:ext cx="166345" cy="31266"/>
            </a:xfrm>
            <a:custGeom>
              <a:avLst/>
              <a:gdLst/>
              <a:ahLst/>
              <a:cxnLst/>
              <a:rect l="l" t="t" r="r" b="b"/>
              <a:pathLst>
                <a:path w="5480" h="1030" extrusionOk="0">
                  <a:moveTo>
                    <a:pt x="520" y="1"/>
                  </a:moveTo>
                  <a:cubicBezTo>
                    <a:pt x="234" y="1"/>
                    <a:pt x="0" y="240"/>
                    <a:pt x="6" y="530"/>
                  </a:cubicBezTo>
                  <a:cubicBezTo>
                    <a:pt x="15" y="811"/>
                    <a:pt x="253" y="1029"/>
                    <a:pt x="534" y="1029"/>
                  </a:cubicBezTo>
                  <a:lnTo>
                    <a:pt x="4966" y="1029"/>
                  </a:lnTo>
                  <a:cubicBezTo>
                    <a:pt x="5251" y="1029"/>
                    <a:pt x="5480" y="801"/>
                    <a:pt x="5480" y="515"/>
                  </a:cubicBezTo>
                  <a:cubicBezTo>
                    <a:pt x="5480" y="229"/>
                    <a:pt x="5251" y="1"/>
                    <a:pt x="4966" y="1"/>
                  </a:cubicBez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688;p65">
              <a:extLst>
                <a:ext uri="{FF2B5EF4-FFF2-40B4-BE49-F238E27FC236}">
                  <a16:creationId xmlns:a16="http://schemas.microsoft.com/office/drawing/2014/main" id="{4A9EFDDA-0AD5-4EE7-8A4C-8BCB1EB3ADC2}"/>
                </a:ext>
              </a:extLst>
            </p:cNvPr>
            <p:cNvSpPr/>
            <p:nvPr/>
          </p:nvSpPr>
          <p:spPr>
            <a:xfrm>
              <a:off x="5923290" y="3052968"/>
              <a:ext cx="166345" cy="31266"/>
            </a:xfrm>
            <a:custGeom>
              <a:avLst/>
              <a:gdLst/>
              <a:ahLst/>
              <a:cxnLst/>
              <a:rect l="l" t="t" r="r" b="b"/>
              <a:pathLst>
                <a:path w="5480" h="1030" extrusionOk="0">
                  <a:moveTo>
                    <a:pt x="520" y="1"/>
                  </a:moveTo>
                  <a:cubicBezTo>
                    <a:pt x="234" y="1"/>
                    <a:pt x="0" y="239"/>
                    <a:pt x="6" y="529"/>
                  </a:cubicBezTo>
                  <a:cubicBezTo>
                    <a:pt x="15" y="810"/>
                    <a:pt x="253" y="1029"/>
                    <a:pt x="534" y="1029"/>
                  </a:cubicBezTo>
                  <a:lnTo>
                    <a:pt x="4966" y="1029"/>
                  </a:lnTo>
                  <a:cubicBezTo>
                    <a:pt x="5251" y="1029"/>
                    <a:pt x="5480" y="801"/>
                    <a:pt x="5480" y="515"/>
                  </a:cubicBezTo>
                  <a:cubicBezTo>
                    <a:pt x="5480" y="229"/>
                    <a:pt x="5251" y="1"/>
                    <a:pt x="4966" y="1"/>
                  </a:cubicBez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689;p65">
              <a:extLst>
                <a:ext uri="{FF2B5EF4-FFF2-40B4-BE49-F238E27FC236}">
                  <a16:creationId xmlns:a16="http://schemas.microsoft.com/office/drawing/2014/main" id="{9FA7B1FD-4C7C-4925-A451-8173C354EEDC}"/>
                </a:ext>
              </a:extLst>
            </p:cNvPr>
            <p:cNvSpPr/>
            <p:nvPr/>
          </p:nvSpPr>
          <p:spPr>
            <a:xfrm>
              <a:off x="5938316" y="3084205"/>
              <a:ext cx="134715" cy="27168"/>
            </a:xfrm>
            <a:custGeom>
              <a:avLst/>
              <a:gdLst/>
              <a:ahLst/>
              <a:cxnLst/>
              <a:rect l="l" t="t" r="r" b="b"/>
              <a:pathLst>
                <a:path w="4438" h="895" extrusionOk="0">
                  <a:moveTo>
                    <a:pt x="1" y="0"/>
                  </a:moveTo>
                  <a:lnTo>
                    <a:pt x="1" y="895"/>
                  </a:lnTo>
                  <a:lnTo>
                    <a:pt x="4438" y="895"/>
                  </a:lnTo>
                  <a:lnTo>
                    <a:pt x="4438" y="0"/>
                  </a:ln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690;p65">
              <a:extLst>
                <a:ext uri="{FF2B5EF4-FFF2-40B4-BE49-F238E27FC236}">
                  <a16:creationId xmlns:a16="http://schemas.microsoft.com/office/drawing/2014/main" id="{7FE1C463-FB3D-47A3-93A9-A24E90EC02A7}"/>
                </a:ext>
              </a:extLst>
            </p:cNvPr>
            <p:cNvSpPr/>
            <p:nvPr/>
          </p:nvSpPr>
          <p:spPr>
            <a:xfrm>
              <a:off x="5889048" y="2815948"/>
              <a:ext cx="234401" cy="364806"/>
            </a:xfrm>
            <a:custGeom>
              <a:avLst/>
              <a:gdLst/>
              <a:ahLst/>
              <a:cxnLst/>
              <a:rect l="l" t="t" r="r" b="b"/>
              <a:pathLst>
                <a:path w="7722" h="12018" extrusionOk="0">
                  <a:moveTo>
                    <a:pt x="1756" y="2472"/>
                  </a:moveTo>
                  <a:lnTo>
                    <a:pt x="1756" y="3390"/>
                  </a:lnTo>
                  <a:cubicBezTo>
                    <a:pt x="1756" y="3581"/>
                    <a:pt x="1785" y="3771"/>
                    <a:pt x="1833" y="3948"/>
                  </a:cubicBezTo>
                  <a:cubicBezTo>
                    <a:pt x="1714" y="3871"/>
                    <a:pt x="1605" y="3766"/>
                    <a:pt x="1514" y="3643"/>
                  </a:cubicBezTo>
                  <a:cubicBezTo>
                    <a:pt x="1357" y="3414"/>
                    <a:pt x="1295" y="3153"/>
                    <a:pt x="1343" y="2924"/>
                  </a:cubicBezTo>
                  <a:cubicBezTo>
                    <a:pt x="1376" y="2757"/>
                    <a:pt x="1462" y="2624"/>
                    <a:pt x="1595" y="2543"/>
                  </a:cubicBezTo>
                  <a:cubicBezTo>
                    <a:pt x="1648" y="2510"/>
                    <a:pt x="1699" y="2486"/>
                    <a:pt x="1756" y="2472"/>
                  </a:cubicBezTo>
                  <a:close/>
                  <a:moveTo>
                    <a:pt x="5984" y="2472"/>
                  </a:moveTo>
                  <a:cubicBezTo>
                    <a:pt x="6041" y="2486"/>
                    <a:pt x="6098" y="2510"/>
                    <a:pt x="6146" y="2543"/>
                  </a:cubicBezTo>
                  <a:cubicBezTo>
                    <a:pt x="6280" y="2624"/>
                    <a:pt x="6366" y="2757"/>
                    <a:pt x="6403" y="2924"/>
                  </a:cubicBezTo>
                  <a:cubicBezTo>
                    <a:pt x="6447" y="3153"/>
                    <a:pt x="6384" y="3414"/>
                    <a:pt x="6227" y="3643"/>
                  </a:cubicBezTo>
                  <a:cubicBezTo>
                    <a:pt x="6137" y="3766"/>
                    <a:pt x="6027" y="3871"/>
                    <a:pt x="5909" y="3948"/>
                  </a:cubicBezTo>
                  <a:cubicBezTo>
                    <a:pt x="5961" y="3771"/>
                    <a:pt x="5984" y="3581"/>
                    <a:pt x="5984" y="3390"/>
                  </a:cubicBezTo>
                  <a:lnTo>
                    <a:pt x="5984" y="2472"/>
                  </a:lnTo>
                  <a:close/>
                  <a:moveTo>
                    <a:pt x="1756" y="1791"/>
                  </a:moveTo>
                  <a:lnTo>
                    <a:pt x="1756" y="2158"/>
                  </a:lnTo>
                  <a:cubicBezTo>
                    <a:pt x="1642" y="2177"/>
                    <a:pt x="1528" y="2219"/>
                    <a:pt x="1433" y="2281"/>
                  </a:cubicBezTo>
                  <a:cubicBezTo>
                    <a:pt x="1229" y="2410"/>
                    <a:pt x="1090" y="2615"/>
                    <a:pt x="1038" y="2863"/>
                  </a:cubicBezTo>
                  <a:cubicBezTo>
                    <a:pt x="976" y="3177"/>
                    <a:pt x="1057" y="3524"/>
                    <a:pt x="1262" y="3819"/>
                  </a:cubicBezTo>
                  <a:cubicBezTo>
                    <a:pt x="1453" y="4085"/>
                    <a:pt x="1714" y="4271"/>
                    <a:pt x="1991" y="4353"/>
                  </a:cubicBezTo>
                  <a:cubicBezTo>
                    <a:pt x="2066" y="4500"/>
                    <a:pt x="2162" y="4638"/>
                    <a:pt x="2266" y="4766"/>
                  </a:cubicBezTo>
                  <a:cubicBezTo>
                    <a:pt x="1747" y="4748"/>
                    <a:pt x="1233" y="4462"/>
                    <a:pt x="919" y="4010"/>
                  </a:cubicBezTo>
                  <a:cubicBezTo>
                    <a:pt x="662" y="3643"/>
                    <a:pt x="562" y="3200"/>
                    <a:pt x="642" y="2795"/>
                  </a:cubicBezTo>
                  <a:cubicBezTo>
                    <a:pt x="714" y="2452"/>
                    <a:pt x="910" y="2162"/>
                    <a:pt x="1200" y="1982"/>
                  </a:cubicBezTo>
                  <a:cubicBezTo>
                    <a:pt x="1371" y="1877"/>
                    <a:pt x="1562" y="1810"/>
                    <a:pt x="1756" y="1791"/>
                  </a:cubicBezTo>
                  <a:close/>
                  <a:moveTo>
                    <a:pt x="5984" y="1791"/>
                  </a:moveTo>
                  <a:cubicBezTo>
                    <a:pt x="6184" y="1810"/>
                    <a:pt x="6375" y="1877"/>
                    <a:pt x="6542" y="1982"/>
                  </a:cubicBezTo>
                  <a:cubicBezTo>
                    <a:pt x="6832" y="2162"/>
                    <a:pt x="7032" y="2452"/>
                    <a:pt x="7098" y="2795"/>
                  </a:cubicBezTo>
                  <a:cubicBezTo>
                    <a:pt x="7184" y="3200"/>
                    <a:pt x="7080" y="3643"/>
                    <a:pt x="6823" y="4010"/>
                  </a:cubicBezTo>
                  <a:cubicBezTo>
                    <a:pt x="6509" y="4462"/>
                    <a:pt x="5999" y="4748"/>
                    <a:pt x="5476" y="4766"/>
                  </a:cubicBezTo>
                  <a:cubicBezTo>
                    <a:pt x="5584" y="4638"/>
                    <a:pt x="5676" y="4500"/>
                    <a:pt x="5751" y="4353"/>
                  </a:cubicBezTo>
                  <a:cubicBezTo>
                    <a:pt x="6027" y="4271"/>
                    <a:pt x="6294" y="4085"/>
                    <a:pt x="6480" y="3819"/>
                  </a:cubicBezTo>
                  <a:cubicBezTo>
                    <a:pt x="6684" y="3524"/>
                    <a:pt x="6766" y="3177"/>
                    <a:pt x="6704" y="2863"/>
                  </a:cubicBezTo>
                  <a:cubicBezTo>
                    <a:pt x="6651" y="2615"/>
                    <a:pt x="6513" y="2410"/>
                    <a:pt x="6313" y="2281"/>
                  </a:cubicBezTo>
                  <a:cubicBezTo>
                    <a:pt x="6213" y="2219"/>
                    <a:pt x="6104" y="2177"/>
                    <a:pt x="5984" y="2158"/>
                  </a:cubicBezTo>
                  <a:lnTo>
                    <a:pt x="5984" y="1791"/>
                  </a:lnTo>
                  <a:close/>
                  <a:moveTo>
                    <a:pt x="5099" y="515"/>
                  </a:moveTo>
                  <a:cubicBezTo>
                    <a:pt x="5304" y="515"/>
                    <a:pt x="5470" y="681"/>
                    <a:pt x="5470" y="886"/>
                  </a:cubicBezTo>
                  <a:lnTo>
                    <a:pt x="5470" y="3371"/>
                  </a:lnTo>
                  <a:cubicBezTo>
                    <a:pt x="5470" y="4205"/>
                    <a:pt x="4841" y="4914"/>
                    <a:pt x="4013" y="4990"/>
                  </a:cubicBezTo>
                  <a:cubicBezTo>
                    <a:pt x="3963" y="4995"/>
                    <a:pt x="3914" y="4997"/>
                    <a:pt x="3865" y="4997"/>
                  </a:cubicBezTo>
                  <a:cubicBezTo>
                    <a:pt x="2975" y="4997"/>
                    <a:pt x="2252" y="4275"/>
                    <a:pt x="2252" y="3390"/>
                  </a:cubicBezTo>
                  <a:lnTo>
                    <a:pt x="2252" y="886"/>
                  </a:lnTo>
                  <a:cubicBezTo>
                    <a:pt x="2252" y="681"/>
                    <a:pt x="2419" y="515"/>
                    <a:pt x="2624" y="515"/>
                  </a:cubicBezTo>
                  <a:close/>
                  <a:moveTo>
                    <a:pt x="4195" y="5480"/>
                  </a:moveTo>
                  <a:lnTo>
                    <a:pt x="4195" y="6570"/>
                  </a:lnTo>
                  <a:lnTo>
                    <a:pt x="3527" y="6570"/>
                  </a:lnTo>
                  <a:lnTo>
                    <a:pt x="3527" y="5480"/>
                  </a:lnTo>
                  <a:cubicBezTo>
                    <a:pt x="3637" y="5500"/>
                    <a:pt x="3747" y="5509"/>
                    <a:pt x="3861" y="5509"/>
                  </a:cubicBezTo>
                  <a:cubicBezTo>
                    <a:pt x="3975" y="5509"/>
                    <a:pt x="4085" y="5500"/>
                    <a:pt x="4195" y="5480"/>
                  </a:cubicBezTo>
                  <a:close/>
                  <a:moveTo>
                    <a:pt x="4961" y="7084"/>
                  </a:moveTo>
                  <a:cubicBezTo>
                    <a:pt x="5161" y="7084"/>
                    <a:pt x="5323" y="7247"/>
                    <a:pt x="5323" y="7451"/>
                  </a:cubicBezTo>
                  <a:cubicBezTo>
                    <a:pt x="5323" y="7480"/>
                    <a:pt x="5323" y="7513"/>
                    <a:pt x="5313" y="7541"/>
                  </a:cubicBezTo>
                  <a:lnTo>
                    <a:pt x="2428" y="7541"/>
                  </a:lnTo>
                  <a:cubicBezTo>
                    <a:pt x="2424" y="7513"/>
                    <a:pt x="2419" y="7480"/>
                    <a:pt x="2419" y="7451"/>
                  </a:cubicBezTo>
                  <a:cubicBezTo>
                    <a:pt x="2419" y="7247"/>
                    <a:pt x="2580" y="7084"/>
                    <a:pt x="2785" y="7084"/>
                  </a:cubicBezTo>
                  <a:close/>
                  <a:moveTo>
                    <a:pt x="6113" y="8056"/>
                  </a:moveTo>
                  <a:cubicBezTo>
                    <a:pt x="6265" y="8056"/>
                    <a:pt x="6390" y="8189"/>
                    <a:pt x="6370" y="8341"/>
                  </a:cubicBezTo>
                  <a:cubicBezTo>
                    <a:pt x="6355" y="8475"/>
                    <a:pt x="6241" y="8570"/>
                    <a:pt x="6109" y="8570"/>
                  </a:cubicBezTo>
                  <a:lnTo>
                    <a:pt x="1633" y="8570"/>
                  </a:lnTo>
                  <a:cubicBezTo>
                    <a:pt x="1499" y="8570"/>
                    <a:pt x="1385" y="8475"/>
                    <a:pt x="1371" y="8341"/>
                  </a:cubicBezTo>
                  <a:cubicBezTo>
                    <a:pt x="1352" y="8189"/>
                    <a:pt x="1477" y="8056"/>
                    <a:pt x="1629" y="8056"/>
                  </a:cubicBezTo>
                  <a:close/>
                  <a:moveTo>
                    <a:pt x="5794" y="9084"/>
                  </a:moveTo>
                  <a:lnTo>
                    <a:pt x="5794" y="10475"/>
                  </a:lnTo>
                  <a:lnTo>
                    <a:pt x="1928" y="10475"/>
                  </a:lnTo>
                  <a:lnTo>
                    <a:pt x="1928" y="9084"/>
                  </a:lnTo>
                  <a:close/>
                  <a:moveTo>
                    <a:pt x="6109" y="10989"/>
                  </a:moveTo>
                  <a:cubicBezTo>
                    <a:pt x="6241" y="10989"/>
                    <a:pt x="6355" y="11084"/>
                    <a:pt x="6370" y="11217"/>
                  </a:cubicBezTo>
                  <a:cubicBezTo>
                    <a:pt x="6390" y="11369"/>
                    <a:pt x="6265" y="11503"/>
                    <a:pt x="6113" y="11503"/>
                  </a:cubicBezTo>
                  <a:lnTo>
                    <a:pt x="1633" y="11503"/>
                  </a:lnTo>
                  <a:cubicBezTo>
                    <a:pt x="1499" y="11503"/>
                    <a:pt x="1385" y="11408"/>
                    <a:pt x="1371" y="11274"/>
                  </a:cubicBezTo>
                  <a:cubicBezTo>
                    <a:pt x="1352" y="11122"/>
                    <a:pt x="1477" y="10989"/>
                    <a:pt x="1629" y="10989"/>
                  </a:cubicBezTo>
                  <a:close/>
                  <a:moveTo>
                    <a:pt x="2624" y="0"/>
                  </a:moveTo>
                  <a:cubicBezTo>
                    <a:pt x="2138" y="0"/>
                    <a:pt x="1738" y="396"/>
                    <a:pt x="1738" y="886"/>
                  </a:cubicBezTo>
                  <a:lnTo>
                    <a:pt x="1738" y="1310"/>
                  </a:lnTo>
                  <a:cubicBezTo>
                    <a:pt x="1448" y="1334"/>
                    <a:pt x="1157" y="1419"/>
                    <a:pt x="905" y="1582"/>
                  </a:cubicBezTo>
                  <a:cubicBezTo>
                    <a:pt x="490" y="1834"/>
                    <a:pt x="209" y="2239"/>
                    <a:pt x="110" y="2720"/>
                  </a:cubicBezTo>
                  <a:cubicBezTo>
                    <a:pt x="0" y="3257"/>
                    <a:pt x="134" y="3843"/>
                    <a:pt x="471" y="4319"/>
                  </a:cubicBezTo>
                  <a:cubicBezTo>
                    <a:pt x="895" y="4919"/>
                    <a:pt x="1595" y="5291"/>
                    <a:pt x="2305" y="5291"/>
                  </a:cubicBezTo>
                  <a:cubicBezTo>
                    <a:pt x="2471" y="5291"/>
                    <a:pt x="2637" y="5267"/>
                    <a:pt x="2795" y="5228"/>
                  </a:cubicBezTo>
                  <a:cubicBezTo>
                    <a:pt x="2866" y="5267"/>
                    <a:pt x="2938" y="5304"/>
                    <a:pt x="3013" y="5337"/>
                  </a:cubicBezTo>
                  <a:lnTo>
                    <a:pt x="3013" y="6570"/>
                  </a:lnTo>
                  <a:lnTo>
                    <a:pt x="2762" y="6570"/>
                  </a:lnTo>
                  <a:cubicBezTo>
                    <a:pt x="2271" y="6570"/>
                    <a:pt x="1871" y="6966"/>
                    <a:pt x="1871" y="7451"/>
                  </a:cubicBezTo>
                  <a:cubicBezTo>
                    <a:pt x="1871" y="7480"/>
                    <a:pt x="1871" y="7513"/>
                    <a:pt x="1876" y="7541"/>
                  </a:cubicBezTo>
                  <a:lnTo>
                    <a:pt x="1633" y="7541"/>
                  </a:lnTo>
                  <a:cubicBezTo>
                    <a:pt x="1224" y="7541"/>
                    <a:pt x="862" y="7875"/>
                    <a:pt x="842" y="8284"/>
                  </a:cubicBezTo>
                  <a:cubicBezTo>
                    <a:pt x="829" y="8656"/>
                    <a:pt x="1077" y="8970"/>
                    <a:pt x="1414" y="9061"/>
                  </a:cubicBezTo>
                  <a:lnTo>
                    <a:pt x="1414" y="10499"/>
                  </a:lnTo>
                  <a:cubicBezTo>
                    <a:pt x="1077" y="10589"/>
                    <a:pt x="829" y="10903"/>
                    <a:pt x="842" y="11274"/>
                  </a:cubicBezTo>
                  <a:cubicBezTo>
                    <a:pt x="862" y="11683"/>
                    <a:pt x="1224" y="12017"/>
                    <a:pt x="1633" y="12017"/>
                  </a:cubicBezTo>
                  <a:lnTo>
                    <a:pt x="6094" y="12017"/>
                  </a:lnTo>
                  <a:cubicBezTo>
                    <a:pt x="6498" y="12017"/>
                    <a:pt x="6865" y="11683"/>
                    <a:pt x="6880" y="11274"/>
                  </a:cubicBezTo>
                  <a:cubicBezTo>
                    <a:pt x="6898" y="10903"/>
                    <a:pt x="6651" y="10589"/>
                    <a:pt x="6309" y="10499"/>
                  </a:cubicBezTo>
                  <a:lnTo>
                    <a:pt x="6309" y="9061"/>
                  </a:lnTo>
                  <a:cubicBezTo>
                    <a:pt x="6651" y="8970"/>
                    <a:pt x="6898" y="8656"/>
                    <a:pt x="6880" y="8284"/>
                  </a:cubicBezTo>
                  <a:cubicBezTo>
                    <a:pt x="6865" y="7875"/>
                    <a:pt x="6498" y="7541"/>
                    <a:pt x="6094" y="7541"/>
                  </a:cubicBezTo>
                  <a:lnTo>
                    <a:pt x="5847" y="7541"/>
                  </a:lnTo>
                  <a:cubicBezTo>
                    <a:pt x="5852" y="7513"/>
                    <a:pt x="5852" y="7480"/>
                    <a:pt x="5852" y="7451"/>
                  </a:cubicBezTo>
                  <a:cubicBezTo>
                    <a:pt x="5852" y="6966"/>
                    <a:pt x="5456" y="6570"/>
                    <a:pt x="4966" y="6570"/>
                  </a:cubicBezTo>
                  <a:lnTo>
                    <a:pt x="4709" y="6570"/>
                  </a:lnTo>
                  <a:lnTo>
                    <a:pt x="4709" y="5337"/>
                  </a:lnTo>
                  <a:cubicBezTo>
                    <a:pt x="4784" y="5304"/>
                    <a:pt x="4861" y="5267"/>
                    <a:pt x="4933" y="5228"/>
                  </a:cubicBezTo>
                  <a:cubicBezTo>
                    <a:pt x="5089" y="5267"/>
                    <a:pt x="5252" y="5291"/>
                    <a:pt x="5423" y="5291"/>
                  </a:cubicBezTo>
                  <a:cubicBezTo>
                    <a:pt x="6127" y="5291"/>
                    <a:pt x="6832" y="4919"/>
                    <a:pt x="7251" y="4319"/>
                  </a:cubicBezTo>
                  <a:cubicBezTo>
                    <a:pt x="7594" y="3843"/>
                    <a:pt x="7722" y="3257"/>
                    <a:pt x="7612" y="2720"/>
                  </a:cubicBezTo>
                  <a:cubicBezTo>
                    <a:pt x="7513" y="2239"/>
                    <a:pt x="7232" y="1834"/>
                    <a:pt x="6823" y="1582"/>
                  </a:cubicBezTo>
                  <a:cubicBezTo>
                    <a:pt x="6566" y="1419"/>
                    <a:pt x="6280" y="1334"/>
                    <a:pt x="5984" y="1310"/>
                  </a:cubicBezTo>
                  <a:lnTo>
                    <a:pt x="5984" y="886"/>
                  </a:lnTo>
                  <a:cubicBezTo>
                    <a:pt x="5984" y="396"/>
                    <a:pt x="5590" y="0"/>
                    <a:pt x="5099"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691;p65">
              <a:extLst>
                <a:ext uri="{FF2B5EF4-FFF2-40B4-BE49-F238E27FC236}">
                  <a16:creationId xmlns:a16="http://schemas.microsoft.com/office/drawing/2014/main" id="{A547EFCD-E687-4949-8806-64C4C4BE58EB}"/>
                </a:ext>
              </a:extLst>
            </p:cNvPr>
            <p:cNvSpPr/>
            <p:nvPr/>
          </p:nvSpPr>
          <p:spPr>
            <a:xfrm>
              <a:off x="6008834" y="2930724"/>
              <a:ext cx="9289" cy="19093"/>
            </a:xfrm>
            <a:custGeom>
              <a:avLst/>
              <a:gdLst/>
              <a:ahLst/>
              <a:cxnLst/>
              <a:rect l="l" t="t" r="r" b="b"/>
              <a:pathLst>
                <a:path w="306" h="629" extrusionOk="0">
                  <a:moveTo>
                    <a:pt x="155" y="0"/>
                  </a:moveTo>
                  <a:cubicBezTo>
                    <a:pt x="73" y="0"/>
                    <a:pt x="1" y="69"/>
                    <a:pt x="1" y="152"/>
                  </a:cubicBezTo>
                  <a:lnTo>
                    <a:pt x="1" y="476"/>
                  </a:lnTo>
                  <a:cubicBezTo>
                    <a:pt x="1" y="559"/>
                    <a:pt x="73" y="629"/>
                    <a:pt x="155" y="629"/>
                  </a:cubicBezTo>
                  <a:cubicBezTo>
                    <a:pt x="158" y="629"/>
                    <a:pt x="160" y="629"/>
                    <a:pt x="163" y="629"/>
                  </a:cubicBezTo>
                  <a:cubicBezTo>
                    <a:pt x="244" y="624"/>
                    <a:pt x="306" y="552"/>
                    <a:pt x="306" y="471"/>
                  </a:cubicBezTo>
                  <a:lnTo>
                    <a:pt x="306" y="157"/>
                  </a:lnTo>
                  <a:cubicBezTo>
                    <a:pt x="306" y="76"/>
                    <a:pt x="244" y="5"/>
                    <a:pt x="163" y="0"/>
                  </a:cubicBezTo>
                  <a:cubicBezTo>
                    <a:pt x="160" y="0"/>
                    <a:pt x="158" y="0"/>
                    <a:pt x="15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692;p65">
              <a:extLst>
                <a:ext uri="{FF2B5EF4-FFF2-40B4-BE49-F238E27FC236}">
                  <a16:creationId xmlns:a16="http://schemas.microsoft.com/office/drawing/2014/main" id="{209F93F1-89AA-4C97-9179-50D72E3B0361}"/>
                </a:ext>
              </a:extLst>
            </p:cNvPr>
            <p:cNvSpPr/>
            <p:nvPr/>
          </p:nvSpPr>
          <p:spPr>
            <a:xfrm>
              <a:off x="6027928" y="2910780"/>
              <a:ext cx="9289" cy="19093"/>
            </a:xfrm>
            <a:custGeom>
              <a:avLst/>
              <a:gdLst/>
              <a:ahLst/>
              <a:cxnLst/>
              <a:rect l="l" t="t" r="r" b="b"/>
              <a:pathLst>
                <a:path w="306" h="629" extrusionOk="0">
                  <a:moveTo>
                    <a:pt x="155" y="0"/>
                  </a:moveTo>
                  <a:cubicBezTo>
                    <a:pt x="72" y="0"/>
                    <a:pt x="0" y="69"/>
                    <a:pt x="0" y="152"/>
                  </a:cubicBezTo>
                  <a:lnTo>
                    <a:pt x="0" y="476"/>
                  </a:lnTo>
                  <a:cubicBezTo>
                    <a:pt x="0" y="559"/>
                    <a:pt x="72" y="629"/>
                    <a:pt x="155" y="629"/>
                  </a:cubicBezTo>
                  <a:cubicBezTo>
                    <a:pt x="157" y="629"/>
                    <a:pt x="160" y="629"/>
                    <a:pt x="163" y="629"/>
                  </a:cubicBezTo>
                  <a:cubicBezTo>
                    <a:pt x="244" y="624"/>
                    <a:pt x="305" y="552"/>
                    <a:pt x="305" y="471"/>
                  </a:cubicBezTo>
                  <a:lnTo>
                    <a:pt x="305" y="157"/>
                  </a:lnTo>
                  <a:cubicBezTo>
                    <a:pt x="305" y="76"/>
                    <a:pt x="244" y="5"/>
                    <a:pt x="163" y="0"/>
                  </a:cubicBezTo>
                  <a:cubicBezTo>
                    <a:pt x="160" y="0"/>
                    <a:pt x="157" y="0"/>
                    <a:pt x="15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693;p65">
              <a:extLst>
                <a:ext uri="{FF2B5EF4-FFF2-40B4-BE49-F238E27FC236}">
                  <a16:creationId xmlns:a16="http://schemas.microsoft.com/office/drawing/2014/main" id="{0C38CE43-3BD7-43A6-9033-225F1BE0FF7D}"/>
                </a:ext>
              </a:extLst>
            </p:cNvPr>
            <p:cNvSpPr/>
            <p:nvPr/>
          </p:nvSpPr>
          <p:spPr>
            <a:xfrm>
              <a:off x="5968946" y="2872714"/>
              <a:ext cx="15663" cy="27896"/>
            </a:xfrm>
            <a:custGeom>
              <a:avLst/>
              <a:gdLst/>
              <a:ahLst/>
              <a:cxnLst/>
              <a:rect l="l" t="t" r="r" b="b"/>
              <a:pathLst>
                <a:path w="516" h="919" extrusionOk="0">
                  <a:moveTo>
                    <a:pt x="256" y="1"/>
                  </a:moveTo>
                  <a:cubicBezTo>
                    <a:pt x="247" y="1"/>
                    <a:pt x="238" y="1"/>
                    <a:pt x="229" y="2"/>
                  </a:cubicBezTo>
                  <a:cubicBezTo>
                    <a:pt x="101" y="21"/>
                    <a:pt x="1" y="136"/>
                    <a:pt x="1" y="268"/>
                  </a:cubicBezTo>
                  <a:lnTo>
                    <a:pt x="1" y="654"/>
                  </a:lnTo>
                  <a:cubicBezTo>
                    <a:pt x="1" y="787"/>
                    <a:pt x="101" y="901"/>
                    <a:pt x="229" y="916"/>
                  </a:cubicBezTo>
                  <a:cubicBezTo>
                    <a:pt x="241" y="917"/>
                    <a:pt x="252" y="918"/>
                    <a:pt x="263" y="918"/>
                  </a:cubicBezTo>
                  <a:cubicBezTo>
                    <a:pt x="405" y="918"/>
                    <a:pt x="515" y="805"/>
                    <a:pt x="515" y="664"/>
                  </a:cubicBezTo>
                  <a:lnTo>
                    <a:pt x="515" y="259"/>
                  </a:lnTo>
                  <a:cubicBezTo>
                    <a:pt x="515" y="116"/>
                    <a:pt x="401" y="1"/>
                    <a:pt x="2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694;p65">
              <a:extLst>
                <a:ext uri="{FF2B5EF4-FFF2-40B4-BE49-F238E27FC236}">
                  <a16:creationId xmlns:a16="http://schemas.microsoft.com/office/drawing/2014/main" id="{924F2E34-D951-40FF-B655-C3C67C999B1D}"/>
                </a:ext>
              </a:extLst>
            </p:cNvPr>
            <p:cNvSpPr/>
            <p:nvPr/>
          </p:nvSpPr>
          <p:spPr>
            <a:xfrm>
              <a:off x="5968946" y="2847549"/>
              <a:ext cx="15663" cy="17454"/>
            </a:xfrm>
            <a:custGeom>
              <a:avLst/>
              <a:gdLst/>
              <a:ahLst/>
              <a:cxnLst/>
              <a:rect l="l" t="t" r="r" b="b"/>
              <a:pathLst>
                <a:path w="516" h="575" extrusionOk="0">
                  <a:moveTo>
                    <a:pt x="263" y="0"/>
                  </a:moveTo>
                  <a:cubicBezTo>
                    <a:pt x="252" y="0"/>
                    <a:pt x="241" y="1"/>
                    <a:pt x="229" y="3"/>
                  </a:cubicBezTo>
                  <a:cubicBezTo>
                    <a:pt x="101" y="16"/>
                    <a:pt x="1" y="131"/>
                    <a:pt x="1" y="264"/>
                  </a:cubicBezTo>
                  <a:lnTo>
                    <a:pt x="1" y="312"/>
                  </a:lnTo>
                  <a:cubicBezTo>
                    <a:pt x="1" y="440"/>
                    <a:pt x="101" y="559"/>
                    <a:pt x="229" y="574"/>
                  </a:cubicBezTo>
                  <a:cubicBezTo>
                    <a:pt x="238" y="575"/>
                    <a:pt x="246" y="575"/>
                    <a:pt x="254" y="575"/>
                  </a:cubicBezTo>
                  <a:cubicBezTo>
                    <a:pt x="400" y="575"/>
                    <a:pt x="515" y="461"/>
                    <a:pt x="515" y="317"/>
                  </a:cubicBezTo>
                  <a:lnTo>
                    <a:pt x="515" y="255"/>
                  </a:lnTo>
                  <a:cubicBezTo>
                    <a:pt x="515" y="113"/>
                    <a:pt x="405" y="0"/>
                    <a:pt x="2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695;p65">
              <a:extLst>
                <a:ext uri="{FF2B5EF4-FFF2-40B4-BE49-F238E27FC236}">
                  <a16:creationId xmlns:a16="http://schemas.microsoft.com/office/drawing/2014/main" id="{CBB738AA-7C2E-402C-974B-DF176CF559F6}"/>
                </a:ext>
              </a:extLst>
            </p:cNvPr>
            <p:cNvSpPr/>
            <p:nvPr/>
          </p:nvSpPr>
          <p:spPr>
            <a:xfrm>
              <a:off x="6168659" y="2878967"/>
              <a:ext cx="28959" cy="28928"/>
            </a:xfrm>
            <a:custGeom>
              <a:avLst/>
              <a:gdLst/>
              <a:ahLst/>
              <a:cxnLst/>
              <a:rect l="l" t="t" r="r" b="b"/>
              <a:pathLst>
                <a:path w="954" h="953" extrusionOk="0">
                  <a:moveTo>
                    <a:pt x="477" y="0"/>
                  </a:moveTo>
                  <a:cubicBezTo>
                    <a:pt x="216" y="0"/>
                    <a:pt x="1" y="215"/>
                    <a:pt x="1" y="477"/>
                  </a:cubicBezTo>
                  <a:cubicBezTo>
                    <a:pt x="1" y="739"/>
                    <a:pt x="216" y="952"/>
                    <a:pt x="477" y="952"/>
                  </a:cubicBezTo>
                  <a:cubicBezTo>
                    <a:pt x="744" y="952"/>
                    <a:pt x="954" y="739"/>
                    <a:pt x="954" y="477"/>
                  </a:cubicBezTo>
                  <a:cubicBezTo>
                    <a:pt x="954" y="215"/>
                    <a:pt x="744"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696;p65">
              <a:extLst>
                <a:ext uri="{FF2B5EF4-FFF2-40B4-BE49-F238E27FC236}">
                  <a16:creationId xmlns:a16="http://schemas.microsoft.com/office/drawing/2014/main" id="{E3344DC7-3FC8-4566-AE9D-44C7DC0A5FDE}"/>
                </a:ext>
              </a:extLst>
            </p:cNvPr>
            <p:cNvSpPr/>
            <p:nvPr/>
          </p:nvSpPr>
          <p:spPr>
            <a:xfrm>
              <a:off x="5844668" y="2848490"/>
              <a:ext cx="12324" cy="12172"/>
            </a:xfrm>
            <a:custGeom>
              <a:avLst/>
              <a:gdLst/>
              <a:ahLst/>
              <a:cxnLst/>
              <a:rect l="l" t="t" r="r" b="b"/>
              <a:pathLst>
                <a:path w="406" h="401" extrusionOk="0">
                  <a:moveTo>
                    <a:pt x="205" y="0"/>
                  </a:moveTo>
                  <a:cubicBezTo>
                    <a:pt x="91" y="0"/>
                    <a:pt x="1" y="90"/>
                    <a:pt x="1" y="200"/>
                  </a:cubicBezTo>
                  <a:cubicBezTo>
                    <a:pt x="1" y="310"/>
                    <a:pt x="91" y="400"/>
                    <a:pt x="205" y="400"/>
                  </a:cubicBezTo>
                  <a:cubicBezTo>
                    <a:pt x="315" y="400"/>
                    <a:pt x="405" y="310"/>
                    <a:pt x="405" y="200"/>
                  </a:cubicBezTo>
                  <a:cubicBezTo>
                    <a:pt x="405" y="90"/>
                    <a:pt x="315"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697;p65">
              <a:extLst>
                <a:ext uri="{FF2B5EF4-FFF2-40B4-BE49-F238E27FC236}">
                  <a16:creationId xmlns:a16="http://schemas.microsoft.com/office/drawing/2014/main" id="{F56D6CA9-1FC7-42C2-B5C1-0CEFA69E542B}"/>
                </a:ext>
              </a:extLst>
            </p:cNvPr>
            <p:cNvSpPr/>
            <p:nvPr/>
          </p:nvSpPr>
          <p:spPr>
            <a:xfrm>
              <a:off x="5806540" y="2908321"/>
              <a:ext cx="43924" cy="48538"/>
            </a:xfrm>
            <a:custGeom>
              <a:avLst/>
              <a:gdLst/>
              <a:ahLst/>
              <a:cxnLst/>
              <a:rect l="l" t="t" r="r" b="b"/>
              <a:pathLst>
                <a:path w="1447" h="1599" extrusionOk="0">
                  <a:moveTo>
                    <a:pt x="726" y="1"/>
                  </a:moveTo>
                  <a:cubicBezTo>
                    <a:pt x="700" y="1"/>
                    <a:pt x="674" y="17"/>
                    <a:pt x="662" y="48"/>
                  </a:cubicBezTo>
                  <a:lnTo>
                    <a:pt x="499" y="505"/>
                  </a:lnTo>
                  <a:cubicBezTo>
                    <a:pt x="495" y="523"/>
                    <a:pt x="481" y="538"/>
                    <a:pt x="462" y="547"/>
                  </a:cubicBezTo>
                  <a:lnTo>
                    <a:pt x="57" y="728"/>
                  </a:lnTo>
                  <a:cubicBezTo>
                    <a:pt x="0" y="752"/>
                    <a:pt x="0" y="842"/>
                    <a:pt x="57" y="871"/>
                  </a:cubicBezTo>
                  <a:lnTo>
                    <a:pt x="462" y="1052"/>
                  </a:lnTo>
                  <a:cubicBezTo>
                    <a:pt x="481" y="1062"/>
                    <a:pt x="495" y="1076"/>
                    <a:pt x="499" y="1095"/>
                  </a:cubicBezTo>
                  <a:lnTo>
                    <a:pt x="662" y="1552"/>
                  </a:lnTo>
                  <a:cubicBezTo>
                    <a:pt x="674" y="1583"/>
                    <a:pt x="700" y="1598"/>
                    <a:pt x="726" y="1598"/>
                  </a:cubicBezTo>
                  <a:cubicBezTo>
                    <a:pt x="752" y="1598"/>
                    <a:pt x="778" y="1583"/>
                    <a:pt x="790" y="1552"/>
                  </a:cubicBezTo>
                  <a:lnTo>
                    <a:pt x="952" y="1095"/>
                  </a:lnTo>
                  <a:cubicBezTo>
                    <a:pt x="956" y="1076"/>
                    <a:pt x="971" y="1062"/>
                    <a:pt x="990" y="1052"/>
                  </a:cubicBezTo>
                  <a:lnTo>
                    <a:pt x="1389" y="871"/>
                  </a:lnTo>
                  <a:cubicBezTo>
                    <a:pt x="1447" y="842"/>
                    <a:pt x="1447" y="752"/>
                    <a:pt x="1389" y="728"/>
                  </a:cubicBezTo>
                  <a:lnTo>
                    <a:pt x="990" y="547"/>
                  </a:lnTo>
                  <a:cubicBezTo>
                    <a:pt x="971" y="538"/>
                    <a:pt x="956" y="523"/>
                    <a:pt x="952" y="505"/>
                  </a:cubicBezTo>
                  <a:lnTo>
                    <a:pt x="790" y="48"/>
                  </a:lnTo>
                  <a:cubicBezTo>
                    <a:pt x="778" y="17"/>
                    <a:pt x="752"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698;p65">
              <a:extLst>
                <a:ext uri="{FF2B5EF4-FFF2-40B4-BE49-F238E27FC236}">
                  <a16:creationId xmlns:a16="http://schemas.microsoft.com/office/drawing/2014/main" id="{2A985B7C-0651-496E-A0BD-BA25158F51B5}"/>
                </a:ext>
              </a:extLst>
            </p:cNvPr>
            <p:cNvSpPr/>
            <p:nvPr/>
          </p:nvSpPr>
          <p:spPr>
            <a:xfrm>
              <a:off x="6124764" y="2811425"/>
              <a:ext cx="44106" cy="48568"/>
            </a:xfrm>
            <a:custGeom>
              <a:avLst/>
              <a:gdLst/>
              <a:ahLst/>
              <a:cxnLst/>
              <a:rect l="l" t="t" r="r" b="b"/>
              <a:pathLst>
                <a:path w="1453" h="1600" extrusionOk="0">
                  <a:moveTo>
                    <a:pt x="726" y="0"/>
                  </a:moveTo>
                  <a:cubicBezTo>
                    <a:pt x="700" y="0"/>
                    <a:pt x="674" y="17"/>
                    <a:pt x="662" y="50"/>
                  </a:cubicBezTo>
                  <a:lnTo>
                    <a:pt x="500" y="502"/>
                  </a:lnTo>
                  <a:cubicBezTo>
                    <a:pt x="495" y="526"/>
                    <a:pt x="481" y="540"/>
                    <a:pt x="462" y="545"/>
                  </a:cubicBezTo>
                  <a:lnTo>
                    <a:pt x="57" y="731"/>
                  </a:lnTo>
                  <a:cubicBezTo>
                    <a:pt x="0" y="755"/>
                    <a:pt x="0" y="845"/>
                    <a:pt x="57" y="874"/>
                  </a:cubicBezTo>
                  <a:lnTo>
                    <a:pt x="462" y="1054"/>
                  </a:lnTo>
                  <a:cubicBezTo>
                    <a:pt x="481" y="1063"/>
                    <a:pt x="495" y="1078"/>
                    <a:pt x="500" y="1098"/>
                  </a:cubicBezTo>
                  <a:lnTo>
                    <a:pt x="662" y="1549"/>
                  </a:lnTo>
                  <a:cubicBezTo>
                    <a:pt x="674" y="1583"/>
                    <a:pt x="700" y="1600"/>
                    <a:pt x="726" y="1600"/>
                  </a:cubicBezTo>
                  <a:cubicBezTo>
                    <a:pt x="752" y="1600"/>
                    <a:pt x="778" y="1583"/>
                    <a:pt x="790" y="1549"/>
                  </a:cubicBezTo>
                  <a:lnTo>
                    <a:pt x="952" y="1098"/>
                  </a:lnTo>
                  <a:cubicBezTo>
                    <a:pt x="957" y="1078"/>
                    <a:pt x="972" y="1063"/>
                    <a:pt x="990" y="1054"/>
                  </a:cubicBezTo>
                  <a:lnTo>
                    <a:pt x="1395" y="874"/>
                  </a:lnTo>
                  <a:cubicBezTo>
                    <a:pt x="1453" y="845"/>
                    <a:pt x="1453" y="755"/>
                    <a:pt x="1395" y="731"/>
                  </a:cubicBezTo>
                  <a:lnTo>
                    <a:pt x="990" y="545"/>
                  </a:lnTo>
                  <a:cubicBezTo>
                    <a:pt x="972" y="540"/>
                    <a:pt x="957" y="526"/>
                    <a:pt x="952" y="502"/>
                  </a:cubicBezTo>
                  <a:lnTo>
                    <a:pt x="790" y="50"/>
                  </a:lnTo>
                  <a:cubicBezTo>
                    <a:pt x="778" y="17"/>
                    <a:pt x="752" y="0"/>
                    <a:pt x="7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699;p65">
              <a:extLst>
                <a:ext uri="{FF2B5EF4-FFF2-40B4-BE49-F238E27FC236}">
                  <a16:creationId xmlns:a16="http://schemas.microsoft.com/office/drawing/2014/main" id="{8D52545E-791E-4B90-A6B8-DB00001F20C2}"/>
                </a:ext>
              </a:extLst>
            </p:cNvPr>
            <p:cNvSpPr/>
            <p:nvPr/>
          </p:nvSpPr>
          <p:spPr>
            <a:xfrm>
              <a:off x="5842209" y="2976592"/>
              <a:ext cx="60467" cy="65476"/>
            </a:xfrm>
            <a:custGeom>
              <a:avLst/>
              <a:gdLst/>
              <a:ahLst/>
              <a:cxnLst/>
              <a:rect l="l" t="t" r="r" b="b"/>
              <a:pathLst>
                <a:path w="1992" h="2157" extrusionOk="0">
                  <a:moveTo>
                    <a:pt x="996" y="1"/>
                  </a:moveTo>
                  <a:cubicBezTo>
                    <a:pt x="960" y="1"/>
                    <a:pt x="925" y="22"/>
                    <a:pt x="910" y="65"/>
                  </a:cubicBezTo>
                  <a:lnTo>
                    <a:pt x="686" y="678"/>
                  </a:lnTo>
                  <a:cubicBezTo>
                    <a:pt x="677" y="702"/>
                    <a:pt x="658" y="726"/>
                    <a:pt x="634" y="736"/>
                  </a:cubicBezTo>
                  <a:lnTo>
                    <a:pt x="77" y="983"/>
                  </a:lnTo>
                  <a:cubicBezTo>
                    <a:pt x="1" y="1017"/>
                    <a:pt x="1" y="1141"/>
                    <a:pt x="77" y="1174"/>
                  </a:cubicBezTo>
                  <a:lnTo>
                    <a:pt x="634" y="1421"/>
                  </a:lnTo>
                  <a:cubicBezTo>
                    <a:pt x="658" y="1431"/>
                    <a:pt x="677" y="1450"/>
                    <a:pt x="686" y="1478"/>
                  </a:cubicBezTo>
                  <a:lnTo>
                    <a:pt x="910" y="2088"/>
                  </a:lnTo>
                  <a:cubicBezTo>
                    <a:pt x="925" y="2134"/>
                    <a:pt x="960" y="2156"/>
                    <a:pt x="996" y="2156"/>
                  </a:cubicBezTo>
                  <a:cubicBezTo>
                    <a:pt x="1032" y="2156"/>
                    <a:pt x="1067" y="2134"/>
                    <a:pt x="1082" y="2088"/>
                  </a:cubicBezTo>
                  <a:lnTo>
                    <a:pt x="1306" y="1478"/>
                  </a:lnTo>
                  <a:cubicBezTo>
                    <a:pt x="1315" y="1450"/>
                    <a:pt x="1334" y="1431"/>
                    <a:pt x="1357" y="1421"/>
                  </a:cubicBezTo>
                  <a:lnTo>
                    <a:pt x="1915" y="1174"/>
                  </a:lnTo>
                  <a:cubicBezTo>
                    <a:pt x="1991" y="1141"/>
                    <a:pt x="1991" y="1017"/>
                    <a:pt x="1915" y="983"/>
                  </a:cubicBezTo>
                  <a:lnTo>
                    <a:pt x="1357" y="736"/>
                  </a:lnTo>
                  <a:cubicBezTo>
                    <a:pt x="1334" y="726"/>
                    <a:pt x="1315" y="702"/>
                    <a:pt x="1306" y="678"/>
                  </a:cubicBezTo>
                  <a:lnTo>
                    <a:pt x="1082" y="65"/>
                  </a:lnTo>
                  <a:cubicBezTo>
                    <a:pt x="1067" y="22"/>
                    <a:pt x="1032" y="1"/>
                    <a:pt x="9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3678;p65">
            <a:extLst>
              <a:ext uri="{FF2B5EF4-FFF2-40B4-BE49-F238E27FC236}">
                <a16:creationId xmlns:a16="http://schemas.microsoft.com/office/drawing/2014/main" id="{3D23AB1D-9C5D-4DD2-9B1B-6AC9AFF068ED}"/>
              </a:ext>
            </a:extLst>
          </p:cNvPr>
          <p:cNvGrpSpPr/>
          <p:nvPr/>
        </p:nvGrpSpPr>
        <p:grpSpPr>
          <a:xfrm>
            <a:off x="622686" y="4100557"/>
            <a:ext cx="1661483" cy="1447799"/>
            <a:chOff x="5768686" y="2768896"/>
            <a:chExt cx="471565" cy="450195"/>
          </a:xfrm>
        </p:grpSpPr>
        <p:sp>
          <p:nvSpPr>
            <p:cNvPr id="75" name="Google Shape;3679;p65">
              <a:extLst>
                <a:ext uri="{FF2B5EF4-FFF2-40B4-BE49-F238E27FC236}">
                  <a16:creationId xmlns:a16="http://schemas.microsoft.com/office/drawing/2014/main" id="{E2B35430-34B3-42C5-8BE7-A371225FF913}"/>
                </a:ext>
              </a:extLst>
            </p:cNvPr>
            <p:cNvSpPr/>
            <p:nvPr/>
          </p:nvSpPr>
          <p:spPr>
            <a:xfrm>
              <a:off x="5768686" y="2768896"/>
              <a:ext cx="471565" cy="450195"/>
            </a:xfrm>
            <a:custGeom>
              <a:avLst/>
              <a:gdLst/>
              <a:ahLst/>
              <a:cxnLst/>
              <a:rect l="l" t="t" r="r" b="b"/>
              <a:pathLst>
                <a:path w="15535" h="14831" extrusionOk="0">
                  <a:moveTo>
                    <a:pt x="12526" y="1"/>
                  </a:moveTo>
                  <a:cubicBezTo>
                    <a:pt x="11954" y="1"/>
                    <a:pt x="11436" y="354"/>
                    <a:pt x="11226" y="886"/>
                  </a:cubicBezTo>
                  <a:cubicBezTo>
                    <a:pt x="11126" y="943"/>
                    <a:pt x="11031" y="1011"/>
                    <a:pt x="10945" y="1086"/>
                  </a:cubicBezTo>
                  <a:cubicBezTo>
                    <a:pt x="10546" y="519"/>
                    <a:pt x="9884" y="148"/>
                    <a:pt x="9136" y="148"/>
                  </a:cubicBezTo>
                  <a:lnTo>
                    <a:pt x="6661" y="148"/>
                  </a:lnTo>
                  <a:cubicBezTo>
                    <a:pt x="5646" y="148"/>
                    <a:pt x="4785" y="834"/>
                    <a:pt x="4523" y="1772"/>
                  </a:cubicBezTo>
                  <a:cubicBezTo>
                    <a:pt x="4428" y="1820"/>
                    <a:pt x="4332" y="1872"/>
                    <a:pt x="4237" y="1929"/>
                  </a:cubicBezTo>
                  <a:cubicBezTo>
                    <a:pt x="4200" y="1953"/>
                    <a:pt x="4156" y="1976"/>
                    <a:pt x="4118" y="2005"/>
                  </a:cubicBezTo>
                  <a:cubicBezTo>
                    <a:pt x="3857" y="1539"/>
                    <a:pt x="3352" y="1220"/>
                    <a:pt x="2780" y="1220"/>
                  </a:cubicBezTo>
                  <a:cubicBezTo>
                    <a:pt x="1933" y="1220"/>
                    <a:pt x="1243" y="1905"/>
                    <a:pt x="1243" y="2753"/>
                  </a:cubicBezTo>
                  <a:cubicBezTo>
                    <a:pt x="1243" y="2971"/>
                    <a:pt x="1291" y="3176"/>
                    <a:pt x="1372" y="3367"/>
                  </a:cubicBezTo>
                  <a:cubicBezTo>
                    <a:pt x="1091" y="3519"/>
                    <a:pt x="867" y="3767"/>
                    <a:pt x="743" y="4081"/>
                  </a:cubicBezTo>
                  <a:cubicBezTo>
                    <a:pt x="291" y="4324"/>
                    <a:pt x="1" y="4799"/>
                    <a:pt x="1" y="5324"/>
                  </a:cubicBezTo>
                  <a:cubicBezTo>
                    <a:pt x="1" y="5843"/>
                    <a:pt x="291" y="6324"/>
                    <a:pt x="743" y="6566"/>
                  </a:cubicBezTo>
                  <a:cubicBezTo>
                    <a:pt x="857" y="6856"/>
                    <a:pt x="1062" y="7089"/>
                    <a:pt x="1315" y="7247"/>
                  </a:cubicBezTo>
                  <a:cubicBezTo>
                    <a:pt x="1229" y="7432"/>
                    <a:pt x="1181" y="7638"/>
                    <a:pt x="1181" y="7851"/>
                  </a:cubicBezTo>
                  <a:cubicBezTo>
                    <a:pt x="1181" y="8418"/>
                    <a:pt x="1514" y="8937"/>
                    <a:pt x="2033" y="9165"/>
                  </a:cubicBezTo>
                  <a:lnTo>
                    <a:pt x="2104" y="9198"/>
                  </a:lnTo>
                  <a:lnTo>
                    <a:pt x="2152" y="9317"/>
                  </a:lnTo>
                  <a:cubicBezTo>
                    <a:pt x="2357" y="9879"/>
                    <a:pt x="2895" y="10260"/>
                    <a:pt x="3490" y="10260"/>
                  </a:cubicBezTo>
                  <a:cubicBezTo>
                    <a:pt x="3528" y="10260"/>
                    <a:pt x="3561" y="10260"/>
                    <a:pt x="3600" y="10255"/>
                  </a:cubicBezTo>
                  <a:cubicBezTo>
                    <a:pt x="3661" y="10546"/>
                    <a:pt x="3789" y="10818"/>
                    <a:pt x="3965" y="11055"/>
                  </a:cubicBezTo>
                  <a:cubicBezTo>
                    <a:pt x="4013" y="11123"/>
                    <a:pt x="4066" y="11180"/>
                    <a:pt x="4118" y="11237"/>
                  </a:cubicBezTo>
                  <a:lnTo>
                    <a:pt x="4118" y="11284"/>
                  </a:lnTo>
                  <a:cubicBezTo>
                    <a:pt x="4066" y="11341"/>
                    <a:pt x="4013" y="11398"/>
                    <a:pt x="3965" y="11465"/>
                  </a:cubicBezTo>
                  <a:cubicBezTo>
                    <a:pt x="3675" y="11850"/>
                    <a:pt x="3528" y="12331"/>
                    <a:pt x="3547" y="12812"/>
                  </a:cubicBezTo>
                  <a:cubicBezTo>
                    <a:pt x="3571" y="13360"/>
                    <a:pt x="3809" y="13874"/>
                    <a:pt x="4218" y="14254"/>
                  </a:cubicBezTo>
                  <a:cubicBezTo>
                    <a:pt x="4618" y="14626"/>
                    <a:pt x="5132" y="14830"/>
                    <a:pt x="5670" y="14830"/>
                  </a:cubicBezTo>
                  <a:lnTo>
                    <a:pt x="10131" y="14830"/>
                  </a:lnTo>
                  <a:cubicBezTo>
                    <a:pt x="10669" y="14830"/>
                    <a:pt x="11183" y="14626"/>
                    <a:pt x="11578" y="14254"/>
                  </a:cubicBezTo>
                  <a:cubicBezTo>
                    <a:pt x="11987" y="13874"/>
                    <a:pt x="12226" y="13360"/>
                    <a:pt x="12249" y="12812"/>
                  </a:cubicBezTo>
                  <a:cubicBezTo>
                    <a:pt x="12269" y="12331"/>
                    <a:pt x="12121" y="11850"/>
                    <a:pt x="11831" y="11465"/>
                  </a:cubicBezTo>
                  <a:cubicBezTo>
                    <a:pt x="11783" y="11398"/>
                    <a:pt x="11735" y="11341"/>
                    <a:pt x="11678" y="11284"/>
                  </a:cubicBezTo>
                  <a:lnTo>
                    <a:pt x="11678" y="11237"/>
                  </a:lnTo>
                  <a:cubicBezTo>
                    <a:pt x="11735" y="11180"/>
                    <a:pt x="11783" y="11123"/>
                    <a:pt x="11831" y="11055"/>
                  </a:cubicBezTo>
                  <a:cubicBezTo>
                    <a:pt x="12121" y="10670"/>
                    <a:pt x="12269" y="10189"/>
                    <a:pt x="12249" y="9708"/>
                  </a:cubicBezTo>
                  <a:cubicBezTo>
                    <a:pt x="12226" y="9161"/>
                    <a:pt x="11987" y="8647"/>
                    <a:pt x="11578" y="8266"/>
                  </a:cubicBezTo>
                  <a:cubicBezTo>
                    <a:pt x="11388" y="8089"/>
                    <a:pt x="11174" y="7952"/>
                    <a:pt x="10941" y="7851"/>
                  </a:cubicBezTo>
                  <a:cubicBezTo>
                    <a:pt x="10931" y="7832"/>
                    <a:pt x="10917" y="7809"/>
                    <a:pt x="10902" y="7785"/>
                  </a:cubicBezTo>
                  <a:cubicBezTo>
                    <a:pt x="10969" y="7757"/>
                    <a:pt x="11040" y="7723"/>
                    <a:pt x="11102" y="7689"/>
                  </a:cubicBezTo>
                  <a:cubicBezTo>
                    <a:pt x="11612" y="7418"/>
                    <a:pt x="12049" y="7032"/>
                    <a:pt x="12378" y="6570"/>
                  </a:cubicBezTo>
                  <a:cubicBezTo>
                    <a:pt x="12587" y="6276"/>
                    <a:pt x="12750" y="5952"/>
                    <a:pt x="12855" y="5619"/>
                  </a:cubicBezTo>
                  <a:cubicBezTo>
                    <a:pt x="13116" y="5762"/>
                    <a:pt x="13411" y="5843"/>
                    <a:pt x="13725" y="5843"/>
                  </a:cubicBezTo>
                  <a:cubicBezTo>
                    <a:pt x="14725" y="5843"/>
                    <a:pt x="15534" y="5028"/>
                    <a:pt x="15534" y="4033"/>
                  </a:cubicBezTo>
                  <a:cubicBezTo>
                    <a:pt x="15534" y="3329"/>
                    <a:pt x="15130" y="2714"/>
                    <a:pt x="14540" y="2419"/>
                  </a:cubicBezTo>
                  <a:cubicBezTo>
                    <a:pt x="14558" y="2325"/>
                    <a:pt x="14573" y="2229"/>
                    <a:pt x="14573" y="2134"/>
                  </a:cubicBezTo>
                  <a:cubicBezTo>
                    <a:pt x="14573" y="1611"/>
                    <a:pt x="14283" y="1134"/>
                    <a:pt x="13830" y="886"/>
                  </a:cubicBezTo>
                  <a:cubicBezTo>
                    <a:pt x="13620" y="354"/>
                    <a:pt x="13101" y="1"/>
                    <a:pt x="12526"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680;p65">
              <a:extLst>
                <a:ext uri="{FF2B5EF4-FFF2-40B4-BE49-F238E27FC236}">
                  <a16:creationId xmlns:a16="http://schemas.microsoft.com/office/drawing/2014/main" id="{B57B45E3-2BD9-47A8-AC64-4E3F3F44538C}"/>
                </a:ext>
              </a:extLst>
            </p:cNvPr>
            <p:cNvSpPr/>
            <p:nvPr/>
          </p:nvSpPr>
          <p:spPr>
            <a:xfrm>
              <a:off x="5892661" y="2862241"/>
              <a:ext cx="120995" cy="106212"/>
            </a:xfrm>
            <a:custGeom>
              <a:avLst/>
              <a:gdLst/>
              <a:ahLst/>
              <a:cxnLst/>
              <a:rect l="l" t="t" r="r" b="b"/>
              <a:pathLst>
                <a:path w="3986" h="3499" extrusionOk="0">
                  <a:moveTo>
                    <a:pt x="1800" y="771"/>
                  </a:moveTo>
                  <a:cubicBezTo>
                    <a:pt x="2129" y="771"/>
                    <a:pt x="2490" y="961"/>
                    <a:pt x="2718" y="1294"/>
                  </a:cubicBezTo>
                  <a:cubicBezTo>
                    <a:pt x="3052" y="1771"/>
                    <a:pt x="2995" y="2360"/>
                    <a:pt x="2595" y="2613"/>
                  </a:cubicBezTo>
                  <a:cubicBezTo>
                    <a:pt x="2473" y="2689"/>
                    <a:pt x="2333" y="2726"/>
                    <a:pt x="2188" y="2726"/>
                  </a:cubicBezTo>
                  <a:cubicBezTo>
                    <a:pt x="1855" y="2726"/>
                    <a:pt x="1495" y="2535"/>
                    <a:pt x="1266" y="2204"/>
                  </a:cubicBezTo>
                  <a:cubicBezTo>
                    <a:pt x="934" y="1727"/>
                    <a:pt x="986" y="1138"/>
                    <a:pt x="1391" y="885"/>
                  </a:cubicBezTo>
                  <a:cubicBezTo>
                    <a:pt x="1510" y="809"/>
                    <a:pt x="1652" y="771"/>
                    <a:pt x="1800" y="771"/>
                  </a:cubicBezTo>
                  <a:close/>
                  <a:moveTo>
                    <a:pt x="1793" y="1"/>
                  </a:moveTo>
                  <a:cubicBezTo>
                    <a:pt x="1492" y="1"/>
                    <a:pt x="1197" y="78"/>
                    <a:pt x="938" y="242"/>
                  </a:cubicBezTo>
                  <a:cubicBezTo>
                    <a:pt x="162" y="727"/>
                    <a:pt x="0" y="1799"/>
                    <a:pt x="581" y="2632"/>
                  </a:cubicBezTo>
                  <a:cubicBezTo>
                    <a:pt x="971" y="3189"/>
                    <a:pt x="1591" y="3498"/>
                    <a:pt x="2195" y="3498"/>
                  </a:cubicBezTo>
                  <a:cubicBezTo>
                    <a:pt x="2494" y="3498"/>
                    <a:pt x="2790" y="3423"/>
                    <a:pt x="3047" y="3261"/>
                  </a:cubicBezTo>
                  <a:cubicBezTo>
                    <a:pt x="3823" y="2770"/>
                    <a:pt x="3986" y="1699"/>
                    <a:pt x="3404" y="866"/>
                  </a:cubicBezTo>
                  <a:cubicBezTo>
                    <a:pt x="3014" y="311"/>
                    <a:pt x="2393" y="1"/>
                    <a:pt x="1793"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681;p65">
              <a:extLst>
                <a:ext uri="{FF2B5EF4-FFF2-40B4-BE49-F238E27FC236}">
                  <a16:creationId xmlns:a16="http://schemas.microsoft.com/office/drawing/2014/main" id="{6611FEA4-1611-4C00-AC0A-9FBFD6B62198}"/>
                </a:ext>
              </a:extLst>
            </p:cNvPr>
            <p:cNvSpPr/>
            <p:nvPr/>
          </p:nvSpPr>
          <p:spPr>
            <a:xfrm>
              <a:off x="5999454" y="2862241"/>
              <a:ext cx="120995" cy="106212"/>
            </a:xfrm>
            <a:custGeom>
              <a:avLst/>
              <a:gdLst/>
              <a:ahLst/>
              <a:cxnLst/>
              <a:rect l="l" t="t" r="r" b="b"/>
              <a:pathLst>
                <a:path w="3986" h="3499" extrusionOk="0">
                  <a:moveTo>
                    <a:pt x="2191" y="771"/>
                  </a:moveTo>
                  <a:cubicBezTo>
                    <a:pt x="2333" y="771"/>
                    <a:pt x="2476" y="809"/>
                    <a:pt x="2595" y="885"/>
                  </a:cubicBezTo>
                  <a:cubicBezTo>
                    <a:pt x="2999" y="1138"/>
                    <a:pt x="3052" y="1727"/>
                    <a:pt x="2724" y="2204"/>
                  </a:cubicBezTo>
                  <a:cubicBezTo>
                    <a:pt x="2492" y="2535"/>
                    <a:pt x="2131" y="2726"/>
                    <a:pt x="1798" y="2726"/>
                  </a:cubicBezTo>
                  <a:cubicBezTo>
                    <a:pt x="1652" y="2726"/>
                    <a:pt x="1512" y="2689"/>
                    <a:pt x="1391" y="2613"/>
                  </a:cubicBezTo>
                  <a:cubicBezTo>
                    <a:pt x="991" y="2360"/>
                    <a:pt x="934" y="1771"/>
                    <a:pt x="1267" y="1294"/>
                  </a:cubicBezTo>
                  <a:cubicBezTo>
                    <a:pt x="1496" y="961"/>
                    <a:pt x="1857" y="771"/>
                    <a:pt x="2191" y="771"/>
                  </a:cubicBezTo>
                  <a:close/>
                  <a:moveTo>
                    <a:pt x="2193" y="1"/>
                  </a:moveTo>
                  <a:cubicBezTo>
                    <a:pt x="1593" y="1"/>
                    <a:pt x="973" y="311"/>
                    <a:pt x="586" y="866"/>
                  </a:cubicBezTo>
                  <a:cubicBezTo>
                    <a:pt x="0" y="1699"/>
                    <a:pt x="162" y="2770"/>
                    <a:pt x="938" y="3261"/>
                  </a:cubicBezTo>
                  <a:cubicBezTo>
                    <a:pt x="1200" y="3423"/>
                    <a:pt x="1496" y="3498"/>
                    <a:pt x="1795" y="3498"/>
                  </a:cubicBezTo>
                  <a:cubicBezTo>
                    <a:pt x="2395" y="3498"/>
                    <a:pt x="3014" y="3189"/>
                    <a:pt x="3404" y="2632"/>
                  </a:cubicBezTo>
                  <a:cubicBezTo>
                    <a:pt x="3986" y="1799"/>
                    <a:pt x="3823" y="727"/>
                    <a:pt x="3047" y="242"/>
                  </a:cubicBezTo>
                  <a:cubicBezTo>
                    <a:pt x="2789" y="78"/>
                    <a:pt x="2493" y="1"/>
                    <a:pt x="2193"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682;p65">
              <a:extLst>
                <a:ext uri="{FF2B5EF4-FFF2-40B4-BE49-F238E27FC236}">
                  <a16:creationId xmlns:a16="http://schemas.microsoft.com/office/drawing/2014/main" id="{6617F726-B6D9-4068-BA9A-0BC91F4138B2}"/>
                </a:ext>
              </a:extLst>
            </p:cNvPr>
            <p:cNvSpPr/>
            <p:nvPr/>
          </p:nvSpPr>
          <p:spPr>
            <a:xfrm>
              <a:off x="5988616" y="2957589"/>
              <a:ext cx="35849" cy="103511"/>
            </a:xfrm>
            <a:custGeom>
              <a:avLst/>
              <a:gdLst/>
              <a:ahLst/>
              <a:cxnLst/>
              <a:rect l="l" t="t" r="r" b="b"/>
              <a:pathLst>
                <a:path w="1181" h="3410" extrusionOk="0">
                  <a:moveTo>
                    <a:pt x="1" y="1"/>
                  </a:moveTo>
                  <a:lnTo>
                    <a:pt x="1" y="3409"/>
                  </a:lnTo>
                  <a:lnTo>
                    <a:pt x="1181" y="3409"/>
                  </a:lnTo>
                  <a:lnTo>
                    <a:pt x="1181" y="1"/>
                  </a:ln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683;p65">
              <a:extLst>
                <a:ext uri="{FF2B5EF4-FFF2-40B4-BE49-F238E27FC236}">
                  <a16:creationId xmlns:a16="http://schemas.microsoft.com/office/drawing/2014/main" id="{87BD2487-31B6-4A8F-9DA5-C45F52061974}"/>
                </a:ext>
              </a:extLst>
            </p:cNvPr>
            <p:cNvSpPr/>
            <p:nvPr/>
          </p:nvSpPr>
          <p:spPr>
            <a:xfrm>
              <a:off x="5953343" y="3022916"/>
              <a:ext cx="105818" cy="38187"/>
            </a:xfrm>
            <a:custGeom>
              <a:avLst/>
              <a:gdLst/>
              <a:ahLst/>
              <a:cxnLst/>
              <a:rect l="l" t="t" r="r" b="b"/>
              <a:pathLst>
                <a:path w="3486" h="1258" extrusionOk="0">
                  <a:moveTo>
                    <a:pt x="658" y="0"/>
                  </a:moveTo>
                  <a:cubicBezTo>
                    <a:pt x="334" y="0"/>
                    <a:pt x="44" y="266"/>
                    <a:pt x="20" y="591"/>
                  </a:cubicBezTo>
                  <a:cubicBezTo>
                    <a:pt x="1" y="952"/>
                    <a:pt x="291" y="1257"/>
                    <a:pt x="649" y="1257"/>
                  </a:cubicBezTo>
                  <a:lnTo>
                    <a:pt x="2857" y="1257"/>
                  </a:lnTo>
                  <a:cubicBezTo>
                    <a:pt x="3205" y="1257"/>
                    <a:pt x="3486" y="976"/>
                    <a:pt x="3486" y="629"/>
                  </a:cubicBezTo>
                  <a:cubicBezTo>
                    <a:pt x="3486" y="281"/>
                    <a:pt x="3205" y="0"/>
                    <a:pt x="2857" y="0"/>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684;p65">
              <a:extLst>
                <a:ext uri="{FF2B5EF4-FFF2-40B4-BE49-F238E27FC236}">
                  <a16:creationId xmlns:a16="http://schemas.microsoft.com/office/drawing/2014/main" id="{A7EE2637-5551-4FBE-9394-29987E8B3B51}"/>
                </a:ext>
              </a:extLst>
            </p:cNvPr>
            <p:cNvSpPr/>
            <p:nvPr/>
          </p:nvSpPr>
          <p:spPr>
            <a:xfrm>
              <a:off x="5949882" y="2823476"/>
              <a:ext cx="113346" cy="151714"/>
            </a:xfrm>
            <a:custGeom>
              <a:avLst/>
              <a:gdLst/>
              <a:ahLst/>
              <a:cxnLst/>
              <a:rect l="l" t="t" r="r" b="b"/>
              <a:pathLst>
                <a:path w="3734" h="4998" extrusionOk="0">
                  <a:moveTo>
                    <a:pt x="629" y="0"/>
                  </a:moveTo>
                  <a:cubicBezTo>
                    <a:pt x="282" y="0"/>
                    <a:pt x="0" y="281"/>
                    <a:pt x="0" y="629"/>
                  </a:cubicBezTo>
                  <a:lnTo>
                    <a:pt x="0" y="3114"/>
                  </a:lnTo>
                  <a:cubicBezTo>
                    <a:pt x="0" y="4081"/>
                    <a:pt x="734" y="4904"/>
                    <a:pt x="1701" y="4990"/>
                  </a:cubicBezTo>
                  <a:cubicBezTo>
                    <a:pt x="1756" y="4995"/>
                    <a:pt x="1811" y="4997"/>
                    <a:pt x="1866" y="4997"/>
                  </a:cubicBezTo>
                  <a:cubicBezTo>
                    <a:pt x="2895" y="4997"/>
                    <a:pt x="3733" y="4164"/>
                    <a:pt x="3733" y="3133"/>
                  </a:cubicBezTo>
                  <a:lnTo>
                    <a:pt x="3733" y="629"/>
                  </a:lnTo>
                  <a:cubicBezTo>
                    <a:pt x="3733" y="281"/>
                    <a:pt x="3452" y="0"/>
                    <a:pt x="3105" y="0"/>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685;p65">
              <a:extLst>
                <a:ext uri="{FF2B5EF4-FFF2-40B4-BE49-F238E27FC236}">
                  <a16:creationId xmlns:a16="http://schemas.microsoft.com/office/drawing/2014/main" id="{F0D9C934-97EF-4FBF-9CF3-608741D69781}"/>
                </a:ext>
              </a:extLst>
            </p:cNvPr>
            <p:cNvSpPr/>
            <p:nvPr/>
          </p:nvSpPr>
          <p:spPr>
            <a:xfrm>
              <a:off x="5949882" y="2823476"/>
              <a:ext cx="113346" cy="151714"/>
            </a:xfrm>
            <a:custGeom>
              <a:avLst/>
              <a:gdLst/>
              <a:ahLst/>
              <a:cxnLst/>
              <a:rect l="l" t="t" r="r" b="b"/>
              <a:pathLst>
                <a:path w="3734" h="4998" extrusionOk="0">
                  <a:moveTo>
                    <a:pt x="2409" y="0"/>
                  </a:moveTo>
                  <a:cubicBezTo>
                    <a:pt x="2676" y="0"/>
                    <a:pt x="2895" y="220"/>
                    <a:pt x="2895" y="491"/>
                  </a:cubicBezTo>
                  <a:lnTo>
                    <a:pt x="2895" y="2419"/>
                  </a:lnTo>
                  <a:cubicBezTo>
                    <a:pt x="2895" y="3200"/>
                    <a:pt x="2281" y="3857"/>
                    <a:pt x="1501" y="3881"/>
                  </a:cubicBezTo>
                  <a:cubicBezTo>
                    <a:pt x="1483" y="3881"/>
                    <a:pt x="1466" y="3881"/>
                    <a:pt x="1449" y="3881"/>
                  </a:cubicBezTo>
                  <a:cubicBezTo>
                    <a:pt x="649" y="3881"/>
                    <a:pt x="0" y="3235"/>
                    <a:pt x="0" y="2433"/>
                  </a:cubicBezTo>
                  <a:lnTo>
                    <a:pt x="0" y="3114"/>
                  </a:lnTo>
                  <a:cubicBezTo>
                    <a:pt x="0" y="4081"/>
                    <a:pt x="734" y="4904"/>
                    <a:pt x="1701" y="4990"/>
                  </a:cubicBezTo>
                  <a:cubicBezTo>
                    <a:pt x="1756" y="4995"/>
                    <a:pt x="1811" y="4997"/>
                    <a:pt x="1866" y="4997"/>
                  </a:cubicBezTo>
                  <a:cubicBezTo>
                    <a:pt x="2895" y="4997"/>
                    <a:pt x="3733" y="4164"/>
                    <a:pt x="3733" y="3133"/>
                  </a:cubicBezTo>
                  <a:lnTo>
                    <a:pt x="3733" y="629"/>
                  </a:lnTo>
                  <a:cubicBezTo>
                    <a:pt x="3733" y="281"/>
                    <a:pt x="3452" y="0"/>
                    <a:pt x="3105"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686;p65">
              <a:extLst>
                <a:ext uri="{FF2B5EF4-FFF2-40B4-BE49-F238E27FC236}">
                  <a16:creationId xmlns:a16="http://schemas.microsoft.com/office/drawing/2014/main" id="{72870FA7-D9F8-40A6-BB96-C765677131E2}"/>
                </a:ext>
              </a:extLst>
            </p:cNvPr>
            <p:cNvSpPr/>
            <p:nvPr/>
          </p:nvSpPr>
          <p:spPr>
            <a:xfrm>
              <a:off x="5940077" y="3074946"/>
              <a:ext cx="132955" cy="78043"/>
            </a:xfrm>
            <a:custGeom>
              <a:avLst/>
              <a:gdLst/>
              <a:ahLst/>
              <a:cxnLst/>
              <a:rect l="l" t="t" r="r" b="b"/>
              <a:pathLst>
                <a:path w="4380" h="2571" extrusionOk="0">
                  <a:moveTo>
                    <a:pt x="0" y="0"/>
                  </a:moveTo>
                  <a:lnTo>
                    <a:pt x="0" y="2571"/>
                  </a:lnTo>
                  <a:lnTo>
                    <a:pt x="4380" y="2571"/>
                  </a:lnTo>
                  <a:lnTo>
                    <a:pt x="4380" y="0"/>
                  </a:ln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687;p65">
              <a:extLst>
                <a:ext uri="{FF2B5EF4-FFF2-40B4-BE49-F238E27FC236}">
                  <a16:creationId xmlns:a16="http://schemas.microsoft.com/office/drawing/2014/main" id="{2B74CD8C-A583-4BF1-9916-1548717135CF}"/>
                </a:ext>
              </a:extLst>
            </p:cNvPr>
            <p:cNvSpPr/>
            <p:nvPr/>
          </p:nvSpPr>
          <p:spPr>
            <a:xfrm>
              <a:off x="5923290" y="3141973"/>
              <a:ext cx="166345" cy="31266"/>
            </a:xfrm>
            <a:custGeom>
              <a:avLst/>
              <a:gdLst/>
              <a:ahLst/>
              <a:cxnLst/>
              <a:rect l="l" t="t" r="r" b="b"/>
              <a:pathLst>
                <a:path w="5480" h="1030" extrusionOk="0">
                  <a:moveTo>
                    <a:pt x="520" y="1"/>
                  </a:moveTo>
                  <a:cubicBezTo>
                    <a:pt x="234" y="1"/>
                    <a:pt x="0" y="240"/>
                    <a:pt x="6" y="530"/>
                  </a:cubicBezTo>
                  <a:cubicBezTo>
                    <a:pt x="15" y="811"/>
                    <a:pt x="253" y="1029"/>
                    <a:pt x="534" y="1029"/>
                  </a:cubicBezTo>
                  <a:lnTo>
                    <a:pt x="4966" y="1029"/>
                  </a:lnTo>
                  <a:cubicBezTo>
                    <a:pt x="5251" y="1029"/>
                    <a:pt x="5480" y="801"/>
                    <a:pt x="5480" y="515"/>
                  </a:cubicBezTo>
                  <a:cubicBezTo>
                    <a:pt x="5480" y="229"/>
                    <a:pt x="5251" y="1"/>
                    <a:pt x="4966" y="1"/>
                  </a:cubicBez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688;p65">
              <a:extLst>
                <a:ext uri="{FF2B5EF4-FFF2-40B4-BE49-F238E27FC236}">
                  <a16:creationId xmlns:a16="http://schemas.microsoft.com/office/drawing/2014/main" id="{02E34837-022D-4258-87EF-05B236870D02}"/>
                </a:ext>
              </a:extLst>
            </p:cNvPr>
            <p:cNvSpPr/>
            <p:nvPr/>
          </p:nvSpPr>
          <p:spPr>
            <a:xfrm>
              <a:off x="5923290" y="3052968"/>
              <a:ext cx="166345" cy="31266"/>
            </a:xfrm>
            <a:custGeom>
              <a:avLst/>
              <a:gdLst/>
              <a:ahLst/>
              <a:cxnLst/>
              <a:rect l="l" t="t" r="r" b="b"/>
              <a:pathLst>
                <a:path w="5480" h="1030" extrusionOk="0">
                  <a:moveTo>
                    <a:pt x="520" y="1"/>
                  </a:moveTo>
                  <a:cubicBezTo>
                    <a:pt x="234" y="1"/>
                    <a:pt x="0" y="239"/>
                    <a:pt x="6" y="529"/>
                  </a:cubicBezTo>
                  <a:cubicBezTo>
                    <a:pt x="15" y="810"/>
                    <a:pt x="253" y="1029"/>
                    <a:pt x="534" y="1029"/>
                  </a:cubicBezTo>
                  <a:lnTo>
                    <a:pt x="4966" y="1029"/>
                  </a:lnTo>
                  <a:cubicBezTo>
                    <a:pt x="5251" y="1029"/>
                    <a:pt x="5480" y="801"/>
                    <a:pt x="5480" y="515"/>
                  </a:cubicBezTo>
                  <a:cubicBezTo>
                    <a:pt x="5480" y="229"/>
                    <a:pt x="5251" y="1"/>
                    <a:pt x="4966" y="1"/>
                  </a:cubicBez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689;p65">
              <a:extLst>
                <a:ext uri="{FF2B5EF4-FFF2-40B4-BE49-F238E27FC236}">
                  <a16:creationId xmlns:a16="http://schemas.microsoft.com/office/drawing/2014/main" id="{A6406D60-6843-4026-875B-B4B67D465F7E}"/>
                </a:ext>
              </a:extLst>
            </p:cNvPr>
            <p:cNvSpPr/>
            <p:nvPr/>
          </p:nvSpPr>
          <p:spPr>
            <a:xfrm>
              <a:off x="5938316" y="3084205"/>
              <a:ext cx="134715" cy="27168"/>
            </a:xfrm>
            <a:custGeom>
              <a:avLst/>
              <a:gdLst/>
              <a:ahLst/>
              <a:cxnLst/>
              <a:rect l="l" t="t" r="r" b="b"/>
              <a:pathLst>
                <a:path w="4438" h="895" extrusionOk="0">
                  <a:moveTo>
                    <a:pt x="1" y="0"/>
                  </a:moveTo>
                  <a:lnTo>
                    <a:pt x="1" y="895"/>
                  </a:lnTo>
                  <a:lnTo>
                    <a:pt x="4438" y="895"/>
                  </a:lnTo>
                  <a:lnTo>
                    <a:pt x="4438" y="0"/>
                  </a:ln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690;p65">
              <a:extLst>
                <a:ext uri="{FF2B5EF4-FFF2-40B4-BE49-F238E27FC236}">
                  <a16:creationId xmlns:a16="http://schemas.microsoft.com/office/drawing/2014/main" id="{8FAD7D63-F2CD-48E9-9418-53CDCCB804CF}"/>
                </a:ext>
              </a:extLst>
            </p:cNvPr>
            <p:cNvSpPr/>
            <p:nvPr/>
          </p:nvSpPr>
          <p:spPr>
            <a:xfrm>
              <a:off x="5889048" y="2815948"/>
              <a:ext cx="234401" cy="364806"/>
            </a:xfrm>
            <a:custGeom>
              <a:avLst/>
              <a:gdLst/>
              <a:ahLst/>
              <a:cxnLst/>
              <a:rect l="l" t="t" r="r" b="b"/>
              <a:pathLst>
                <a:path w="7722" h="12018" extrusionOk="0">
                  <a:moveTo>
                    <a:pt x="1756" y="2472"/>
                  </a:moveTo>
                  <a:lnTo>
                    <a:pt x="1756" y="3390"/>
                  </a:lnTo>
                  <a:cubicBezTo>
                    <a:pt x="1756" y="3581"/>
                    <a:pt x="1785" y="3771"/>
                    <a:pt x="1833" y="3948"/>
                  </a:cubicBezTo>
                  <a:cubicBezTo>
                    <a:pt x="1714" y="3871"/>
                    <a:pt x="1605" y="3766"/>
                    <a:pt x="1514" y="3643"/>
                  </a:cubicBezTo>
                  <a:cubicBezTo>
                    <a:pt x="1357" y="3414"/>
                    <a:pt x="1295" y="3153"/>
                    <a:pt x="1343" y="2924"/>
                  </a:cubicBezTo>
                  <a:cubicBezTo>
                    <a:pt x="1376" y="2757"/>
                    <a:pt x="1462" y="2624"/>
                    <a:pt x="1595" y="2543"/>
                  </a:cubicBezTo>
                  <a:cubicBezTo>
                    <a:pt x="1648" y="2510"/>
                    <a:pt x="1699" y="2486"/>
                    <a:pt x="1756" y="2472"/>
                  </a:cubicBezTo>
                  <a:close/>
                  <a:moveTo>
                    <a:pt x="5984" y="2472"/>
                  </a:moveTo>
                  <a:cubicBezTo>
                    <a:pt x="6041" y="2486"/>
                    <a:pt x="6098" y="2510"/>
                    <a:pt x="6146" y="2543"/>
                  </a:cubicBezTo>
                  <a:cubicBezTo>
                    <a:pt x="6280" y="2624"/>
                    <a:pt x="6366" y="2757"/>
                    <a:pt x="6403" y="2924"/>
                  </a:cubicBezTo>
                  <a:cubicBezTo>
                    <a:pt x="6447" y="3153"/>
                    <a:pt x="6384" y="3414"/>
                    <a:pt x="6227" y="3643"/>
                  </a:cubicBezTo>
                  <a:cubicBezTo>
                    <a:pt x="6137" y="3766"/>
                    <a:pt x="6027" y="3871"/>
                    <a:pt x="5909" y="3948"/>
                  </a:cubicBezTo>
                  <a:cubicBezTo>
                    <a:pt x="5961" y="3771"/>
                    <a:pt x="5984" y="3581"/>
                    <a:pt x="5984" y="3390"/>
                  </a:cubicBezTo>
                  <a:lnTo>
                    <a:pt x="5984" y="2472"/>
                  </a:lnTo>
                  <a:close/>
                  <a:moveTo>
                    <a:pt x="1756" y="1791"/>
                  </a:moveTo>
                  <a:lnTo>
                    <a:pt x="1756" y="2158"/>
                  </a:lnTo>
                  <a:cubicBezTo>
                    <a:pt x="1642" y="2177"/>
                    <a:pt x="1528" y="2219"/>
                    <a:pt x="1433" y="2281"/>
                  </a:cubicBezTo>
                  <a:cubicBezTo>
                    <a:pt x="1229" y="2410"/>
                    <a:pt x="1090" y="2615"/>
                    <a:pt x="1038" y="2863"/>
                  </a:cubicBezTo>
                  <a:cubicBezTo>
                    <a:pt x="976" y="3177"/>
                    <a:pt x="1057" y="3524"/>
                    <a:pt x="1262" y="3819"/>
                  </a:cubicBezTo>
                  <a:cubicBezTo>
                    <a:pt x="1453" y="4085"/>
                    <a:pt x="1714" y="4271"/>
                    <a:pt x="1991" y="4353"/>
                  </a:cubicBezTo>
                  <a:cubicBezTo>
                    <a:pt x="2066" y="4500"/>
                    <a:pt x="2162" y="4638"/>
                    <a:pt x="2266" y="4766"/>
                  </a:cubicBezTo>
                  <a:cubicBezTo>
                    <a:pt x="1747" y="4748"/>
                    <a:pt x="1233" y="4462"/>
                    <a:pt x="919" y="4010"/>
                  </a:cubicBezTo>
                  <a:cubicBezTo>
                    <a:pt x="662" y="3643"/>
                    <a:pt x="562" y="3200"/>
                    <a:pt x="642" y="2795"/>
                  </a:cubicBezTo>
                  <a:cubicBezTo>
                    <a:pt x="714" y="2452"/>
                    <a:pt x="910" y="2162"/>
                    <a:pt x="1200" y="1982"/>
                  </a:cubicBezTo>
                  <a:cubicBezTo>
                    <a:pt x="1371" y="1877"/>
                    <a:pt x="1562" y="1810"/>
                    <a:pt x="1756" y="1791"/>
                  </a:cubicBezTo>
                  <a:close/>
                  <a:moveTo>
                    <a:pt x="5984" y="1791"/>
                  </a:moveTo>
                  <a:cubicBezTo>
                    <a:pt x="6184" y="1810"/>
                    <a:pt x="6375" y="1877"/>
                    <a:pt x="6542" y="1982"/>
                  </a:cubicBezTo>
                  <a:cubicBezTo>
                    <a:pt x="6832" y="2162"/>
                    <a:pt x="7032" y="2452"/>
                    <a:pt x="7098" y="2795"/>
                  </a:cubicBezTo>
                  <a:cubicBezTo>
                    <a:pt x="7184" y="3200"/>
                    <a:pt x="7080" y="3643"/>
                    <a:pt x="6823" y="4010"/>
                  </a:cubicBezTo>
                  <a:cubicBezTo>
                    <a:pt x="6509" y="4462"/>
                    <a:pt x="5999" y="4748"/>
                    <a:pt x="5476" y="4766"/>
                  </a:cubicBezTo>
                  <a:cubicBezTo>
                    <a:pt x="5584" y="4638"/>
                    <a:pt x="5676" y="4500"/>
                    <a:pt x="5751" y="4353"/>
                  </a:cubicBezTo>
                  <a:cubicBezTo>
                    <a:pt x="6027" y="4271"/>
                    <a:pt x="6294" y="4085"/>
                    <a:pt x="6480" y="3819"/>
                  </a:cubicBezTo>
                  <a:cubicBezTo>
                    <a:pt x="6684" y="3524"/>
                    <a:pt x="6766" y="3177"/>
                    <a:pt x="6704" y="2863"/>
                  </a:cubicBezTo>
                  <a:cubicBezTo>
                    <a:pt x="6651" y="2615"/>
                    <a:pt x="6513" y="2410"/>
                    <a:pt x="6313" y="2281"/>
                  </a:cubicBezTo>
                  <a:cubicBezTo>
                    <a:pt x="6213" y="2219"/>
                    <a:pt x="6104" y="2177"/>
                    <a:pt x="5984" y="2158"/>
                  </a:cubicBezTo>
                  <a:lnTo>
                    <a:pt x="5984" y="1791"/>
                  </a:lnTo>
                  <a:close/>
                  <a:moveTo>
                    <a:pt x="5099" y="515"/>
                  </a:moveTo>
                  <a:cubicBezTo>
                    <a:pt x="5304" y="515"/>
                    <a:pt x="5470" y="681"/>
                    <a:pt x="5470" y="886"/>
                  </a:cubicBezTo>
                  <a:lnTo>
                    <a:pt x="5470" y="3371"/>
                  </a:lnTo>
                  <a:cubicBezTo>
                    <a:pt x="5470" y="4205"/>
                    <a:pt x="4841" y="4914"/>
                    <a:pt x="4013" y="4990"/>
                  </a:cubicBezTo>
                  <a:cubicBezTo>
                    <a:pt x="3963" y="4995"/>
                    <a:pt x="3914" y="4997"/>
                    <a:pt x="3865" y="4997"/>
                  </a:cubicBezTo>
                  <a:cubicBezTo>
                    <a:pt x="2975" y="4997"/>
                    <a:pt x="2252" y="4275"/>
                    <a:pt x="2252" y="3390"/>
                  </a:cubicBezTo>
                  <a:lnTo>
                    <a:pt x="2252" y="886"/>
                  </a:lnTo>
                  <a:cubicBezTo>
                    <a:pt x="2252" y="681"/>
                    <a:pt x="2419" y="515"/>
                    <a:pt x="2624" y="515"/>
                  </a:cubicBezTo>
                  <a:close/>
                  <a:moveTo>
                    <a:pt x="4195" y="5480"/>
                  </a:moveTo>
                  <a:lnTo>
                    <a:pt x="4195" y="6570"/>
                  </a:lnTo>
                  <a:lnTo>
                    <a:pt x="3527" y="6570"/>
                  </a:lnTo>
                  <a:lnTo>
                    <a:pt x="3527" y="5480"/>
                  </a:lnTo>
                  <a:cubicBezTo>
                    <a:pt x="3637" y="5500"/>
                    <a:pt x="3747" y="5509"/>
                    <a:pt x="3861" y="5509"/>
                  </a:cubicBezTo>
                  <a:cubicBezTo>
                    <a:pt x="3975" y="5509"/>
                    <a:pt x="4085" y="5500"/>
                    <a:pt x="4195" y="5480"/>
                  </a:cubicBezTo>
                  <a:close/>
                  <a:moveTo>
                    <a:pt x="4961" y="7084"/>
                  </a:moveTo>
                  <a:cubicBezTo>
                    <a:pt x="5161" y="7084"/>
                    <a:pt x="5323" y="7247"/>
                    <a:pt x="5323" y="7451"/>
                  </a:cubicBezTo>
                  <a:cubicBezTo>
                    <a:pt x="5323" y="7480"/>
                    <a:pt x="5323" y="7513"/>
                    <a:pt x="5313" y="7541"/>
                  </a:cubicBezTo>
                  <a:lnTo>
                    <a:pt x="2428" y="7541"/>
                  </a:lnTo>
                  <a:cubicBezTo>
                    <a:pt x="2424" y="7513"/>
                    <a:pt x="2419" y="7480"/>
                    <a:pt x="2419" y="7451"/>
                  </a:cubicBezTo>
                  <a:cubicBezTo>
                    <a:pt x="2419" y="7247"/>
                    <a:pt x="2580" y="7084"/>
                    <a:pt x="2785" y="7084"/>
                  </a:cubicBezTo>
                  <a:close/>
                  <a:moveTo>
                    <a:pt x="6113" y="8056"/>
                  </a:moveTo>
                  <a:cubicBezTo>
                    <a:pt x="6265" y="8056"/>
                    <a:pt x="6390" y="8189"/>
                    <a:pt x="6370" y="8341"/>
                  </a:cubicBezTo>
                  <a:cubicBezTo>
                    <a:pt x="6355" y="8475"/>
                    <a:pt x="6241" y="8570"/>
                    <a:pt x="6109" y="8570"/>
                  </a:cubicBezTo>
                  <a:lnTo>
                    <a:pt x="1633" y="8570"/>
                  </a:lnTo>
                  <a:cubicBezTo>
                    <a:pt x="1499" y="8570"/>
                    <a:pt x="1385" y="8475"/>
                    <a:pt x="1371" y="8341"/>
                  </a:cubicBezTo>
                  <a:cubicBezTo>
                    <a:pt x="1352" y="8189"/>
                    <a:pt x="1477" y="8056"/>
                    <a:pt x="1629" y="8056"/>
                  </a:cubicBezTo>
                  <a:close/>
                  <a:moveTo>
                    <a:pt x="5794" y="9084"/>
                  </a:moveTo>
                  <a:lnTo>
                    <a:pt x="5794" y="10475"/>
                  </a:lnTo>
                  <a:lnTo>
                    <a:pt x="1928" y="10475"/>
                  </a:lnTo>
                  <a:lnTo>
                    <a:pt x="1928" y="9084"/>
                  </a:lnTo>
                  <a:close/>
                  <a:moveTo>
                    <a:pt x="6109" y="10989"/>
                  </a:moveTo>
                  <a:cubicBezTo>
                    <a:pt x="6241" y="10989"/>
                    <a:pt x="6355" y="11084"/>
                    <a:pt x="6370" y="11217"/>
                  </a:cubicBezTo>
                  <a:cubicBezTo>
                    <a:pt x="6390" y="11369"/>
                    <a:pt x="6265" y="11503"/>
                    <a:pt x="6113" y="11503"/>
                  </a:cubicBezTo>
                  <a:lnTo>
                    <a:pt x="1633" y="11503"/>
                  </a:lnTo>
                  <a:cubicBezTo>
                    <a:pt x="1499" y="11503"/>
                    <a:pt x="1385" y="11408"/>
                    <a:pt x="1371" y="11274"/>
                  </a:cubicBezTo>
                  <a:cubicBezTo>
                    <a:pt x="1352" y="11122"/>
                    <a:pt x="1477" y="10989"/>
                    <a:pt x="1629" y="10989"/>
                  </a:cubicBezTo>
                  <a:close/>
                  <a:moveTo>
                    <a:pt x="2624" y="0"/>
                  </a:moveTo>
                  <a:cubicBezTo>
                    <a:pt x="2138" y="0"/>
                    <a:pt x="1738" y="396"/>
                    <a:pt x="1738" y="886"/>
                  </a:cubicBezTo>
                  <a:lnTo>
                    <a:pt x="1738" y="1310"/>
                  </a:lnTo>
                  <a:cubicBezTo>
                    <a:pt x="1448" y="1334"/>
                    <a:pt x="1157" y="1419"/>
                    <a:pt x="905" y="1582"/>
                  </a:cubicBezTo>
                  <a:cubicBezTo>
                    <a:pt x="490" y="1834"/>
                    <a:pt x="209" y="2239"/>
                    <a:pt x="110" y="2720"/>
                  </a:cubicBezTo>
                  <a:cubicBezTo>
                    <a:pt x="0" y="3257"/>
                    <a:pt x="134" y="3843"/>
                    <a:pt x="471" y="4319"/>
                  </a:cubicBezTo>
                  <a:cubicBezTo>
                    <a:pt x="895" y="4919"/>
                    <a:pt x="1595" y="5291"/>
                    <a:pt x="2305" y="5291"/>
                  </a:cubicBezTo>
                  <a:cubicBezTo>
                    <a:pt x="2471" y="5291"/>
                    <a:pt x="2637" y="5267"/>
                    <a:pt x="2795" y="5228"/>
                  </a:cubicBezTo>
                  <a:cubicBezTo>
                    <a:pt x="2866" y="5267"/>
                    <a:pt x="2938" y="5304"/>
                    <a:pt x="3013" y="5337"/>
                  </a:cubicBezTo>
                  <a:lnTo>
                    <a:pt x="3013" y="6570"/>
                  </a:lnTo>
                  <a:lnTo>
                    <a:pt x="2762" y="6570"/>
                  </a:lnTo>
                  <a:cubicBezTo>
                    <a:pt x="2271" y="6570"/>
                    <a:pt x="1871" y="6966"/>
                    <a:pt x="1871" y="7451"/>
                  </a:cubicBezTo>
                  <a:cubicBezTo>
                    <a:pt x="1871" y="7480"/>
                    <a:pt x="1871" y="7513"/>
                    <a:pt x="1876" y="7541"/>
                  </a:cubicBezTo>
                  <a:lnTo>
                    <a:pt x="1633" y="7541"/>
                  </a:lnTo>
                  <a:cubicBezTo>
                    <a:pt x="1224" y="7541"/>
                    <a:pt x="862" y="7875"/>
                    <a:pt x="842" y="8284"/>
                  </a:cubicBezTo>
                  <a:cubicBezTo>
                    <a:pt x="829" y="8656"/>
                    <a:pt x="1077" y="8970"/>
                    <a:pt x="1414" y="9061"/>
                  </a:cubicBezTo>
                  <a:lnTo>
                    <a:pt x="1414" y="10499"/>
                  </a:lnTo>
                  <a:cubicBezTo>
                    <a:pt x="1077" y="10589"/>
                    <a:pt x="829" y="10903"/>
                    <a:pt x="842" y="11274"/>
                  </a:cubicBezTo>
                  <a:cubicBezTo>
                    <a:pt x="862" y="11683"/>
                    <a:pt x="1224" y="12017"/>
                    <a:pt x="1633" y="12017"/>
                  </a:cubicBezTo>
                  <a:lnTo>
                    <a:pt x="6094" y="12017"/>
                  </a:lnTo>
                  <a:cubicBezTo>
                    <a:pt x="6498" y="12017"/>
                    <a:pt x="6865" y="11683"/>
                    <a:pt x="6880" y="11274"/>
                  </a:cubicBezTo>
                  <a:cubicBezTo>
                    <a:pt x="6898" y="10903"/>
                    <a:pt x="6651" y="10589"/>
                    <a:pt x="6309" y="10499"/>
                  </a:cubicBezTo>
                  <a:lnTo>
                    <a:pt x="6309" y="9061"/>
                  </a:lnTo>
                  <a:cubicBezTo>
                    <a:pt x="6651" y="8970"/>
                    <a:pt x="6898" y="8656"/>
                    <a:pt x="6880" y="8284"/>
                  </a:cubicBezTo>
                  <a:cubicBezTo>
                    <a:pt x="6865" y="7875"/>
                    <a:pt x="6498" y="7541"/>
                    <a:pt x="6094" y="7541"/>
                  </a:cubicBezTo>
                  <a:lnTo>
                    <a:pt x="5847" y="7541"/>
                  </a:lnTo>
                  <a:cubicBezTo>
                    <a:pt x="5852" y="7513"/>
                    <a:pt x="5852" y="7480"/>
                    <a:pt x="5852" y="7451"/>
                  </a:cubicBezTo>
                  <a:cubicBezTo>
                    <a:pt x="5852" y="6966"/>
                    <a:pt x="5456" y="6570"/>
                    <a:pt x="4966" y="6570"/>
                  </a:cubicBezTo>
                  <a:lnTo>
                    <a:pt x="4709" y="6570"/>
                  </a:lnTo>
                  <a:lnTo>
                    <a:pt x="4709" y="5337"/>
                  </a:lnTo>
                  <a:cubicBezTo>
                    <a:pt x="4784" y="5304"/>
                    <a:pt x="4861" y="5267"/>
                    <a:pt x="4933" y="5228"/>
                  </a:cubicBezTo>
                  <a:cubicBezTo>
                    <a:pt x="5089" y="5267"/>
                    <a:pt x="5252" y="5291"/>
                    <a:pt x="5423" y="5291"/>
                  </a:cubicBezTo>
                  <a:cubicBezTo>
                    <a:pt x="6127" y="5291"/>
                    <a:pt x="6832" y="4919"/>
                    <a:pt x="7251" y="4319"/>
                  </a:cubicBezTo>
                  <a:cubicBezTo>
                    <a:pt x="7594" y="3843"/>
                    <a:pt x="7722" y="3257"/>
                    <a:pt x="7612" y="2720"/>
                  </a:cubicBezTo>
                  <a:cubicBezTo>
                    <a:pt x="7513" y="2239"/>
                    <a:pt x="7232" y="1834"/>
                    <a:pt x="6823" y="1582"/>
                  </a:cubicBezTo>
                  <a:cubicBezTo>
                    <a:pt x="6566" y="1419"/>
                    <a:pt x="6280" y="1334"/>
                    <a:pt x="5984" y="1310"/>
                  </a:cubicBezTo>
                  <a:lnTo>
                    <a:pt x="5984" y="886"/>
                  </a:lnTo>
                  <a:cubicBezTo>
                    <a:pt x="5984" y="396"/>
                    <a:pt x="5590" y="0"/>
                    <a:pt x="5099"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691;p65">
              <a:extLst>
                <a:ext uri="{FF2B5EF4-FFF2-40B4-BE49-F238E27FC236}">
                  <a16:creationId xmlns:a16="http://schemas.microsoft.com/office/drawing/2014/main" id="{0AEC6FDE-21F4-4516-AC7A-E1788175F880}"/>
                </a:ext>
              </a:extLst>
            </p:cNvPr>
            <p:cNvSpPr/>
            <p:nvPr/>
          </p:nvSpPr>
          <p:spPr>
            <a:xfrm>
              <a:off x="6008834" y="2930724"/>
              <a:ext cx="9289" cy="19093"/>
            </a:xfrm>
            <a:custGeom>
              <a:avLst/>
              <a:gdLst/>
              <a:ahLst/>
              <a:cxnLst/>
              <a:rect l="l" t="t" r="r" b="b"/>
              <a:pathLst>
                <a:path w="306" h="629" extrusionOk="0">
                  <a:moveTo>
                    <a:pt x="155" y="0"/>
                  </a:moveTo>
                  <a:cubicBezTo>
                    <a:pt x="73" y="0"/>
                    <a:pt x="1" y="69"/>
                    <a:pt x="1" y="152"/>
                  </a:cubicBezTo>
                  <a:lnTo>
                    <a:pt x="1" y="476"/>
                  </a:lnTo>
                  <a:cubicBezTo>
                    <a:pt x="1" y="559"/>
                    <a:pt x="73" y="629"/>
                    <a:pt x="155" y="629"/>
                  </a:cubicBezTo>
                  <a:cubicBezTo>
                    <a:pt x="158" y="629"/>
                    <a:pt x="160" y="629"/>
                    <a:pt x="163" y="629"/>
                  </a:cubicBezTo>
                  <a:cubicBezTo>
                    <a:pt x="244" y="624"/>
                    <a:pt x="306" y="552"/>
                    <a:pt x="306" y="471"/>
                  </a:cubicBezTo>
                  <a:lnTo>
                    <a:pt x="306" y="157"/>
                  </a:lnTo>
                  <a:cubicBezTo>
                    <a:pt x="306" y="76"/>
                    <a:pt x="244" y="5"/>
                    <a:pt x="163" y="0"/>
                  </a:cubicBezTo>
                  <a:cubicBezTo>
                    <a:pt x="160" y="0"/>
                    <a:pt x="158" y="0"/>
                    <a:pt x="15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692;p65">
              <a:extLst>
                <a:ext uri="{FF2B5EF4-FFF2-40B4-BE49-F238E27FC236}">
                  <a16:creationId xmlns:a16="http://schemas.microsoft.com/office/drawing/2014/main" id="{DDF1F716-7D9A-4C15-A06D-3D4FE0111BDC}"/>
                </a:ext>
              </a:extLst>
            </p:cNvPr>
            <p:cNvSpPr/>
            <p:nvPr/>
          </p:nvSpPr>
          <p:spPr>
            <a:xfrm>
              <a:off x="6027928" y="2910780"/>
              <a:ext cx="9289" cy="19093"/>
            </a:xfrm>
            <a:custGeom>
              <a:avLst/>
              <a:gdLst/>
              <a:ahLst/>
              <a:cxnLst/>
              <a:rect l="l" t="t" r="r" b="b"/>
              <a:pathLst>
                <a:path w="306" h="629" extrusionOk="0">
                  <a:moveTo>
                    <a:pt x="155" y="0"/>
                  </a:moveTo>
                  <a:cubicBezTo>
                    <a:pt x="72" y="0"/>
                    <a:pt x="0" y="69"/>
                    <a:pt x="0" y="152"/>
                  </a:cubicBezTo>
                  <a:lnTo>
                    <a:pt x="0" y="476"/>
                  </a:lnTo>
                  <a:cubicBezTo>
                    <a:pt x="0" y="559"/>
                    <a:pt x="72" y="629"/>
                    <a:pt x="155" y="629"/>
                  </a:cubicBezTo>
                  <a:cubicBezTo>
                    <a:pt x="157" y="629"/>
                    <a:pt x="160" y="629"/>
                    <a:pt x="163" y="629"/>
                  </a:cubicBezTo>
                  <a:cubicBezTo>
                    <a:pt x="244" y="624"/>
                    <a:pt x="305" y="552"/>
                    <a:pt x="305" y="471"/>
                  </a:cubicBezTo>
                  <a:lnTo>
                    <a:pt x="305" y="157"/>
                  </a:lnTo>
                  <a:cubicBezTo>
                    <a:pt x="305" y="76"/>
                    <a:pt x="244" y="5"/>
                    <a:pt x="163" y="0"/>
                  </a:cubicBezTo>
                  <a:cubicBezTo>
                    <a:pt x="160" y="0"/>
                    <a:pt x="157" y="0"/>
                    <a:pt x="15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693;p65">
              <a:extLst>
                <a:ext uri="{FF2B5EF4-FFF2-40B4-BE49-F238E27FC236}">
                  <a16:creationId xmlns:a16="http://schemas.microsoft.com/office/drawing/2014/main" id="{99BBD562-F021-40E3-A014-8F8DA25ADED0}"/>
                </a:ext>
              </a:extLst>
            </p:cNvPr>
            <p:cNvSpPr/>
            <p:nvPr/>
          </p:nvSpPr>
          <p:spPr>
            <a:xfrm>
              <a:off x="5968946" y="2872714"/>
              <a:ext cx="15663" cy="27896"/>
            </a:xfrm>
            <a:custGeom>
              <a:avLst/>
              <a:gdLst/>
              <a:ahLst/>
              <a:cxnLst/>
              <a:rect l="l" t="t" r="r" b="b"/>
              <a:pathLst>
                <a:path w="516" h="919" extrusionOk="0">
                  <a:moveTo>
                    <a:pt x="256" y="1"/>
                  </a:moveTo>
                  <a:cubicBezTo>
                    <a:pt x="247" y="1"/>
                    <a:pt x="238" y="1"/>
                    <a:pt x="229" y="2"/>
                  </a:cubicBezTo>
                  <a:cubicBezTo>
                    <a:pt x="101" y="21"/>
                    <a:pt x="1" y="136"/>
                    <a:pt x="1" y="268"/>
                  </a:cubicBezTo>
                  <a:lnTo>
                    <a:pt x="1" y="654"/>
                  </a:lnTo>
                  <a:cubicBezTo>
                    <a:pt x="1" y="787"/>
                    <a:pt x="101" y="901"/>
                    <a:pt x="229" y="916"/>
                  </a:cubicBezTo>
                  <a:cubicBezTo>
                    <a:pt x="241" y="917"/>
                    <a:pt x="252" y="918"/>
                    <a:pt x="263" y="918"/>
                  </a:cubicBezTo>
                  <a:cubicBezTo>
                    <a:pt x="405" y="918"/>
                    <a:pt x="515" y="805"/>
                    <a:pt x="515" y="664"/>
                  </a:cubicBezTo>
                  <a:lnTo>
                    <a:pt x="515" y="259"/>
                  </a:lnTo>
                  <a:cubicBezTo>
                    <a:pt x="515" y="116"/>
                    <a:pt x="401" y="1"/>
                    <a:pt x="2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694;p65">
              <a:extLst>
                <a:ext uri="{FF2B5EF4-FFF2-40B4-BE49-F238E27FC236}">
                  <a16:creationId xmlns:a16="http://schemas.microsoft.com/office/drawing/2014/main" id="{E40FBABF-6005-4F1F-969F-53471F0EF017}"/>
                </a:ext>
              </a:extLst>
            </p:cNvPr>
            <p:cNvSpPr/>
            <p:nvPr/>
          </p:nvSpPr>
          <p:spPr>
            <a:xfrm>
              <a:off x="5968946" y="2847549"/>
              <a:ext cx="15663" cy="17454"/>
            </a:xfrm>
            <a:custGeom>
              <a:avLst/>
              <a:gdLst/>
              <a:ahLst/>
              <a:cxnLst/>
              <a:rect l="l" t="t" r="r" b="b"/>
              <a:pathLst>
                <a:path w="516" h="575" extrusionOk="0">
                  <a:moveTo>
                    <a:pt x="263" y="0"/>
                  </a:moveTo>
                  <a:cubicBezTo>
                    <a:pt x="252" y="0"/>
                    <a:pt x="241" y="1"/>
                    <a:pt x="229" y="3"/>
                  </a:cubicBezTo>
                  <a:cubicBezTo>
                    <a:pt x="101" y="16"/>
                    <a:pt x="1" y="131"/>
                    <a:pt x="1" y="264"/>
                  </a:cubicBezTo>
                  <a:lnTo>
                    <a:pt x="1" y="312"/>
                  </a:lnTo>
                  <a:cubicBezTo>
                    <a:pt x="1" y="440"/>
                    <a:pt x="101" y="559"/>
                    <a:pt x="229" y="574"/>
                  </a:cubicBezTo>
                  <a:cubicBezTo>
                    <a:pt x="238" y="575"/>
                    <a:pt x="246" y="575"/>
                    <a:pt x="254" y="575"/>
                  </a:cubicBezTo>
                  <a:cubicBezTo>
                    <a:pt x="400" y="575"/>
                    <a:pt x="515" y="461"/>
                    <a:pt x="515" y="317"/>
                  </a:cubicBezTo>
                  <a:lnTo>
                    <a:pt x="515" y="255"/>
                  </a:lnTo>
                  <a:cubicBezTo>
                    <a:pt x="515" y="113"/>
                    <a:pt x="405" y="0"/>
                    <a:pt x="2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695;p65">
              <a:extLst>
                <a:ext uri="{FF2B5EF4-FFF2-40B4-BE49-F238E27FC236}">
                  <a16:creationId xmlns:a16="http://schemas.microsoft.com/office/drawing/2014/main" id="{34F2D317-48B1-4ADB-B396-DC1955FD4795}"/>
                </a:ext>
              </a:extLst>
            </p:cNvPr>
            <p:cNvSpPr/>
            <p:nvPr/>
          </p:nvSpPr>
          <p:spPr>
            <a:xfrm>
              <a:off x="6168659" y="2878967"/>
              <a:ext cx="28959" cy="28928"/>
            </a:xfrm>
            <a:custGeom>
              <a:avLst/>
              <a:gdLst/>
              <a:ahLst/>
              <a:cxnLst/>
              <a:rect l="l" t="t" r="r" b="b"/>
              <a:pathLst>
                <a:path w="954" h="953" extrusionOk="0">
                  <a:moveTo>
                    <a:pt x="477" y="0"/>
                  </a:moveTo>
                  <a:cubicBezTo>
                    <a:pt x="216" y="0"/>
                    <a:pt x="1" y="215"/>
                    <a:pt x="1" y="477"/>
                  </a:cubicBezTo>
                  <a:cubicBezTo>
                    <a:pt x="1" y="739"/>
                    <a:pt x="216" y="952"/>
                    <a:pt x="477" y="952"/>
                  </a:cubicBezTo>
                  <a:cubicBezTo>
                    <a:pt x="744" y="952"/>
                    <a:pt x="954" y="739"/>
                    <a:pt x="954" y="477"/>
                  </a:cubicBezTo>
                  <a:cubicBezTo>
                    <a:pt x="954" y="215"/>
                    <a:pt x="744"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696;p65">
              <a:extLst>
                <a:ext uri="{FF2B5EF4-FFF2-40B4-BE49-F238E27FC236}">
                  <a16:creationId xmlns:a16="http://schemas.microsoft.com/office/drawing/2014/main" id="{CA1EE792-E688-42FC-AD12-E894BB7A57C2}"/>
                </a:ext>
              </a:extLst>
            </p:cNvPr>
            <p:cNvSpPr/>
            <p:nvPr/>
          </p:nvSpPr>
          <p:spPr>
            <a:xfrm>
              <a:off x="5844668" y="2848490"/>
              <a:ext cx="12324" cy="12172"/>
            </a:xfrm>
            <a:custGeom>
              <a:avLst/>
              <a:gdLst/>
              <a:ahLst/>
              <a:cxnLst/>
              <a:rect l="l" t="t" r="r" b="b"/>
              <a:pathLst>
                <a:path w="406" h="401" extrusionOk="0">
                  <a:moveTo>
                    <a:pt x="205" y="0"/>
                  </a:moveTo>
                  <a:cubicBezTo>
                    <a:pt x="91" y="0"/>
                    <a:pt x="1" y="90"/>
                    <a:pt x="1" y="200"/>
                  </a:cubicBezTo>
                  <a:cubicBezTo>
                    <a:pt x="1" y="310"/>
                    <a:pt x="91" y="400"/>
                    <a:pt x="205" y="400"/>
                  </a:cubicBezTo>
                  <a:cubicBezTo>
                    <a:pt x="315" y="400"/>
                    <a:pt x="405" y="310"/>
                    <a:pt x="405" y="200"/>
                  </a:cubicBezTo>
                  <a:cubicBezTo>
                    <a:pt x="405" y="90"/>
                    <a:pt x="315"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697;p65">
              <a:extLst>
                <a:ext uri="{FF2B5EF4-FFF2-40B4-BE49-F238E27FC236}">
                  <a16:creationId xmlns:a16="http://schemas.microsoft.com/office/drawing/2014/main" id="{CC8F3190-1626-499E-AF5F-E3AB39DB498E}"/>
                </a:ext>
              </a:extLst>
            </p:cNvPr>
            <p:cNvSpPr/>
            <p:nvPr/>
          </p:nvSpPr>
          <p:spPr>
            <a:xfrm>
              <a:off x="5806540" y="2908321"/>
              <a:ext cx="43924" cy="48538"/>
            </a:xfrm>
            <a:custGeom>
              <a:avLst/>
              <a:gdLst/>
              <a:ahLst/>
              <a:cxnLst/>
              <a:rect l="l" t="t" r="r" b="b"/>
              <a:pathLst>
                <a:path w="1447" h="1599" extrusionOk="0">
                  <a:moveTo>
                    <a:pt x="726" y="1"/>
                  </a:moveTo>
                  <a:cubicBezTo>
                    <a:pt x="700" y="1"/>
                    <a:pt x="674" y="17"/>
                    <a:pt x="662" y="48"/>
                  </a:cubicBezTo>
                  <a:lnTo>
                    <a:pt x="499" y="505"/>
                  </a:lnTo>
                  <a:cubicBezTo>
                    <a:pt x="495" y="523"/>
                    <a:pt x="481" y="538"/>
                    <a:pt x="462" y="547"/>
                  </a:cubicBezTo>
                  <a:lnTo>
                    <a:pt x="57" y="728"/>
                  </a:lnTo>
                  <a:cubicBezTo>
                    <a:pt x="0" y="752"/>
                    <a:pt x="0" y="842"/>
                    <a:pt x="57" y="871"/>
                  </a:cubicBezTo>
                  <a:lnTo>
                    <a:pt x="462" y="1052"/>
                  </a:lnTo>
                  <a:cubicBezTo>
                    <a:pt x="481" y="1062"/>
                    <a:pt x="495" y="1076"/>
                    <a:pt x="499" y="1095"/>
                  </a:cubicBezTo>
                  <a:lnTo>
                    <a:pt x="662" y="1552"/>
                  </a:lnTo>
                  <a:cubicBezTo>
                    <a:pt x="674" y="1583"/>
                    <a:pt x="700" y="1598"/>
                    <a:pt x="726" y="1598"/>
                  </a:cubicBezTo>
                  <a:cubicBezTo>
                    <a:pt x="752" y="1598"/>
                    <a:pt x="778" y="1583"/>
                    <a:pt x="790" y="1552"/>
                  </a:cubicBezTo>
                  <a:lnTo>
                    <a:pt x="952" y="1095"/>
                  </a:lnTo>
                  <a:cubicBezTo>
                    <a:pt x="956" y="1076"/>
                    <a:pt x="971" y="1062"/>
                    <a:pt x="990" y="1052"/>
                  </a:cubicBezTo>
                  <a:lnTo>
                    <a:pt x="1389" y="871"/>
                  </a:lnTo>
                  <a:cubicBezTo>
                    <a:pt x="1447" y="842"/>
                    <a:pt x="1447" y="752"/>
                    <a:pt x="1389" y="728"/>
                  </a:cubicBezTo>
                  <a:lnTo>
                    <a:pt x="990" y="547"/>
                  </a:lnTo>
                  <a:cubicBezTo>
                    <a:pt x="971" y="538"/>
                    <a:pt x="956" y="523"/>
                    <a:pt x="952" y="505"/>
                  </a:cubicBezTo>
                  <a:lnTo>
                    <a:pt x="790" y="48"/>
                  </a:lnTo>
                  <a:cubicBezTo>
                    <a:pt x="778" y="17"/>
                    <a:pt x="752"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698;p65">
              <a:extLst>
                <a:ext uri="{FF2B5EF4-FFF2-40B4-BE49-F238E27FC236}">
                  <a16:creationId xmlns:a16="http://schemas.microsoft.com/office/drawing/2014/main" id="{EDE93F7D-472A-42F2-9905-731E1358DE2D}"/>
                </a:ext>
              </a:extLst>
            </p:cNvPr>
            <p:cNvSpPr/>
            <p:nvPr/>
          </p:nvSpPr>
          <p:spPr>
            <a:xfrm>
              <a:off x="6124764" y="2811425"/>
              <a:ext cx="44106" cy="48568"/>
            </a:xfrm>
            <a:custGeom>
              <a:avLst/>
              <a:gdLst/>
              <a:ahLst/>
              <a:cxnLst/>
              <a:rect l="l" t="t" r="r" b="b"/>
              <a:pathLst>
                <a:path w="1453" h="1600" extrusionOk="0">
                  <a:moveTo>
                    <a:pt x="726" y="0"/>
                  </a:moveTo>
                  <a:cubicBezTo>
                    <a:pt x="700" y="0"/>
                    <a:pt x="674" y="17"/>
                    <a:pt x="662" y="50"/>
                  </a:cubicBezTo>
                  <a:lnTo>
                    <a:pt x="500" y="502"/>
                  </a:lnTo>
                  <a:cubicBezTo>
                    <a:pt x="495" y="526"/>
                    <a:pt x="481" y="540"/>
                    <a:pt x="462" y="545"/>
                  </a:cubicBezTo>
                  <a:lnTo>
                    <a:pt x="57" y="731"/>
                  </a:lnTo>
                  <a:cubicBezTo>
                    <a:pt x="0" y="755"/>
                    <a:pt x="0" y="845"/>
                    <a:pt x="57" y="874"/>
                  </a:cubicBezTo>
                  <a:lnTo>
                    <a:pt x="462" y="1054"/>
                  </a:lnTo>
                  <a:cubicBezTo>
                    <a:pt x="481" y="1063"/>
                    <a:pt x="495" y="1078"/>
                    <a:pt x="500" y="1098"/>
                  </a:cubicBezTo>
                  <a:lnTo>
                    <a:pt x="662" y="1549"/>
                  </a:lnTo>
                  <a:cubicBezTo>
                    <a:pt x="674" y="1583"/>
                    <a:pt x="700" y="1600"/>
                    <a:pt x="726" y="1600"/>
                  </a:cubicBezTo>
                  <a:cubicBezTo>
                    <a:pt x="752" y="1600"/>
                    <a:pt x="778" y="1583"/>
                    <a:pt x="790" y="1549"/>
                  </a:cubicBezTo>
                  <a:lnTo>
                    <a:pt x="952" y="1098"/>
                  </a:lnTo>
                  <a:cubicBezTo>
                    <a:pt x="957" y="1078"/>
                    <a:pt x="972" y="1063"/>
                    <a:pt x="990" y="1054"/>
                  </a:cubicBezTo>
                  <a:lnTo>
                    <a:pt x="1395" y="874"/>
                  </a:lnTo>
                  <a:cubicBezTo>
                    <a:pt x="1453" y="845"/>
                    <a:pt x="1453" y="755"/>
                    <a:pt x="1395" y="731"/>
                  </a:cubicBezTo>
                  <a:lnTo>
                    <a:pt x="990" y="545"/>
                  </a:lnTo>
                  <a:cubicBezTo>
                    <a:pt x="972" y="540"/>
                    <a:pt x="957" y="526"/>
                    <a:pt x="952" y="502"/>
                  </a:cubicBezTo>
                  <a:lnTo>
                    <a:pt x="790" y="50"/>
                  </a:lnTo>
                  <a:cubicBezTo>
                    <a:pt x="778" y="17"/>
                    <a:pt x="752" y="0"/>
                    <a:pt x="7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699;p65">
              <a:extLst>
                <a:ext uri="{FF2B5EF4-FFF2-40B4-BE49-F238E27FC236}">
                  <a16:creationId xmlns:a16="http://schemas.microsoft.com/office/drawing/2014/main" id="{4EF630B2-DA75-4EFC-ACCA-898936F99D99}"/>
                </a:ext>
              </a:extLst>
            </p:cNvPr>
            <p:cNvSpPr/>
            <p:nvPr/>
          </p:nvSpPr>
          <p:spPr>
            <a:xfrm>
              <a:off x="5842209" y="2976592"/>
              <a:ext cx="60467" cy="65476"/>
            </a:xfrm>
            <a:custGeom>
              <a:avLst/>
              <a:gdLst/>
              <a:ahLst/>
              <a:cxnLst/>
              <a:rect l="l" t="t" r="r" b="b"/>
              <a:pathLst>
                <a:path w="1992" h="2157" extrusionOk="0">
                  <a:moveTo>
                    <a:pt x="996" y="1"/>
                  </a:moveTo>
                  <a:cubicBezTo>
                    <a:pt x="960" y="1"/>
                    <a:pt x="925" y="22"/>
                    <a:pt x="910" y="65"/>
                  </a:cubicBezTo>
                  <a:lnTo>
                    <a:pt x="686" y="678"/>
                  </a:lnTo>
                  <a:cubicBezTo>
                    <a:pt x="677" y="702"/>
                    <a:pt x="658" y="726"/>
                    <a:pt x="634" y="736"/>
                  </a:cubicBezTo>
                  <a:lnTo>
                    <a:pt x="77" y="983"/>
                  </a:lnTo>
                  <a:cubicBezTo>
                    <a:pt x="1" y="1017"/>
                    <a:pt x="1" y="1141"/>
                    <a:pt x="77" y="1174"/>
                  </a:cubicBezTo>
                  <a:lnTo>
                    <a:pt x="634" y="1421"/>
                  </a:lnTo>
                  <a:cubicBezTo>
                    <a:pt x="658" y="1431"/>
                    <a:pt x="677" y="1450"/>
                    <a:pt x="686" y="1478"/>
                  </a:cubicBezTo>
                  <a:lnTo>
                    <a:pt x="910" y="2088"/>
                  </a:lnTo>
                  <a:cubicBezTo>
                    <a:pt x="925" y="2134"/>
                    <a:pt x="960" y="2156"/>
                    <a:pt x="996" y="2156"/>
                  </a:cubicBezTo>
                  <a:cubicBezTo>
                    <a:pt x="1032" y="2156"/>
                    <a:pt x="1067" y="2134"/>
                    <a:pt x="1082" y="2088"/>
                  </a:cubicBezTo>
                  <a:lnTo>
                    <a:pt x="1306" y="1478"/>
                  </a:lnTo>
                  <a:cubicBezTo>
                    <a:pt x="1315" y="1450"/>
                    <a:pt x="1334" y="1431"/>
                    <a:pt x="1357" y="1421"/>
                  </a:cubicBezTo>
                  <a:lnTo>
                    <a:pt x="1915" y="1174"/>
                  </a:lnTo>
                  <a:cubicBezTo>
                    <a:pt x="1991" y="1141"/>
                    <a:pt x="1991" y="1017"/>
                    <a:pt x="1915" y="983"/>
                  </a:cubicBezTo>
                  <a:lnTo>
                    <a:pt x="1357" y="736"/>
                  </a:lnTo>
                  <a:cubicBezTo>
                    <a:pt x="1334" y="726"/>
                    <a:pt x="1315" y="702"/>
                    <a:pt x="1306" y="678"/>
                  </a:cubicBezTo>
                  <a:lnTo>
                    <a:pt x="1082" y="65"/>
                  </a:lnTo>
                  <a:cubicBezTo>
                    <a:pt x="1067" y="22"/>
                    <a:pt x="1032" y="1"/>
                    <a:pt x="9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600046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4"/>
                                        </p:tgtEl>
                                        <p:attrNameLst>
                                          <p:attrName>style.visibility</p:attrName>
                                        </p:attrNameLst>
                                      </p:cBhvr>
                                      <p:to>
                                        <p:strVal val="visible"/>
                                      </p:to>
                                    </p:set>
                                    <p:anim calcmode="lin" valueType="num">
                                      <p:cBhvr>
                                        <p:cTn id="14" dur="500" fill="hold"/>
                                        <p:tgtEl>
                                          <p:spTgt spid="74"/>
                                        </p:tgtEl>
                                        <p:attrNameLst>
                                          <p:attrName>ppt_w</p:attrName>
                                        </p:attrNameLst>
                                      </p:cBhvr>
                                      <p:tavLst>
                                        <p:tav tm="0">
                                          <p:val>
                                            <p:fltVal val="0"/>
                                          </p:val>
                                        </p:tav>
                                        <p:tav tm="100000">
                                          <p:val>
                                            <p:strVal val="#ppt_w"/>
                                          </p:val>
                                        </p:tav>
                                      </p:tavLst>
                                    </p:anim>
                                    <p:anim calcmode="lin" valueType="num">
                                      <p:cBhvr>
                                        <p:cTn id="15" dur="500" fill="hold"/>
                                        <p:tgtEl>
                                          <p:spTgt spid="74"/>
                                        </p:tgtEl>
                                        <p:attrNameLst>
                                          <p:attrName>ppt_h</p:attrName>
                                        </p:attrNameLst>
                                      </p:cBhvr>
                                      <p:tavLst>
                                        <p:tav tm="0">
                                          <p:val>
                                            <p:fltVal val="0"/>
                                          </p:val>
                                        </p:tav>
                                        <p:tav tm="100000">
                                          <p:val>
                                            <p:strVal val="#ppt_h"/>
                                          </p:val>
                                        </p:tav>
                                      </p:tavLst>
                                    </p:anim>
                                    <p:animEffect transition="in" filter="fade">
                                      <p:cBhvr>
                                        <p:cTn id="16" dur="500"/>
                                        <p:tgtEl>
                                          <p:spTgt spid="74"/>
                                        </p:tgtEl>
                                      </p:cBhvr>
                                    </p:animEffect>
                                  </p:childTnLst>
                                  <p:subTnLst>
                                    <p:audio>
                                      <p:cMediaNode>
                                        <p:cTn display="0" masterRel="sameClick">
                                          <p:stCondLst>
                                            <p:cond evt="begin" delay="0">
                                              <p:tn val="12"/>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96DAC541-7B7A-43D3-8B79-37D633B846F1}">
                <asvg:svgBlip xmlns:asvg="http://schemas.microsoft.com/office/drawing/2016/SVG/main" r:embed="rId4"/>
              </a:ext>
            </a:extLst>
          </a:blip>
          <a:srcRect/>
          <a:stretch>
            <a:fillRect l="-4000" t="-3000" r="-4000" b="-5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1F9779-3758-4CF6-B2B3-024538348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33400"/>
            <a:ext cx="8411072" cy="3886200"/>
          </a:xfrm>
          <a:prstGeom prst="rect">
            <a:avLst/>
          </a:prstGeom>
        </p:spPr>
      </p:pic>
      <p:sp>
        <p:nvSpPr>
          <p:cNvPr id="6" name="Rectangle 5">
            <a:extLst>
              <a:ext uri="{FF2B5EF4-FFF2-40B4-BE49-F238E27FC236}">
                <a16:creationId xmlns:a16="http://schemas.microsoft.com/office/drawing/2014/main" id="{C73CFA37-80C1-4138-85B9-40FFA7DD8CBF}"/>
              </a:ext>
            </a:extLst>
          </p:cNvPr>
          <p:cNvSpPr/>
          <p:nvPr/>
        </p:nvSpPr>
        <p:spPr>
          <a:xfrm>
            <a:off x="3859460" y="457200"/>
            <a:ext cx="5264151" cy="2062103"/>
          </a:xfrm>
          <a:prstGeom prst="rect">
            <a:avLst/>
          </a:prstGeom>
          <a:noFill/>
        </p:spPr>
        <p:txBody>
          <a:bodyPr wrap="square" lIns="91440" tIns="45720" rIns="91440" bIns="45720">
            <a:spAutoFit/>
          </a:bodyPr>
          <a:lstStyle/>
          <a:p>
            <a:pPr algn="ctr"/>
            <a:r>
              <a:rPr lang="en-US" sz="3200" b="1" cap="none" spc="0">
                <a:ln w="0"/>
                <a:solidFill>
                  <a:srgbClr val="FF4200"/>
                </a:solidFill>
                <a:effectLst>
                  <a:outerShdw blurRad="38100" dist="19050" dir="2700000" algn="tl" rotWithShape="0">
                    <a:schemeClr val="dk1">
                      <a:alpha val="40000"/>
                    </a:schemeClr>
                  </a:outerShdw>
                </a:effectLst>
                <a:latin typeface="#9Slide05 SVNCiao Bella" pitchFamily="2" charset="0"/>
              </a:rPr>
              <a:t>Biệt đội Đồ dùng học tập</a:t>
            </a:r>
            <a:r>
              <a:rPr lang="en-US" sz="3200" b="0" cap="none" spc="0">
                <a:ln w="0"/>
                <a:solidFill>
                  <a:srgbClr val="FF4200"/>
                </a:solidFill>
                <a:effectLst>
                  <a:outerShdw blurRad="38100" dist="19050" dir="2700000" algn="tl" rotWithShape="0">
                    <a:schemeClr val="dk1">
                      <a:alpha val="40000"/>
                    </a:schemeClr>
                  </a:outerShdw>
                </a:effectLst>
                <a:latin typeface="#9Slide05 SVNCiao Bella" pitchFamily="2" charset="0"/>
              </a:rPr>
              <a:t> </a:t>
            </a:r>
            <a:br>
              <a:rPr lang="en-US" sz="3200" b="0" cap="none" spc="0">
                <a:ln w="0"/>
                <a:solidFill>
                  <a:srgbClr val="FF4200"/>
                </a:solidFill>
                <a:effectLst>
                  <a:outerShdw blurRad="38100" dist="19050" dir="2700000" algn="tl" rotWithShape="0">
                    <a:schemeClr val="dk1">
                      <a:alpha val="40000"/>
                    </a:schemeClr>
                  </a:outerShdw>
                </a:effectLst>
                <a:latin typeface="#9Slide05 SVNCiao Bella" pitchFamily="2" charset="0"/>
              </a:rPr>
            </a:br>
            <a:r>
              <a:rPr lang="en-US" sz="3200" b="0" cap="none" spc="0">
                <a:ln w="0"/>
                <a:solidFill>
                  <a:srgbClr val="FF4200"/>
                </a:solidFill>
                <a:effectLst>
                  <a:outerShdw blurRad="38100" dist="19050" dir="2700000" algn="tl" rotWithShape="0">
                    <a:schemeClr val="dk1">
                      <a:alpha val="40000"/>
                    </a:schemeClr>
                  </a:outerShdw>
                </a:effectLst>
                <a:latin typeface="#9Slide05 SVNCiao Bella" pitchFamily="2" charset="0"/>
              </a:rPr>
              <a:t>đã có mặt rồi đây!  Các bạn hãy tham gia cùng chúng tớ để giúp cậu chủ không sợ Toán nữa nhé!</a:t>
            </a:r>
          </a:p>
        </p:txBody>
      </p:sp>
    </p:spTree>
    <p:extLst>
      <p:ext uri="{BB962C8B-B14F-4D97-AF65-F5344CB8AC3E}">
        <p14:creationId xmlns:p14="http://schemas.microsoft.com/office/powerpoint/2010/main" val="28170795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2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2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62000">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457"/>
        <p:cNvGrpSpPr/>
        <p:nvPr/>
      </p:nvGrpSpPr>
      <p:grpSpPr>
        <a:xfrm>
          <a:off x="0" y="0"/>
          <a:ext cx="0" cy="0"/>
          <a:chOff x="0" y="0"/>
          <a:chExt cx="0" cy="0"/>
        </a:xfrm>
      </p:grpSpPr>
      <p:grpSp>
        <p:nvGrpSpPr>
          <p:cNvPr id="458" name="Google Shape;458;p32"/>
          <p:cNvGrpSpPr/>
          <p:nvPr/>
        </p:nvGrpSpPr>
        <p:grpSpPr>
          <a:xfrm>
            <a:off x="1737081" y="1445066"/>
            <a:ext cx="8717841" cy="4427549"/>
            <a:chOff x="254503" y="268253"/>
            <a:chExt cx="8511300" cy="4594800"/>
          </a:xfrm>
        </p:grpSpPr>
        <p:sp>
          <p:nvSpPr>
            <p:cNvPr id="459" name="Google Shape;459;p32"/>
            <p:cNvSpPr/>
            <p:nvPr/>
          </p:nvSpPr>
          <p:spPr>
            <a:xfrm rot="10800000" flipH="1">
              <a:off x="254503" y="268253"/>
              <a:ext cx="8511300" cy="4594800"/>
            </a:xfrm>
            <a:prstGeom prst="snip1Rect">
              <a:avLst>
                <a:gd name="adj" fmla="val 17909"/>
              </a:avLst>
            </a:prstGeom>
            <a:solidFill>
              <a:schemeClr val="lt2"/>
            </a:solidFill>
            <a:ln w="28575" cap="flat" cmpd="sng">
              <a:solidFill>
                <a:schemeClr val="lt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0" name="Google Shape;460;p32"/>
            <p:cNvSpPr/>
            <p:nvPr/>
          </p:nvSpPr>
          <p:spPr>
            <a:xfrm rot="5400000">
              <a:off x="7962550" y="4060577"/>
              <a:ext cx="825900" cy="776400"/>
            </a:xfrm>
            <a:prstGeom prst="rtTriangle">
              <a:avLst/>
            </a:prstGeom>
            <a:solidFill>
              <a:srgbClr val="F8F7E0"/>
            </a:solid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61" name="Google Shape;461;p32"/>
          <p:cNvSpPr txBox="1">
            <a:spLocks noGrp="1"/>
          </p:cNvSpPr>
          <p:nvPr>
            <p:ph type="title"/>
          </p:nvPr>
        </p:nvSpPr>
        <p:spPr>
          <a:xfrm>
            <a:off x="2232086" y="3664153"/>
            <a:ext cx="7426800" cy="1768000"/>
          </a:xfrm>
          <a:prstGeom prst="rect">
            <a:avLst/>
          </a:prstGeom>
        </p:spPr>
        <p:txBody>
          <a:bodyPr spcFirstLastPara="1" wrap="square" lIns="121900" tIns="121900" rIns="121900" bIns="121900" anchor="b" anchorCtr="0">
            <a:noAutofit/>
          </a:bodyPr>
          <a:lstStyle/>
          <a:p>
            <a:br>
              <a:rPr lang="en-US" sz="4400" dirty="0">
                <a:solidFill>
                  <a:schemeClr val="lt1"/>
                </a:solidFill>
              </a:rPr>
            </a:br>
            <a:r>
              <a:rPr lang="en-US" sz="4400" dirty="0">
                <a:solidFill>
                  <a:schemeClr val="lt1"/>
                </a:solidFill>
              </a:rPr>
              <a:t>- </a:t>
            </a:r>
            <a:r>
              <a:rPr lang="en-US" sz="4400" dirty="0" err="1">
                <a:solidFill>
                  <a:schemeClr val="lt1"/>
                </a:solidFill>
              </a:rPr>
              <a:t>Xem</a:t>
            </a:r>
            <a:r>
              <a:rPr lang="en-US" sz="4400" dirty="0">
                <a:solidFill>
                  <a:schemeClr val="lt1"/>
                </a:solidFill>
              </a:rPr>
              <a:t> </a:t>
            </a:r>
            <a:r>
              <a:rPr lang="en-US" sz="4400" dirty="0" err="1">
                <a:solidFill>
                  <a:schemeClr val="lt1"/>
                </a:solidFill>
              </a:rPr>
              <a:t>trước</a:t>
            </a:r>
            <a:r>
              <a:rPr lang="en-US" sz="4400" dirty="0">
                <a:solidFill>
                  <a:schemeClr val="lt1"/>
                </a:solidFill>
              </a:rPr>
              <a:t> </a:t>
            </a:r>
            <a:r>
              <a:rPr lang="en-US" sz="4400" dirty="0" err="1">
                <a:solidFill>
                  <a:schemeClr val="lt1"/>
                </a:solidFill>
              </a:rPr>
              <a:t>bài</a:t>
            </a:r>
            <a:r>
              <a:rPr lang="en-US" sz="4400" dirty="0">
                <a:solidFill>
                  <a:schemeClr val="lt1"/>
                </a:solidFill>
              </a:rPr>
              <a:t> </a:t>
            </a:r>
            <a:r>
              <a:rPr lang="en-US" sz="4400" dirty="0" err="1">
                <a:solidFill>
                  <a:schemeClr val="lt1"/>
                </a:solidFill>
              </a:rPr>
              <a:t>Luyện</a:t>
            </a:r>
            <a:r>
              <a:rPr lang="en-US" sz="4400" dirty="0">
                <a:solidFill>
                  <a:schemeClr val="lt1"/>
                </a:solidFill>
              </a:rPr>
              <a:t> </a:t>
            </a:r>
            <a:r>
              <a:rPr lang="en-US" sz="4400" dirty="0" err="1">
                <a:solidFill>
                  <a:schemeClr val="lt1"/>
                </a:solidFill>
              </a:rPr>
              <a:t>tập</a:t>
            </a:r>
            <a:r>
              <a:rPr lang="en-US" sz="4400" dirty="0">
                <a:solidFill>
                  <a:schemeClr val="lt1"/>
                </a:solidFill>
              </a:rPr>
              <a:t> (</a:t>
            </a:r>
            <a:r>
              <a:rPr lang="en-US" sz="4400" dirty="0" err="1">
                <a:solidFill>
                  <a:schemeClr val="lt1"/>
                </a:solidFill>
              </a:rPr>
              <a:t>tiếp</a:t>
            </a:r>
            <a:r>
              <a:rPr lang="en-US" sz="4400" dirty="0">
                <a:solidFill>
                  <a:schemeClr val="lt1"/>
                </a:solidFill>
              </a:rPr>
              <a:t> </a:t>
            </a:r>
            <a:r>
              <a:rPr lang="en-US" sz="4400" dirty="0" err="1">
                <a:solidFill>
                  <a:schemeClr val="lt1"/>
                </a:solidFill>
              </a:rPr>
              <a:t>theo</a:t>
            </a:r>
            <a:r>
              <a:rPr lang="en-US" sz="4400">
                <a:solidFill>
                  <a:schemeClr val="lt1"/>
                </a:solidFill>
              </a:rPr>
              <a:t>).</a:t>
            </a:r>
            <a:endParaRPr sz="4400" dirty="0">
              <a:solidFill>
                <a:schemeClr val="lt1"/>
              </a:solidFill>
            </a:endParaRPr>
          </a:p>
        </p:txBody>
      </p:sp>
      <p:sp>
        <p:nvSpPr>
          <p:cNvPr id="463" name="Google Shape;463;p32"/>
          <p:cNvSpPr txBox="1">
            <a:spLocks noGrp="1"/>
          </p:cNvSpPr>
          <p:nvPr>
            <p:ph type="title" idx="2"/>
          </p:nvPr>
        </p:nvSpPr>
        <p:spPr>
          <a:xfrm>
            <a:off x="3995400" y="713333"/>
            <a:ext cx="4201200" cy="1440800"/>
          </a:xfrm>
          <a:prstGeom prst="rect">
            <a:avLst/>
          </a:prstGeom>
        </p:spPr>
        <p:txBody>
          <a:bodyPr spcFirstLastPara="1" wrap="square" lIns="121900" tIns="121900" rIns="121900" bIns="121900" anchor="ctr" anchorCtr="0">
            <a:noAutofit/>
          </a:bodyPr>
          <a:lstStyle/>
          <a:p>
            <a:r>
              <a:rPr lang="en" sz="6600">
                <a:latin typeface="#9Slide03 IcielUni Sans Heavy" panose="00000500000000000000" pitchFamily="2" charset="0"/>
              </a:rPr>
              <a:t>DẶN DÒ</a:t>
            </a:r>
            <a:endParaRPr sz="6600">
              <a:latin typeface="#9Slide03 IcielUni Sans Heavy" panose="00000500000000000000" pitchFamily="2" charset="0"/>
            </a:endParaRPr>
          </a:p>
        </p:txBody>
      </p:sp>
      <p:grpSp>
        <p:nvGrpSpPr>
          <p:cNvPr id="464" name="Google Shape;464;p32"/>
          <p:cNvGrpSpPr/>
          <p:nvPr/>
        </p:nvGrpSpPr>
        <p:grpSpPr>
          <a:xfrm>
            <a:off x="66936" y="2718619"/>
            <a:ext cx="2192684" cy="3759993"/>
            <a:chOff x="142447" y="2080008"/>
            <a:chExt cx="1644513" cy="2819995"/>
          </a:xfrm>
        </p:grpSpPr>
        <p:sp>
          <p:nvSpPr>
            <p:cNvPr id="465" name="Google Shape;465;p32"/>
            <p:cNvSpPr/>
            <p:nvPr/>
          </p:nvSpPr>
          <p:spPr>
            <a:xfrm>
              <a:off x="569746" y="3005050"/>
              <a:ext cx="1122900" cy="1642500"/>
            </a:xfrm>
            <a:prstGeom prst="roundRect">
              <a:avLst>
                <a:gd name="adj" fmla="val 12662"/>
              </a:avLst>
            </a:prstGeom>
            <a:solidFill>
              <a:schemeClr val="lt2"/>
            </a:solidFill>
            <a:ln w="9525" cap="flat" cmpd="sng">
              <a:solidFill>
                <a:schemeClr val="dk2"/>
              </a:solidFill>
              <a:prstDash val="solid"/>
              <a:round/>
              <a:headEnd type="none" w="sm" len="sm"/>
              <a:tailEnd type="none" w="sm" len="sm"/>
            </a:ln>
            <a:effectLst>
              <a:outerShdw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66" name="Google Shape;466;p32"/>
            <p:cNvGrpSpPr/>
            <p:nvPr/>
          </p:nvGrpSpPr>
          <p:grpSpPr>
            <a:xfrm>
              <a:off x="142447" y="2080008"/>
              <a:ext cx="1644513" cy="2819995"/>
              <a:chOff x="3695625" y="535000"/>
              <a:chExt cx="1415975" cy="2428100"/>
            </a:xfrm>
          </p:grpSpPr>
          <p:sp>
            <p:nvSpPr>
              <p:cNvPr id="467" name="Google Shape;467;p32"/>
              <p:cNvSpPr/>
              <p:nvPr/>
            </p:nvSpPr>
            <p:spPr>
              <a:xfrm>
                <a:off x="4055500" y="1334675"/>
                <a:ext cx="975150" cy="1585200"/>
              </a:xfrm>
              <a:custGeom>
                <a:avLst/>
                <a:gdLst/>
                <a:ahLst/>
                <a:cxnLst/>
                <a:rect l="l" t="t" r="r" b="b"/>
                <a:pathLst>
                  <a:path w="39006" h="63408" extrusionOk="0">
                    <a:moveTo>
                      <a:pt x="19503" y="1"/>
                    </a:moveTo>
                    <a:cubicBezTo>
                      <a:pt x="9751" y="1"/>
                      <a:pt x="0" y="1361"/>
                      <a:pt x="0" y="4081"/>
                    </a:cubicBezTo>
                    <a:lnTo>
                      <a:pt x="0" y="58219"/>
                    </a:lnTo>
                    <a:lnTo>
                      <a:pt x="72" y="58219"/>
                    </a:lnTo>
                    <a:cubicBezTo>
                      <a:pt x="72" y="61678"/>
                      <a:pt x="9787" y="63407"/>
                      <a:pt x="19503" y="63407"/>
                    </a:cubicBezTo>
                    <a:cubicBezTo>
                      <a:pt x="29218" y="63407"/>
                      <a:pt x="38934" y="61678"/>
                      <a:pt x="38934" y="58219"/>
                    </a:cubicBezTo>
                    <a:lnTo>
                      <a:pt x="39005" y="58219"/>
                    </a:lnTo>
                    <a:lnTo>
                      <a:pt x="39005" y="4081"/>
                    </a:lnTo>
                    <a:cubicBezTo>
                      <a:pt x="39005" y="1361"/>
                      <a:pt x="29254" y="1"/>
                      <a:pt x="19503" y="1"/>
                    </a:cubicBezTo>
                    <a:close/>
                  </a:path>
                </a:pathLst>
              </a:custGeom>
              <a:solidFill>
                <a:srgbClr val="496697"/>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8" name="Google Shape;468;p32"/>
              <p:cNvSpPr/>
              <p:nvPr/>
            </p:nvSpPr>
            <p:spPr>
              <a:xfrm>
                <a:off x="4106700" y="1374200"/>
                <a:ext cx="872750" cy="168500"/>
              </a:xfrm>
              <a:custGeom>
                <a:avLst/>
                <a:gdLst/>
                <a:ahLst/>
                <a:cxnLst/>
                <a:rect l="l" t="t" r="r" b="b"/>
                <a:pathLst>
                  <a:path w="34910" h="6740" extrusionOk="0">
                    <a:moveTo>
                      <a:pt x="17455" y="0"/>
                    </a:moveTo>
                    <a:cubicBezTo>
                      <a:pt x="7822" y="0"/>
                      <a:pt x="0" y="1512"/>
                      <a:pt x="0" y="3370"/>
                    </a:cubicBezTo>
                    <a:cubicBezTo>
                      <a:pt x="0" y="5227"/>
                      <a:pt x="7822" y="6739"/>
                      <a:pt x="17455" y="6739"/>
                    </a:cubicBezTo>
                    <a:cubicBezTo>
                      <a:pt x="27099" y="6739"/>
                      <a:pt x="34909" y="5227"/>
                      <a:pt x="34909" y="3370"/>
                    </a:cubicBezTo>
                    <a:cubicBezTo>
                      <a:pt x="34909" y="1512"/>
                      <a:pt x="27099" y="0"/>
                      <a:pt x="17455" y="0"/>
                    </a:cubicBezTo>
                    <a:close/>
                  </a:path>
                </a:pathLst>
              </a:custGeom>
              <a:solidFill>
                <a:schemeClr val="dk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9" name="Google Shape;469;p32"/>
              <p:cNvSpPr/>
              <p:nvPr/>
            </p:nvSpPr>
            <p:spPr>
              <a:xfrm>
                <a:off x="4236475" y="1255125"/>
                <a:ext cx="380125" cy="1178750"/>
              </a:xfrm>
              <a:custGeom>
                <a:avLst/>
                <a:gdLst/>
                <a:ahLst/>
                <a:cxnLst/>
                <a:rect l="l" t="t" r="r" b="b"/>
                <a:pathLst>
                  <a:path w="15205" h="47150" extrusionOk="0">
                    <a:moveTo>
                      <a:pt x="5251" y="1"/>
                    </a:moveTo>
                    <a:lnTo>
                      <a:pt x="0" y="46018"/>
                    </a:lnTo>
                    <a:lnTo>
                      <a:pt x="9954" y="47149"/>
                    </a:lnTo>
                    <a:lnTo>
                      <a:pt x="15204" y="1132"/>
                    </a:lnTo>
                    <a:lnTo>
                      <a:pt x="5251" y="1"/>
                    </a:ln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0" name="Google Shape;470;p32"/>
              <p:cNvSpPr/>
              <p:nvPr/>
            </p:nvSpPr>
            <p:spPr>
              <a:xfrm>
                <a:off x="4296000" y="1019675"/>
                <a:ext cx="334875" cy="1022775"/>
              </a:xfrm>
              <a:custGeom>
                <a:avLst/>
                <a:gdLst/>
                <a:ahLst/>
                <a:cxnLst/>
                <a:rect l="l" t="t" r="r" b="b"/>
                <a:pathLst>
                  <a:path w="13395" h="40911" extrusionOk="0">
                    <a:moveTo>
                      <a:pt x="13395" y="1"/>
                    </a:moveTo>
                    <a:lnTo>
                      <a:pt x="5823" y="1441"/>
                    </a:lnTo>
                    <a:cubicBezTo>
                      <a:pt x="5918" y="1644"/>
                      <a:pt x="5954" y="1870"/>
                      <a:pt x="5930" y="2096"/>
                    </a:cubicBezTo>
                    <a:cubicBezTo>
                      <a:pt x="5852" y="2759"/>
                      <a:pt x="5293" y="3248"/>
                      <a:pt x="4641" y="3248"/>
                    </a:cubicBezTo>
                    <a:cubicBezTo>
                      <a:pt x="4591" y="3248"/>
                      <a:pt x="4540" y="3245"/>
                      <a:pt x="4489" y="3239"/>
                    </a:cubicBezTo>
                    <a:cubicBezTo>
                      <a:pt x="4394" y="3227"/>
                      <a:pt x="4287" y="3204"/>
                      <a:pt x="4191" y="3168"/>
                    </a:cubicBezTo>
                    <a:lnTo>
                      <a:pt x="0" y="39922"/>
                    </a:lnTo>
                    <a:lnTo>
                      <a:pt x="8728" y="40911"/>
                    </a:lnTo>
                    <a:lnTo>
                      <a:pt x="13395" y="1"/>
                    </a:lnTo>
                    <a:close/>
                  </a:path>
                </a:pathLst>
              </a:custGeom>
              <a:solidFill>
                <a:schemeClr val="accent5"/>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1" name="Google Shape;471;p32"/>
              <p:cNvSpPr/>
              <p:nvPr/>
            </p:nvSpPr>
            <p:spPr>
              <a:xfrm>
                <a:off x="4296000" y="1019675"/>
                <a:ext cx="334875" cy="1022775"/>
              </a:xfrm>
              <a:custGeom>
                <a:avLst/>
                <a:gdLst/>
                <a:ahLst/>
                <a:cxnLst/>
                <a:rect l="l" t="t" r="r" b="b"/>
                <a:pathLst>
                  <a:path w="13395" h="40911" fill="none" extrusionOk="0">
                    <a:moveTo>
                      <a:pt x="13395" y="1"/>
                    </a:moveTo>
                    <a:lnTo>
                      <a:pt x="8728" y="40911"/>
                    </a:lnTo>
                    <a:lnTo>
                      <a:pt x="0" y="39922"/>
                    </a:lnTo>
                    <a:lnTo>
                      <a:pt x="4191" y="3168"/>
                    </a:lnTo>
                    <a:cubicBezTo>
                      <a:pt x="4287" y="3204"/>
                      <a:pt x="4394" y="3227"/>
                      <a:pt x="4489" y="3239"/>
                    </a:cubicBezTo>
                    <a:cubicBezTo>
                      <a:pt x="5203" y="3323"/>
                      <a:pt x="5846" y="2811"/>
                      <a:pt x="5930" y="2096"/>
                    </a:cubicBezTo>
                    <a:cubicBezTo>
                      <a:pt x="5954" y="1870"/>
                      <a:pt x="5918" y="1644"/>
                      <a:pt x="5823" y="1441"/>
                    </a:cubicBezTo>
                    <a:lnTo>
                      <a:pt x="13395" y="1"/>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2" name="Google Shape;472;p32"/>
              <p:cNvSpPr/>
              <p:nvPr/>
            </p:nvSpPr>
            <p:spPr>
              <a:xfrm>
                <a:off x="4493950" y="1019675"/>
                <a:ext cx="136925" cy="1022775"/>
              </a:xfrm>
              <a:custGeom>
                <a:avLst/>
                <a:gdLst/>
                <a:ahLst/>
                <a:cxnLst/>
                <a:rect l="l" t="t" r="r" b="b"/>
                <a:pathLst>
                  <a:path w="5477" h="40911" extrusionOk="0">
                    <a:moveTo>
                      <a:pt x="5477" y="1"/>
                    </a:moveTo>
                    <a:lnTo>
                      <a:pt x="4632" y="156"/>
                    </a:lnTo>
                    <a:lnTo>
                      <a:pt x="0" y="40827"/>
                    </a:lnTo>
                    <a:lnTo>
                      <a:pt x="810" y="40911"/>
                    </a:lnTo>
                    <a:lnTo>
                      <a:pt x="5477" y="1"/>
                    </a:ln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3" name="Google Shape;473;p32"/>
              <p:cNvSpPr/>
              <p:nvPr/>
            </p:nvSpPr>
            <p:spPr>
              <a:xfrm>
                <a:off x="4393325" y="1124750"/>
                <a:ext cx="225650" cy="42900"/>
              </a:xfrm>
              <a:custGeom>
                <a:avLst/>
                <a:gdLst/>
                <a:ahLst/>
                <a:cxnLst/>
                <a:rect l="l" t="t" r="r" b="b"/>
                <a:pathLst>
                  <a:path w="9026" h="1716" fill="none" extrusionOk="0">
                    <a:moveTo>
                      <a:pt x="9026" y="1"/>
                    </a:moveTo>
                    <a:lnTo>
                      <a:pt x="1"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4" name="Google Shape;474;p32"/>
              <p:cNvSpPr/>
              <p:nvPr/>
            </p:nvSpPr>
            <p:spPr>
              <a:xfrm>
                <a:off x="4381125" y="1229525"/>
                <a:ext cx="225650" cy="43200"/>
              </a:xfrm>
              <a:custGeom>
                <a:avLst/>
                <a:gdLst/>
                <a:ahLst/>
                <a:cxnLst/>
                <a:rect l="l" t="t" r="r" b="b"/>
                <a:pathLst>
                  <a:path w="9026" h="1728" fill="none" extrusionOk="0">
                    <a:moveTo>
                      <a:pt x="9026" y="1"/>
                    </a:moveTo>
                    <a:lnTo>
                      <a:pt x="1" y="1727"/>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5" name="Google Shape;475;p32"/>
              <p:cNvSpPr/>
              <p:nvPr/>
            </p:nvSpPr>
            <p:spPr>
              <a:xfrm>
                <a:off x="4369225" y="1334600"/>
                <a:ext cx="225650" cy="42900"/>
              </a:xfrm>
              <a:custGeom>
                <a:avLst/>
                <a:gdLst/>
                <a:ahLst/>
                <a:cxnLst/>
                <a:rect l="l" t="t" r="r" b="b"/>
                <a:pathLst>
                  <a:path w="9026" h="1716" fill="none" extrusionOk="0">
                    <a:moveTo>
                      <a:pt x="9025" y="1"/>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6" name="Google Shape;476;p32"/>
              <p:cNvSpPr/>
              <p:nvPr/>
            </p:nvSpPr>
            <p:spPr>
              <a:xfrm>
                <a:off x="4357325" y="1439675"/>
                <a:ext cx="225650" cy="42875"/>
              </a:xfrm>
              <a:custGeom>
                <a:avLst/>
                <a:gdLst/>
                <a:ahLst/>
                <a:cxnLst/>
                <a:rect l="l" t="t" r="r" b="b"/>
                <a:pathLst>
                  <a:path w="9026" h="1715" fill="none" extrusionOk="0">
                    <a:moveTo>
                      <a:pt x="9025" y="0"/>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7" name="Google Shape;477;p32"/>
              <p:cNvSpPr/>
              <p:nvPr/>
            </p:nvSpPr>
            <p:spPr>
              <a:xfrm>
                <a:off x="4345400" y="1544750"/>
                <a:ext cx="225650" cy="42875"/>
              </a:xfrm>
              <a:custGeom>
                <a:avLst/>
                <a:gdLst/>
                <a:ahLst/>
                <a:cxnLst/>
                <a:rect l="l" t="t" r="r" b="b"/>
                <a:pathLst>
                  <a:path w="9026" h="1715" fill="none" extrusionOk="0">
                    <a:moveTo>
                      <a:pt x="9026" y="0"/>
                    </a:moveTo>
                    <a:lnTo>
                      <a:pt x="1"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8" name="Google Shape;478;p32"/>
              <p:cNvSpPr/>
              <p:nvPr/>
            </p:nvSpPr>
            <p:spPr>
              <a:xfrm>
                <a:off x="4333200" y="1649525"/>
                <a:ext cx="225950" cy="43175"/>
              </a:xfrm>
              <a:custGeom>
                <a:avLst/>
                <a:gdLst/>
                <a:ahLst/>
                <a:cxnLst/>
                <a:rect l="l" t="t" r="r" b="b"/>
                <a:pathLst>
                  <a:path w="9038" h="1727" fill="none" extrusionOk="0">
                    <a:moveTo>
                      <a:pt x="9038" y="0"/>
                    </a:moveTo>
                    <a:lnTo>
                      <a:pt x="1" y="1727"/>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9" name="Google Shape;479;p32"/>
              <p:cNvSpPr/>
              <p:nvPr/>
            </p:nvSpPr>
            <p:spPr>
              <a:xfrm>
                <a:off x="4321300" y="1754600"/>
                <a:ext cx="225650" cy="42875"/>
              </a:xfrm>
              <a:custGeom>
                <a:avLst/>
                <a:gdLst/>
                <a:ahLst/>
                <a:cxnLst/>
                <a:rect l="l" t="t" r="r" b="b"/>
                <a:pathLst>
                  <a:path w="9026" h="1715" fill="none" extrusionOk="0">
                    <a:moveTo>
                      <a:pt x="9025" y="0"/>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0" name="Google Shape;480;p32"/>
              <p:cNvSpPr/>
              <p:nvPr/>
            </p:nvSpPr>
            <p:spPr>
              <a:xfrm>
                <a:off x="4309400" y="1859675"/>
                <a:ext cx="225650" cy="42875"/>
              </a:xfrm>
              <a:custGeom>
                <a:avLst/>
                <a:gdLst/>
                <a:ahLst/>
                <a:cxnLst/>
                <a:rect l="l" t="t" r="r" b="b"/>
                <a:pathLst>
                  <a:path w="9026" h="1715" fill="none" extrusionOk="0">
                    <a:moveTo>
                      <a:pt x="9025" y="0"/>
                    </a:moveTo>
                    <a:lnTo>
                      <a:pt x="0" y="1715"/>
                    </a:ln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 name="Google Shape;481;p32"/>
              <p:cNvSpPr/>
              <p:nvPr/>
            </p:nvSpPr>
            <p:spPr>
              <a:xfrm>
                <a:off x="4389175" y="1145600"/>
                <a:ext cx="241425" cy="1261775"/>
              </a:xfrm>
              <a:custGeom>
                <a:avLst/>
                <a:gdLst/>
                <a:ahLst/>
                <a:cxnLst/>
                <a:rect l="l" t="t" r="r" b="b"/>
                <a:pathLst>
                  <a:path w="9657" h="50471" extrusionOk="0">
                    <a:moveTo>
                      <a:pt x="5703" y="0"/>
                    </a:moveTo>
                    <a:lnTo>
                      <a:pt x="0" y="50006"/>
                    </a:lnTo>
                    <a:lnTo>
                      <a:pt x="4203" y="50471"/>
                    </a:lnTo>
                    <a:lnTo>
                      <a:pt x="9608" y="3131"/>
                    </a:lnTo>
                    <a:cubicBezTo>
                      <a:pt x="9656" y="2667"/>
                      <a:pt x="9442" y="2227"/>
                      <a:pt x="9037" y="1988"/>
                    </a:cubicBezTo>
                    <a:lnTo>
                      <a:pt x="5703" y="0"/>
                    </a:lnTo>
                    <a:close/>
                  </a:path>
                </a:pathLst>
              </a:custGeom>
              <a:solidFill>
                <a:srgbClr val="334E76"/>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 name="Google Shape;482;p32"/>
              <p:cNvSpPr/>
              <p:nvPr/>
            </p:nvSpPr>
            <p:spPr>
              <a:xfrm>
                <a:off x="4389175" y="1145600"/>
                <a:ext cx="241425" cy="1261775"/>
              </a:xfrm>
              <a:custGeom>
                <a:avLst/>
                <a:gdLst/>
                <a:ahLst/>
                <a:cxnLst/>
                <a:rect l="l" t="t" r="r" b="b"/>
                <a:pathLst>
                  <a:path w="9657" h="50471" fill="none" extrusionOk="0">
                    <a:moveTo>
                      <a:pt x="4203" y="50471"/>
                    </a:moveTo>
                    <a:lnTo>
                      <a:pt x="9608" y="3131"/>
                    </a:lnTo>
                    <a:cubicBezTo>
                      <a:pt x="9656" y="2667"/>
                      <a:pt x="9442" y="2227"/>
                      <a:pt x="9037" y="1988"/>
                    </a:cubicBezTo>
                    <a:lnTo>
                      <a:pt x="5703" y="0"/>
                    </a:lnTo>
                    <a:lnTo>
                      <a:pt x="0" y="50006"/>
                    </a:lnTo>
                  </a:path>
                </a:pathLst>
              </a:custGeom>
              <a:no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3" name="Google Shape;483;p32"/>
              <p:cNvSpPr/>
              <p:nvPr/>
            </p:nvSpPr>
            <p:spPr>
              <a:xfrm>
                <a:off x="4460900" y="1296200"/>
                <a:ext cx="186350" cy="1111175"/>
              </a:xfrm>
              <a:custGeom>
                <a:avLst/>
                <a:gdLst/>
                <a:ahLst/>
                <a:cxnLst/>
                <a:rect l="l" t="t" r="r" b="b"/>
                <a:pathLst>
                  <a:path w="7454" h="44447" extrusionOk="0">
                    <a:moveTo>
                      <a:pt x="5037" y="1"/>
                    </a:moveTo>
                    <a:lnTo>
                      <a:pt x="1" y="44161"/>
                    </a:lnTo>
                    <a:lnTo>
                      <a:pt x="2572" y="44447"/>
                    </a:lnTo>
                    <a:lnTo>
                      <a:pt x="7418" y="1930"/>
                    </a:lnTo>
                    <a:cubicBezTo>
                      <a:pt x="7454" y="1644"/>
                      <a:pt x="7323" y="1370"/>
                      <a:pt x="7073" y="1227"/>
                    </a:cubicBezTo>
                    <a:lnTo>
                      <a:pt x="5037" y="1"/>
                    </a:lnTo>
                    <a:close/>
                  </a:path>
                </a:pathLst>
              </a:custGeom>
              <a:solidFill>
                <a:srgbClr val="C97094"/>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 name="Google Shape;484;p32"/>
              <p:cNvSpPr/>
              <p:nvPr/>
            </p:nvSpPr>
            <p:spPr>
              <a:xfrm>
                <a:off x="4460900" y="1296200"/>
                <a:ext cx="186350" cy="1111175"/>
              </a:xfrm>
              <a:custGeom>
                <a:avLst/>
                <a:gdLst/>
                <a:ahLst/>
                <a:cxnLst/>
                <a:rect l="l" t="t" r="r" b="b"/>
                <a:pathLst>
                  <a:path w="7454" h="44447" fill="none" extrusionOk="0">
                    <a:moveTo>
                      <a:pt x="2572" y="44447"/>
                    </a:moveTo>
                    <a:lnTo>
                      <a:pt x="7418" y="1930"/>
                    </a:lnTo>
                    <a:cubicBezTo>
                      <a:pt x="7454" y="1644"/>
                      <a:pt x="7323" y="1370"/>
                      <a:pt x="7073" y="1227"/>
                    </a:cubicBezTo>
                    <a:lnTo>
                      <a:pt x="5037" y="1"/>
                    </a:lnTo>
                    <a:lnTo>
                      <a:pt x="1" y="44161"/>
                    </a:lnTo>
                  </a:path>
                </a:pathLst>
              </a:custGeom>
              <a:solidFill>
                <a:schemeClr val="accent2"/>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 name="Google Shape;485;p32"/>
              <p:cNvSpPr/>
              <p:nvPr/>
            </p:nvSpPr>
            <p:spPr>
              <a:xfrm>
                <a:off x="4236775" y="1139925"/>
                <a:ext cx="247675" cy="1249900"/>
              </a:xfrm>
              <a:custGeom>
                <a:avLst/>
                <a:gdLst/>
                <a:ahLst/>
                <a:cxnLst/>
                <a:rect l="l" t="t" r="r" b="b"/>
                <a:pathLst>
                  <a:path w="9907" h="49996" extrusionOk="0">
                    <a:moveTo>
                      <a:pt x="9906" y="1"/>
                    </a:moveTo>
                    <a:lnTo>
                      <a:pt x="6215" y="1192"/>
                    </a:lnTo>
                    <a:cubicBezTo>
                      <a:pt x="5775" y="1334"/>
                      <a:pt x="5453" y="1727"/>
                      <a:pt x="5406" y="2192"/>
                    </a:cubicBezTo>
                    <a:lnTo>
                      <a:pt x="0" y="49519"/>
                    </a:lnTo>
                    <a:lnTo>
                      <a:pt x="4203" y="49995"/>
                    </a:lnTo>
                    <a:lnTo>
                      <a:pt x="9906" y="1"/>
                    </a:lnTo>
                    <a:close/>
                  </a:path>
                </a:pathLst>
              </a:custGeom>
              <a:solidFill>
                <a:srgbClr val="334E76"/>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 name="Google Shape;486;p32"/>
              <p:cNvSpPr/>
              <p:nvPr/>
            </p:nvSpPr>
            <p:spPr>
              <a:xfrm>
                <a:off x="4236775" y="1139925"/>
                <a:ext cx="247675" cy="1249900"/>
              </a:xfrm>
              <a:custGeom>
                <a:avLst/>
                <a:gdLst/>
                <a:ahLst/>
                <a:cxnLst/>
                <a:rect l="l" t="t" r="r" b="b"/>
                <a:pathLst>
                  <a:path w="9907" h="49996" fill="none" extrusionOk="0">
                    <a:moveTo>
                      <a:pt x="0" y="49519"/>
                    </a:moveTo>
                    <a:lnTo>
                      <a:pt x="5406" y="2192"/>
                    </a:lnTo>
                    <a:cubicBezTo>
                      <a:pt x="5453" y="1727"/>
                      <a:pt x="5775" y="1334"/>
                      <a:pt x="6215" y="1192"/>
                    </a:cubicBezTo>
                    <a:lnTo>
                      <a:pt x="9906" y="1"/>
                    </a:lnTo>
                    <a:lnTo>
                      <a:pt x="4203" y="49995"/>
                    </a:lnTo>
                  </a:path>
                </a:pathLst>
              </a:custGeom>
              <a:no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7" name="Google Shape;487;p32"/>
              <p:cNvSpPr/>
              <p:nvPr/>
            </p:nvSpPr>
            <p:spPr>
              <a:xfrm>
                <a:off x="4206700" y="1274775"/>
                <a:ext cx="190225" cy="1103725"/>
              </a:xfrm>
              <a:custGeom>
                <a:avLst/>
                <a:gdLst/>
                <a:ahLst/>
                <a:cxnLst/>
                <a:rect l="l" t="t" r="r" b="b"/>
                <a:pathLst>
                  <a:path w="7609" h="44149" extrusionOk="0">
                    <a:moveTo>
                      <a:pt x="7609" y="0"/>
                    </a:moveTo>
                    <a:lnTo>
                      <a:pt x="5346" y="727"/>
                    </a:lnTo>
                    <a:cubicBezTo>
                      <a:pt x="5085" y="810"/>
                      <a:pt x="4882" y="1048"/>
                      <a:pt x="4858" y="1334"/>
                    </a:cubicBezTo>
                    <a:lnTo>
                      <a:pt x="1" y="43851"/>
                    </a:lnTo>
                    <a:lnTo>
                      <a:pt x="2572" y="44149"/>
                    </a:lnTo>
                    <a:lnTo>
                      <a:pt x="7609" y="0"/>
                    </a:lnTo>
                    <a:close/>
                  </a:path>
                </a:pathLst>
              </a:custGeom>
              <a:solidFill>
                <a:schemeClr val="accent2"/>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8" name="Google Shape;488;p32"/>
              <p:cNvSpPr/>
              <p:nvPr/>
            </p:nvSpPr>
            <p:spPr>
              <a:xfrm>
                <a:off x="4206700" y="1274775"/>
                <a:ext cx="190225" cy="1103725"/>
              </a:xfrm>
              <a:custGeom>
                <a:avLst/>
                <a:gdLst/>
                <a:ahLst/>
                <a:cxnLst/>
                <a:rect l="l" t="t" r="r" b="b"/>
                <a:pathLst>
                  <a:path w="7609" h="44149" fill="none" extrusionOk="0">
                    <a:moveTo>
                      <a:pt x="1" y="43851"/>
                    </a:moveTo>
                    <a:lnTo>
                      <a:pt x="4858" y="1334"/>
                    </a:lnTo>
                    <a:cubicBezTo>
                      <a:pt x="4882" y="1048"/>
                      <a:pt x="5085" y="810"/>
                      <a:pt x="5346" y="727"/>
                    </a:cubicBezTo>
                    <a:lnTo>
                      <a:pt x="7609" y="0"/>
                    </a:lnTo>
                    <a:lnTo>
                      <a:pt x="2572" y="44149"/>
                    </a:lnTo>
                  </a:path>
                </a:pathLst>
              </a:custGeom>
              <a:no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9" name="Google Shape;489;p32"/>
              <p:cNvSpPr/>
              <p:nvPr/>
            </p:nvSpPr>
            <p:spPr>
              <a:xfrm>
                <a:off x="4407000" y="1805325"/>
                <a:ext cx="51850" cy="43600"/>
              </a:xfrm>
              <a:custGeom>
                <a:avLst/>
                <a:gdLst/>
                <a:ahLst/>
                <a:cxnLst/>
                <a:rect l="l" t="t" r="r" b="b"/>
                <a:pathLst>
                  <a:path w="2074" h="1744" extrusionOk="0">
                    <a:moveTo>
                      <a:pt x="918" y="1"/>
                    </a:moveTo>
                    <a:cubicBezTo>
                      <a:pt x="485" y="1"/>
                      <a:pt x="105" y="329"/>
                      <a:pt x="61" y="769"/>
                    </a:cubicBezTo>
                    <a:cubicBezTo>
                      <a:pt x="0" y="1332"/>
                      <a:pt x="449" y="1743"/>
                      <a:pt x="932" y="1743"/>
                    </a:cubicBezTo>
                    <a:cubicBezTo>
                      <a:pt x="1114" y="1743"/>
                      <a:pt x="1300" y="1685"/>
                      <a:pt x="1466" y="1555"/>
                    </a:cubicBezTo>
                    <a:cubicBezTo>
                      <a:pt x="2073" y="1067"/>
                      <a:pt x="1787" y="91"/>
                      <a:pt x="1025" y="7"/>
                    </a:cubicBezTo>
                    <a:cubicBezTo>
                      <a:pt x="989" y="3"/>
                      <a:pt x="954" y="1"/>
                      <a:pt x="918" y="1"/>
                    </a:cubicBez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0" name="Google Shape;490;p32"/>
              <p:cNvSpPr/>
              <p:nvPr/>
            </p:nvSpPr>
            <p:spPr>
              <a:xfrm>
                <a:off x="4313550" y="1889075"/>
                <a:ext cx="228800" cy="193650"/>
              </a:xfrm>
              <a:custGeom>
                <a:avLst/>
                <a:gdLst/>
                <a:ahLst/>
                <a:cxnLst/>
                <a:rect l="l" t="t" r="r" b="b"/>
                <a:pathLst>
                  <a:path w="9152" h="7746" extrusionOk="0">
                    <a:moveTo>
                      <a:pt x="4111" y="1"/>
                    </a:moveTo>
                    <a:cubicBezTo>
                      <a:pt x="2275" y="1"/>
                      <a:pt x="478" y="1294"/>
                      <a:pt x="239" y="3444"/>
                    </a:cubicBezTo>
                    <a:cubicBezTo>
                      <a:pt x="1" y="5563"/>
                      <a:pt x="1513" y="7480"/>
                      <a:pt x="3632" y="7718"/>
                    </a:cubicBezTo>
                    <a:cubicBezTo>
                      <a:pt x="3793" y="7736"/>
                      <a:pt x="3950" y="7745"/>
                      <a:pt x="4105" y="7745"/>
                    </a:cubicBezTo>
                    <a:cubicBezTo>
                      <a:pt x="7257" y="7745"/>
                      <a:pt x="9152" y="4044"/>
                      <a:pt x="7109" y="1467"/>
                    </a:cubicBezTo>
                    <a:cubicBezTo>
                      <a:pt x="6309" y="459"/>
                      <a:pt x="5203" y="1"/>
                      <a:pt x="4111" y="1"/>
                    </a:cubicBez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1" name="Google Shape;491;p32"/>
              <p:cNvSpPr/>
              <p:nvPr/>
            </p:nvSpPr>
            <p:spPr>
              <a:xfrm>
                <a:off x="4313550" y="1858175"/>
                <a:ext cx="231325" cy="233700"/>
              </a:xfrm>
              <a:custGeom>
                <a:avLst/>
                <a:gdLst/>
                <a:ahLst/>
                <a:cxnLst/>
                <a:rect l="l" t="t" r="r" b="b"/>
                <a:pathLst>
                  <a:path w="9253" h="9348" fill="none" extrusionOk="0">
                    <a:moveTo>
                      <a:pt x="3632" y="8954"/>
                    </a:moveTo>
                    <a:cubicBezTo>
                      <a:pt x="7061" y="9347"/>
                      <a:pt x="9252" y="5406"/>
                      <a:pt x="7109" y="2703"/>
                    </a:cubicBezTo>
                    <a:cubicBezTo>
                      <a:pt x="4966" y="1"/>
                      <a:pt x="620" y="1251"/>
                      <a:pt x="239" y="4680"/>
                    </a:cubicBezTo>
                    <a:cubicBezTo>
                      <a:pt x="1" y="6799"/>
                      <a:pt x="1513" y="8716"/>
                      <a:pt x="3632" y="8954"/>
                    </a:cubicBezTo>
                  </a:path>
                </a:pathLst>
              </a:custGeom>
              <a:no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2" name="Google Shape;492;p32"/>
              <p:cNvSpPr/>
              <p:nvPr/>
            </p:nvSpPr>
            <p:spPr>
              <a:xfrm>
                <a:off x="4911850" y="713500"/>
                <a:ext cx="199750" cy="414950"/>
              </a:xfrm>
              <a:custGeom>
                <a:avLst/>
                <a:gdLst/>
                <a:ahLst/>
                <a:cxnLst/>
                <a:rect l="l" t="t" r="r" b="b"/>
                <a:pathLst>
                  <a:path w="7990" h="16598" extrusionOk="0">
                    <a:moveTo>
                      <a:pt x="6340" y="1"/>
                    </a:moveTo>
                    <a:cubicBezTo>
                      <a:pt x="6298" y="1"/>
                      <a:pt x="6256" y="18"/>
                      <a:pt x="6227" y="56"/>
                    </a:cubicBezTo>
                    <a:cubicBezTo>
                      <a:pt x="5275" y="1556"/>
                      <a:pt x="1120" y="8128"/>
                      <a:pt x="596" y="10664"/>
                    </a:cubicBezTo>
                    <a:cubicBezTo>
                      <a:pt x="0" y="13522"/>
                      <a:pt x="1060" y="16153"/>
                      <a:pt x="2965" y="16546"/>
                    </a:cubicBezTo>
                    <a:cubicBezTo>
                      <a:pt x="3128" y="16581"/>
                      <a:pt x="3292" y="16598"/>
                      <a:pt x="3456" y="16598"/>
                    </a:cubicBezTo>
                    <a:cubicBezTo>
                      <a:pt x="5194" y="16598"/>
                      <a:pt x="6922" y="14692"/>
                      <a:pt x="7466" y="12081"/>
                    </a:cubicBezTo>
                    <a:cubicBezTo>
                      <a:pt x="7990" y="9557"/>
                      <a:pt x="6775" y="1866"/>
                      <a:pt x="6489" y="103"/>
                    </a:cubicBezTo>
                    <a:cubicBezTo>
                      <a:pt x="6468" y="39"/>
                      <a:pt x="6404" y="1"/>
                      <a:pt x="6340" y="1"/>
                    </a:cubicBezTo>
                    <a:close/>
                  </a:path>
                </a:pathLst>
              </a:custGeom>
              <a:solidFill>
                <a:schemeClr val="accent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3" name="Google Shape;493;p32"/>
              <p:cNvSpPr/>
              <p:nvPr/>
            </p:nvSpPr>
            <p:spPr>
              <a:xfrm>
                <a:off x="4678775" y="1094425"/>
                <a:ext cx="361675" cy="1418225"/>
              </a:xfrm>
              <a:custGeom>
                <a:avLst/>
                <a:gdLst/>
                <a:ahLst/>
                <a:cxnLst/>
                <a:rect l="l" t="t" r="r" b="b"/>
                <a:pathLst>
                  <a:path w="14467" h="56729" extrusionOk="0">
                    <a:moveTo>
                      <a:pt x="11219" y="0"/>
                    </a:moveTo>
                    <a:cubicBezTo>
                      <a:pt x="10754" y="0"/>
                      <a:pt x="10345" y="332"/>
                      <a:pt x="10252" y="809"/>
                    </a:cubicBezTo>
                    <a:lnTo>
                      <a:pt x="96" y="55554"/>
                    </a:lnTo>
                    <a:cubicBezTo>
                      <a:pt x="1" y="56078"/>
                      <a:pt x="346" y="56590"/>
                      <a:pt x="870" y="56709"/>
                    </a:cubicBezTo>
                    <a:cubicBezTo>
                      <a:pt x="938" y="56722"/>
                      <a:pt x="1005" y="56729"/>
                      <a:pt x="1071" y="56729"/>
                    </a:cubicBezTo>
                    <a:cubicBezTo>
                      <a:pt x="1529" y="56729"/>
                      <a:pt x="1934" y="56416"/>
                      <a:pt x="2049" y="55959"/>
                    </a:cubicBezTo>
                    <a:lnTo>
                      <a:pt x="14348" y="1654"/>
                    </a:lnTo>
                    <a:cubicBezTo>
                      <a:pt x="14467" y="1118"/>
                      <a:pt x="14122" y="583"/>
                      <a:pt x="13586" y="464"/>
                    </a:cubicBezTo>
                    <a:lnTo>
                      <a:pt x="11431" y="23"/>
                    </a:lnTo>
                    <a:cubicBezTo>
                      <a:pt x="11360" y="8"/>
                      <a:pt x="11289" y="0"/>
                      <a:pt x="11219" y="0"/>
                    </a:cubicBezTo>
                    <a:close/>
                  </a:path>
                </a:pathLst>
              </a:custGeom>
              <a:solidFill>
                <a:srgbClr val="68B8F0"/>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4" name="Google Shape;494;p32"/>
              <p:cNvSpPr/>
              <p:nvPr/>
            </p:nvSpPr>
            <p:spPr>
              <a:xfrm>
                <a:off x="4905000" y="1074700"/>
                <a:ext cx="144400" cy="212600"/>
              </a:xfrm>
              <a:custGeom>
                <a:avLst/>
                <a:gdLst/>
                <a:ahLst/>
                <a:cxnLst/>
                <a:rect l="l" t="t" r="r" b="b"/>
                <a:pathLst>
                  <a:path w="5776" h="8504" extrusionOk="0">
                    <a:moveTo>
                      <a:pt x="2316" y="0"/>
                    </a:moveTo>
                    <a:cubicBezTo>
                      <a:pt x="1799" y="0"/>
                      <a:pt x="1417" y="99"/>
                      <a:pt x="1370" y="336"/>
                    </a:cubicBezTo>
                    <a:lnTo>
                      <a:pt x="1" y="7682"/>
                    </a:lnTo>
                    <a:cubicBezTo>
                      <a:pt x="9" y="7647"/>
                      <a:pt x="88" y="7631"/>
                      <a:pt x="219" y="7631"/>
                    </a:cubicBezTo>
                    <a:cubicBezTo>
                      <a:pt x="1064" y="7631"/>
                      <a:pt x="4053" y="8277"/>
                      <a:pt x="4001" y="8504"/>
                    </a:cubicBezTo>
                    <a:lnTo>
                      <a:pt x="5656" y="1217"/>
                    </a:lnTo>
                    <a:cubicBezTo>
                      <a:pt x="5775" y="621"/>
                      <a:pt x="3616" y="0"/>
                      <a:pt x="2316" y="0"/>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5" name="Google Shape;495;p32"/>
              <p:cNvSpPr/>
              <p:nvPr/>
            </p:nvSpPr>
            <p:spPr>
              <a:xfrm>
                <a:off x="4925550" y="1068300"/>
                <a:ext cx="131625" cy="91025"/>
              </a:xfrm>
              <a:custGeom>
                <a:avLst/>
                <a:gdLst/>
                <a:ahLst/>
                <a:cxnLst/>
                <a:rect l="l" t="t" r="r" b="b"/>
                <a:pathLst>
                  <a:path w="5265" h="3641" extrusionOk="0">
                    <a:moveTo>
                      <a:pt x="1124" y="0"/>
                    </a:moveTo>
                    <a:cubicBezTo>
                      <a:pt x="686" y="0"/>
                      <a:pt x="382" y="69"/>
                      <a:pt x="345" y="235"/>
                    </a:cubicBezTo>
                    <a:lnTo>
                      <a:pt x="12" y="2640"/>
                    </a:lnTo>
                    <a:cubicBezTo>
                      <a:pt x="0" y="2723"/>
                      <a:pt x="203" y="2830"/>
                      <a:pt x="453" y="2878"/>
                    </a:cubicBezTo>
                    <a:lnTo>
                      <a:pt x="4013" y="3616"/>
                    </a:lnTo>
                    <a:cubicBezTo>
                      <a:pt x="4101" y="3633"/>
                      <a:pt x="4187" y="3641"/>
                      <a:pt x="4261" y="3641"/>
                    </a:cubicBezTo>
                    <a:cubicBezTo>
                      <a:pt x="4397" y="3641"/>
                      <a:pt x="4497" y="3615"/>
                      <a:pt x="4513" y="3568"/>
                    </a:cubicBezTo>
                    <a:lnTo>
                      <a:pt x="5156" y="1223"/>
                    </a:lnTo>
                    <a:cubicBezTo>
                      <a:pt x="5264" y="698"/>
                      <a:pt x="2515" y="0"/>
                      <a:pt x="1124" y="0"/>
                    </a:cubicBezTo>
                    <a:close/>
                  </a:path>
                </a:pathLst>
              </a:custGeom>
              <a:solidFill>
                <a:schemeClr val="accent6"/>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6" name="Google Shape;496;p32"/>
              <p:cNvSpPr/>
              <p:nvPr/>
            </p:nvSpPr>
            <p:spPr>
              <a:xfrm>
                <a:off x="3979000" y="1003025"/>
                <a:ext cx="878100" cy="1227050"/>
              </a:xfrm>
              <a:custGeom>
                <a:avLst/>
                <a:gdLst/>
                <a:ahLst/>
                <a:cxnLst/>
                <a:rect l="l" t="t" r="r" b="b"/>
                <a:pathLst>
                  <a:path w="35124" h="49082" extrusionOk="0">
                    <a:moveTo>
                      <a:pt x="2632" y="0"/>
                    </a:moveTo>
                    <a:lnTo>
                      <a:pt x="0" y="1441"/>
                    </a:lnTo>
                    <a:lnTo>
                      <a:pt x="5715" y="11847"/>
                    </a:lnTo>
                    <a:lnTo>
                      <a:pt x="5727" y="11847"/>
                    </a:lnTo>
                    <a:lnTo>
                      <a:pt x="26004" y="48792"/>
                    </a:lnTo>
                    <a:cubicBezTo>
                      <a:pt x="26101" y="48979"/>
                      <a:pt x="26292" y="49081"/>
                      <a:pt x="26486" y="49081"/>
                    </a:cubicBezTo>
                    <a:cubicBezTo>
                      <a:pt x="26601" y="49081"/>
                      <a:pt x="26716" y="49046"/>
                      <a:pt x="26813" y="48970"/>
                    </a:cubicBezTo>
                    <a:cubicBezTo>
                      <a:pt x="35124" y="42803"/>
                      <a:pt x="18538" y="10954"/>
                      <a:pt x="7716" y="9251"/>
                    </a:cubicBezTo>
                    <a:lnTo>
                      <a:pt x="2632" y="0"/>
                    </a:ln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7" name="Google Shape;497;p32"/>
              <p:cNvSpPr/>
              <p:nvPr/>
            </p:nvSpPr>
            <p:spPr>
              <a:xfrm>
                <a:off x="3695625" y="646225"/>
                <a:ext cx="484150" cy="590850"/>
              </a:xfrm>
              <a:custGeom>
                <a:avLst/>
                <a:gdLst/>
                <a:ahLst/>
                <a:cxnLst/>
                <a:rect l="l" t="t" r="r" b="b"/>
                <a:pathLst>
                  <a:path w="19366" h="23634" extrusionOk="0">
                    <a:moveTo>
                      <a:pt x="8395" y="4490"/>
                    </a:moveTo>
                    <a:cubicBezTo>
                      <a:pt x="9768" y="4490"/>
                      <a:pt x="10748" y="5786"/>
                      <a:pt x="11645" y="7426"/>
                    </a:cubicBezTo>
                    <a:cubicBezTo>
                      <a:pt x="12835" y="9581"/>
                      <a:pt x="13431" y="11534"/>
                      <a:pt x="11276" y="12724"/>
                    </a:cubicBezTo>
                    <a:cubicBezTo>
                      <a:pt x="10736" y="13019"/>
                      <a:pt x="10231" y="13153"/>
                      <a:pt x="9758" y="13153"/>
                    </a:cubicBezTo>
                    <a:cubicBezTo>
                      <a:pt x="8343" y="13153"/>
                      <a:pt x="7218" y="11959"/>
                      <a:pt x="6335" y="10343"/>
                    </a:cubicBezTo>
                    <a:cubicBezTo>
                      <a:pt x="5144" y="8188"/>
                      <a:pt x="4823" y="6081"/>
                      <a:pt x="6978" y="4902"/>
                    </a:cubicBezTo>
                    <a:cubicBezTo>
                      <a:pt x="7495" y="4618"/>
                      <a:pt x="7964" y="4490"/>
                      <a:pt x="8395" y="4490"/>
                    </a:cubicBezTo>
                    <a:close/>
                    <a:moveTo>
                      <a:pt x="8285" y="0"/>
                    </a:moveTo>
                    <a:cubicBezTo>
                      <a:pt x="7167" y="0"/>
                      <a:pt x="5999" y="298"/>
                      <a:pt x="4811" y="949"/>
                    </a:cubicBezTo>
                    <a:cubicBezTo>
                      <a:pt x="465" y="3330"/>
                      <a:pt x="1" y="8176"/>
                      <a:pt x="2382" y="12522"/>
                    </a:cubicBezTo>
                    <a:cubicBezTo>
                      <a:pt x="4069" y="15594"/>
                      <a:pt x="6448" y="17755"/>
                      <a:pt x="9519" y="17755"/>
                    </a:cubicBezTo>
                    <a:cubicBezTo>
                      <a:pt x="9959" y="17755"/>
                      <a:pt x="10414" y="17710"/>
                      <a:pt x="10883" y="17618"/>
                    </a:cubicBezTo>
                    <a:lnTo>
                      <a:pt x="14038" y="23368"/>
                    </a:lnTo>
                    <a:cubicBezTo>
                      <a:pt x="14142" y="23554"/>
                      <a:pt x="14362" y="23634"/>
                      <a:pt x="14656" y="23634"/>
                    </a:cubicBezTo>
                    <a:cubicBezTo>
                      <a:pt x="16115" y="23634"/>
                      <a:pt x="19366" y="21645"/>
                      <a:pt x="18860" y="20713"/>
                    </a:cubicBezTo>
                    <a:lnTo>
                      <a:pt x="15693" y="14939"/>
                    </a:lnTo>
                    <a:cubicBezTo>
                      <a:pt x="18265" y="12177"/>
                      <a:pt x="17515" y="8748"/>
                      <a:pt x="15610" y="5259"/>
                    </a:cubicBezTo>
                    <a:cubicBezTo>
                      <a:pt x="13880" y="2102"/>
                      <a:pt x="11257" y="0"/>
                      <a:pt x="8285" y="0"/>
                    </a:cubicBezTo>
                    <a:close/>
                  </a:path>
                </a:pathLst>
              </a:custGeom>
              <a:solidFill>
                <a:schemeClr val="dk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8" name="Google Shape;498;p32"/>
              <p:cNvSpPr/>
              <p:nvPr/>
            </p:nvSpPr>
            <p:spPr>
              <a:xfrm>
                <a:off x="4016200" y="951825"/>
                <a:ext cx="348875" cy="1362425"/>
              </a:xfrm>
              <a:custGeom>
                <a:avLst/>
                <a:gdLst/>
                <a:ahLst/>
                <a:cxnLst/>
                <a:rect l="l" t="t" r="r" b="b"/>
                <a:pathLst>
                  <a:path w="13955" h="54497" extrusionOk="0">
                    <a:moveTo>
                      <a:pt x="10573" y="0"/>
                    </a:moveTo>
                    <a:lnTo>
                      <a:pt x="7585" y="179"/>
                    </a:lnTo>
                    <a:lnTo>
                      <a:pt x="8240" y="10716"/>
                    </a:lnTo>
                    <a:cubicBezTo>
                      <a:pt x="1" y="17943"/>
                      <a:pt x="3037" y="53721"/>
                      <a:pt x="13347" y="54495"/>
                    </a:cubicBezTo>
                    <a:cubicBezTo>
                      <a:pt x="13361" y="54496"/>
                      <a:pt x="13374" y="54496"/>
                      <a:pt x="13388" y="54496"/>
                    </a:cubicBezTo>
                    <a:cubicBezTo>
                      <a:pt x="13703" y="54496"/>
                      <a:pt x="13954" y="54231"/>
                      <a:pt x="13943" y="53912"/>
                    </a:cubicBezTo>
                    <a:lnTo>
                      <a:pt x="11300" y="11835"/>
                    </a:lnTo>
                    <a:lnTo>
                      <a:pt x="11312" y="11835"/>
                    </a:lnTo>
                    <a:lnTo>
                      <a:pt x="10573" y="0"/>
                    </a:lnTo>
                    <a:close/>
                  </a:path>
                </a:pathLst>
              </a:custGeom>
              <a:solidFill>
                <a:schemeClr val="accent6"/>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9" name="Google Shape;499;p32"/>
              <p:cNvSpPr/>
              <p:nvPr/>
            </p:nvSpPr>
            <p:spPr>
              <a:xfrm>
                <a:off x="4264150" y="1232500"/>
                <a:ext cx="100925" cy="1081750"/>
              </a:xfrm>
              <a:custGeom>
                <a:avLst/>
                <a:gdLst/>
                <a:ahLst/>
                <a:cxnLst/>
                <a:rect l="l" t="t" r="r" b="b"/>
                <a:pathLst>
                  <a:path w="4037" h="43270" extrusionOk="0">
                    <a:moveTo>
                      <a:pt x="1346" y="1"/>
                    </a:moveTo>
                    <a:cubicBezTo>
                      <a:pt x="882" y="25"/>
                      <a:pt x="429" y="120"/>
                      <a:pt x="0" y="287"/>
                    </a:cubicBezTo>
                    <a:lnTo>
                      <a:pt x="2656" y="42768"/>
                    </a:lnTo>
                    <a:cubicBezTo>
                      <a:pt x="2667" y="42887"/>
                      <a:pt x="2632" y="43018"/>
                      <a:pt x="2560" y="43113"/>
                    </a:cubicBezTo>
                    <a:cubicBezTo>
                      <a:pt x="2846" y="43197"/>
                      <a:pt x="3132" y="43244"/>
                      <a:pt x="3429" y="43268"/>
                    </a:cubicBezTo>
                    <a:cubicBezTo>
                      <a:pt x="3443" y="43269"/>
                      <a:pt x="3456" y="43269"/>
                      <a:pt x="3470" y="43269"/>
                    </a:cubicBezTo>
                    <a:cubicBezTo>
                      <a:pt x="3785" y="43269"/>
                      <a:pt x="4036" y="43004"/>
                      <a:pt x="4025" y="42685"/>
                    </a:cubicBezTo>
                    <a:lnTo>
                      <a:pt x="1346" y="1"/>
                    </a:ln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0" name="Google Shape;500;p32"/>
              <p:cNvSpPr/>
              <p:nvPr/>
            </p:nvSpPr>
            <p:spPr>
              <a:xfrm>
                <a:off x="4175750" y="1333350"/>
                <a:ext cx="63275" cy="53575"/>
              </a:xfrm>
              <a:custGeom>
                <a:avLst/>
                <a:gdLst/>
                <a:ahLst/>
                <a:cxnLst/>
                <a:rect l="l" t="t" r="r" b="b"/>
                <a:pathLst>
                  <a:path w="2531" h="2143" extrusionOk="0">
                    <a:moveTo>
                      <a:pt x="1422" y="1"/>
                    </a:moveTo>
                    <a:cubicBezTo>
                      <a:pt x="1401" y="1"/>
                      <a:pt x="1379" y="2"/>
                      <a:pt x="1358" y="3"/>
                    </a:cubicBezTo>
                    <a:cubicBezTo>
                      <a:pt x="405" y="63"/>
                      <a:pt x="0" y="1241"/>
                      <a:pt x="715" y="1872"/>
                    </a:cubicBezTo>
                    <a:cubicBezTo>
                      <a:pt x="927" y="2059"/>
                      <a:pt x="1174" y="2143"/>
                      <a:pt x="1416" y="2143"/>
                    </a:cubicBezTo>
                    <a:cubicBezTo>
                      <a:pt x="1989" y="2143"/>
                      <a:pt x="2531" y="1673"/>
                      <a:pt x="2489" y="1003"/>
                    </a:cubicBezTo>
                    <a:cubicBezTo>
                      <a:pt x="2454" y="441"/>
                      <a:pt x="1978" y="1"/>
                      <a:pt x="1422" y="1"/>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1" name="Google Shape;501;p32"/>
              <p:cNvSpPr/>
              <p:nvPr/>
            </p:nvSpPr>
            <p:spPr>
              <a:xfrm>
                <a:off x="4039125" y="535000"/>
                <a:ext cx="390550" cy="625725"/>
              </a:xfrm>
              <a:custGeom>
                <a:avLst/>
                <a:gdLst/>
                <a:ahLst/>
                <a:cxnLst/>
                <a:rect l="l" t="t" r="r" b="b"/>
                <a:pathLst>
                  <a:path w="15622" h="25029" extrusionOk="0">
                    <a:moveTo>
                      <a:pt x="7655" y="4510"/>
                    </a:moveTo>
                    <a:cubicBezTo>
                      <a:pt x="9917" y="4510"/>
                      <a:pt x="10721" y="6411"/>
                      <a:pt x="10871" y="8779"/>
                    </a:cubicBezTo>
                    <a:cubicBezTo>
                      <a:pt x="11026" y="11232"/>
                      <a:pt x="10418" y="13280"/>
                      <a:pt x="7966" y="13435"/>
                    </a:cubicBezTo>
                    <a:lnTo>
                      <a:pt x="7966" y="13423"/>
                    </a:lnTo>
                    <a:cubicBezTo>
                      <a:pt x="7874" y="13429"/>
                      <a:pt x="7786" y="13431"/>
                      <a:pt x="7700" y="13431"/>
                    </a:cubicBezTo>
                    <a:cubicBezTo>
                      <a:pt x="5462" y="13431"/>
                      <a:pt x="4960" y="11522"/>
                      <a:pt x="4810" y="9160"/>
                    </a:cubicBezTo>
                    <a:cubicBezTo>
                      <a:pt x="4668" y="6696"/>
                      <a:pt x="4953" y="4672"/>
                      <a:pt x="7406" y="4517"/>
                    </a:cubicBezTo>
                    <a:cubicBezTo>
                      <a:pt x="7491" y="4512"/>
                      <a:pt x="7574" y="4510"/>
                      <a:pt x="7655" y="4510"/>
                    </a:cubicBezTo>
                    <a:close/>
                    <a:moveTo>
                      <a:pt x="7655" y="0"/>
                    </a:moveTo>
                    <a:cubicBezTo>
                      <a:pt x="7479" y="0"/>
                      <a:pt x="7301" y="6"/>
                      <a:pt x="7120" y="16"/>
                    </a:cubicBezTo>
                    <a:cubicBezTo>
                      <a:pt x="2179" y="314"/>
                      <a:pt x="0" y="4481"/>
                      <a:pt x="310" y="9434"/>
                    </a:cubicBezTo>
                    <a:cubicBezTo>
                      <a:pt x="560" y="13399"/>
                      <a:pt x="1762" y="16697"/>
                      <a:pt x="5418" y="17650"/>
                    </a:cubicBezTo>
                    <a:lnTo>
                      <a:pt x="5834" y="24234"/>
                    </a:lnTo>
                    <a:cubicBezTo>
                      <a:pt x="5865" y="24782"/>
                      <a:pt x="6918" y="25029"/>
                      <a:pt x="8093" y="25029"/>
                    </a:cubicBezTo>
                    <a:cubicBezTo>
                      <a:pt x="9624" y="25029"/>
                      <a:pt x="11364" y="24609"/>
                      <a:pt x="11323" y="23888"/>
                    </a:cubicBezTo>
                    <a:lnTo>
                      <a:pt x="10906" y="17340"/>
                    </a:lnTo>
                    <a:cubicBezTo>
                      <a:pt x="14466" y="15983"/>
                      <a:pt x="15621" y="12518"/>
                      <a:pt x="15371" y="8494"/>
                    </a:cubicBezTo>
                    <a:cubicBezTo>
                      <a:pt x="15073" y="3733"/>
                      <a:pt x="12288" y="0"/>
                      <a:pt x="7655" y="0"/>
                    </a:cubicBezTo>
                    <a:close/>
                  </a:path>
                </a:pathLst>
              </a:custGeom>
              <a:solidFill>
                <a:schemeClr val="lt1"/>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2" name="Google Shape;502;p32"/>
              <p:cNvSpPr/>
              <p:nvPr/>
            </p:nvSpPr>
            <p:spPr>
              <a:xfrm>
                <a:off x="4109075" y="1439975"/>
                <a:ext cx="863525" cy="151700"/>
              </a:xfrm>
              <a:custGeom>
                <a:avLst/>
                <a:gdLst/>
                <a:ahLst/>
                <a:cxnLst/>
                <a:rect l="l" t="t" r="r" b="b"/>
                <a:pathLst>
                  <a:path w="34541" h="6068" extrusionOk="0">
                    <a:moveTo>
                      <a:pt x="34540" y="0"/>
                    </a:moveTo>
                    <a:cubicBezTo>
                      <a:pt x="33052" y="1572"/>
                      <a:pt x="25932" y="2763"/>
                      <a:pt x="17360" y="2763"/>
                    </a:cubicBezTo>
                    <a:cubicBezTo>
                      <a:pt x="8930" y="2763"/>
                      <a:pt x="1905" y="1608"/>
                      <a:pt x="262" y="84"/>
                    </a:cubicBezTo>
                    <a:lnTo>
                      <a:pt x="262" y="84"/>
                    </a:lnTo>
                    <a:lnTo>
                      <a:pt x="274" y="143"/>
                    </a:lnTo>
                    <a:lnTo>
                      <a:pt x="0" y="2370"/>
                    </a:lnTo>
                    <a:cubicBezTo>
                      <a:pt x="0" y="2370"/>
                      <a:pt x="3882" y="5192"/>
                      <a:pt x="11109" y="5965"/>
                    </a:cubicBezTo>
                    <a:cubicBezTo>
                      <a:pt x="11765" y="6036"/>
                      <a:pt x="12495" y="6067"/>
                      <a:pt x="13280" y="6067"/>
                    </a:cubicBezTo>
                    <a:cubicBezTo>
                      <a:pt x="21151" y="6067"/>
                      <a:pt x="34540" y="2858"/>
                      <a:pt x="34540" y="2858"/>
                    </a:cubicBezTo>
                    <a:lnTo>
                      <a:pt x="34540" y="0"/>
                    </a:lnTo>
                    <a:close/>
                  </a:path>
                </a:pathLst>
              </a:custGeom>
              <a:solidFill>
                <a:schemeClr val="dk1"/>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3" name="Google Shape;503;p32"/>
              <p:cNvSpPr/>
              <p:nvPr/>
            </p:nvSpPr>
            <p:spPr>
              <a:xfrm>
                <a:off x="4574300" y="2420450"/>
                <a:ext cx="19975" cy="136050"/>
              </a:xfrm>
              <a:custGeom>
                <a:avLst/>
                <a:gdLst/>
                <a:ahLst/>
                <a:cxnLst/>
                <a:rect l="l" t="t" r="r" b="b"/>
                <a:pathLst>
                  <a:path w="799" h="5442" extrusionOk="0">
                    <a:moveTo>
                      <a:pt x="1" y="5442"/>
                    </a:moveTo>
                    <a:lnTo>
                      <a:pt x="799" y="1"/>
                    </a:lnTo>
                  </a:path>
                </a:pathLst>
              </a:custGeom>
              <a:solidFill>
                <a:srgbClr val="68B8F0"/>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4" name="Google Shape;504;p32"/>
              <p:cNvSpPr/>
              <p:nvPr/>
            </p:nvSpPr>
            <p:spPr>
              <a:xfrm>
                <a:off x="4574300" y="2419550"/>
                <a:ext cx="26225" cy="136950"/>
              </a:xfrm>
              <a:custGeom>
                <a:avLst/>
                <a:gdLst/>
                <a:ahLst/>
                <a:cxnLst/>
                <a:rect l="l" t="t" r="r" b="b"/>
                <a:pathLst>
                  <a:path w="1049" h="5478" extrusionOk="0">
                    <a:moveTo>
                      <a:pt x="560" y="1"/>
                    </a:moveTo>
                    <a:lnTo>
                      <a:pt x="1" y="5478"/>
                    </a:lnTo>
                    <a:lnTo>
                      <a:pt x="1" y="5478"/>
                    </a:lnTo>
                    <a:lnTo>
                      <a:pt x="1049" y="72"/>
                    </a:lnTo>
                    <a:lnTo>
                      <a:pt x="560" y="1"/>
                    </a:ln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5" name="Google Shape;505;p32"/>
              <p:cNvSpPr/>
              <p:nvPr/>
            </p:nvSpPr>
            <p:spPr>
              <a:xfrm>
                <a:off x="4908575" y="2422225"/>
                <a:ext cx="18475" cy="136350"/>
              </a:xfrm>
              <a:custGeom>
                <a:avLst/>
                <a:gdLst/>
                <a:ahLst/>
                <a:cxnLst/>
                <a:rect l="l" t="t" r="r" b="b"/>
                <a:pathLst>
                  <a:path w="739" h="5454" extrusionOk="0">
                    <a:moveTo>
                      <a:pt x="739" y="5454"/>
                    </a:moveTo>
                    <a:lnTo>
                      <a:pt x="1" y="1"/>
                    </a:lnTo>
                  </a:path>
                </a:pathLst>
              </a:custGeom>
              <a:solidFill>
                <a:srgbClr val="68B8F0"/>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6" name="Google Shape;506;p32"/>
              <p:cNvSpPr/>
              <p:nvPr/>
            </p:nvSpPr>
            <p:spPr>
              <a:xfrm>
                <a:off x="4902625" y="2421650"/>
                <a:ext cx="24425" cy="136925"/>
              </a:xfrm>
              <a:custGeom>
                <a:avLst/>
                <a:gdLst/>
                <a:ahLst/>
                <a:cxnLst/>
                <a:rect l="l" t="t" r="r" b="b"/>
                <a:pathLst>
                  <a:path w="977" h="5477" extrusionOk="0">
                    <a:moveTo>
                      <a:pt x="489" y="0"/>
                    </a:moveTo>
                    <a:lnTo>
                      <a:pt x="0" y="60"/>
                    </a:lnTo>
                    <a:lnTo>
                      <a:pt x="977" y="5477"/>
                    </a:lnTo>
                    <a:lnTo>
                      <a:pt x="977" y="5477"/>
                    </a:lnTo>
                    <a:lnTo>
                      <a:pt x="489" y="0"/>
                    </a:lnTo>
                    <a:close/>
                  </a:path>
                </a:pathLst>
              </a:custGeom>
              <a:solidFill>
                <a:srgbClr val="2C1738"/>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7" name="Google Shape;507;p32"/>
              <p:cNvSpPr/>
              <p:nvPr/>
            </p:nvSpPr>
            <p:spPr>
              <a:xfrm>
                <a:off x="4554950" y="1303525"/>
                <a:ext cx="237575" cy="1160150"/>
              </a:xfrm>
              <a:custGeom>
                <a:avLst/>
                <a:gdLst/>
                <a:ahLst/>
                <a:cxnLst/>
                <a:rect l="l" t="t" r="r" b="b"/>
                <a:pathLst>
                  <a:path w="9503" h="46406" extrusionOk="0">
                    <a:moveTo>
                      <a:pt x="7953" y="1"/>
                    </a:moveTo>
                    <a:cubicBezTo>
                      <a:pt x="7252" y="1"/>
                      <a:pt x="6635" y="518"/>
                      <a:pt x="6537" y="1232"/>
                    </a:cubicBezTo>
                    <a:lnTo>
                      <a:pt x="120" y="44749"/>
                    </a:lnTo>
                    <a:cubicBezTo>
                      <a:pt x="1" y="45535"/>
                      <a:pt x="549" y="46273"/>
                      <a:pt x="1346" y="46392"/>
                    </a:cubicBezTo>
                    <a:cubicBezTo>
                      <a:pt x="1414" y="46401"/>
                      <a:pt x="1480" y="46406"/>
                      <a:pt x="1546" y="46406"/>
                    </a:cubicBezTo>
                    <a:cubicBezTo>
                      <a:pt x="2252" y="46406"/>
                      <a:pt x="2869" y="45896"/>
                      <a:pt x="2977" y="45178"/>
                    </a:cubicBezTo>
                    <a:lnTo>
                      <a:pt x="9395" y="1648"/>
                    </a:lnTo>
                    <a:cubicBezTo>
                      <a:pt x="9502" y="863"/>
                      <a:pt x="8954" y="124"/>
                      <a:pt x="8169" y="17"/>
                    </a:cubicBezTo>
                    <a:cubicBezTo>
                      <a:pt x="8096" y="6"/>
                      <a:pt x="8024" y="1"/>
                      <a:pt x="7953" y="1"/>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8" name="Google Shape;508;p32"/>
              <p:cNvSpPr/>
              <p:nvPr/>
            </p:nvSpPr>
            <p:spPr>
              <a:xfrm>
                <a:off x="4723125" y="1303375"/>
                <a:ext cx="223575" cy="1162375"/>
              </a:xfrm>
              <a:custGeom>
                <a:avLst/>
                <a:gdLst/>
                <a:ahLst/>
                <a:cxnLst/>
                <a:rect l="l" t="t" r="r" b="b"/>
                <a:pathLst>
                  <a:path w="8943" h="46495" extrusionOk="0">
                    <a:moveTo>
                      <a:pt x="1536" y="1"/>
                    </a:moveTo>
                    <a:cubicBezTo>
                      <a:pt x="1477" y="1"/>
                      <a:pt x="1418" y="4"/>
                      <a:pt x="1358" y="11"/>
                    </a:cubicBezTo>
                    <a:cubicBezTo>
                      <a:pt x="561" y="119"/>
                      <a:pt x="1" y="857"/>
                      <a:pt x="108" y="1643"/>
                    </a:cubicBezTo>
                    <a:lnTo>
                      <a:pt x="5966" y="45231"/>
                    </a:lnTo>
                    <a:cubicBezTo>
                      <a:pt x="6064" y="45963"/>
                      <a:pt x="6684" y="46494"/>
                      <a:pt x="7401" y="46494"/>
                    </a:cubicBezTo>
                    <a:cubicBezTo>
                      <a:pt x="7466" y="46494"/>
                      <a:pt x="7531" y="46490"/>
                      <a:pt x="7597" y="46481"/>
                    </a:cubicBezTo>
                    <a:cubicBezTo>
                      <a:pt x="8383" y="46374"/>
                      <a:pt x="8943" y="45648"/>
                      <a:pt x="8835" y="44850"/>
                    </a:cubicBezTo>
                    <a:lnTo>
                      <a:pt x="2977" y="1262"/>
                    </a:lnTo>
                    <a:cubicBezTo>
                      <a:pt x="2878" y="524"/>
                      <a:pt x="2251" y="1"/>
                      <a:pt x="1536" y="1"/>
                    </a:cubicBezTo>
                    <a:close/>
                  </a:path>
                </a:pathLst>
              </a:custGeom>
              <a:solidFill>
                <a:schemeClr val="accent6"/>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9" name="Google Shape;509;p32"/>
              <p:cNvSpPr/>
              <p:nvPr/>
            </p:nvSpPr>
            <p:spPr>
              <a:xfrm>
                <a:off x="4720750" y="1000025"/>
                <a:ext cx="82775" cy="328050"/>
              </a:xfrm>
              <a:custGeom>
                <a:avLst/>
                <a:gdLst/>
                <a:ahLst/>
                <a:cxnLst/>
                <a:rect l="l" t="t" r="r" b="b"/>
                <a:pathLst>
                  <a:path w="3311" h="13122" extrusionOk="0">
                    <a:moveTo>
                      <a:pt x="1681" y="1"/>
                    </a:moveTo>
                    <a:cubicBezTo>
                      <a:pt x="798" y="1"/>
                      <a:pt x="84" y="711"/>
                      <a:pt x="72" y="1596"/>
                    </a:cubicBezTo>
                    <a:lnTo>
                      <a:pt x="1" y="13098"/>
                    </a:lnTo>
                    <a:lnTo>
                      <a:pt x="3227" y="13122"/>
                    </a:lnTo>
                    <a:lnTo>
                      <a:pt x="3311" y="1620"/>
                    </a:lnTo>
                    <a:cubicBezTo>
                      <a:pt x="3311" y="727"/>
                      <a:pt x="2596" y="1"/>
                      <a:pt x="1703" y="1"/>
                    </a:cubicBezTo>
                    <a:cubicBezTo>
                      <a:pt x="1696" y="1"/>
                      <a:pt x="1689" y="1"/>
                      <a:pt x="1681" y="1"/>
                    </a:cubicBezTo>
                    <a:close/>
                  </a:path>
                </a:pathLst>
              </a:custGeom>
              <a:solidFill>
                <a:schemeClr val="accent5"/>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0" name="Google Shape;510;p32"/>
              <p:cNvSpPr/>
              <p:nvPr/>
            </p:nvSpPr>
            <p:spPr>
              <a:xfrm>
                <a:off x="4762125" y="1060450"/>
                <a:ext cx="1525" cy="267325"/>
              </a:xfrm>
              <a:custGeom>
                <a:avLst/>
                <a:gdLst/>
                <a:ahLst/>
                <a:cxnLst/>
                <a:rect l="l" t="t" r="r" b="b"/>
                <a:pathLst>
                  <a:path w="61" h="10693" extrusionOk="0">
                    <a:moveTo>
                      <a:pt x="60" y="1"/>
                    </a:moveTo>
                    <a:lnTo>
                      <a:pt x="1" y="10693"/>
                    </a:lnTo>
                  </a:path>
                </a:pathLst>
              </a:custGeom>
              <a:solidFill>
                <a:srgbClr val="68B8F0"/>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1" name="Google Shape;511;p32"/>
              <p:cNvSpPr/>
              <p:nvPr/>
            </p:nvSpPr>
            <p:spPr>
              <a:xfrm>
                <a:off x="4762125" y="1060450"/>
                <a:ext cx="1525" cy="267325"/>
              </a:xfrm>
              <a:custGeom>
                <a:avLst/>
                <a:gdLst/>
                <a:ahLst/>
                <a:cxnLst/>
                <a:rect l="l" t="t" r="r" b="b"/>
                <a:pathLst>
                  <a:path w="61" h="10693" fill="none" extrusionOk="0">
                    <a:moveTo>
                      <a:pt x="60" y="1"/>
                    </a:moveTo>
                    <a:lnTo>
                      <a:pt x="1" y="10693"/>
                    </a:lnTo>
                  </a:path>
                </a:pathLst>
              </a:custGeom>
              <a:noFill/>
              <a:ln w="9525" cap="rnd"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2" name="Google Shape;512;p32"/>
              <p:cNvSpPr/>
              <p:nvPr/>
            </p:nvSpPr>
            <p:spPr>
              <a:xfrm>
                <a:off x="4683250" y="1208700"/>
                <a:ext cx="156000" cy="227725"/>
              </a:xfrm>
              <a:custGeom>
                <a:avLst/>
                <a:gdLst/>
                <a:ahLst/>
                <a:cxnLst/>
                <a:rect l="l" t="t" r="r" b="b"/>
                <a:pathLst>
                  <a:path w="6240" h="9109" extrusionOk="0">
                    <a:moveTo>
                      <a:pt x="60" y="0"/>
                    </a:moveTo>
                    <a:lnTo>
                      <a:pt x="12" y="5989"/>
                    </a:lnTo>
                    <a:cubicBezTo>
                      <a:pt x="0" y="7704"/>
                      <a:pt x="1382" y="9097"/>
                      <a:pt x="3096" y="9109"/>
                    </a:cubicBezTo>
                    <a:cubicBezTo>
                      <a:pt x="3103" y="9109"/>
                      <a:pt x="3111" y="9109"/>
                      <a:pt x="3118" y="9109"/>
                    </a:cubicBezTo>
                    <a:cubicBezTo>
                      <a:pt x="4811" y="9109"/>
                      <a:pt x="6192" y="7732"/>
                      <a:pt x="6204" y="6037"/>
                    </a:cubicBezTo>
                    <a:lnTo>
                      <a:pt x="6239" y="36"/>
                    </a:lnTo>
                    <a:lnTo>
                      <a:pt x="60" y="0"/>
                    </a:lnTo>
                    <a:close/>
                  </a:path>
                </a:pathLst>
              </a:custGeom>
              <a:solidFill>
                <a:schemeClr val="accent2"/>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3" name="Google Shape;513;p32"/>
              <p:cNvSpPr/>
              <p:nvPr/>
            </p:nvSpPr>
            <p:spPr>
              <a:xfrm>
                <a:off x="4715400" y="1291450"/>
                <a:ext cx="77125" cy="66075"/>
              </a:xfrm>
              <a:custGeom>
                <a:avLst/>
                <a:gdLst/>
                <a:ahLst/>
                <a:cxnLst/>
                <a:rect l="l" t="t" r="r" b="b"/>
                <a:pathLst>
                  <a:path w="3085" h="2643" extrusionOk="0">
                    <a:moveTo>
                      <a:pt x="1774" y="0"/>
                    </a:moveTo>
                    <a:cubicBezTo>
                      <a:pt x="596" y="0"/>
                      <a:pt x="0" y="1405"/>
                      <a:pt x="834" y="2250"/>
                    </a:cubicBezTo>
                    <a:cubicBezTo>
                      <a:pt x="1101" y="2522"/>
                      <a:pt x="1431" y="2643"/>
                      <a:pt x="1755" y="2643"/>
                    </a:cubicBezTo>
                    <a:cubicBezTo>
                      <a:pt x="2428" y="2643"/>
                      <a:pt x="3076" y="2121"/>
                      <a:pt x="3084" y="1334"/>
                    </a:cubicBezTo>
                    <a:cubicBezTo>
                      <a:pt x="3084" y="596"/>
                      <a:pt x="2501" y="12"/>
                      <a:pt x="1774" y="0"/>
                    </a:cubicBezTo>
                    <a:close/>
                  </a:path>
                </a:pathLst>
              </a:custGeom>
              <a:solidFill>
                <a:srgbClr val="AFAAAA"/>
              </a:solidFill>
              <a:ln w="9525" cap="flat" cmpd="sng">
                <a:solidFill>
                  <a:schemeClr val="dk1"/>
                </a:solidFill>
                <a:prstDash val="solid"/>
                <a:miter lim="11906"/>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4" name="Google Shape;514;p32"/>
              <p:cNvSpPr/>
              <p:nvPr/>
            </p:nvSpPr>
            <p:spPr>
              <a:xfrm>
                <a:off x="4055500" y="1436700"/>
                <a:ext cx="975150" cy="1526400"/>
              </a:xfrm>
              <a:custGeom>
                <a:avLst/>
                <a:gdLst/>
                <a:ahLst/>
                <a:cxnLst/>
                <a:rect l="l" t="t" r="r" b="b"/>
                <a:pathLst>
                  <a:path w="39006" h="61056" fill="none" extrusionOk="0">
                    <a:moveTo>
                      <a:pt x="0" y="0"/>
                    </a:moveTo>
                    <a:lnTo>
                      <a:pt x="0" y="54138"/>
                    </a:lnTo>
                    <a:lnTo>
                      <a:pt x="72" y="54138"/>
                    </a:lnTo>
                    <a:cubicBezTo>
                      <a:pt x="72" y="61056"/>
                      <a:pt x="38934" y="61056"/>
                      <a:pt x="38934" y="54138"/>
                    </a:cubicBezTo>
                    <a:lnTo>
                      <a:pt x="39005" y="54138"/>
                    </a:lnTo>
                    <a:lnTo>
                      <a:pt x="39005" y="0"/>
                    </a:lnTo>
                  </a:path>
                </a:pathLst>
              </a:custGeom>
              <a:noFill/>
              <a:ln w="9525" cap="rnd"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5" name="Google Shape;515;p32"/>
              <p:cNvSpPr/>
              <p:nvPr/>
            </p:nvSpPr>
            <p:spPr>
              <a:xfrm>
                <a:off x="4106700" y="1458425"/>
                <a:ext cx="872750" cy="90225"/>
              </a:xfrm>
              <a:custGeom>
                <a:avLst/>
                <a:gdLst/>
                <a:ahLst/>
                <a:cxnLst/>
                <a:rect l="l" t="t" r="r" b="b"/>
                <a:pathLst>
                  <a:path w="34910" h="3609" extrusionOk="0">
                    <a:moveTo>
                      <a:pt x="0" y="1"/>
                    </a:moveTo>
                    <a:lnTo>
                      <a:pt x="0" y="1"/>
                    </a:lnTo>
                    <a:cubicBezTo>
                      <a:pt x="12" y="191"/>
                      <a:pt x="72" y="382"/>
                      <a:pt x="191" y="536"/>
                    </a:cubicBezTo>
                    <a:cubicBezTo>
                      <a:pt x="322" y="679"/>
                      <a:pt x="464" y="810"/>
                      <a:pt x="619" y="929"/>
                    </a:cubicBezTo>
                    <a:cubicBezTo>
                      <a:pt x="929" y="1155"/>
                      <a:pt x="1262" y="1334"/>
                      <a:pt x="1619" y="1489"/>
                    </a:cubicBezTo>
                    <a:cubicBezTo>
                      <a:pt x="2334" y="1787"/>
                      <a:pt x="3060" y="2025"/>
                      <a:pt x="3798" y="2215"/>
                    </a:cubicBezTo>
                    <a:cubicBezTo>
                      <a:pt x="5286" y="2584"/>
                      <a:pt x="6799" y="2858"/>
                      <a:pt x="8311" y="3049"/>
                    </a:cubicBezTo>
                    <a:cubicBezTo>
                      <a:pt x="11347" y="3430"/>
                      <a:pt x="14395" y="3608"/>
                      <a:pt x="17455" y="3608"/>
                    </a:cubicBezTo>
                    <a:cubicBezTo>
                      <a:pt x="20515" y="3608"/>
                      <a:pt x="23563" y="3430"/>
                      <a:pt x="26599" y="3049"/>
                    </a:cubicBezTo>
                    <a:cubicBezTo>
                      <a:pt x="28123" y="2858"/>
                      <a:pt x="29623" y="2584"/>
                      <a:pt x="31111" y="2215"/>
                    </a:cubicBezTo>
                    <a:cubicBezTo>
                      <a:pt x="31849" y="2025"/>
                      <a:pt x="32576" y="1787"/>
                      <a:pt x="33290" y="1489"/>
                    </a:cubicBezTo>
                    <a:cubicBezTo>
                      <a:pt x="33647" y="1334"/>
                      <a:pt x="33981" y="1155"/>
                      <a:pt x="34302" y="929"/>
                    </a:cubicBezTo>
                    <a:cubicBezTo>
                      <a:pt x="34457" y="822"/>
                      <a:pt x="34588" y="679"/>
                      <a:pt x="34719" y="536"/>
                    </a:cubicBezTo>
                    <a:cubicBezTo>
                      <a:pt x="34838" y="382"/>
                      <a:pt x="34897" y="191"/>
                      <a:pt x="34909" y="1"/>
                    </a:cubicBezTo>
                    <a:lnTo>
                      <a:pt x="34909" y="1"/>
                    </a:lnTo>
                    <a:cubicBezTo>
                      <a:pt x="34897" y="191"/>
                      <a:pt x="34814" y="370"/>
                      <a:pt x="34695" y="513"/>
                    </a:cubicBezTo>
                    <a:cubicBezTo>
                      <a:pt x="34564" y="655"/>
                      <a:pt x="34421" y="774"/>
                      <a:pt x="34254" y="870"/>
                    </a:cubicBezTo>
                    <a:cubicBezTo>
                      <a:pt x="33945" y="1072"/>
                      <a:pt x="33600" y="1239"/>
                      <a:pt x="33242" y="1370"/>
                    </a:cubicBezTo>
                    <a:cubicBezTo>
                      <a:pt x="32528" y="1632"/>
                      <a:pt x="31802" y="1834"/>
                      <a:pt x="31063" y="1989"/>
                    </a:cubicBezTo>
                    <a:cubicBezTo>
                      <a:pt x="29575" y="2310"/>
                      <a:pt x="28075" y="2537"/>
                      <a:pt x="26563" y="2691"/>
                    </a:cubicBezTo>
                    <a:cubicBezTo>
                      <a:pt x="23647" y="2978"/>
                      <a:pt x="20720" y="3133"/>
                      <a:pt x="17782" y="3133"/>
                    </a:cubicBezTo>
                    <a:cubicBezTo>
                      <a:pt x="17673" y="3133"/>
                      <a:pt x="17564" y="3132"/>
                      <a:pt x="17455" y="3132"/>
                    </a:cubicBezTo>
                    <a:cubicBezTo>
                      <a:pt x="17346" y="3132"/>
                      <a:pt x="17237" y="3133"/>
                      <a:pt x="17128" y="3133"/>
                    </a:cubicBezTo>
                    <a:cubicBezTo>
                      <a:pt x="14201" y="3133"/>
                      <a:pt x="11274" y="2978"/>
                      <a:pt x="8358" y="2691"/>
                    </a:cubicBezTo>
                    <a:cubicBezTo>
                      <a:pt x="6846" y="2537"/>
                      <a:pt x="5346" y="2310"/>
                      <a:pt x="3858" y="1989"/>
                    </a:cubicBezTo>
                    <a:cubicBezTo>
                      <a:pt x="3120" y="1834"/>
                      <a:pt x="2381" y="1632"/>
                      <a:pt x="1667" y="1370"/>
                    </a:cubicBezTo>
                    <a:cubicBezTo>
                      <a:pt x="1322" y="1239"/>
                      <a:pt x="976" y="1072"/>
                      <a:pt x="655" y="870"/>
                    </a:cubicBezTo>
                    <a:cubicBezTo>
                      <a:pt x="500" y="763"/>
                      <a:pt x="357" y="644"/>
                      <a:pt x="226" y="513"/>
                    </a:cubicBezTo>
                    <a:cubicBezTo>
                      <a:pt x="95" y="370"/>
                      <a:pt x="24" y="191"/>
                      <a:pt x="0" y="1"/>
                    </a:cubicBezTo>
                    <a:close/>
                  </a:path>
                </a:pathLst>
              </a:custGeom>
              <a:solidFill>
                <a:schemeClr val="dk1"/>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6" name="Google Shape;516;p32"/>
              <p:cNvSpPr/>
              <p:nvPr/>
            </p:nvSpPr>
            <p:spPr>
              <a:xfrm>
                <a:off x="4055800" y="1438750"/>
                <a:ext cx="974850" cy="1481125"/>
              </a:xfrm>
              <a:custGeom>
                <a:avLst/>
                <a:gdLst/>
                <a:ahLst/>
                <a:cxnLst/>
                <a:rect l="l" t="t" r="r" b="b"/>
                <a:pathLst>
                  <a:path w="38994" h="59245" extrusionOk="0">
                    <a:moveTo>
                      <a:pt x="169" y="0"/>
                    </a:moveTo>
                    <a:cubicBezTo>
                      <a:pt x="77" y="0"/>
                      <a:pt x="0" y="73"/>
                      <a:pt x="0" y="168"/>
                    </a:cubicBezTo>
                    <a:lnTo>
                      <a:pt x="0" y="54056"/>
                    </a:lnTo>
                    <a:lnTo>
                      <a:pt x="72" y="54056"/>
                    </a:lnTo>
                    <a:cubicBezTo>
                      <a:pt x="72" y="57515"/>
                      <a:pt x="9784" y="59244"/>
                      <a:pt x="19497" y="59244"/>
                    </a:cubicBezTo>
                    <a:cubicBezTo>
                      <a:pt x="29209" y="59244"/>
                      <a:pt x="38922" y="57515"/>
                      <a:pt x="38922" y="54056"/>
                    </a:cubicBezTo>
                    <a:lnTo>
                      <a:pt x="38993" y="54056"/>
                    </a:lnTo>
                    <a:lnTo>
                      <a:pt x="38993" y="180"/>
                    </a:lnTo>
                    <a:cubicBezTo>
                      <a:pt x="38993" y="75"/>
                      <a:pt x="38908" y="0"/>
                      <a:pt x="38819" y="0"/>
                    </a:cubicBezTo>
                    <a:cubicBezTo>
                      <a:pt x="38797" y="0"/>
                      <a:pt x="38776" y="4"/>
                      <a:pt x="38755" y="14"/>
                    </a:cubicBezTo>
                    <a:lnTo>
                      <a:pt x="38303" y="204"/>
                    </a:lnTo>
                    <a:cubicBezTo>
                      <a:pt x="37683" y="490"/>
                      <a:pt x="37124" y="895"/>
                      <a:pt x="36671" y="1395"/>
                    </a:cubicBezTo>
                    <a:cubicBezTo>
                      <a:pt x="35195" y="2966"/>
                      <a:pt x="28063" y="4157"/>
                      <a:pt x="19491" y="4157"/>
                    </a:cubicBezTo>
                    <a:cubicBezTo>
                      <a:pt x="10490" y="4157"/>
                      <a:pt x="3072" y="2847"/>
                      <a:pt x="2143" y="1157"/>
                    </a:cubicBezTo>
                    <a:cubicBezTo>
                      <a:pt x="2000" y="883"/>
                      <a:pt x="1774" y="680"/>
                      <a:pt x="1500" y="561"/>
                    </a:cubicBezTo>
                    <a:lnTo>
                      <a:pt x="238" y="14"/>
                    </a:lnTo>
                    <a:cubicBezTo>
                      <a:pt x="215" y="4"/>
                      <a:pt x="192" y="0"/>
                      <a:pt x="169" y="0"/>
                    </a:cubicBezTo>
                    <a:close/>
                  </a:path>
                </a:pathLst>
              </a:custGeom>
              <a:solidFill>
                <a:schemeClr val="lt1"/>
              </a:solidFill>
              <a:ln w="9525" cap="flat" cmpd="sng">
                <a:solidFill>
                  <a:schemeClr val="dk1"/>
                </a:solidFill>
                <a:prstDash val="solid"/>
                <a:round/>
                <a:headEnd type="none" w="sm" len="sm"/>
                <a:tailEnd type="none" w="sm" len="sm"/>
              </a:ln>
              <a:effectLst>
                <a:outerShdw blurRad="57150" dist="104775" dir="3000000" algn="bl" rotWithShape="0">
                  <a:schemeClr val="lt1">
                    <a:alpha val="50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63" name="Google Shape;461;p32">
            <a:extLst>
              <a:ext uri="{FF2B5EF4-FFF2-40B4-BE49-F238E27FC236}">
                <a16:creationId xmlns:a16="http://schemas.microsoft.com/office/drawing/2014/main" id="{EFE4B2FF-532D-44C7-93D0-5CD2DE76E94C}"/>
              </a:ext>
            </a:extLst>
          </p:cNvPr>
          <p:cNvSpPr txBox="1">
            <a:spLocks/>
          </p:cNvSpPr>
          <p:nvPr/>
        </p:nvSpPr>
        <p:spPr>
          <a:xfrm>
            <a:off x="2094509" y="2291545"/>
            <a:ext cx="8453077" cy="1113517"/>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Merriweather Sans"/>
              <a:buNone/>
              <a:defRPr sz="4800" b="1" i="0" u="none" strike="noStrike" cap="none">
                <a:solidFill>
                  <a:schemeClr val="dk1"/>
                </a:solidFill>
                <a:latin typeface="Merriweather Sans"/>
                <a:ea typeface="Merriweather Sans"/>
                <a:cs typeface="Merriweather Sans"/>
                <a:sym typeface="Merriweather Sans"/>
              </a:defRPr>
            </a:lvl1pPr>
            <a:lvl2pPr marR="0" lvl="1"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600"/>
              <a:buFont typeface="Bebas Neue"/>
              <a:buNone/>
              <a:defRPr sz="4800" b="0" i="0" u="none" strike="noStrike" cap="none">
                <a:solidFill>
                  <a:schemeClr val="dk1"/>
                </a:solidFill>
                <a:latin typeface="Bebas Neue"/>
                <a:ea typeface="Bebas Neue"/>
                <a:cs typeface="Bebas Neue"/>
                <a:sym typeface="Bebas Neue"/>
              </a:defRPr>
            </a:lvl9pPr>
          </a:lstStyle>
          <a:p>
            <a:br>
              <a:rPr lang="vi-VN" sz="4400" kern="0">
                <a:solidFill>
                  <a:schemeClr val="lt1"/>
                </a:solidFill>
              </a:rPr>
            </a:br>
            <a:r>
              <a:rPr lang="vi-VN" sz="4400" kern="0">
                <a:solidFill>
                  <a:schemeClr val="lt1"/>
                </a:solidFill>
              </a:rPr>
              <a:t>- </a:t>
            </a:r>
            <a:r>
              <a:rPr lang="en-US" sz="4400" kern="0">
                <a:solidFill>
                  <a:schemeClr val="lt1"/>
                </a:solidFill>
              </a:rPr>
              <a:t>Ôn lại các dạng toán đã làm.</a:t>
            </a:r>
            <a:endParaRPr lang="vi-VN" sz="4400" kern="0">
              <a:solidFill>
                <a:schemeClr val="lt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sp>
        <p:nvSpPr>
          <p:cNvPr id="1250" name="Google Shape;1250;p36"/>
          <p:cNvSpPr/>
          <p:nvPr/>
        </p:nvSpPr>
        <p:spPr>
          <a:xfrm>
            <a:off x="1167300" y="1392884"/>
            <a:ext cx="9857600" cy="2675200"/>
          </a:xfrm>
          <a:prstGeom prst="roundRect">
            <a:avLst>
              <a:gd name="adj" fmla="val 16667"/>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1" name="Google Shape;1251;p36"/>
          <p:cNvSpPr/>
          <p:nvPr/>
        </p:nvSpPr>
        <p:spPr>
          <a:xfrm>
            <a:off x="1167300" y="4515117"/>
            <a:ext cx="9857600" cy="950000"/>
          </a:xfrm>
          <a:prstGeom prst="roundRect">
            <a:avLst>
              <a:gd name="adj" fmla="val 36046"/>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3" name="Google Shape;1253;p36"/>
          <p:cNvSpPr txBox="1">
            <a:spLocks noGrp="1"/>
          </p:cNvSpPr>
          <p:nvPr>
            <p:ph type="subTitle" idx="1"/>
          </p:nvPr>
        </p:nvSpPr>
        <p:spPr>
          <a:xfrm>
            <a:off x="2488433" y="4663317"/>
            <a:ext cx="7215200" cy="653600"/>
          </a:xfrm>
          <a:prstGeom prst="rect">
            <a:avLst/>
          </a:prstGeom>
        </p:spPr>
        <p:txBody>
          <a:bodyPr spcFirstLastPara="1" wrap="square" lIns="121900" tIns="121900" rIns="121900" bIns="121900" anchor="ctr" anchorCtr="0">
            <a:noAutofit/>
          </a:bodyPr>
          <a:lstStyle/>
          <a:p>
            <a:pPr marL="0" indent="0"/>
            <a:r>
              <a:rPr lang="en" sz="4800" i="1">
                <a:ln w="6350">
                  <a:solidFill>
                    <a:schemeClr val="accent2">
                      <a:lumMod val="50000"/>
                    </a:schemeClr>
                  </a:solidFill>
                </a:ln>
                <a:solidFill>
                  <a:schemeClr val="accent2">
                    <a:lumMod val="75000"/>
                  </a:schemeClr>
                </a:solidFill>
                <a:latin typeface="#9Slide04 SFU Garamond Bold" panose="00000700000000000000" pitchFamily="2" charset="0"/>
              </a:rPr>
              <a:t>Trang 171</a:t>
            </a:r>
            <a:endParaRPr sz="4800" i="1">
              <a:ln w="6350">
                <a:solidFill>
                  <a:schemeClr val="accent2">
                    <a:lumMod val="50000"/>
                  </a:schemeClr>
                </a:solidFill>
              </a:ln>
              <a:solidFill>
                <a:schemeClr val="accent2">
                  <a:lumMod val="75000"/>
                </a:schemeClr>
              </a:solidFill>
              <a:latin typeface="#9Slide04 SFU Garamond Bold" panose="00000700000000000000" pitchFamily="2" charset="0"/>
            </a:endParaRPr>
          </a:p>
        </p:txBody>
      </p:sp>
      <p:grpSp>
        <p:nvGrpSpPr>
          <p:cNvPr id="1272" name="Google Shape;1272;p36"/>
          <p:cNvGrpSpPr/>
          <p:nvPr/>
        </p:nvGrpSpPr>
        <p:grpSpPr>
          <a:xfrm rot="1264342">
            <a:off x="10228061" y="4174708"/>
            <a:ext cx="1267577" cy="1159361"/>
            <a:chOff x="8246391" y="3831995"/>
            <a:chExt cx="503913" cy="460918"/>
          </a:xfrm>
        </p:grpSpPr>
        <p:sp>
          <p:nvSpPr>
            <p:cNvPr id="1273" name="Google Shape;1273;p36"/>
            <p:cNvSpPr/>
            <p:nvPr/>
          </p:nvSpPr>
          <p:spPr>
            <a:xfrm>
              <a:off x="8246391" y="3831995"/>
              <a:ext cx="503913" cy="460918"/>
            </a:xfrm>
            <a:custGeom>
              <a:avLst/>
              <a:gdLst/>
              <a:ahLst/>
              <a:cxnLst/>
              <a:rect l="l" t="t" r="r" b="b"/>
              <a:pathLst>
                <a:path w="7536" h="6893" extrusionOk="0">
                  <a:moveTo>
                    <a:pt x="3319" y="1"/>
                  </a:moveTo>
                  <a:cubicBezTo>
                    <a:pt x="2894" y="1"/>
                    <a:pt x="2548" y="347"/>
                    <a:pt x="2548" y="771"/>
                  </a:cubicBezTo>
                  <a:cubicBezTo>
                    <a:pt x="2548" y="795"/>
                    <a:pt x="2548" y="815"/>
                    <a:pt x="2552" y="835"/>
                  </a:cubicBezTo>
                  <a:cubicBezTo>
                    <a:pt x="2545" y="832"/>
                    <a:pt x="2542" y="832"/>
                    <a:pt x="2539" y="829"/>
                  </a:cubicBezTo>
                  <a:lnTo>
                    <a:pt x="2511" y="815"/>
                  </a:lnTo>
                  <a:lnTo>
                    <a:pt x="2494" y="774"/>
                  </a:lnTo>
                  <a:cubicBezTo>
                    <a:pt x="2392" y="489"/>
                    <a:pt x="2121" y="296"/>
                    <a:pt x="1819" y="296"/>
                  </a:cubicBezTo>
                  <a:cubicBezTo>
                    <a:pt x="1517" y="296"/>
                    <a:pt x="1246" y="489"/>
                    <a:pt x="1144" y="774"/>
                  </a:cubicBezTo>
                  <a:lnTo>
                    <a:pt x="1130" y="815"/>
                  </a:lnTo>
                  <a:lnTo>
                    <a:pt x="1100" y="829"/>
                  </a:lnTo>
                  <a:cubicBezTo>
                    <a:pt x="849" y="951"/>
                    <a:pt x="686" y="1209"/>
                    <a:pt x="689" y="1490"/>
                  </a:cubicBezTo>
                  <a:cubicBezTo>
                    <a:pt x="693" y="1775"/>
                    <a:pt x="859" y="2030"/>
                    <a:pt x="1114" y="2145"/>
                  </a:cubicBezTo>
                  <a:lnTo>
                    <a:pt x="1130" y="2152"/>
                  </a:lnTo>
                  <a:lnTo>
                    <a:pt x="1147" y="2207"/>
                  </a:lnTo>
                  <a:cubicBezTo>
                    <a:pt x="1154" y="2227"/>
                    <a:pt x="1167" y="2247"/>
                    <a:pt x="1175" y="2268"/>
                  </a:cubicBezTo>
                  <a:cubicBezTo>
                    <a:pt x="849" y="2382"/>
                    <a:pt x="611" y="2691"/>
                    <a:pt x="611" y="3058"/>
                  </a:cubicBezTo>
                  <a:cubicBezTo>
                    <a:pt x="611" y="3278"/>
                    <a:pt x="696" y="3475"/>
                    <a:pt x="832" y="3624"/>
                  </a:cubicBezTo>
                  <a:lnTo>
                    <a:pt x="509" y="3851"/>
                  </a:lnTo>
                  <a:cubicBezTo>
                    <a:pt x="251" y="4031"/>
                    <a:pt x="79" y="4316"/>
                    <a:pt x="41" y="4629"/>
                  </a:cubicBezTo>
                  <a:cubicBezTo>
                    <a:pt x="0" y="4944"/>
                    <a:pt x="99" y="5263"/>
                    <a:pt x="306" y="5500"/>
                  </a:cubicBezTo>
                  <a:cubicBezTo>
                    <a:pt x="957" y="6250"/>
                    <a:pt x="1863" y="6736"/>
                    <a:pt x="2850" y="6861"/>
                  </a:cubicBezTo>
                  <a:cubicBezTo>
                    <a:pt x="3017" y="6881"/>
                    <a:pt x="3190" y="6892"/>
                    <a:pt x="3366" y="6892"/>
                  </a:cubicBezTo>
                  <a:cubicBezTo>
                    <a:pt x="4197" y="6892"/>
                    <a:pt x="4998" y="6640"/>
                    <a:pt x="5680" y="6166"/>
                  </a:cubicBezTo>
                  <a:cubicBezTo>
                    <a:pt x="6504" y="5589"/>
                    <a:pt x="7085" y="4734"/>
                    <a:pt x="7312" y="3754"/>
                  </a:cubicBezTo>
                  <a:cubicBezTo>
                    <a:pt x="7536" y="2783"/>
                    <a:pt x="7397" y="1765"/>
                    <a:pt x="6919" y="896"/>
                  </a:cubicBezTo>
                  <a:cubicBezTo>
                    <a:pt x="6766" y="619"/>
                    <a:pt x="6501" y="418"/>
                    <a:pt x="6192" y="343"/>
                  </a:cubicBezTo>
                  <a:cubicBezTo>
                    <a:pt x="6110" y="324"/>
                    <a:pt x="6025" y="315"/>
                    <a:pt x="5940" y="315"/>
                  </a:cubicBezTo>
                  <a:cubicBezTo>
                    <a:pt x="5713" y="315"/>
                    <a:pt x="5485" y="382"/>
                    <a:pt x="5300" y="513"/>
                  </a:cubicBezTo>
                  <a:lnTo>
                    <a:pt x="5025" y="707"/>
                  </a:lnTo>
                  <a:cubicBezTo>
                    <a:pt x="4961" y="594"/>
                    <a:pt x="4869" y="503"/>
                    <a:pt x="4758" y="439"/>
                  </a:cubicBezTo>
                  <a:cubicBezTo>
                    <a:pt x="4648" y="177"/>
                    <a:pt x="4394" y="4"/>
                    <a:pt x="4106" y="4"/>
                  </a:cubicBezTo>
                  <a:cubicBezTo>
                    <a:pt x="3970" y="4"/>
                    <a:pt x="3837" y="45"/>
                    <a:pt x="3726" y="116"/>
                  </a:cubicBezTo>
                  <a:cubicBezTo>
                    <a:pt x="3607" y="45"/>
                    <a:pt x="3468" y="1"/>
                    <a:pt x="3319" y="1"/>
                  </a:cubicBezTo>
                  <a:close/>
                </a:path>
              </a:pathLst>
            </a:custGeom>
            <a:solidFill>
              <a:srgbClr val="FFFFFF"/>
            </a:solidFill>
            <a:ln>
              <a:noFill/>
            </a:ln>
            <a:effectLst>
              <a:outerShdw blurRad="28575" dist="19050" dir="222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4" name="Google Shape;1274;p36"/>
            <p:cNvSpPr/>
            <p:nvPr/>
          </p:nvSpPr>
          <p:spPr>
            <a:xfrm>
              <a:off x="8299683" y="3907701"/>
              <a:ext cx="414846" cy="331930"/>
            </a:xfrm>
            <a:custGeom>
              <a:avLst/>
              <a:gdLst/>
              <a:ahLst/>
              <a:cxnLst/>
              <a:rect l="l" t="t" r="r" b="b"/>
              <a:pathLst>
                <a:path w="6204" h="4964" extrusionOk="0">
                  <a:moveTo>
                    <a:pt x="5131" y="0"/>
                  </a:moveTo>
                  <a:cubicBezTo>
                    <a:pt x="5066" y="0"/>
                    <a:pt x="4999" y="21"/>
                    <a:pt x="4938" y="61"/>
                  </a:cubicBezTo>
                  <a:lnTo>
                    <a:pt x="194" y="3366"/>
                  </a:lnTo>
                  <a:cubicBezTo>
                    <a:pt x="28" y="3482"/>
                    <a:pt x="1" y="3715"/>
                    <a:pt x="133" y="3864"/>
                  </a:cubicBezTo>
                  <a:cubicBezTo>
                    <a:pt x="764" y="4581"/>
                    <a:pt x="1660" y="4964"/>
                    <a:pt x="2569" y="4964"/>
                  </a:cubicBezTo>
                  <a:cubicBezTo>
                    <a:pt x="3211" y="4964"/>
                    <a:pt x="3859" y="4774"/>
                    <a:pt x="4425" y="4381"/>
                  </a:cubicBezTo>
                  <a:cubicBezTo>
                    <a:pt x="5793" y="3427"/>
                    <a:pt x="6203" y="1612"/>
                    <a:pt x="5430" y="176"/>
                  </a:cubicBezTo>
                  <a:cubicBezTo>
                    <a:pt x="5369" y="61"/>
                    <a:pt x="5253" y="0"/>
                    <a:pt x="5131"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5" name="Google Shape;1275;p36"/>
            <p:cNvSpPr/>
            <p:nvPr/>
          </p:nvSpPr>
          <p:spPr>
            <a:xfrm>
              <a:off x="8300620" y="3906029"/>
              <a:ext cx="409095" cy="334070"/>
            </a:xfrm>
            <a:custGeom>
              <a:avLst/>
              <a:gdLst/>
              <a:ahLst/>
              <a:cxnLst/>
              <a:rect l="l" t="t" r="r" b="b"/>
              <a:pathLst>
                <a:path w="6118" h="4996" extrusionOk="0">
                  <a:moveTo>
                    <a:pt x="5042" y="1"/>
                  </a:moveTo>
                  <a:lnTo>
                    <a:pt x="5042" y="1"/>
                  </a:lnTo>
                  <a:cubicBezTo>
                    <a:pt x="5049" y="12"/>
                    <a:pt x="5056" y="21"/>
                    <a:pt x="5062" y="29"/>
                  </a:cubicBezTo>
                  <a:cubicBezTo>
                    <a:pt x="5076" y="25"/>
                    <a:pt x="5093" y="25"/>
                    <a:pt x="5107" y="25"/>
                  </a:cubicBezTo>
                  <a:lnTo>
                    <a:pt x="5042" y="1"/>
                  </a:lnTo>
                  <a:close/>
                  <a:moveTo>
                    <a:pt x="48" y="3574"/>
                  </a:moveTo>
                  <a:lnTo>
                    <a:pt x="0" y="3615"/>
                  </a:lnTo>
                  <a:cubicBezTo>
                    <a:pt x="10" y="3632"/>
                    <a:pt x="24" y="3649"/>
                    <a:pt x="34" y="3665"/>
                  </a:cubicBezTo>
                  <a:cubicBezTo>
                    <a:pt x="34" y="3635"/>
                    <a:pt x="41" y="3604"/>
                    <a:pt x="48" y="3574"/>
                  </a:cubicBezTo>
                  <a:close/>
                  <a:moveTo>
                    <a:pt x="5687" y="884"/>
                  </a:moveTo>
                  <a:cubicBezTo>
                    <a:pt x="6034" y="2151"/>
                    <a:pt x="5583" y="3551"/>
                    <a:pt x="4467" y="4365"/>
                  </a:cubicBezTo>
                  <a:lnTo>
                    <a:pt x="4467" y="4365"/>
                  </a:lnTo>
                  <a:cubicBezTo>
                    <a:pt x="5638" y="3513"/>
                    <a:pt x="6118" y="2149"/>
                    <a:pt x="5687" y="884"/>
                  </a:cubicBezTo>
                  <a:close/>
                  <a:moveTo>
                    <a:pt x="4467" y="4365"/>
                  </a:moveTo>
                  <a:cubicBezTo>
                    <a:pt x="4449" y="4379"/>
                    <a:pt x="4430" y="4392"/>
                    <a:pt x="4411" y="4406"/>
                  </a:cubicBezTo>
                  <a:cubicBezTo>
                    <a:pt x="4430" y="4392"/>
                    <a:pt x="4449" y="4379"/>
                    <a:pt x="4467" y="4365"/>
                  </a:cubicBezTo>
                  <a:close/>
                  <a:moveTo>
                    <a:pt x="4411" y="4406"/>
                  </a:moveTo>
                  <a:cubicBezTo>
                    <a:pt x="4351" y="4447"/>
                    <a:pt x="4291" y="4486"/>
                    <a:pt x="4230" y="4523"/>
                  </a:cubicBezTo>
                  <a:lnTo>
                    <a:pt x="4230" y="4523"/>
                  </a:lnTo>
                  <a:cubicBezTo>
                    <a:pt x="4291" y="4486"/>
                    <a:pt x="4351" y="4447"/>
                    <a:pt x="4411" y="4406"/>
                  </a:cubicBezTo>
                  <a:close/>
                  <a:moveTo>
                    <a:pt x="4230" y="4523"/>
                  </a:moveTo>
                  <a:cubicBezTo>
                    <a:pt x="3709" y="4837"/>
                    <a:pt x="3129" y="4989"/>
                    <a:pt x="2555" y="4989"/>
                  </a:cubicBezTo>
                  <a:cubicBezTo>
                    <a:pt x="2365" y="4989"/>
                    <a:pt x="2175" y="4972"/>
                    <a:pt x="1988" y="4938"/>
                  </a:cubicBezTo>
                  <a:lnTo>
                    <a:pt x="1988" y="4938"/>
                  </a:lnTo>
                  <a:cubicBezTo>
                    <a:pt x="2182" y="4976"/>
                    <a:pt x="2375" y="4996"/>
                    <a:pt x="2572" y="4996"/>
                  </a:cubicBezTo>
                  <a:cubicBezTo>
                    <a:pt x="3134" y="4996"/>
                    <a:pt x="3705" y="4840"/>
                    <a:pt x="4230" y="4523"/>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6" name="Google Shape;1276;p36"/>
            <p:cNvSpPr/>
            <p:nvPr/>
          </p:nvSpPr>
          <p:spPr>
            <a:xfrm>
              <a:off x="8302826" y="3907701"/>
              <a:ext cx="401673" cy="331930"/>
            </a:xfrm>
            <a:custGeom>
              <a:avLst/>
              <a:gdLst/>
              <a:ahLst/>
              <a:cxnLst/>
              <a:rect l="l" t="t" r="r" b="b"/>
              <a:pathLst>
                <a:path w="6007" h="4964" extrusionOk="0">
                  <a:moveTo>
                    <a:pt x="5074" y="0"/>
                  </a:moveTo>
                  <a:cubicBezTo>
                    <a:pt x="5060" y="0"/>
                    <a:pt x="5043" y="0"/>
                    <a:pt x="5029" y="4"/>
                  </a:cubicBezTo>
                  <a:cubicBezTo>
                    <a:pt x="5834" y="1225"/>
                    <a:pt x="5522" y="2871"/>
                    <a:pt x="4317" y="3709"/>
                  </a:cubicBezTo>
                  <a:cubicBezTo>
                    <a:pt x="3845" y="4038"/>
                    <a:pt x="3306" y="4197"/>
                    <a:pt x="2774" y="4197"/>
                  </a:cubicBezTo>
                  <a:cubicBezTo>
                    <a:pt x="1932" y="4197"/>
                    <a:pt x="1100" y="3803"/>
                    <a:pt x="575" y="3067"/>
                  </a:cubicBezTo>
                  <a:lnTo>
                    <a:pt x="571" y="3067"/>
                  </a:lnTo>
                  <a:lnTo>
                    <a:pt x="15" y="3549"/>
                  </a:lnTo>
                  <a:cubicBezTo>
                    <a:pt x="8" y="3579"/>
                    <a:pt x="1" y="3610"/>
                    <a:pt x="1" y="3640"/>
                  </a:cubicBezTo>
                  <a:cubicBezTo>
                    <a:pt x="503" y="4332"/>
                    <a:pt x="1202" y="4767"/>
                    <a:pt x="1955" y="4913"/>
                  </a:cubicBezTo>
                  <a:cubicBezTo>
                    <a:pt x="2142" y="4947"/>
                    <a:pt x="2332" y="4964"/>
                    <a:pt x="2522" y="4964"/>
                  </a:cubicBezTo>
                  <a:cubicBezTo>
                    <a:pt x="3164" y="4964"/>
                    <a:pt x="3812" y="4774"/>
                    <a:pt x="4378" y="4381"/>
                  </a:cubicBezTo>
                  <a:cubicBezTo>
                    <a:pt x="5535" y="3573"/>
                    <a:pt x="6006" y="2148"/>
                    <a:pt x="5654" y="859"/>
                  </a:cubicBezTo>
                  <a:cubicBezTo>
                    <a:pt x="5563" y="587"/>
                    <a:pt x="5427" y="316"/>
                    <a:pt x="5247" y="57"/>
                  </a:cubicBezTo>
                  <a:lnTo>
                    <a:pt x="5074" y="0"/>
                  </a:lnTo>
                  <a:close/>
                </a:path>
              </a:pathLst>
            </a:custGeom>
            <a:solidFill>
              <a:srgbClr val="9ADAC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7" name="Google Shape;1277;p36"/>
            <p:cNvSpPr/>
            <p:nvPr/>
          </p:nvSpPr>
          <p:spPr>
            <a:xfrm>
              <a:off x="8338733" y="3929700"/>
              <a:ext cx="316083" cy="254096"/>
            </a:xfrm>
            <a:custGeom>
              <a:avLst/>
              <a:gdLst/>
              <a:ahLst/>
              <a:cxnLst/>
              <a:rect l="l" t="t" r="r" b="b"/>
              <a:pathLst>
                <a:path w="4727" h="3800" extrusionOk="0">
                  <a:moveTo>
                    <a:pt x="3967" y="0"/>
                  </a:moveTo>
                  <a:lnTo>
                    <a:pt x="0" y="2766"/>
                  </a:lnTo>
                  <a:cubicBezTo>
                    <a:pt x="469" y="3441"/>
                    <a:pt x="1222" y="3800"/>
                    <a:pt x="1985" y="3800"/>
                  </a:cubicBezTo>
                  <a:cubicBezTo>
                    <a:pt x="2460" y="3800"/>
                    <a:pt x="2942" y="3661"/>
                    <a:pt x="3363" y="3366"/>
                  </a:cubicBezTo>
                  <a:cubicBezTo>
                    <a:pt x="4459" y="2603"/>
                    <a:pt x="4727" y="1096"/>
                    <a:pt x="396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8" name="Google Shape;1278;p36"/>
            <p:cNvSpPr/>
            <p:nvPr/>
          </p:nvSpPr>
          <p:spPr>
            <a:xfrm>
              <a:off x="8336861" y="3897002"/>
              <a:ext cx="62454" cy="68807"/>
            </a:xfrm>
            <a:custGeom>
              <a:avLst/>
              <a:gdLst/>
              <a:ahLst/>
              <a:cxnLst/>
              <a:rect l="l" t="t" r="r" b="b"/>
              <a:pathLst>
                <a:path w="934" h="1029" extrusionOk="0">
                  <a:moveTo>
                    <a:pt x="466" y="1"/>
                  </a:moveTo>
                  <a:cubicBezTo>
                    <a:pt x="449" y="1"/>
                    <a:pt x="432" y="11"/>
                    <a:pt x="425" y="31"/>
                  </a:cubicBezTo>
                  <a:lnTo>
                    <a:pt x="320" y="326"/>
                  </a:lnTo>
                  <a:cubicBezTo>
                    <a:pt x="317" y="336"/>
                    <a:pt x="310" y="347"/>
                    <a:pt x="296" y="353"/>
                  </a:cubicBezTo>
                  <a:lnTo>
                    <a:pt x="35" y="469"/>
                  </a:lnTo>
                  <a:cubicBezTo>
                    <a:pt x="1" y="486"/>
                    <a:pt x="1" y="547"/>
                    <a:pt x="35" y="560"/>
                  </a:cubicBezTo>
                  <a:lnTo>
                    <a:pt x="296" y="679"/>
                  </a:lnTo>
                  <a:cubicBezTo>
                    <a:pt x="310" y="682"/>
                    <a:pt x="317" y="693"/>
                    <a:pt x="320" y="706"/>
                  </a:cubicBezTo>
                  <a:lnTo>
                    <a:pt x="425" y="998"/>
                  </a:lnTo>
                  <a:cubicBezTo>
                    <a:pt x="432" y="1019"/>
                    <a:pt x="449" y="1028"/>
                    <a:pt x="466" y="1028"/>
                  </a:cubicBezTo>
                  <a:cubicBezTo>
                    <a:pt x="483" y="1028"/>
                    <a:pt x="500" y="1019"/>
                    <a:pt x="506" y="998"/>
                  </a:cubicBezTo>
                  <a:lnTo>
                    <a:pt x="612" y="706"/>
                  </a:lnTo>
                  <a:cubicBezTo>
                    <a:pt x="616" y="693"/>
                    <a:pt x="625" y="682"/>
                    <a:pt x="636" y="679"/>
                  </a:cubicBezTo>
                  <a:lnTo>
                    <a:pt x="897" y="560"/>
                  </a:lnTo>
                  <a:cubicBezTo>
                    <a:pt x="934" y="547"/>
                    <a:pt x="934" y="486"/>
                    <a:pt x="897" y="469"/>
                  </a:cubicBezTo>
                  <a:lnTo>
                    <a:pt x="636" y="353"/>
                  </a:lnTo>
                  <a:cubicBezTo>
                    <a:pt x="625" y="347"/>
                    <a:pt x="616" y="336"/>
                    <a:pt x="612" y="326"/>
                  </a:cubicBezTo>
                  <a:lnTo>
                    <a:pt x="506" y="31"/>
                  </a:lnTo>
                  <a:cubicBezTo>
                    <a:pt x="500" y="11"/>
                    <a:pt x="483" y="1"/>
                    <a:pt x="466"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9" name="Google Shape;1279;p36"/>
            <p:cNvSpPr/>
            <p:nvPr/>
          </p:nvSpPr>
          <p:spPr>
            <a:xfrm>
              <a:off x="8497808" y="3877477"/>
              <a:ext cx="46339" cy="51354"/>
            </a:xfrm>
            <a:custGeom>
              <a:avLst/>
              <a:gdLst/>
              <a:ahLst/>
              <a:cxnLst/>
              <a:rect l="l" t="t" r="r" b="b"/>
              <a:pathLst>
                <a:path w="693" h="768" extrusionOk="0">
                  <a:moveTo>
                    <a:pt x="346" y="0"/>
                  </a:moveTo>
                  <a:cubicBezTo>
                    <a:pt x="336" y="0"/>
                    <a:pt x="322" y="11"/>
                    <a:pt x="315" y="25"/>
                  </a:cubicBezTo>
                  <a:lnTo>
                    <a:pt x="240" y="241"/>
                  </a:lnTo>
                  <a:cubicBezTo>
                    <a:pt x="237" y="252"/>
                    <a:pt x="231" y="259"/>
                    <a:pt x="220" y="262"/>
                  </a:cubicBezTo>
                  <a:lnTo>
                    <a:pt x="27" y="351"/>
                  </a:lnTo>
                  <a:cubicBezTo>
                    <a:pt x="0" y="364"/>
                    <a:pt x="0" y="404"/>
                    <a:pt x="27" y="418"/>
                  </a:cubicBezTo>
                  <a:lnTo>
                    <a:pt x="220" y="506"/>
                  </a:lnTo>
                  <a:cubicBezTo>
                    <a:pt x="231" y="509"/>
                    <a:pt x="237" y="517"/>
                    <a:pt x="240" y="526"/>
                  </a:cubicBezTo>
                  <a:lnTo>
                    <a:pt x="315" y="744"/>
                  </a:lnTo>
                  <a:cubicBezTo>
                    <a:pt x="322" y="758"/>
                    <a:pt x="336" y="768"/>
                    <a:pt x="346" y="768"/>
                  </a:cubicBezTo>
                  <a:cubicBezTo>
                    <a:pt x="359" y="768"/>
                    <a:pt x="373" y="758"/>
                    <a:pt x="376" y="744"/>
                  </a:cubicBezTo>
                  <a:lnTo>
                    <a:pt x="454" y="526"/>
                  </a:lnTo>
                  <a:cubicBezTo>
                    <a:pt x="458" y="517"/>
                    <a:pt x="464" y="509"/>
                    <a:pt x="472" y="506"/>
                  </a:cubicBezTo>
                  <a:lnTo>
                    <a:pt x="665" y="418"/>
                  </a:lnTo>
                  <a:cubicBezTo>
                    <a:pt x="692" y="404"/>
                    <a:pt x="692" y="364"/>
                    <a:pt x="665" y="351"/>
                  </a:cubicBezTo>
                  <a:lnTo>
                    <a:pt x="472" y="262"/>
                  </a:lnTo>
                  <a:cubicBezTo>
                    <a:pt x="464" y="259"/>
                    <a:pt x="458" y="252"/>
                    <a:pt x="454" y="241"/>
                  </a:cubicBezTo>
                  <a:lnTo>
                    <a:pt x="376" y="25"/>
                  </a:lnTo>
                  <a:cubicBezTo>
                    <a:pt x="373" y="11"/>
                    <a:pt x="359" y="0"/>
                    <a:pt x="34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0" name="Google Shape;1280;p36"/>
            <p:cNvSpPr/>
            <p:nvPr/>
          </p:nvSpPr>
          <p:spPr>
            <a:xfrm>
              <a:off x="8332381" y="4025385"/>
              <a:ext cx="22534" cy="22802"/>
            </a:xfrm>
            <a:custGeom>
              <a:avLst/>
              <a:gdLst/>
              <a:ahLst/>
              <a:cxnLst/>
              <a:rect l="l" t="t" r="r" b="b"/>
              <a:pathLst>
                <a:path w="337" h="341" extrusionOk="0">
                  <a:moveTo>
                    <a:pt x="170" y="1"/>
                  </a:moveTo>
                  <a:cubicBezTo>
                    <a:pt x="78" y="1"/>
                    <a:pt x="0" y="79"/>
                    <a:pt x="0" y="170"/>
                  </a:cubicBezTo>
                  <a:cubicBezTo>
                    <a:pt x="0" y="262"/>
                    <a:pt x="78" y="340"/>
                    <a:pt x="170" y="340"/>
                  </a:cubicBezTo>
                  <a:cubicBezTo>
                    <a:pt x="262" y="340"/>
                    <a:pt x="337" y="262"/>
                    <a:pt x="337" y="170"/>
                  </a:cubicBezTo>
                  <a:cubicBezTo>
                    <a:pt x="337" y="79"/>
                    <a:pt x="262" y="1"/>
                    <a:pt x="17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1" name="Google Shape;1281;p36"/>
            <p:cNvSpPr/>
            <p:nvPr/>
          </p:nvSpPr>
          <p:spPr>
            <a:xfrm>
              <a:off x="8461700" y="3877277"/>
              <a:ext cx="13240" cy="13240"/>
            </a:xfrm>
            <a:custGeom>
              <a:avLst/>
              <a:gdLst/>
              <a:ahLst/>
              <a:cxnLst/>
              <a:rect l="l" t="t" r="r" b="b"/>
              <a:pathLst>
                <a:path w="198" h="198" extrusionOk="0">
                  <a:moveTo>
                    <a:pt x="99" y="0"/>
                  </a:moveTo>
                  <a:cubicBezTo>
                    <a:pt x="44" y="0"/>
                    <a:pt x="0" y="44"/>
                    <a:pt x="0" y="99"/>
                  </a:cubicBezTo>
                  <a:cubicBezTo>
                    <a:pt x="0" y="153"/>
                    <a:pt x="44" y="197"/>
                    <a:pt x="99" y="197"/>
                  </a:cubicBezTo>
                  <a:cubicBezTo>
                    <a:pt x="153" y="197"/>
                    <a:pt x="197" y="153"/>
                    <a:pt x="197" y="99"/>
                  </a:cubicBezTo>
                  <a:cubicBezTo>
                    <a:pt x="197" y="44"/>
                    <a:pt x="153" y="0"/>
                    <a:pt x="99"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2" name="Google Shape;1282;p36"/>
            <p:cNvSpPr/>
            <p:nvPr/>
          </p:nvSpPr>
          <p:spPr>
            <a:xfrm>
              <a:off x="8292662" y="3898406"/>
              <a:ext cx="413174" cy="349650"/>
            </a:xfrm>
            <a:custGeom>
              <a:avLst/>
              <a:gdLst/>
              <a:ahLst/>
              <a:cxnLst/>
              <a:rect l="l" t="t" r="r" b="b"/>
              <a:pathLst>
                <a:path w="6179" h="5229" extrusionOk="0">
                  <a:moveTo>
                    <a:pt x="4666" y="617"/>
                  </a:moveTo>
                  <a:cubicBezTo>
                    <a:pt x="4971" y="1109"/>
                    <a:pt x="5083" y="1690"/>
                    <a:pt x="4982" y="2263"/>
                  </a:cubicBezTo>
                  <a:cubicBezTo>
                    <a:pt x="4869" y="2880"/>
                    <a:pt x="4526" y="3417"/>
                    <a:pt x="4011" y="3776"/>
                  </a:cubicBezTo>
                  <a:cubicBezTo>
                    <a:pt x="3604" y="4061"/>
                    <a:pt x="3139" y="4197"/>
                    <a:pt x="2674" y="4197"/>
                  </a:cubicBezTo>
                  <a:cubicBezTo>
                    <a:pt x="1972" y="4197"/>
                    <a:pt x="1280" y="3881"/>
                    <a:pt x="821" y="3295"/>
                  </a:cubicBezTo>
                  <a:close/>
                  <a:moveTo>
                    <a:pt x="5242" y="254"/>
                  </a:moveTo>
                  <a:cubicBezTo>
                    <a:pt x="5259" y="254"/>
                    <a:pt x="5273" y="257"/>
                    <a:pt x="5287" y="262"/>
                  </a:cubicBezTo>
                  <a:cubicBezTo>
                    <a:pt x="5341" y="271"/>
                    <a:pt x="5382" y="305"/>
                    <a:pt x="5409" y="353"/>
                  </a:cubicBezTo>
                  <a:cubicBezTo>
                    <a:pt x="6179" y="1754"/>
                    <a:pt x="5768" y="3498"/>
                    <a:pt x="4456" y="4410"/>
                  </a:cubicBezTo>
                  <a:cubicBezTo>
                    <a:pt x="3913" y="4791"/>
                    <a:pt x="3288" y="4974"/>
                    <a:pt x="2671" y="4974"/>
                  </a:cubicBezTo>
                  <a:cubicBezTo>
                    <a:pt x="1795" y="4974"/>
                    <a:pt x="931" y="4607"/>
                    <a:pt x="316" y="3901"/>
                  </a:cubicBezTo>
                  <a:cubicBezTo>
                    <a:pt x="282" y="3861"/>
                    <a:pt x="265" y="3807"/>
                    <a:pt x="272" y="3756"/>
                  </a:cubicBezTo>
                  <a:cubicBezTo>
                    <a:pt x="279" y="3702"/>
                    <a:pt x="306" y="3654"/>
                    <a:pt x="350" y="3627"/>
                  </a:cubicBezTo>
                  <a:lnTo>
                    <a:pt x="707" y="3376"/>
                  </a:lnTo>
                  <a:cubicBezTo>
                    <a:pt x="1083" y="3865"/>
                    <a:pt x="1623" y="4191"/>
                    <a:pt x="2233" y="4302"/>
                  </a:cubicBezTo>
                  <a:cubicBezTo>
                    <a:pt x="2382" y="4326"/>
                    <a:pt x="2528" y="4340"/>
                    <a:pt x="2677" y="4340"/>
                  </a:cubicBezTo>
                  <a:cubicBezTo>
                    <a:pt x="3180" y="4340"/>
                    <a:pt x="3671" y="4186"/>
                    <a:pt x="4092" y="3895"/>
                  </a:cubicBezTo>
                  <a:cubicBezTo>
                    <a:pt x="4639" y="3511"/>
                    <a:pt x="5005" y="2945"/>
                    <a:pt x="5120" y="2290"/>
                  </a:cubicBezTo>
                  <a:cubicBezTo>
                    <a:pt x="5229" y="1679"/>
                    <a:pt x="5110" y="1059"/>
                    <a:pt x="4785" y="536"/>
                  </a:cubicBezTo>
                  <a:lnTo>
                    <a:pt x="5140" y="288"/>
                  </a:lnTo>
                  <a:cubicBezTo>
                    <a:pt x="5171" y="268"/>
                    <a:pt x="5206" y="254"/>
                    <a:pt x="5242" y="254"/>
                  </a:cubicBezTo>
                  <a:close/>
                  <a:moveTo>
                    <a:pt x="5246" y="0"/>
                  </a:moveTo>
                  <a:cubicBezTo>
                    <a:pt x="5154" y="0"/>
                    <a:pt x="5066" y="27"/>
                    <a:pt x="4991" y="78"/>
                  </a:cubicBezTo>
                  <a:lnTo>
                    <a:pt x="204" y="3413"/>
                  </a:lnTo>
                  <a:cubicBezTo>
                    <a:pt x="99" y="3485"/>
                    <a:pt x="31" y="3596"/>
                    <a:pt x="18" y="3722"/>
                  </a:cubicBezTo>
                  <a:cubicBezTo>
                    <a:pt x="1" y="3848"/>
                    <a:pt x="41" y="3973"/>
                    <a:pt x="123" y="4068"/>
                  </a:cubicBezTo>
                  <a:cubicBezTo>
                    <a:pt x="666" y="4695"/>
                    <a:pt x="1419" y="5096"/>
                    <a:pt x="2243" y="5201"/>
                  </a:cubicBezTo>
                  <a:cubicBezTo>
                    <a:pt x="2389" y="5221"/>
                    <a:pt x="2531" y="5229"/>
                    <a:pt x="2674" y="5229"/>
                  </a:cubicBezTo>
                  <a:cubicBezTo>
                    <a:pt x="3360" y="5229"/>
                    <a:pt x="4031" y="5021"/>
                    <a:pt x="4601" y="4625"/>
                  </a:cubicBezTo>
                  <a:cubicBezTo>
                    <a:pt x="5290" y="4142"/>
                    <a:pt x="5772" y="3430"/>
                    <a:pt x="5962" y="2612"/>
                  </a:cubicBezTo>
                  <a:cubicBezTo>
                    <a:pt x="6149" y="1801"/>
                    <a:pt x="6033" y="957"/>
                    <a:pt x="5633" y="231"/>
                  </a:cubicBezTo>
                  <a:cubicBezTo>
                    <a:pt x="5572" y="119"/>
                    <a:pt x="5470" y="41"/>
                    <a:pt x="5344" y="10"/>
                  </a:cubicBezTo>
                  <a:cubicBezTo>
                    <a:pt x="5314" y="3"/>
                    <a:pt x="5280" y="0"/>
                    <a:pt x="524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3" name="Google Shape;1283;p36"/>
            <p:cNvSpPr/>
            <p:nvPr/>
          </p:nvSpPr>
          <p:spPr>
            <a:xfrm>
              <a:off x="8447391" y="4119533"/>
              <a:ext cx="17519" cy="18924"/>
            </a:xfrm>
            <a:custGeom>
              <a:avLst/>
              <a:gdLst/>
              <a:ahLst/>
              <a:cxnLst/>
              <a:rect l="l" t="t" r="r" b="b"/>
              <a:pathLst>
                <a:path w="262" h="283" extrusionOk="0">
                  <a:moveTo>
                    <a:pt x="86" y="1"/>
                  </a:moveTo>
                  <a:cubicBezTo>
                    <a:pt x="72" y="1"/>
                    <a:pt x="55" y="4"/>
                    <a:pt x="45" y="15"/>
                  </a:cubicBezTo>
                  <a:cubicBezTo>
                    <a:pt x="11" y="38"/>
                    <a:pt x="1" y="82"/>
                    <a:pt x="24" y="116"/>
                  </a:cubicBezTo>
                  <a:lnTo>
                    <a:pt x="116" y="252"/>
                  </a:lnTo>
                  <a:cubicBezTo>
                    <a:pt x="133" y="273"/>
                    <a:pt x="153" y="283"/>
                    <a:pt x="177" y="283"/>
                  </a:cubicBezTo>
                  <a:cubicBezTo>
                    <a:pt x="194" y="283"/>
                    <a:pt x="208" y="279"/>
                    <a:pt x="221" y="269"/>
                  </a:cubicBezTo>
                  <a:cubicBezTo>
                    <a:pt x="255" y="248"/>
                    <a:pt x="261" y="201"/>
                    <a:pt x="238" y="167"/>
                  </a:cubicBezTo>
                  <a:lnTo>
                    <a:pt x="147" y="32"/>
                  </a:lnTo>
                  <a:cubicBezTo>
                    <a:pt x="133" y="11"/>
                    <a:pt x="109" y="1"/>
                    <a:pt x="86"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4" name="Google Shape;1284;p36"/>
            <p:cNvSpPr/>
            <p:nvPr/>
          </p:nvSpPr>
          <p:spPr>
            <a:xfrm>
              <a:off x="8501352" y="4123879"/>
              <a:ext cx="17586" cy="18857"/>
            </a:xfrm>
            <a:custGeom>
              <a:avLst/>
              <a:gdLst/>
              <a:ahLst/>
              <a:cxnLst/>
              <a:rect l="l" t="t" r="r" b="b"/>
              <a:pathLst>
                <a:path w="263" h="282" extrusionOk="0">
                  <a:moveTo>
                    <a:pt x="82" y="0"/>
                  </a:moveTo>
                  <a:cubicBezTo>
                    <a:pt x="69" y="0"/>
                    <a:pt x="55" y="4"/>
                    <a:pt x="42" y="14"/>
                  </a:cubicBezTo>
                  <a:cubicBezTo>
                    <a:pt x="8" y="38"/>
                    <a:pt x="1" y="82"/>
                    <a:pt x="21" y="116"/>
                  </a:cubicBezTo>
                  <a:lnTo>
                    <a:pt x="116" y="252"/>
                  </a:lnTo>
                  <a:cubicBezTo>
                    <a:pt x="130" y="272"/>
                    <a:pt x="154" y="282"/>
                    <a:pt x="178" y="282"/>
                  </a:cubicBezTo>
                  <a:cubicBezTo>
                    <a:pt x="191" y="282"/>
                    <a:pt x="204" y="279"/>
                    <a:pt x="218" y="269"/>
                  </a:cubicBezTo>
                  <a:cubicBezTo>
                    <a:pt x="252" y="244"/>
                    <a:pt x="262" y="200"/>
                    <a:pt x="239" y="167"/>
                  </a:cubicBezTo>
                  <a:lnTo>
                    <a:pt x="143" y="31"/>
                  </a:lnTo>
                  <a:cubicBezTo>
                    <a:pt x="130" y="11"/>
                    <a:pt x="106" y="0"/>
                    <a:pt x="82"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5" name="Google Shape;1285;p36"/>
            <p:cNvSpPr/>
            <p:nvPr/>
          </p:nvSpPr>
          <p:spPr>
            <a:xfrm>
              <a:off x="8497808" y="4072125"/>
              <a:ext cx="17452" cy="18924"/>
            </a:xfrm>
            <a:custGeom>
              <a:avLst/>
              <a:gdLst/>
              <a:ahLst/>
              <a:cxnLst/>
              <a:rect l="l" t="t" r="r" b="b"/>
              <a:pathLst>
                <a:path w="261" h="283" extrusionOk="0">
                  <a:moveTo>
                    <a:pt x="85" y="1"/>
                  </a:moveTo>
                  <a:cubicBezTo>
                    <a:pt x="71" y="1"/>
                    <a:pt x="54" y="5"/>
                    <a:pt x="41" y="14"/>
                  </a:cubicBezTo>
                  <a:cubicBezTo>
                    <a:pt x="10" y="38"/>
                    <a:pt x="0" y="82"/>
                    <a:pt x="24" y="116"/>
                  </a:cubicBezTo>
                  <a:lnTo>
                    <a:pt x="115" y="252"/>
                  </a:lnTo>
                  <a:cubicBezTo>
                    <a:pt x="132" y="273"/>
                    <a:pt x="152" y="282"/>
                    <a:pt x="176" y="282"/>
                  </a:cubicBezTo>
                  <a:cubicBezTo>
                    <a:pt x="190" y="282"/>
                    <a:pt x="207" y="279"/>
                    <a:pt x="220" y="269"/>
                  </a:cubicBezTo>
                  <a:cubicBezTo>
                    <a:pt x="254" y="245"/>
                    <a:pt x="261" y="201"/>
                    <a:pt x="237" y="168"/>
                  </a:cubicBezTo>
                  <a:lnTo>
                    <a:pt x="146" y="32"/>
                  </a:lnTo>
                  <a:cubicBezTo>
                    <a:pt x="132" y="11"/>
                    <a:pt x="108" y="1"/>
                    <a:pt x="85"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6" name="Google Shape;1286;p36"/>
            <p:cNvSpPr/>
            <p:nvPr/>
          </p:nvSpPr>
          <p:spPr>
            <a:xfrm>
              <a:off x="8549228" y="4075134"/>
              <a:ext cx="17519" cy="18857"/>
            </a:xfrm>
            <a:custGeom>
              <a:avLst/>
              <a:gdLst/>
              <a:ahLst/>
              <a:cxnLst/>
              <a:rect l="l" t="t" r="r" b="b"/>
              <a:pathLst>
                <a:path w="262" h="282" extrusionOk="0">
                  <a:moveTo>
                    <a:pt x="86" y="0"/>
                  </a:moveTo>
                  <a:cubicBezTo>
                    <a:pt x="72" y="0"/>
                    <a:pt x="55" y="4"/>
                    <a:pt x="45" y="13"/>
                  </a:cubicBezTo>
                  <a:cubicBezTo>
                    <a:pt x="11" y="37"/>
                    <a:pt x="1" y="85"/>
                    <a:pt x="25" y="115"/>
                  </a:cubicBezTo>
                  <a:lnTo>
                    <a:pt x="119" y="251"/>
                  </a:lnTo>
                  <a:cubicBezTo>
                    <a:pt x="133" y="272"/>
                    <a:pt x="157" y="281"/>
                    <a:pt x="181" y="281"/>
                  </a:cubicBezTo>
                  <a:cubicBezTo>
                    <a:pt x="194" y="281"/>
                    <a:pt x="208" y="278"/>
                    <a:pt x="221" y="268"/>
                  </a:cubicBezTo>
                  <a:cubicBezTo>
                    <a:pt x="255" y="245"/>
                    <a:pt x="262" y="200"/>
                    <a:pt x="242" y="166"/>
                  </a:cubicBezTo>
                  <a:lnTo>
                    <a:pt x="147" y="34"/>
                  </a:lnTo>
                  <a:cubicBezTo>
                    <a:pt x="133" y="10"/>
                    <a:pt x="110" y="0"/>
                    <a:pt x="8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7" name="Google Shape;1287;p36"/>
            <p:cNvSpPr/>
            <p:nvPr/>
          </p:nvSpPr>
          <p:spPr>
            <a:xfrm>
              <a:off x="8561732" y="3995897"/>
              <a:ext cx="17519" cy="19124"/>
            </a:xfrm>
            <a:custGeom>
              <a:avLst/>
              <a:gdLst/>
              <a:ahLst/>
              <a:cxnLst/>
              <a:rect l="l" t="t" r="r" b="b"/>
              <a:pathLst>
                <a:path w="262" h="286" extrusionOk="0">
                  <a:moveTo>
                    <a:pt x="86" y="1"/>
                  </a:moveTo>
                  <a:cubicBezTo>
                    <a:pt x="68" y="1"/>
                    <a:pt x="55" y="8"/>
                    <a:pt x="42" y="14"/>
                  </a:cubicBezTo>
                  <a:cubicBezTo>
                    <a:pt x="7" y="38"/>
                    <a:pt x="1" y="86"/>
                    <a:pt x="24" y="119"/>
                  </a:cubicBezTo>
                  <a:lnTo>
                    <a:pt x="116" y="252"/>
                  </a:lnTo>
                  <a:cubicBezTo>
                    <a:pt x="130" y="273"/>
                    <a:pt x="153" y="286"/>
                    <a:pt x="177" y="286"/>
                  </a:cubicBezTo>
                  <a:cubicBezTo>
                    <a:pt x="191" y="286"/>
                    <a:pt x="208" y="279"/>
                    <a:pt x="221" y="273"/>
                  </a:cubicBezTo>
                  <a:cubicBezTo>
                    <a:pt x="252" y="249"/>
                    <a:pt x="261" y="201"/>
                    <a:pt x="238" y="167"/>
                  </a:cubicBezTo>
                  <a:lnTo>
                    <a:pt x="147" y="35"/>
                  </a:lnTo>
                  <a:cubicBezTo>
                    <a:pt x="130" y="14"/>
                    <a:pt x="109" y="1"/>
                    <a:pt x="86"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8" name="Google Shape;1288;p36"/>
            <p:cNvSpPr/>
            <p:nvPr/>
          </p:nvSpPr>
          <p:spPr>
            <a:xfrm>
              <a:off x="8519272" y="4001648"/>
              <a:ext cx="27817" cy="22668"/>
            </a:xfrm>
            <a:custGeom>
              <a:avLst/>
              <a:gdLst/>
              <a:ahLst/>
              <a:cxnLst/>
              <a:rect l="l" t="t" r="r" b="b"/>
              <a:pathLst>
                <a:path w="416" h="339" extrusionOk="0">
                  <a:moveTo>
                    <a:pt x="276" y="0"/>
                  </a:moveTo>
                  <a:cubicBezTo>
                    <a:pt x="249" y="0"/>
                    <a:pt x="221" y="10"/>
                    <a:pt x="198" y="30"/>
                  </a:cubicBezTo>
                  <a:cubicBezTo>
                    <a:pt x="168" y="54"/>
                    <a:pt x="130" y="77"/>
                    <a:pt x="93" y="102"/>
                  </a:cubicBezTo>
                  <a:lnTo>
                    <a:pt x="76" y="112"/>
                  </a:lnTo>
                  <a:cubicBezTo>
                    <a:pt x="18" y="149"/>
                    <a:pt x="1" y="224"/>
                    <a:pt x="38" y="281"/>
                  </a:cubicBezTo>
                  <a:cubicBezTo>
                    <a:pt x="62" y="318"/>
                    <a:pt x="103" y="339"/>
                    <a:pt x="143" y="339"/>
                  </a:cubicBezTo>
                  <a:cubicBezTo>
                    <a:pt x="164" y="339"/>
                    <a:pt x="188" y="332"/>
                    <a:pt x="208" y="322"/>
                  </a:cubicBezTo>
                  <a:lnTo>
                    <a:pt x="221" y="312"/>
                  </a:lnTo>
                  <a:cubicBezTo>
                    <a:pt x="269" y="285"/>
                    <a:pt x="313" y="254"/>
                    <a:pt x="357" y="220"/>
                  </a:cubicBezTo>
                  <a:cubicBezTo>
                    <a:pt x="408" y="176"/>
                    <a:pt x="415" y="98"/>
                    <a:pt x="371" y="44"/>
                  </a:cubicBezTo>
                  <a:cubicBezTo>
                    <a:pt x="347" y="16"/>
                    <a:pt x="313" y="0"/>
                    <a:pt x="2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9" name="Google Shape;1289;p36"/>
            <p:cNvSpPr/>
            <p:nvPr/>
          </p:nvSpPr>
          <p:spPr>
            <a:xfrm>
              <a:off x="8385005" y="4027926"/>
              <a:ext cx="123705" cy="88332"/>
            </a:xfrm>
            <a:custGeom>
              <a:avLst/>
              <a:gdLst/>
              <a:ahLst/>
              <a:cxnLst/>
              <a:rect l="l" t="t" r="r" b="b"/>
              <a:pathLst>
                <a:path w="1850" h="1321" extrusionOk="0">
                  <a:moveTo>
                    <a:pt x="1711" y="0"/>
                  </a:moveTo>
                  <a:cubicBezTo>
                    <a:pt x="1687" y="0"/>
                    <a:pt x="1659" y="7"/>
                    <a:pt x="1639" y="21"/>
                  </a:cubicBezTo>
                  <a:cubicBezTo>
                    <a:pt x="1534" y="96"/>
                    <a:pt x="1418" y="173"/>
                    <a:pt x="1290" y="258"/>
                  </a:cubicBezTo>
                  <a:cubicBezTo>
                    <a:pt x="1150" y="353"/>
                    <a:pt x="1011" y="451"/>
                    <a:pt x="876" y="547"/>
                  </a:cubicBezTo>
                  <a:cubicBezTo>
                    <a:pt x="615" y="727"/>
                    <a:pt x="339" y="916"/>
                    <a:pt x="71" y="1096"/>
                  </a:cubicBezTo>
                  <a:cubicBezTo>
                    <a:pt x="14" y="1134"/>
                    <a:pt x="1" y="1211"/>
                    <a:pt x="38" y="1269"/>
                  </a:cubicBezTo>
                  <a:cubicBezTo>
                    <a:pt x="62" y="1303"/>
                    <a:pt x="99" y="1320"/>
                    <a:pt x="140" y="1320"/>
                  </a:cubicBezTo>
                  <a:cubicBezTo>
                    <a:pt x="164" y="1320"/>
                    <a:pt x="187" y="1317"/>
                    <a:pt x="211" y="1300"/>
                  </a:cubicBezTo>
                  <a:cubicBezTo>
                    <a:pt x="479" y="1120"/>
                    <a:pt x="754" y="930"/>
                    <a:pt x="1019" y="750"/>
                  </a:cubicBezTo>
                  <a:cubicBezTo>
                    <a:pt x="1150" y="655"/>
                    <a:pt x="1293" y="560"/>
                    <a:pt x="1429" y="465"/>
                  </a:cubicBezTo>
                  <a:cubicBezTo>
                    <a:pt x="1558" y="377"/>
                    <a:pt x="1673" y="299"/>
                    <a:pt x="1778" y="228"/>
                  </a:cubicBezTo>
                  <a:cubicBezTo>
                    <a:pt x="1836" y="190"/>
                    <a:pt x="1850" y="112"/>
                    <a:pt x="1812" y="55"/>
                  </a:cubicBezTo>
                  <a:cubicBezTo>
                    <a:pt x="1789" y="21"/>
                    <a:pt x="1748" y="0"/>
                    <a:pt x="171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290" name="Google Shape;1290;p36"/>
          <p:cNvGrpSpPr/>
          <p:nvPr/>
        </p:nvGrpSpPr>
        <p:grpSpPr>
          <a:xfrm flipH="1">
            <a:off x="527688" y="2333138"/>
            <a:ext cx="1267587" cy="1247477"/>
            <a:chOff x="3786666" y="-40847"/>
            <a:chExt cx="950690" cy="935608"/>
          </a:xfrm>
        </p:grpSpPr>
        <p:sp>
          <p:nvSpPr>
            <p:cNvPr id="1291" name="Google Shape;1291;p36"/>
            <p:cNvSpPr/>
            <p:nvPr/>
          </p:nvSpPr>
          <p:spPr>
            <a:xfrm>
              <a:off x="3786666" y="-40847"/>
              <a:ext cx="950690" cy="935608"/>
            </a:xfrm>
            <a:custGeom>
              <a:avLst/>
              <a:gdLst/>
              <a:ahLst/>
              <a:cxnLst/>
              <a:rect l="l" t="t" r="r" b="b"/>
              <a:pathLst>
                <a:path w="15736" h="15487" extrusionOk="0">
                  <a:moveTo>
                    <a:pt x="13139" y="0"/>
                  </a:moveTo>
                  <a:cubicBezTo>
                    <a:pt x="12646" y="0"/>
                    <a:pt x="12153" y="177"/>
                    <a:pt x="11765" y="528"/>
                  </a:cubicBezTo>
                  <a:cubicBezTo>
                    <a:pt x="11640" y="515"/>
                    <a:pt x="11513" y="509"/>
                    <a:pt x="11386" y="509"/>
                  </a:cubicBezTo>
                  <a:cubicBezTo>
                    <a:pt x="11180" y="509"/>
                    <a:pt x="10973" y="526"/>
                    <a:pt x="10770" y="561"/>
                  </a:cubicBezTo>
                  <a:cubicBezTo>
                    <a:pt x="10246" y="657"/>
                    <a:pt x="9761" y="870"/>
                    <a:pt x="9346" y="1189"/>
                  </a:cubicBezTo>
                  <a:cubicBezTo>
                    <a:pt x="9104" y="780"/>
                    <a:pt x="8704" y="466"/>
                    <a:pt x="8203" y="347"/>
                  </a:cubicBezTo>
                  <a:cubicBezTo>
                    <a:pt x="8067" y="315"/>
                    <a:pt x="7930" y="299"/>
                    <a:pt x="7793" y="299"/>
                  </a:cubicBezTo>
                  <a:cubicBezTo>
                    <a:pt x="7460" y="299"/>
                    <a:pt x="7131" y="392"/>
                    <a:pt x="6838" y="571"/>
                  </a:cubicBezTo>
                  <a:cubicBezTo>
                    <a:pt x="6428" y="824"/>
                    <a:pt x="6138" y="1224"/>
                    <a:pt x="6028" y="1694"/>
                  </a:cubicBezTo>
                  <a:cubicBezTo>
                    <a:pt x="6028" y="1703"/>
                    <a:pt x="6023" y="1718"/>
                    <a:pt x="6019" y="1727"/>
                  </a:cubicBezTo>
                  <a:cubicBezTo>
                    <a:pt x="5938" y="1652"/>
                    <a:pt x="5843" y="1585"/>
                    <a:pt x="5742" y="1532"/>
                  </a:cubicBezTo>
                  <a:cubicBezTo>
                    <a:pt x="5529" y="995"/>
                    <a:pt x="5014" y="642"/>
                    <a:pt x="4439" y="642"/>
                  </a:cubicBezTo>
                  <a:cubicBezTo>
                    <a:pt x="3862" y="642"/>
                    <a:pt x="3347" y="995"/>
                    <a:pt x="3138" y="1532"/>
                  </a:cubicBezTo>
                  <a:cubicBezTo>
                    <a:pt x="2714" y="1756"/>
                    <a:pt x="2439" y="2184"/>
                    <a:pt x="2400" y="2665"/>
                  </a:cubicBezTo>
                  <a:cubicBezTo>
                    <a:pt x="1719" y="2823"/>
                    <a:pt x="1211" y="3432"/>
                    <a:pt x="1211" y="4160"/>
                  </a:cubicBezTo>
                  <a:cubicBezTo>
                    <a:pt x="1211" y="4432"/>
                    <a:pt x="1282" y="4684"/>
                    <a:pt x="1405" y="4908"/>
                  </a:cubicBezTo>
                  <a:cubicBezTo>
                    <a:pt x="1215" y="5065"/>
                    <a:pt x="1062" y="5274"/>
                    <a:pt x="972" y="5522"/>
                  </a:cubicBezTo>
                  <a:lnTo>
                    <a:pt x="930" y="5641"/>
                  </a:lnTo>
                  <a:lnTo>
                    <a:pt x="853" y="5674"/>
                  </a:lnTo>
                  <a:cubicBezTo>
                    <a:pt x="339" y="5902"/>
                    <a:pt x="1" y="6422"/>
                    <a:pt x="1" y="6988"/>
                  </a:cubicBezTo>
                  <a:cubicBezTo>
                    <a:pt x="1" y="7559"/>
                    <a:pt x="339" y="8079"/>
                    <a:pt x="853" y="8308"/>
                  </a:cubicBezTo>
                  <a:lnTo>
                    <a:pt x="930" y="8336"/>
                  </a:lnTo>
                  <a:lnTo>
                    <a:pt x="972" y="8455"/>
                  </a:lnTo>
                  <a:cubicBezTo>
                    <a:pt x="1101" y="8816"/>
                    <a:pt x="1367" y="9102"/>
                    <a:pt x="1701" y="9259"/>
                  </a:cubicBezTo>
                  <a:lnTo>
                    <a:pt x="1668" y="9292"/>
                  </a:lnTo>
                  <a:cubicBezTo>
                    <a:pt x="1229" y="9730"/>
                    <a:pt x="925" y="10288"/>
                    <a:pt x="796" y="10897"/>
                  </a:cubicBezTo>
                  <a:cubicBezTo>
                    <a:pt x="734" y="11182"/>
                    <a:pt x="710" y="11478"/>
                    <a:pt x="730" y="11768"/>
                  </a:cubicBezTo>
                  <a:lnTo>
                    <a:pt x="710" y="11787"/>
                  </a:lnTo>
                  <a:cubicBezTo>
                    <a:pt x="301" y="12197"/>
                    <a:pt x="77" y="12740"/>
                    <a:pt x="77" y="13320"/>
                  </a:cubicBezTo>
                  <a:cubicBezTo>
                    <a:pt x="77" y="13901"/>
                    <a:pt x="301" y="14443"/>
                    <a:pt x="710" y="14853"/>
                  </a:cubicBezTo>
                  <a:cubicBezTo>
                    <a:pt x="1119" y="15263"/>
                    <a:pt x="1668" y="15486"/>
                    <a:pt x="2248" y="15486"/>
                  </a:cubicBezTo>
                  <a:cubicBezTo>
                    <a:pt x="2824" y="15486"/>
                    <a:pt x="3371" y="15263"/>
                    <a:pt x="3782" y="14853"/>
                  </a:cubicBezTo>
                  <a:lnTo>
                    <a:pt x="3819" y="14810"/>
                  </a:lnTo>
                  <a:cubicBezTo>
                    <a:pt x="3867" y="14815"/>
                    <a:pt x="3909" y="14815"/>
                    <a:pt x="3957" y="14815"/>
                  </a:cubicBezTo>
                  <a:cubicBezTo>
                    <a:pt x="4824" y="14815"/>
                    <a:pt x="5633" y="14478"/>
                    <a:pt x="6247" y="13867"/>
                  </a:cubicBezTo>
                  <a:lnTo>
                    <a:pt x="9260" y="10854"/>
                  </a:lnTo>
                  <a:cubicBezTo>
                    <a:pt x="9475" y="10921"/>
                    <a:pt x="9699" y="10954"/>
                    <a:pt x="9928" y="10954"/>
                  </a:cubicBezTo>
                  <a:cubicBezTo>
                    <a:pt x="10508" y="10954"/>
                    <a:pt x="11055" y="10730"/>
                    <a:pt x="11470" y="10316"/>
                  </a:cubicBezTo>
                  <a:lnTo>
                    <a:pt x="14493" y="7293"/>
                  </a:lnTo>
                  <a:cubicBezTo>
                    <a:pt x="14907" y="6879"/>
                    <a:pt x="15135" y="6331"/>
                    <a:pt x="15135" y="5750"/>
                  </a:cubicBezTo>
                  <a:cubicBezTo>
                    <a:pt x="15135" y="5441"/>
                    <a:pt x="15074" y="5146"/>
                    <a:pt x="14955" y="4874"/>
                  </a:cubicBezTo>
                  <a:cubicBezTo>
                    <a:pt x="15012" y="4594"/>
                    <a:pt x="15041" y="4298"/>
                    <a:pt x="15026" y="4003"/>
                  </a:cubicBezTo>
                  <a:cubicBezTo>
                    <a:pt x="15021" y="3927"/>
                    <a:pt x="15017" y="3846"/>
                    <a:pt x="15007" y="3770"/>
                  </a:cubicBezTo>
                  <a:cubicBezTo>
                    <a:pt x="15735" y="2971"/>
                    <a:pt x="15711" y="1727"/>
                    <a:pt x="14940" y="956"/>
                  </a:cubicBezTo>
                  <a:lnTo>
                    <a:pt x="14584" y="595"/>
                  </a:lnTo>
                  <a:cubicBezTo>
                    <a:pt x="14184" y="198"/>
                    <a:pt x="13661" y="0"/>
                    <a:pt x="13139" y="0"/>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2" name="Google Shape;1292;p36"/>
            <p:cNvSpPr/>
            <p:nvPr/>
          </p:nvSpPr>
          <p:spPr>
            <a:xfrm>
              <a:off x="3879586" y="658991"/>
              <a:ext cx="147292" cy="144023"/>
            </a:xfrm>
            <a:custGeom>
              <a:avLst/>
              <a:gdLst/>
              <a:ahLst/>
              <a:cxnLst/>
              <a:rect l="l" t="t" r="r" b="b"/>
              <a:pathLst>
                <a:path w="2438" h="2384" extrusionOk="0">
                  <a:moveTo>
                    <a:pt x="1619" y="1"/>
                  </a:moveTo>
                  <a:lnTo>
                    <a:pt x="229" y="1396"/>
                  </a:lnTo>
                  <a:cubicBezTo>
                    <a:pt x="1" y="1620"/>
                    <a:pt x="1" y="1987"/>
                    <a:pt x="229" y="2215"/>
                  </a:cubicBezTo>
                  <a:cubicBezTo>
                    <a:pt x="341" y="2327"/>
                    <a:pt x="488" y="2383"/>
                    <a:pt x="636" y="2383"/>
                  </a:cubicBezTo>
                  <a:cubicBezTo>
                    <a:pt x="784" y="2383"/>
                    <a:pt x="933" y="2327"/>
                    <a:pt x="1047" y="2215"/>
                  </a:cubicBezTo>
                  <a:lnTo>
                    <a:pt x="2438" y="820"/>
                  </a:lnTo>
                  <a:lnTo>
                    <a:pt x="1619" y="1"/>
                  </a:ln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3" name="Google Shape;1293;p36"/>
            <p:cNvSpPr/>
            <p:nvPr/>
          </p:nvSpPr>
          <p:spPr>
            <a:xfrm>
              <a:off x="4492268" y="59320"/>
              <a:ext cx="135450" cy="130310"/>
            </a:xfrm>
            <a:custGeom>
              <a:avLst/>
              <a:gdLst/>
              <a:ahLst/>
              <a:cxnLst/>
              <a:rect l="l" t="t" r="r" b="b"/>
              <a:pathLst>
                <a:path w="2242" h="2157" extrusionOk="0">
                  <a:moveTo>
                    <a:pt x="1389" y="1"/>
                  </a:moveTo>
                  <a:cubicBezTo>
                    <a:pt x="1274" y="1"/>
                    <a:pt x="1159" y="44"/>
                    <a:pt x="1071" y="129"/>
                  </a:cubicBezTo>
                  <a:lnTo>
                    <a:pt x="176" y="1030"/>
                  </a:lnTo>
                  <a:cubicBezTo>
                    <a:pt x="0" y="1206"/>
                    <a:pt x="0" y="1487"/>
                    <a:pt x="176" y="1663"/>
                  </a:cubicBezTo>
                  <a:lnTo>
                    <a:pt x="533" y="2025"/>
                  </a:lnTo>
                  <a:cubicBezTo>
                    <a:pt x="621" y="2113"/>
                    <a:pt x="736" y="2157"/>
                    <a:pt x="851" y="2157"/>
                  </a:cubicBezTo>
                  <a:cubicBezTo>
                    <a:pt x="967" y="2157"/>
                    <a:pt x="1083" y="2113"/>
                    <a:pt x="1171" y="2025"/>
                  </a:cubicBezTo>
                  <a:lnTo>
                    <a:pt x="2066" y="1124"/>
                  </a:lnTo>
                  <a:cubicBezTo>
                    <a:pt x="2242" y="953"/>
                    <a:pt x="2242" y="667"/>
                    <a:pt x="2066" y="491"/>
                  </a:cubicBezTo>
                  <a:lnTo>
                    <a:pt x="1704" y="129"/>
                  </a:lnTo>
                  <a:cubicBezTo>
                    <a:pt x="1618" y="44"/>
                    <a:pt x="1504" y="1"/>
                    <a:pt x="1389" y="1"/>
                  </a:cubicBez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4" name="Google Shape;1294;p36"/>
            <p:cNvSpPr/>
            <p:nvPr/>
          </p:nvSpPr>
          <p:spPr>
            <a:xfrm>
              <a:off x="3912392" y="109041"/>
              <a:ext cx="672721" cy="653361"/>
            </a:xfrm>
            <a:custGeom>
              <a:avLst/>
              <a:gdLst/>
              <a:ahLst/>
              <a:cxnLst/>
              <a:rect l="l" t="t" r="r" b="b"/>
              <a:pathLst>
                <a:path w="11135" h="10815" extrusionOk="0">
                  <a:moveTo>
                    <a:pt x="9328" y="0"/>
                  </a:moveTo>
                  <a:cubicBezTo>
                    <a:pt x="8907" y="0"/>
                    <a:pt x="8486" y="161"/>
                    <a:pt x="8164" y="482"/>
                  </a:cubicBezTo>
                  <a:lnTo>
                    <a:pt x="642" y="8005"/>
                  </a:lnTo>
                  <a:cubicBezTo>
                    <a:pt x="0" y="8647"/>
                    <a:pt x="0" y="9690"/>
                    <a:pt x="642" y="10332"/>
                  </a:cubicBezTo>
                  <a:cubicBezTo>
                    <a:pt x="964" y="10654"/>
                    <a:pt x="1384" y="10815"/>
                    <a:pt x="1804" y="10815"/>
                  </a:cubicBezTo>
                  <a:cubicBezTo>
                    <a:pt x="2224" y="10815"/>
                    <a:pt x="2644" y="10654"/>
                    <a:pt x="2965" y="10332"/>
                  </a:cubicBezTo>
                  <a:lnTo>
                    <a:pt x="10493" y="2811"/>
                  </a:lnTo>
                  <a:cubicBezTo>
                    <a:pt x="11135" y="2167"/>
                    <a:pt x="11135" y="1125"/>
                    <a:pt x="10493" y="482"/>
                  </a:cubicBezTo>
                  <a:cubicBezTo>
                    <a:pt x="10171" y="161"/>
                    <a:pt x="9750" y="0"/>
                    <a:pt x="9328" y="0"/>
                  </a:cubicBez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5" name="Google Shape;1295;p36"/>
            <p:cNvSpPr/>
            <p:nvPr/>
          </p:nvSpPr>
          <p:spPr>
            <a:xfrm>
              <a:off x="3912392" y="108920"/>
              <a:ext cx="672721" cy="653482"/>
            </a:xfrm>
            <a:custGeom>
              <a:avLst/>
              <a:gdLst/>
              <a:ahLst/>
              <a:cxnLst/>
              <a:rect l="l" t="t" r="r" b="b"/>
              <a:pathLst>
                <a:path w="11135" h="10817" extrusionOk="0">
                  <a:moveTo>
                    <a:pt x="9332" y="1"/>
                  </a:moveTo>
                  <a:cubicBezTo>
                    <a:pt x="8952" y="1"/>
                    <a:pt x="8572" y="132"/>
                    <a:pt x="8265" y="394"/>
                  </a:cubicBezTo>
                  <a:cubicBezTo>
                    <a:pt x="8559" y="398"/>
                    <a:pt x="8860" y="513"/>
                    <a:pt x="9088" y="741"/>
                  </a:cubicBezTo>
                  <a:lnTo>
                    <a:pt x="9207" y="861"/>
                  </a:lnTo>
                  <a:cubicBezTo>
                    <a:pt x="9669" y="1327"/>
                    <a:pt x="9669" y="2079"/>
                    <a:pt x="9207" y="2541"/>
                  </a:cubicBezTo>
                  <a:lnTo>
                    <a:pt x="2699" y="9049"/>
                  </a:lnTo>
                  <a:cubicBezTo>
                    <a:pt x="2466" y="9282"/>
                    <a:pt x="2161" y="9399"/>
                    <a:pt x="1857" y="9399"/>
                  </a:cubicBezTo>
                  <a:cubicBezTo>
                    <a:pt x="1553" y="9399"/>
                    <a:pt x="1249" y="9282"/>
                    <a:pt x="1018" y="9049"/>
                  </a:cubicBezTo>
                  <a:lnTo>
                    <a:pt x="895" y="8930"/>
                  </a:lnTo>
                  <a:cubicBezTo>
                    <a:pt x="671" y="8701"/>
                    <a:pt x="552" y="8407"/>
                    <a:pt x="548" y="8106"/>
                  </a:cubicBezTo>
                  <a:lnTo>
                    <a:pt x="548" y="8106"/>
                  </a:lnTo>
                  <a:cubicBezTo>
                    <a:pt x="0" y="8754"/>
                    <a:pt x="29" y="9725"/>
                    <a:pt x="642" y="10334"/>
                  </a:cubicBezTo>
                  <a:cubicBezTo>
                    <a:pt x="964" y="10656"/>
                    <a:pt x="1384" y="10817"/>
                    <a:pt x="1804" y="10817"/>
                  </a:cubicBezTo>
                  <a:cubicBezTo>
                    <a:pt x="2224" y="10817"/>
                    <a:pt x="2644" y="10656"/>
                    <a:pt x="2965" y="10334"/>
                  </a:cubicBezTo>
                  <a:lnTo>
                    <a:pt x="10493" y="2813"/>
                  </a:lnTo>
                  <a:cubicBezTo>
                    <a:pt x="11135" y="2169"/>
                    <a:pt x="11135" y="1127"/>
                    <a:pt x="10493" y="484"/>
                  </a:cubicBezTo>
                  <a:cubicBezTo>
                    <a:pt x="10173" y="162"/>
                    <a:pt x="9753" y="1"/>
                    <a:pt x="9332"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6" name="Google Shape;1296;p36"/>
            <p:cNvSpPr/>
            <p:nvPr/>
          </p:nvSpPr>
          <p:spPr>
            <a:xfrm>
              <a:off x="4342919" y="274877"/>
              <a:ext cx="261234" cy="254216"/>
            </a:xfrm>
            <a:custGeom>
              <a:avLst/>
              <a:gdLst/>
              <a:ahLst/>
              <a:cxnLst/>
              <a:rect l="l" t="t" r="r" b="b"/>
              <a:pathLst>
                <a:path w="4324" h="4208" extrusionOk="0">
                  <a:moveTo>
                    <a:pt x="3674" y="0"/>
                  </a:moveTo>
                  <a:cubicBezTo>
                    <a:pt x="3522" y="0"/>
                    <a:pt x="3371" y="59"/>
                    <a:pt x="3257" y="175"/>
                  </a:cubicBezTo>
                  <a:lnTo>
                    <a:pt x="229" y="3199"/>
                  </a:lnTo>
                  <a:cubicBezTo>
                    <a:pt x="1" y="3432"/>
                    <a:pt x="1" y="3803"/>
                    <a:pt x="229" y="4036"/>
                  </a:cubicBezTo>
                  <a:cubicBezTo>
                    <a:pt x="346" y="4150"/>
                    <a:pt x="497" y="4207"/>
                    <a:pt x="648" y="4207"/>
                  </a:cubicBezTo>
                  <a:cubicBezTo>
                    <a:pt x="799" y="4207"/>
                    <a:pt x="950" y="4150"/>
                    <a:pt x="1067" y="4036"/>
                  </a:cubicBezTo>
                  <a:lnTo>
                    <a:pt x="4090" y="1008"/>
                  </a:lnTo>
                  <a:cubicBezTo>
                    <a:pt x="4323" y="780"/>
                    <a:pt x="4323" y="404"/>
                    <a:pt x="4090" y="175"/>
                  </a:cubicBezTo>
                  <a:cubicBezTo>
                    <a:pt x="3976" y="59"/>
                    <a:pt x="3825" y="0"/>
                    <a:pt x="3674" y="0"/>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7" name="Google Shape;1297;p36"/>
            <p:cNvSpPr/>
            <p:nvPr/>
          </p:nvSpPr>
          <p:spPr>
            <a:xfrm>
              <a:off x="4249213" y="90071"/>
              <a:ext cx="357838" cy="341512"/>
            </a:xfrm>
            <a:custGeom>
              <a:avLst/>
              <a:gdLst/>
              <a:ahLst/>
              <a:cxnLst/>
              <a:rect l="l" t="t" r="r" b="b"/>
              <a:pathLst>
                <a:path w="5923" h="5653" extrusionOk="0">
                  <a:moveTo>
                    <a:pt x="3653" y="1"/>
                  </a:moveTo>
                  <a:cubicBezTo>
                    <a:pt x="3199" y="1"/>
                    <a:pt x="2757" y="165"/>
                    <a:pt x="2423" y="497"/>
                  </a:cubicBezTo>
                  <a:lnTo>
                    <a:pt x="247" y="2677"/>
                  </a:lnTo>
                  <a:cubicBezTo>
                    <a:pt x="0" y="2925"/>
                    <a:pt x="0" y="3325"/>
                    <a:pt x="247" y="3572"/>
                  </a:cubicBezTo>
                  <a:lnTo>
                    <a:pt x="2142" y="5467"/>
                  </a:lnTo>
                  <a:cubicBezTo>
                    <a:pt x="2266" y="5591"/>
                    <a:pt x="2427" y="5653"/>
                    <a:pt x="2589" y="5653"/>
                  </a:cubicBezTo>
                  <a:cubicBezTo>
                    <a:pt x="2751" y="5653"/>
                    <a:pt x="2913" y="5591"/>
                    <a:pt x="3037" y="5467"/>
                  </a:cubicBezTo>
                  <a:lnTo>
                    <a:pt x="5213" y="3287"/>
                  </a:lnTo>
                  <a:cubicBezTo>
                    <a:pt x="5922" y="2582"/>
                    <a:pt x="5870" y="1382"/>
                    <a:pt x="5098" y="615"/>
                  </a:cubicBezTo>
                  <a:cubicBezTo>
                    <a:pt x="4690" y="207"/>
                    <a:pt x="4164" y="1"/>
                    <a:pt x="3653" y="1"/>
                  </a:cubicBez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8" name="Google Shape;1298;p36"/>
            <p:cNvSpPr/>
            <p:nvPr/>
          </p:nvSpPr>
          <p:spPr>
            <a:xfrm>
              <a:off x="4342919" y="90071"/>
              <a:ext cx="264134" cy="341512"/>
            </a:xfrm>
            <a:custGeom>
              <a:avLst/>
              <a:gdLst/>
              <a:ahLst/>
              <a:cxnLst/>
              <a:rect l="l" t="t" r="r" b="b"/>
              <a:pathLst>
                <a:path w="4372" h="5653" extrusionOk="0">
                  <a:moveTo>
                    <a:pt x="2099" y="1"/>
                  </a:moveTo>
                  <a:cubicBezTo>
                    <a:pt x="1963" y="1"/>
                    <a:pt x="1827" y="15"/>
                    <a:pt x="1695" y="44"/>
                  </a:cubicBezTo>
                  <a:cubicBezTo>
                    <a:pt x="1958" y="145"/>
                    <a:pt x="2209" y="301"/>
                    <a:pt x="2424" y="521"/>
                  </a:cubicBezTo>
                  <a:cubicBezTo>
                    <a:pt x="3138" y="1235"/>
                    <a:pt x="3219" y="2310"/>
                    <a:pt x="2605" y="2929"/>
                  </a:cubicBezTo>
                  <a:lnTo>
                    <a:pt x="710" y="4824"/>
                  </a:lnTo>
                  <a:cubicBezTo>
                    <a:pt x="605" y="4926"/>
                    <a:pt x="469" y="4976"/>
                    <a:pt x="330" y="4976"/>
                  </a:cubicBezTo>
                  <a:cubicBezTo>
                    <a:pt x="217" y="4976"/>
                    <a:pt x="101" y="4943"/>
                    <a:pt x="1" y="4876"/>
                  </a:cubicBezTo>
                  <a:lnTo>
                    <a:pt x="1" y="4876"/>
                  </a:lnTo>
                  <a:lnTo>
                    <a:pt x="591" y="5467"/>
                  </a:lnTo>
                  <a:cubicBezTo>
                    <a:pt x="715" y="5591"/>
                    <a:pt x="876" y="5653"/>
                    <a:pt x="1038" y="5653"/>
                  </a:cubicBezTo>
                  <a:cubicBezTo>
                    <a:pt x="1200" y="5653"/>
                    <a:pt x="1362" y="5591"/>
                    <a:pt x="1486" y="5467"/>
                  </a:cubicBezTo>
                  <a:lnTo>
                    <a:pt x="3662" y="3287"/>
                  </a:lnTo>
                  <a:cubicBezTo>
                    <a:pt x="4371" y="2582"/>
                    <a:pt x="4319" y="1382"/>
                    <a:pt x="3547" y="615"/>
                  </a:cubicBezTo>
                  <a:cubicBezTo>
                    <a:pt x="3138" y="206"/>
                    <a:pt x="2612" y="1"/>
                    <a:pt x="2099"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9" name="Google Shape;1299;p36"/>
            <p:cNvSpPr/>
            <p:nvPr/>
          </p:nvSpPr>
          <p:spPr>
            <a:xfrm>
              <a:off x="3862609" y="43854"/>
              <a:ext cx="782072" cy="774609"/>
            </a:xfrm>
            <a:custGeom>
              <a:avLst/>
              <a:gdLst/>
              <a:ahLst/>
              <a:cxnLst/>
              <a:rect l="l" t="t" r="r" b="b"/>
              <a:pathLst>
                <a:path w="12945" h="12822" extrusionOk="0">
                  <a:moveTo>
                    <a:pt x="11811" y="514"/>
                  </a:moveTo>
                  <a:cubicBezTo>
                    <a:pt x="11859" y="514"/>
                    <a:pt x="11912" y="533"/>
                    <a:pt x="11945" y="571"/>
                  </a:cubicBezTo>
                  <a:lnTo>
                    <a:pt x="12307" y="928"/>
                  </a:lnTo>
                  <a:cubicBezTo>
                    <a:pt x="12383" y="1005"/>
                    <a:pt x="12383" y="1128"/>
                    <a:pt x="12307" y="1200"/>
                  </a:cubicBezTo>
                  <a:lnTo>
                    <a:pt x="11965" y="1543"/>
                  </a:lnTo>
                  <a:cubicBezTo>
                    <a:pt x="11883" y="1418"/>
                    <a:pt x="11787" y="1304"/>
                    <a:pt x="11679" y="1195"/>
                  </a:cubicBezTo>
                  <a:cubicBezTo>
                    <a:pt x="11569" y="1090"/>
                    <a:pt x="11455" y="995"/>
                    <a:pt x="11336" y="910"/>
                  </a:cubicBezTo>
                  <a:lnTo>
                    <a:pt x="11673" y="571"/>
                  </a:lnTo>
                  <a:cubicBezTo>
                    <a:pt x="11712" y="533"/>
                    <a:pt x="11759" y="514"/>
                    <a:pt x="11811" y="514"/>
                  </a:cubicBezTo>
                  <a:close/>
                  <a:moveTo>
                    <a:pt x="10055" y="1024"/>
                  </a:moveTo>
                  <a:cubicBezTo>
                    <a:pt x="10497" y="1024"/>
                    <a:pt x="10959" y="1204"/>
                    <a:pt x="11317" y="1561"/>
                  </a:cubicBezTo>
                  <a:cubicBezTo>
                    <a:pt x="11983" y="2228"/>
                    <a:pt x="12035" y="3266"/>
                    <a:pt x="11431" y="3870"/>
                  </a:cubicBezTo>
                  <a:lnTo>
                    <a:pt x="9251" y="6051"/>
                  </a:lnTo>
                  <a:cubicBezTo>
                    <a:pt x="9184" y="6122"/>
                    <a:pt x="9089" y="6160"/>
                    <a:pt x="8988" y="6160"/>
                  </a:cubicBezTo>
                  <a:cubicBezTo>
                    <a:pt x="8889" y="6160"/>
                    <a:pt x="8794" y="6122"/>
                    <a:pt x="8722" y="6051"/>
                  </a:cubicBezTo>
                  <a:lnTo>
                    <a:pt x="6827" y="4151"/>
                  </a:lnTo>
                  <a:cubicBezTo>
                    <a:pt x="6756" y="4085"/>
                    <a:pt x="6718" y="3989"/>
                    <a:pt x="6718" y="3890"/>
                  </a:cubicBezTo>
                  <a:cubicBezTo>
                    <a:pt x="6718" y="3789"/>
                    <a:pt x="6756" y="3694"/>
                    <a:pt x="6827" y="3623"/>
                  </a:cubicBezTo>
                  <a:lnTo>
                    <a:pt x="9003" y="1447"/>
                  </a:lnTo>
                  <a:cubicBezTo>
                    <a:pt x="9289" y="1161"/>
                    <a:pt x="9665" y="1024"/>
                    <a:pt x="10055" y="1024"/>
                  </a:cubicBezTo>
                  <a:close/>
                  <a:moveTo>
                    <a:pt x="11855" y="4175"/>
                  </a:moveTo>
                  <a:cubicBezTo>
                    <a:pt x="11855" y="4175"/>
                    <a:pt x="11859" y="4175"/>
                    <a:pt x="11859" y="4180"/>
                  </a:cubicBezTo>
                  <a:cubicBezTo>
                    <a:pt x="11921" y="4241"/>
                    <a:pt x="11959" y="4327"/>
                    <a:pt x="11959" y="4417"/>
                  </a:cubicBezTo>
                  <a:cubicBezTo>
                    <a:pt x="11959" y="4503"/>
                    <a:pt x="11921" y="4589"/>
                    <a:pt x="11859" y="4652"/>
                  </a:cubicBezTo>
                  <a:lnTo>
                    <a:pt x="8836" y="7680"/>
                  </a:lnTo>
                  <a:cubicBezTo>
                    <a:pt x="8770" y="7741"/>
                    <a:pt x="8689" y="7774"/>
                    <a:pt x="8599" y="7774"/>
                  </a:cubicBezTo>
                  <a:cubicBezTo>
                    <a:pt x="8508" y="7774"/>
                    <a:pt x="8427" y="7741"/>
                    <a:pt x="8360" y="7680"/>
                  </a:cubicBezTo>
                  <a:cubicBezTo>
                    <a:pt x="8298" y="7612"/>
                    <a:pt x="8265" y="7531"/>
                    <a:pt x="8265" y="7441"/>
                  </a:cubicBezTo>
                  <a:cubicBezTo>
                    <a:pt x="8265" y="7350"/>
                    <a:pt x="8298" y="7269"/>
                    <a:pt x="8360" y="7203"/>
                  </a:cubicBezTo>
                  <a:lnTo>
                    <a:pt x="8898" y="6669"/>
                  </a:lnTo>
                  <a:cubicBezTo>
                    <a:pt x="8926" y="6669"/>
                    <a:pt x="8955" y="6674"/>
                    <a:pt x="8988" y="6674"/>
                  </a:cubicBezTo>
                  <a:cubicBezTo>
                    <a:pt x="9227" y="6674"/>
                    <a:pt x="9451" y="6579"/>
                    <a:pt x="9617" y="6412"/>
                  </a:cubicBezTo>
                  <a:lnTo>
                    <a:pt x="11793" y="4237"/>
                  </a:lnTo>
                  <a:cubicBezTo>
                    <a:pt x="11811" y="4213"/>
                    <a:pt x="11835" y="4195"/>
                    <a:pt x="11855" y="4175"/>
                  </a:cubicBezTo>
                  <a:close/>
                  <a:moveTo>
                    <a:pt x="6432" y="4480"/>
                  </a:moveTo>
                  <a:cubicBezTo>
                    <a:pt x="6441" y="4494"/>
                    <a:pt x="6452" y="4503"/>
                    <a:pt x="6461" y="4518"/>
                  </a:cubicBezTo>
                  <a:lnTo>
                    <a:pt x="8360" y="6412"/>
                  </a:lnTo>
                  <a:cubicBezTo>
                    <a:pt x="8370" y="6423"/>
                    <a:pt x="8384" y="6436"/>
                    <a:pt x="8394" y="6446"/>
                  </a:cubicBezTo>
                  <a:lnTo>
                    <a:pt x="4090" y="10750"/>
                  </a:lnTo>
                  <a:lnTo>
                    <a:pt x="2128" y="8783"/>
                  </a:lnTo>
                  <a:lnTo>
                    <a:pt x="6432" y="4480"/>
                  </a:lnTo>
                  <a:close/>
                  <a:moveTo>
                    <a:pt x="1910" y="9003"/>
                  </a:moveTo>
                  <a:lnTo>
                    <a:pt x="3870" y="10969"/>
                  </a:lnTo>
                  <a:lnTo>
                    <a:pt x="3609" y="11231"/>
                  </a:lnTo>
                  <a:cubicBezTo>
                    <a:pt x="3340" y="11500"/>
                    <a:pt x="2984" y="11634"/>
                    <a:pt x="2628" y="11634"/>
                  </a:cubicBezTo>
                  <a:cubicBezTo>
                    <a:pt x="2272" y="11634"/>
                    <a:pt x="1916" y="11500"/>
                    <a:pt x="1647" y="11231"/>
                  </a:cubicBezTo>
                  <a:cubicBezTo>
                    <a:pt x="1104" y="10688"/>
                    <a:pt x="1104" y="9807"/>
                    <a:pt x="1647" y="9264"/>
                  </a:cubicBezTo>
                  <a:lnTo>
                    <a:pt x="1910" y="9003"/>
                  </a:lnTo>
                  <a:close/>
                  <a:moveTo>
                    <a:pt x="1086" y="11364"/>
                  </a:moveTo>
                  <a:cubicBezTo>
                    <a:pt x="1143" y="11444"/>
                    <a:pt x="1209" y="11521"/>
                    <a:pt x="1281" y="11593"/>
                  </a:cubicBezTo>
                  <a:cubicBezTo>
                    <a:pt x="1367" y="11673"/>
                    <a:pt x="1453" y="11749"/>
                    <a:pt x="1548" y="11811"/>
                  </a:cubicBezTo>
                  <a:lnTo>
                    <a:pt x="1143" y="12216"/>
                  </a:lnTo>
                  <a:cubicBezTo>
                    <a:pt x="1081" y="12278"/>
                    <a:pt x="999" y="12309"/>
                    <a:pt x="916" y="12309"/>
                  </a:cubicBezTo>
                  <a:cubicBezTo>
                    <a:pt x="834" y="12309"/>
                    <a:pt x="752" y="12278"/>
                    <a:pt x="691" y="12216"/>
                  </a:cubicBezTo>
                  <a:cubicBezTo>
                    <a:pt x="562" y="12088"/>
                    <a:pt x="562" y="11883"/>
                    <a:pt x="691" y="11759"/>
                  </a:cubicBezTo>
                  <a:lnTo>
                    <a:pt x="1086" y="11364"/>
                  </a:lnTo>
                  <a:close/>
                  <a:moveTo>
                    <a:pt x="11812" y="1"/>
                  </a:moveTo>
                  <a:cubicBezTo>
                    <a:pt x="11631" y="1"/>
                    <a:pt x="11450" y="69"/>
                    <a:pt x="11312" y="205"/>
                  </a:cubicBezTo>
                  <a:lnTo>
                    <a:pt x="10855" y="662"/>
                  </a:lnTo>
                  <a:cubicBezTo>
                    <a:pt x="10595" y="561"/>
                    <a:pt x="10321" y="510"/>
                    <a:pt x="10051" y="510"/>
                  </a:cubicBezTo>
                  <a:cubicBezTo>
                    <a:pt x="9531" y="510"/>
                    <a:pt x="9023" y="698"/>
                    <a:pt x="8641" y="1081"/>
                  </a:cubicBezTo>
                  <a:lnTo>
                    <a:pt x="6461" y="3261"/>
                  </a:lnTo>
                  <a:cubicBezTo>
                    <a:pt x="6265" y="3457"/>
                    <a:pt x="6180" y="3723"/>
                    <a:pt x="6208" y="3980"/>
                  </a:cubicBezTo>
                  <a:lnTo>
                    <a:pt x="1281" y="8902"/>
                  </a:lnTo>
                  <a:cubicBezTo>
                    <a:pt x="748" y="9436"/>
                    <a:pt x="600" y="10216"/>
                    <a:pt x="838" y="10888"/>
                  </a:cubicBezTo>
                  <a:lnTo>
                    <a:pt x="324" y="11398"/>
                  </a:lnTo>
                  <a:cubicBezTo>
                    <a:pt x="1" y="11721"/>
                    <a:pt x="1" y="12254"/>
                    <a:pt x="324" y="12578"/>
                  </a:cubicBezTo>
                  <a:cubicBezTo>
                    <a:pt x="491" y="12740"/>
                    <a:pt x="704" y="12821"/>
                    <a:pt x="919" y="12821"/>
                  </a:cubicBezTo>
                  <a:cubicBezTo>
                    <a:pt x="1133" y="12821"/>
                    <a:pt x="1348" y="12740"/>
                    <a:pt x="1510" y="12578"/>
                  </a:cubicBezTo>
                  <a:lnTo>
                    <a:pt x="2033" y="12055"/>
                  </a:lnTo>
                  <a:cubicBezTo>
                    <a:pt x="2224" y="12116"/>
                    <a:pt x="2429" y="12149"/>
                    <a:pt x="2628" y="12149"/>
                  </a:cubicBezTo>
                  <a:cubicBezTo>
                    <a:pt x="3114" y="12149"/>
                    <a:pt x="3604" y="11964"/>
                    <a:pt x="3976" y="11593"/>
                  </a:cubicBezTo>
                  <a:lnTo>
                    <a:pt x="7808" y="7755"/>
                  </a:lnTo>
                  <a:cubicBezTo>
                    <a:pt x="7851" y="7860"/>
                    <a:pt x="7918" y="7959"/>
                    <a:pt x="7999" y="8041"/>
                  </a:cubicBezTo>
                  <a:cubicBezTo>
                    <a:pt x="8160" y="8203"/>
                    <a:pt x="8370" y="8289"/>
                    <a:pt x="8599" y="8289"/>
                  </a:cubicBezTo>
                  <a:cubicBezTo>
                    <a:pt x="8827" y="8289"/>
                    <a:pt x="9036" y="8203"/>
                    <a:pt x="9198" y="8041"/>
                  </a:cubicBezTo>
                  <a:lnTo>
                    <a:pt x="12222" y="5017"/>
                  </a:lnTo>
                  <a:cubicBezTo>
                    <a:pt x="12383" y="4856"/>
                    <a:pt x="12473" y="4641"/>
                    <a:pt x="12473" y="4417"/>
                  </a:cubicBezTo>
                  <a:cubicBezTo>
                    <a:pt x="12473" y="4189"/>
                    <a:pt x="12383" y="3975"/>
                    <a:pt x="12222" y="3818"/>
                  </a:cubicBezTo>
                  <a:cubicBezTo>
                    <a:pt x="12198" y="3795"/>
                    <a:pt x="12174" y="3771"/>
                    <a:pt x="12150" y="3751"/>
                  </a:cubicBezTo>
                  <a:cubicBezTo>
                    <a:pt x="12307" y="3442"/>
                    <a:pt x="12383" y="3094"/>
                    <a:pt x="12364" y="2728"/>
                  </a:cubicBezTo>
                  <a:cubicBezTo>
                    <a:pt x="12354" y="2485"/>
                    <a:pt x="12302" y="2247"/>
                    <a:pt x="12216" y="2018"/>
                  </a:cubicBezTo>
                  <a:lnTo>
                    <a:pt x="12668" y="1567"/>
                  </a:lnTo>
                  <a:cubicBezTo>
                    <a:pt x="12945" y="1290"/>
                    <a:pt x="12945" y="842"/>
                    <a:pt x="12668" y="567"/>
                  </a:cubicBezTo>
                  <a:lnTo>
                    <a:pt x="12312" y="205"/>
                  </a:lnTo>
                  <a:cubicBezTo>
                    <a:pt x="12174" y="69"/>
                    <a:pt x="11993" y="1"/>
                    <a:pt x="1181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0" name="Google Shape;1300;p36"/>
            <p:cNvSpPr/>
            <p:nvPr/>
          </p:nvSpPr>
          <p:spPr>
            <a:xfrm>
              <a:off x="4082585" y="578942"/>
              <a:ext cx="34074" cy="33529"/>
            </a:xfrm>
            <a:custGeom>
              <a:avLst/>
              <a:gdLst/>
              <a:ahLst/>
              <a:cxnLst/>
              <a:rect l="l" t="t" r="r" b="b"/>
              <a:pathLst>
                <a:path w="564" h="555" extrusionOk="0">
                  <a:moveTo>
                    <a:pt x="390" y="1"/>
                  </a:moveTo>
                  <a:cubicBezTo>
                    <a:pt x="347" y="1"/>
                    <a:pt x="304" y="19"/>
                    <a:pt x="273" y="55"/>
                  </a:cubicBezTo>
                  <a:lnTo>
                    <a:pt x="58" y="298"/>
                  </a:lnTo>
                  <a:cubicBezTo>
                    <a:pt x="1" y="365"/>
                    <a:pt x="6" y="460"/>
                    <a:pt x="73" y="517"/>
                  </a:cubicBezTo>
                  <a:cubicBezTo>
                    <a:pt x="102" y="546"/>
                    <a:pt x="135" y="555"/>
                    <a:pt x="172" y="555"/>
                  </a:cubicBezTo>
                  <a:cubicBezTo>
                    <a:pt x="216" y="555"/>
                    <a:pt x="258" y="541"/>
                    <a:pt x="287" y="502"/>
                  </a:cubicBezTo>
                  <a:lnTo>
                    <a:pt x="506" y="260"/>
                  </a:lnTo>
                  <a:cubicBezTo>
                    <a:pt x="563" y="194"/>
                    <a:pt x="559" y="98"/>
                    <a:pt x="491" y="41"/>
                  </a:cubicBezTo>
                  <a:cubicBezTo>
                    <a:pt x="463" y="14"/>
                    <a:pt x="426" y="1"/>
                    <a:pt x="39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1" name="Google Shape;1301;p36"/>
            <p:cNvSpPr/>
            <p:nvPr/>
          </p:nvSpPr>
          <p:spPr>
            <a:xfrm>
              <a:off x="4155386" y="562328"/>
              <a:ext cx="34014" cy="33529"/>
            </a:xfrm>
            <a:custGeom>
              <a:avLst/>
              <a:gdLst/>
              <a:ahLst/>
              <a:cxnLst/>
              <a:rect l="l" t="t" r="r" b="b"/>
              <a:pathLst>
                <a:path w="563" h="555" extrusionOk="0">
                  <a:moveTo>
                    <a:pt x="387" y="1"/>
                  </a:moveTo>
                  <a:cubicBezTo>
                    <a:pt x="344" y="1"/>
                    <a:pt x="303" y="18"/>
                    <a:pt x="272" y="54"/>
                  </a:cubicBezTo>
                  <a:lnTo>
                    <a:pt x="53" y="297"/>
                  </a:lnTo>
                  <a:cubicBezTo>
                    <a:pt x="0" y="364"/>
                    <a:pt x="6" y="458"/>
                    <a:pt x="68" y="515"/>
                  </a:cubicBezTo>
                  <a:cubicBezTo>
                    <a:pt x="96" y="539"/>
                    <a:pt x="134" y="554"/>
                    <a:pt x="172" y="554"/>
                  </a:cubicBezTo>
                  <a:cubicBezTo>
                    <a:pt x="215" y="554"/>
                    <a:pt x="257" y="535"/>
                    <a:pt x="286" y="502"/>
                  </a:cubicBezTo>
                  <a:lnTo>
                    <a:pt x="505" y="258"/>
                  </a:lnTo>
                  <a:cubicBezTo>
                    <a:pt x="562" y="192"/>
                    <a:pt x="553" y="97"/>
                    <a:pt x="492" y="40"/>
                  </a:cubicBezTo>
                  <a:cubicBezTo>
                    <a:pt x="460" y="14"/>
                    <a:pt x="423" y="1"/>
                    <a:pt x="387"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2" name="Google Shape;1302;p36"/>
            <p:cNvSpPr/>
            <p:nvPr/>
          </p:nvSpPr>
          <p:spPr>
            <a:xfrm>
              <a:off x="4318208" y="199058"/>
              <a:ext cx="88085" cy="83792"/>
            </a:xfrm>
            <a:custGeom>
              <a:avLst/>
              <a:gdLst/>
              <a:ahLst/>
              <a:cxnLst/>
              <a:rect l="l" t="t" r="r" b="b"/>
              <a:pathLst>
                <a:path w="1458" h="1387" extrusionOk="0">
                  <a:moveTo>
                    <a:pt x="1171" y="1"/>
                  </a:moveTo>
                  <a:cubicBezTo>
                    <a:pt x="1106" y="1"/>
                    <a:pt x="1041" y="24"/>
                    <a:pt x="990" y="73"/>
                  </a:cubicBezTo>
                  <a:cubicBezTo>
                    <a:pt x="895" y="173"/>
                    <a:pt x="790" y="268"/>
                    <a:pt x="691" y="363"/>
                  </a:cubicBezTo>
                  <a:cubicBezTo>
                    <a:pt x="491" y="554"/>
                    <a:pt x="286" y="754"/>
                    <a:pt x="95" y="954"/>
                  </a:cubicBezTo>
                  <a:cubicBezTo>
                    <a:pt x="1" y="1059"/>
                    <a:pt x="5" y="1220"/>
                    <a:pt x="105" y="1316"/>
                  </a:cubicBezTo>
                  <a:cubicBezTo>
                    <a:pt x="157" y="1363"/>
                    <a:pt x="219" y="1387"/>
                    <a:pt x="282" y="1387"/>
                  </a:cubicBezTo>
                  <a:cubicBezTo>
                    <a:pt x="353" y="1387"/>
                    <a:pt x="419" y="1358"/>
                    <a:pt x="471" y="1306"/>
                  </a:cubicBezTo>
                  <a:cubicBezTo>
                    <a:pt x="653" y="1116"/>
                    <a:pt x="843" y="930"/>
                    <a:pt x="1047" y="734"/>
                  </a:cubicBezTo>
                  <a:cubicBezTo>
                    <a:pt x="1148" y="640"/>
                    <a:pt x="1253" y="540"/>
                    <a:pt x="1352" y="440"/>
                  </a:cubicBezTo>
                  <a:cubicBezTo>
                    <a:pt x="1453" y="340"/>
                    <a:pt x="1457" y="178"/>
                    <a:pt x="1357" y="77"/>
                  </a:cubicBezTo>
                  <a:cubicBezTo>
                    <a:pt x="1306" y="27"/>
                    <a:pt x="1239" y="1"/>
                    <a:pt x="117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3" name="Google Shape;1303;p36"/>
            <p:cNvSpPr/>
            <p:nvPr/>
          </p:nvSpPr>
          <p:spPr>
            <a:xfrm>
              <a:off x="4405933" y="158761"/>
              <a:ext cx="41143" cy="37818"/>
            </a:xfrm>
            <a:custGeom>
              <a:avLst/>
              <a:gdLst/>
              <a:ahLst/>
              <a:cxnLst/>
              <a:rect l="l" t="t" r="r" b="b"/>
              <a:pathLst>
                <a:path w="681" h="626" extrusionOk="0">
                  <a:moveTo>
                    <a:pt x="395" y="1"/>
                  </a:moveTo>
                  <a:cubicBezTo>
                    <a:pt x="331" y="1"/>
                    <a:pt x="268" y="25"/>
                    <a:pt x="219" y="74"/>
                  </a:cubicBezTo>
                  <a:lnTo>
                    <a:pt x="105" y="188"/>
                  </a:lnTo>
                  <a:cubicBezTo>
                    <a:pt x="1" y="287"/>
                    <a:pt x="1" y="450"/>
                    <a:pt x="100" y="550"/>
                  </a:cubicBezTo>
                  <a:cubicBezTo>
                    <a:pt x="153" y="602"/>
                    <a:pt x="215" y="626"/>
                    <a:pt x="281" y="626"/>
                  </a:cubicBezTo>
                  <a:cubicBezTo>
                    <a:pt x="348" y="626"/>
                    <a:pt x="414" y="602"/>
                    <a:pt x="462" y="555"/>
                  </a:cubicBezTo>
                  <a:lnTo>
                    <a:pt x="581" y="440"/>
                  </a:lnTo>
                  <a:cubicBezTo>
                    <a:pt x="681" y="340"/>
                    <a:pt x="681" y="179"/>
                    <a:pt x="581" y="78"/>
                  </a:cubicBezTo>
                  <a:cubicBezTo>
                    <a:pt x="530" y="27"/>
                    <a:pt x="462" y="1"/>
                    <a:pt x="39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4" name="Google Shape;1304;p36"/>
            <p:cNvSpPr/>
            <p:nvPr/>
          </p:nvSpPr>
          <p:spPr>
            <a:xfrm>
              <a:off x="4221301" y="61978"/>
              <a:ext cx="63315" cy="57634"/>
            </a:xfrm>
            <a:custGeom>
              <a:avLst/>
              <a:gdLst/>
              <a:ahLst/>
              <a:cxnLst/>
              <a:rect l="l" t="t" r="r" b="b"/>
              <a:pathLst>
                <a:path w="1048" h="954" extrusionOk="0">
                  <a:moveTo>
                    <a:pt x="521" y="1"/>
                  </a:moveTo>
                  <a:cubicBezTo>
                    <a:pt x="305" y="1"/>
                    <a:pt x="111" y="147"/>
                    <a:pt x="62" y="366"/>
                  </a:cubicBezTo>
                  <a:cubicBezTo>
                    <a:pt x="0" y="623"/>
                    <a:pt x="157" y="880"/>
                    <a:pt x="414" y="942"/>
                  </a:cubicBezTo>
                  <a:cubicBezTo>
                    <a:pt x="450" y="950"/>
                    <a:pt x="485" y="954"/>
                    <a:pt x="521" y="954"/>
                  </a:cubicBezTo>
                  <a:cubicBezTo>
                    <a:pt x="739" y="954"/>
                    <a:pt x="936" y="807"/>
                    <a:pt x="985" y="586"/>
                  </a:cubicBezTo>
                  <a:cubicBezTo>
                    <a:pt x="1047" y="329"/>
                    <a:pt x="890" y="76"/>
                    <a:pt x="633" y="14"/>
                  </a:cubicBezTo>
                  <a:cubicBezTo>
                    <a:pt x="596" y="5"/>
                    <a:pt x="558" y="1"/>
                    <a:pt x="52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5" name="Google Shape;1305;p36"/>
            <p:cNvSpPr/>
            <p:nvPr/>
          </p:nvSpPr>
          <p:spPr>
            <a:xfrm>
              <a:off x="3935894" y="202320"/>
              <a:ext cx="24528" cy="24527"/>
            </a:xfrm>
            <a:custGeom>
              <a:avLst/>
              <a:gdLst/>
              <a:ahLst/>
              <a:cxnLst/>
              <a:rect l="l" t="t" r="r" b="b"/>
              <a:pathLst>
                <a:path w="406" h="406" extrusionOk="0">
                  <a:moveTo>
                    <a:pt x="201" y="1"/>
                  </a:moveTo>
                  <a:cubicBezTo>
                    <a:pt x="91" y="1"/>
                    <a:pt x="1" y="91"/>
                    <a:pt x="1" y="205"/>
                  </a:cubicBezTo>
                  <a:cubicBezTo>
                    <a:pt x="1" y="315"/>
                    <a:pt x="91" y="405"/>
                    <a:pt x="201" y="405"/>
                  </a:cubicBezTo>
                  <a:cubicBezTo>
                    <a:pt x="315" y="405"/>
                    <a:pt x="405" y="315"/>
                    <a:pt x="405" y="205"/>
                  </a:cubicBezTo>
                  <a:cubicBezTo>
                    <a:pt x="405" y="91"/>
                    <a:pt x="315" y="1"/>
                    <a:pt x="2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6" name="Google Shape;1306;p36"/>
            <p:cNvSpPr/>
            <p:nvPr/>
          </p:nvSpPr>
          <p:spPr>
            <a:xfrm>
              <a:off x="4006702" y="82519"/>
              <a:ext cx="87481" cy="96781"/>
            </a:xfrm>
            <a:custGeom>
              <a:avLst/>
              <a:gdLst/>
              <a:ahLst/>
              <a:cxnLst/>
              <a:rect l="l" t="t" r="r" b="b"/>
              <a:pathLst>
                <a:path w="1448" h="1602" extrusionOk="0">
                  <a:moveTo>
                    <a:pt x="726" y="1"/>
                  </a:moveTo>
                  <a:cubicBezTo>
                    <a:pt x="700" y="1"/>
                    <a:pt x="674" y="17"/>
                    <a:pt x="662" y="50"/>
                  </a:cubicBezTo>
                  <a:lnTo>
                    <a:pt x="501" y="507"/>
                  </a:lnTo>
                  <a:cubicBezTo>
                    <a:pt x="490" y="527"/>
                    <a:pt x="477" y="540"/>
                    <a:pt x="462" y="550"/>
                  </a:cubicBezTo>
                  <a:lnTo>
                    <a:pt x="57" y="731"/>
                  </a:lnTo>
                  <a:cubicBezTo>
                    <a:pt x="0" y="755"/>
                    <a:pt x="0" y="846"/>
                    <a:pt x="57" y="874"/>
                  </a:cubicBezTo>
                  <a:lnTo>
                    <a:pt x="462" y="1055"/>
                  </a:lnTo>
                  <a:cubicBezTo>
                    <a:pt x="477" y="1064"/>
                    <a:pt x="490" y="1079"/>
                    <a:pt x="501" y="1098"/>
                  </a:cubicBezTo>
                  <a:lnTo>
                    <a:pt x="662" y="1555"/>
                  </a:lnTo>
                  <a:cubicBezTo>
                    <a:pt x="674" y="1586"/>
                    <a:pt x="700" y="1601"/>
                    <a:pt x="726" y="1601"/>
                  </a:cubicBezTo>
                  <a:cubicBezTo>
                    <a:pt x="751" y="1601"/>
                    <a:pt x="776" y="1586"/>
                    <a:pt x="786" y="1555"/>
                  </a:cubicBezTo>
                  <a:lnTo>
                    <a:pt x="947" y="1098"/>
                  </a:lnTo>
                  <a:cubicBezTo>
                    <a:pt x="958" y="1079"/>
                    <a:pt x="971" y="1064"/>
                    <a:pt x="986" y="1055"/>
                  </a:cubicBezTo>
                  <a:lnTo>
                    <a:pt x="1391" y="874"/>
                  </a:lnTo>
                  <a:cubicBezTo>
                    <a:pt x="1448" y="846"/>
                    <a:pt x="1448" y="755"/>
                    <a:pt x="1391" y="731"/>
                  </a:cubicBezTo>
                  <a:lnTo>
                    <a:pt x="986" y="550"/>
                  </a:lnTo>
                  <a:cubicBezTo>
                    <a:pt x="971" y="540"/>
                    <a:pt x="958" y="527"/>
                    <a:pt x="947" y="507"/>
                  </a:cubicBezTo>
                  <a:lnTo>
                    <a:pt x="786" y="50"/>
                  </a:lnTo>
                  <a:cubicBezTo>
                    <a:pt x="776" y="17"/>
                    <a:pt x="751" y="1"/>
                    <a:pt x="72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7" name="Google Shape;1307;p36"/>
            <p:cNvSpPr/>
            <p:nvPr/>
          </p:nvSpPr>
          <p:spPr>
            <a:xfrm>
              <a:off x="3861703" y="320430"/>
              <a:ext cx="120588" cy="130249"/>
            </a:xfrm>
            <a:custGeom>
              <a:avLst/>
              <a:gdLst/>
              <a:ahLst/>
              <a:cxnLst/>
              <a:rect l="l" t="t" r="r" b="b"/>
              <a:pathLst>
                <a:path w="1996" h="2156" extrusionOk="0">
                  <a:moveTo>
                    <a:pt x="998" y="0"/>
                  </a:moveTo>
                  <a:cubicBezTo>
                    <a:pt x="962" y="0"/>
                    <a:pt x="927" y="23"/>
                    <a:pt x="910" y="68"/>
                  </a:cubicBezTo>
                  <a:lnTo>
                    <a:pt x="686" y="678"/>
                  </a:lnTo>
                  <a:cubicBezTo>
                    <a:pt x="677" y="707"/>
                    <a:pt x="658" y="725"/>
                    <a:pt x="634" y="740"/>
                  </a:cubicBezTo>
                  <a:lnTo>
                    <a:pt x="82" y="982"/>
                  </a:lnTo>
                  <a:cubicBezTo>
                    <a:pt x="1" y="1016"/>
                    <a:pt x="1" y="1140"/>
                    <a:pt x="82" y="1173"/>
                  </a:cubicBezTo>
                  <a:lnTo>
                    <a:pt x="634" y="1421"/>
                  </a:lnTo>
                  <a:cubicBezTo>
                    <a:pt x="658" y="1430"/>
                    <a:pt x="677" y="1454"/>
                    <a:pt x="686" y="1478"/>
                  </a:cubicBezTo>
                  <a:lnTo>
                    <a:pt x="910" y="2091"/>
                  </a:lnTo>
                  <a:cubicBezTo>
                    <a:pt x="927" y="2134"/>
                    <a:pt x="962" y="2156"/>
                    <a:pt x="998" y="2156"/>
                  </a:cubicBezTo>
                  <a:cubicBezTo>
                    <a:pt x="1034" y="2156"/>
                    <a:pt x="1070" y="2134"/>
                    <a:pt x="1086" y="2091"/>
                  </a:cubicBezTo>
                  <a:lnTo>
                    <a:pt x="1306" y="1478"/>
                  </a:lnTo>
                  <a:cubicBezTo>
                    <a:pt x="1315" y="1454"/>
                    <a:pt x="1334" y="1430"/>
                    <a:pt x="1358" y="1421"/>
                  </a:cubicBezTo>
                  <a:lnTo>
                    <a:pt x="1915" y="1173"/>
                  </a:lnTo>
                  <a:cubicBezTo>
                    <a:pt x="1996" y="1140"/>
                    <a:pt x="1996" y="1016"/>
                    <a:pt x="1915" y="982"/>
                  </a:cubicBezTo>
                  <a:lnTo>
                    <a:pt x="1358" y="740"/>
                  </a:lnTo>
                  <a:cubicBezTo>
                    <a:pt x="1334" y="725"/>
                    <a:pt x="1315" y="707"/>
                    <a:pt x="1306" y="678"/>
                  </a:cubicBezTo>
                  <a:lnTo>
                    <a:pt x="1086" y="68"/>
                  </a:lnTo>
                  <a:cubicBezTo>
                    <a:pt x="1070" y="23"/>
                    <a:pt x="1034" y="0"/>
                    <a:pt x="9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5" name="Rectangle 4">
            <a:extLst>
              <a:ext uri="{FF2B5EF4-FFF2-40B4-BE49-F238E27FC236}">
                <a16:creationId xmlns:a16="http://schemas.microsoft.com/office/drawing/2014/main" id="{12CBC3D0-F216-4245-9023-6EE03F75D75C}"/>
              </a:ext>
            </a:extLst>
          </p:cNvPr>
          <p:cNvSpPr/>
          <p:nvPr/>
        </p:nvSpPr>
        <p:spPr>
          <a:xfrm>
            <a:off x="2311150" y="1222313"/>
            <a:ext cx="7569701" cy="2646878"/>
          </a:xfrm>
          <a:prstGeom prst="rect">
            <a:avLst/>
          </a:prstGeom>
          <a:noFill/>
        </p:spPr>
        <p:txBody>
          <a:bodyPr wrap="none" lIns="91440" tIns="45720" rIns="91440" bIns="45720">
            <a:spAutoFit/>
          </a:bodyPr>
          <a:lstStyle/>
          <a:p>
            <a:pPr algn="ctr"/>
            <a:r>
              <a:rPr lang="en-US" sz="16600" b="1" cap="none" spc="0">
                <a:ln w="12700">
                  <a:solidFill>
                    <a:srgbClr val="7030A0"/>
                  </a:solidFill>
                  <a:prstDash val="solid"/>
                </a:ln>
                <a:solidFill>
                  <a:schemeClr val="bg2"/>
                </a:solidFill>
                <a:effectLst>
                  <a:outerShdw dist="38100" dir="2640000" algn="bl" rotWithShape="0">
                    <a:schemeClr val="accent1"/>
                  </a:outerShdw>
                </a:effectLst>
                <a:latin typeface="#9Slide04 HLT Aquus" panose="00000500000000000000" pitchFamily="2" charset="0"/>
              </a:rPr>
              <a:t>LUYỆN TẬP</a:t>
            </a:r>
          </a:p>
        </p:txBody>
      </p:sp>
      <p:grpSp>
        <p:nvGrpSpPr>
          <p:cNvPr id="84" name="Google Shape;6047;p72">
            <a:extLst>
              <a:ext uri="{FF2B5EF4-FFF2-40B4-BE49-F238E27FC236}">
                <a16:creationId xmlns:a16="http://schemas.microsoft.com/office/drawing/2014/main" id="{C89E8941-0772-492F-A9F3-596C12D91BA3}"/>
              </a:ext>
            </a:extLst>
          </p:cNvPr>
          <p:cNvGrpSpPr/>
          <p:nvPr/>
        </p:nvGrpSpPr>
        <p:grpSpPr>
          <a:xfrm rot="20744202">
            <a:off x="739798" y="4603120"/>
            <a:ext cx="1230972" cy="1232878"/>
            <a:chOff x="4919472" y="3395416"/>
            <a:chExt cx="470988" cy="471717"/>
          </a:xfrm>
        </p:grpSpPr>
        <p:sp>
          <p:nvSpPr>
            <p:cNvPr id="85" name="Google Shape;6048;p72">
              <a:extLst>
                <a:ext uri="{FF2B5EF4-FFF2-40B4-BE49-F238E27FC236}">
                  <a16:creationId xmlns:a16="http://schemas.microsoft.com/office/drawing/2014/main" id="{5E2CB4BB-EFBF-4E45-9C14-96488A7E94AA}"/>
                </a:ext>
              </a:extLst>
            </p:cNvPr>
            <p:cNvSpPr/>
            <p:nvPr/>
          </p:nvSpPr>
          <p:spPr>
            <a:xfrm>
              <a:off x="4919472" y="3395416"/>
              <a:ext cx="470988" cy="471717"/>
            </a:xfrm>
            <a:custGeom>
              <a:avLst/>
              <a:gdLst/>
              <a:ahLst/>
              <a:cxnLst/>
              <a:rect l="l" t="t" r="r" b="b"/>
              <a:pathLst>
                <a:path w="15516" h="15540" extrusionOk="0">
                  <a:moveTo>
                    <a:pt x="2286" y="0"/>
                  </a:moveTo>
                  <a:cubicBezTo>
                    <a:pt x="1024" y="0"/>
                    <a:pt x="0" y="1024"/>
                    <a:pt x="0" y="2281"/>
                  </a:cubicBezTo>
                  <a:lnTo>
                    <a:pt x="0" y="13259"/>
                  </a:lnTo>
                  <a:cubicBezTo>
                    <a:pt x="0" y="14516"/>
                    <a:pt x="1024" y="15539"/>
                    <a:pt x="2286" y="15539"/>
                  </a:cubicBezTo>
                  <a:lnTo>
                    <a:pt x="4138" y="15539"/>
                  </a:lnTo>
                  <a:cubicBezTo>
                    <a:pt x="4599" y="15539"/>
                    <a:pt x="5032" y="15401"/>
                    <a:pt x="5390" y="15164"/>
                  </a:cubicBezTo>
                  <a:cubicBezTo>
                    <a:pt x="5709" y="15401"/>
                    <a:pt x="6100" y="15539"/>
                    <a:pt x="6523" y="15539"/>
                  </a:cubicBezTo>
                  <a:lnTo>
                    <a:pt x="13507" y="15539"/>
                  </a:lnTo>
                  <a:cubicBezTo>
                    <a:pt x="14173" y="15539"/>
                    <a:pt x="14779" y="15206"/>
                    <a:pt x="15126" y="14654"/>
                  </a:cubicBezTo>
                  <a:cubicBezTo>
                    <a:pt x="15511" y="14039"/>
                    <a:pt x="15516" y="13273"/>
                    <a:pt x="15135" y="12654"/>
                  </a:cubicBezTo>
                  <a:lnTo>
                    <a:pt x="13702" y="10312"/>
                  </a:lnTo>
                  <a:cubicBezTo>
                    <a:pt x="14287" y="10097"/>
                    <a:pt x="14707" y="9531"/>
                    <a:pt x="14707" y="8874"/>
                  </a:cubicBezTo>
                  <a:cubicBezTo>
                    <a:pt x="14707" y="8460"/>
                    <a:pt x="14535" y="8079"/>
                    <a:pt x="14269" y="7803"/>
                  </a:cubicBezTo>
                  <a:cubicBezTo>
                    <a:pt x="14368" y="7680"/>
                    <a:pt x="14454" y="7537"/>
                    <a:pt x="14511" y="7374"/>
                  </a:cubicBezTo>
                  <a:lnTo>
                    <a:pt x="14555" y="7265"/>
                  </a:lnTo>
                  <a:lnTo>
                    <a:pt x="14616" y="7236"/>
                  </a:lnTo>
                  <a:cubicBezTo>
                    <a:pt x="15135" y="7008"/>
                    <a:pt x="15469" y="6489"/>
                    <a:pt x="15469" y="5922"/>
                  </a:cubicBezTo>
                  <a:cubicBezTo>
                    <a:pt x="15469" y="5351"/>
                    <a:pt x="15135" y="4837"/>
                    <a:pt x="14616" y="4608"/>
                  </a:cubicBezTo>
                  <a:lnTo>
                    <a:pt x="14555" y="4580"/>
                  </a:lnTo>
                  <a:lnTo>
                    <a:pt x="14511" y="4465"/>
                  </a:lnTo>
                  <a:cubicBezTo>
                    <a:pt x="14412" y="4189"/>
                    <a:pt x="14230" y="3960"/>
                    <a:pt x="14007" y="3795"/>
                  </a:cubicBezTo>
                  <a:cubicBezTo>
                    <a:pt x="14045" y="3404"/>
                    <a:pt x="13955" y="3013"/>
                    <a:pt x="13745" y="2675"/>
                  </a:cubicBezTo>
                  <a:cubicBezTo>
                    <a:pt x="13493" y="2266"/>
                    <a:pt x="13093" y="1980"/>
                    <a:pt x="12626" y="1866"/>
                  </a:cubicBezTo>
                  <a:cubicBezTo>
                    <a:pt x="12487" y="1834"/>
                    <a:pt x="12349" y="1818"/>
                    <a:pt x="12212" y="1818"/>
                  </a:cubicBezTo>
                  <a:cubicBezTo>
                    <a:pt x="11786" y="1818"/>
                    <a:pt x="11381" y="1970"/>
                    <a:pt x="11060" y="2233"/>
                  </a:cubicBezTo>
                  <a:cubicBezTo>
                    <a:pt x="11026" y="1752"/>
                    <a:pt x="10751" y="1323"/>
                    <a:pt x="10327" y="1095"/>
                  </a:cubicBezTo>
                  <a:cubicBezTo>
                    <a:pt x="10117" y="561"/>
                    <a:pt x="9598" y="209"/>
                    <a:pt x="9027" y="209"/>
                  </a:cubicBezTo>
                  <a:cubicBezTo>
                    <a:pt x="8541" y="209"/>
                    <a:pt x="8099" y="466"/>
                    <a:pt x="7847" y="866"/>
                  </a:cubicBezTo>
                  <a:cubicBezTo>
                    <a:pt x="7491" y="521"/>
                    <a:pt x="7019" y="331"/>
                    <a:pt x="6529" y="331"/>
                  </a:cubicBezTo>
                  <a:cubicBezTo>
                    <a:pt x="6325" y="331"/>
                    <a:pt x="6117" y="364"/>
                    <a:pt x="5913" y="433"/>
                  </a:cubicBezTo>
                  <a:cubicBezTo>
                    <a:pt x="5814" y="466"/>
                    <a:pt x="5718" y="510"/>
                    <a:pt x="5628" y="557"/>
                  </a:cubicBezTo>
                  <a:cubicBezTo>
                    <a:pt x="5228" y="209"/>
                    <a:pt x="4709" y="0"/>
                    <a:pt x="4138" y="0"/>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049;p72">
              <a:extLst>
                <a:ext uri="{FF2B5EF4-FFF2-40B4-BE49-F238E27FC236}">
                  <a16:creationId xmlns:a16="http://schemas.microsoft.com/office/drawing/2014/main" id="{8EECD09B-7726-42C7-8AB2-334FFA8D41A4}"/>
                </a:ext>
              </a:extLst>
            </p:cNvPr>
            <p:cNvSpPr/>
            <p:nvPr/>
          </p:nvSpPr>
          <p:spPr>
            <a:xfrm>
              <a:off x="4965857" y="3446050"/>
              <a:ext cx="98320" cy="375218"/>
            </a:xfrm>
            <a:custGeom>
              <a:avLst/>
              <a:gdLst/>
              <a:ahLst/>
              <a:cxnLst/>
              <a:rect l="l" t="t" r="r" b="b"/>
              <a:pathLst>
                <a:path w="3239" h="12361" extrusionOk="0">
                  <a:moveTo>
                    <a:pt x="1619" y="1600"/>
                  </a:moveTo>
                  <a:cubicBezTo>
                    <a:pt x="1876" y="1600"/>
                    <a:pt x="2081" y="1810"/>
                    <a:pt x="2081" y="2062"/>
                  </a:cubicBezTo>
                  <a:cubicBezTo>
                    <a:pt x="2081" y="2319"/>
                    <a:pt x="1876" y="2529"/>
                    <a:pt x="1619" y="2529"/>
                  </a:cubicBezTo>
                  <a:cubicBezTo>
                    <a:pt x="1362" y="2529"/>
                    <a:pt x="1157" y="2319"/>
                    <a:pt x="1157" y="2062"/>
                  </a:cubicBezTo>
                  <a:cubicBezTo>
                    <a:pt x="1157" y="1810"/>
                    <a:pt x="1362" y="1600"/>
                    <a:pt x="1619" y="1600"/>
                  </a:cubicBezTo>
                  <a:close/>
                  <a:moveTo>
                    <a:pt x="696" y="1"/>
                  </a:moveTo>
                  <a:cubicBezTo>
                    <a:pt x="314" y="1"/>
                    <a:pt x="0" y="310"/>
                    <a:pt x="0" y="696"/>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050;p72">
              <a:extLst>
                <a:ext uri="{FF2B5EF4-FFF2-40B4-BE49-F238E27FC236}">
                  <a16:creationId xmlns:a16="http://schemas.microsoft.com/office/drawing/2014/main" id="{8BD24819-9F21-401A-8A1A-544A4798A231}"/>
                </a:ext>
              </a:extLst>
            </p:cNvPr>
            <p:cNvSpPr/>
            <p:nvPr/>
          </p:nvSpPr>
          <p:spPr>
            <a:xfrm>
              <a:off x="4965857" y="3446050"/>
              <a:ext cx="98320" cy="375218"/>
            </a:xfrm>
            <a:custGeom>
              <a:avLst/>
              <a:gdLst/>
              <a:ahLst/>
              <a:cxnLst/>
              <a:rect l="l" t="t" r="r" b="b"/>
              <a:pathLst>
                <a:path w="3239" h="12361" extrusionOk="0">
                  <a:moveTo>
                    <a:pt x="1857" y="1"/>
                  </a:moveTo>
                  <a:cubicBezTo>
                    <a:pt x="2138" y="1"/>
                    <a:pt x="2362" y="277"/>
                    <a:pt x="2362" y="616"/>
                  </a:cubicBezTo>
                  <a:lnTo>
                    <a:pt x="2362" y="10317"/>
                  </a:lnTo>
                  <a:cubicBezTo>
                    <a:pt x="2362" y="10655"/>
                    <a:pt x="2138" y="10932"/>
                    <a:pt x="1857" y="10932"/>
                  </a:cubicBezTo>
                  <a:lnTo>
                    <a:pt x="510" y="10932"/>
                  </a:lnTo>
                  <a:cubicBezTo>
                    <a:pt x="229" y="10932"/>
                    <a:pt x="0" y="10655"/>
                    <a:pt x="0" y="10317"/>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051;p72">
              <a:extLst>
                <a:ext uri="{FF2B5EF4-FFF2-40B4-BE49-F238E27FC236}">
                  <a16:creationId xmlns:a16="http://schemas.microsoft.com/office/drawing/2014/main" id="{35F1668D-2454-4D60-A258-32D3CDEE226C}"/>
                </a:ext>
              </a:extLst>
            </p:cNvPr>
            <p:cNvSpPr/>
            <p:nvPr/>
          </p:nvSpPr>
          <p:spPr>
            <a:xfrm>
              <a:off x="5105768" y="3455976"/>
              <a:ext cx="233551" cy="365292"/>
            </a:xfrm>
            <a:custGeom>
              <a:avLst/>
              <a:gdLst/>
              <a:ahLst/>
              <a:cxnLst/>
              <a:rect l="l" t="t" r="r" b="b"/>
              <a:pathLst>
                <a:path w="7694" h="12034" extrusionOk="0">
                  <a:moveTo>
                    <a:pt x="1789" y="5539"/>
                  </a:moveTo>
                  <a:cubicBezTo>
                    <a:pt x="1825" y="5539"/>
                    <a:pt x="1861" y="5555"/>
                    <a:pt x="1886" y="5591"/>
                  </a:cubicBezTo>
                  <a:lnTo>
                    <a:pt x="4417" y="9729"/>
                  </a:lnTo>
                  <a:cubicBezTo>
                    <a:pt x="4465" y="9805"/>
                    <a:pt x="4413" y="9900"/>
                    <a:pt x="4323" y="9900"/>
                  </a:cubicBezTo>
                  <a:lnTo>
                    <a:pt x="1790" y="9900"/>
                  </a:lnTo>
                  <a:cubicBezTo>
                    <a:pt x="1728" y="9900"/>
                    <a:pt x="1675" y="9847"/>
                    <a:pt x="1675" y="9790"/>
                  </a:cubicBezTo>
                  <a:lnTo>
                    <a:pt x="1675" y="5648"/>
                  </a:lnTo>
                  <a:cubicBezTo>
                    <a:pt x="1675" y="5581"/>
                    <a:pt x="1731" y="5539"/>
                    <a:pt x="1789" y="5539"/>
                  </a:cubicBezTo>
                  <a:close/>
                  <a:moveTo>
                    <a:pt x="310" y="1"/>
                  </a:moveTo>
                  <a:cubicBezTo>
                    <a:pt x="154" y="1"/>
                    <a:pt x="0" y="117"/>
                    <a:pt x="0" y="307"/>
                  </a:cubicBezTo>
                  <a:lnTo>
                    <a:pt x="0" y="11724"/>
                  </a:lnTo>
                  <a:cubicBezTo>
                    <a:pt x="0" y="11895"/>
                    <a:pt x="137" y="12033"/>
                    <a:pt x="309" y="12033"/>
                  </a:cubicBezTo>
                  <a:lnTo>
                    <a:pt x="7303" y="12033"/>
                  </a:lnTo>
                  <a:cubicBezTo>
                    <a:pt x="7546" y="12033"/>
                    <a:pt x="7693" y="11772"/>
                    <a:pt x="7570" y="11561"/>
                  </a:cubicBezTo>
                  <a:lnTo>
                    <a:pt x="572" y="150"/>
                  </a:lnTo>
                  <a:cubicBezTo>
                    <a:pt x="509" y="47"/>
                    <a:pt x="409" y="1"/>
                    <a:pt x="310" y="1"/>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6052;p72">
              <a:extLst>
                <a:ext uri="{FF2B5EF4-FFF2-40B4-BE49-F238E27FC236}">
                  <a16:creationId xmlns:a16="http://schemas.microsoft.com/office/drawing/2014/main" id="{132673BA-E04E-4D1D-AF78-46EFC0F8C8ED}"/>
                </a:ext>
              </a:extLst>
            </p:cNvPr>
            <p:cNvSpPr/>
            <p:nvPr/>
          </p:nvSpPr>
          <p:spPr>
            <a:xfrm>
              <a:off x="5105768" y="3454671"/>
              <a:ext cx="234280" cy="366597"/>
            </a:xfrm>
            <a:custGeom>
              <a:avLst/>
              <a:gdLst/>
              <a:ahLst/>
              <a:cxnLst/>
              <a:rect l="l" t="t" r="r" b="b"/>
              <a:pathLst>
                <a:path w="7718" h="12077" extrusionOk="0">
                  <a:moveTo>
                    <a:pt x="313" y="1"/>
                  </a:moveTo>
                  <a:cubicBezTo>
                    <a:pt x="292" y="1"/>
                    <a:pt x="272" y="3"/>
                    <a:pt x="252" y="7"/>
                  </a:cubicBezTo>
                  <a:cubicBezTo>
                    <a:pt x="300" y="26"/>
                    <a:pt x="348" y="64"/>
                    <a:pt x="381" y="136"/>
                  </a:cubicBezTo>
                  <a:lnTo>
                    <a:pt x="5008" y="10324"/>
                  </a:lnTo>
                  <a:cubicBezTo>
                    <a:pt x="5089" y="10505"/>
                    <a:pt x="4993" y="10743"/>
                    <a:pt x="4832" y="10743"/>
                  </a:cubicBezTo>
                  <a:lnTo>
                    <a:pt x="205" y="10743"/>
                  </a:lnTo>
                  <a:cubicBezTo>
                    <a:pt x="90" y="10743"/>
                    <a:pt x="0" y="10619"/>
                    <a:pt x="0" y="10466"/>
                  </a:cubicBezTo>
                  <a:lnTo>
                    <a:pt x="0" y="11767"/>
                  </a:lnTo>
                  <a:cubicBezTo>
                    <a:pt x="0" y="11938"/>
                    <a:pt x="137" y="12076"/>
                    <a:pt x="309" y="12076"/>
                  </a:cubicBezTo>
                  <a:lnTo>
                    <a:pt x="7327" y="12076"/>
                  </a:lnTo>
                  <a:cubicBezTo>
                    <a:pt x="7570" y="12076"/>
                    <a:pt x="7717" y="11809"/>
                    <a:pt x="7593" y="11604"/>
                  </a:cubicBezTo>
                  <a:lnTo>
                    <a:pt x="576" y="150"/>
                  </a:lnTo>
                  <a:cubicBezTo>
                    <a:pt x="513" y="48"/>
                    <a:pt x="411" y="1"/>
                    <a:pt x="313"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053;p72">
              <a:extLst>
                <a:ext uri="{FF2B5EF4-FFF2-40B4-BE49-F238E27FC236}">
                  <a16:creationId xmlns:a16="http://schemas.microsoft.com/office/drawing/2014/main" id="{393DFC20-807D-4832-A4CC-998DB939CB7D}"/>
                </a:ext>
              </a:extLst>
            </p:cNvPr>
            <p:cNvSpPr/>
            <p:nvPr/>
          </p:nvSpPr>
          <p:spPr>
            <a:xfrm>
              <a:off x="4957752" y="3437975"/>
              <a:ext cx="113892" cy="390790"/>
            </a:xfrm>
            <a:custGeom>
              <a:avLst/>
              <a:gdLst/>
              <a:ahLst/>
              <a:cxnLst/>
              <a:rect l="l" t="t" r="r" b="b"/>
              <a:pathLst>
                <a:path w="3752" h="12874" extrusionOk="0">
                  <a:moveTo>
                    <a:pt x="2820" y="515"/>
                  </a:moveTo>
                  <a:cubicBezTo>
                    <a:pt x="3062" y="515"/>
                    <a:pt x="3257" y="710"/>
                    <a:pt x="3257" y="957"/>
                  </a:cubicBezTo>
                  <a:lnTo>
                    <a:pt x="3257" y="11917"/>
                  </a:lnTo>
                  <a:cubicBezTo>
                    <a:pt x="3257" y="12165"/>
                    <a:pt x="3062" y="12359"/>
                    <a:pt x="2820" y="12359"/>
                  </a:cubicBezTo>
                  <a:lnTo>
                    <a:pt x="957" y="12359"/>
                  </a:lnTo>
                  <a:cubicBezTo>
                    <a:pt x="715" y="12359"/>
                    <a:pt x="515" y="12165"/>
                    <a:pt x="515" y="11917"/>
                  </a:cubicBezTo>
                  <a:lnTo>
                    <a:pt x="515" y="11255"/>
                  </a:lnTo>
                  <a:lnTo>
                    <a:pt x="1991" y="11255"/>
                  </a:lnTo>
                  <a:cubicBezTo>
                    <a:pt x="2067" y="11255"/>
                    <a:pt x="2134" y="11203"/>
                    <a:pt x="2148" y="11126"/>
                  </a:cubicBezTo>
                  <a:cubicBezTo>
                    <a:pt x="2163" y="11031"/>
                    <a:pt x="2086" y="10950"/>
                    <a:pt x="1996" y="10950"/>
                  </a:cubicBezTo>
                  <a:lnTo>
                    <a:pt x="515" y="10950"/>
                  </a:lnTo>
                  <a:lnTo>
                    <a:pt x="515" y="10113"/>
                  </a:lnTo>
                  <a:lnTo>
                    <a:pt x="1414" y="10113"/>
                  </a:lnTo>
                  <a:cubicBezTo>
                    <a:pt x="1491" y="10113"/>
                    <a:pt x="1557" y="10060"/>
                    <a:pt x="1572" y="9983"/>
                  </a:cubicBezTo>
                  <a:cubicBezTo>
                    <a:pt x="1586" y="9889"/>
                    <a:pt x="1510" y="9807"/>
                    <a:pt x="1420" y="9807"/>
                  </a:cubicBezTo>
                  <a:lnTo>
                    <a:pt x="515" y="9807"/>
                  </a:lnTo>
                  <a:lnTo>
                    <a:pt x="515" y="8970"/>
                  </a:lnTo>
                  <a:lnTo>
                    <a:pt x="1991" y="8970"/>
                  </a:lnTo>
                  <a:cubicBezTo>
                    <a:pt x="2067" y="8970"/>
                    <a:pt x="2134" y="8917"/>
                    <a:pt x="2148" y="8841"/>
                  </a:cubicBezTo>
                  <a:cubicBezTo>
                    <a:pt x="2163" y="8746"/>
                    <a:pt x="2086" y="8665"/>
                    <a:pt x="1996" y="8665"/>
                  </a:cubicBezTo>
                  <a:lnTo>
                    <a:pt x="515" y="8665"/>
                  </a:lnTo>
                  <a:lnTo>
                    <a:pt x="515" y="7827"/>
                  </a:lnTo>
                  <a:lnTo>
                    <a:pt x="1414" y="7827"/>
                  </a:lnTo>
                  <a:cubicBezTo>
                    <a:pt x="1491" y="7827"/>
                    <a:pt x="1557" y="7775"/>
                    <a:pt x="1572" y="7698"/>
                  </a:cubicBezTo>
                  <a:cubicBezTo>
                    <a:pt x="1586" y="7603"/>
                    <a:pt x="1510" y="7522"/>
                    <a:pt x="1420" y="7522"/>
                  </a:cubicBezTo>
                  <a:lnTo>
                    <a:pt x="515" y="7522"/>
                  </a:lnTo>
                  <a:lnTo>
                    <a:pt x="515" y="6685"/>
                  </a:lnTo>
                  <a:lnTo>
                    <a:pt x="1991" y="6685"/>
                  </a:lnTo>
                  <a:cubicBezTo>
                    <a:pt x="2067" y="6685"/>
                    <a:pt x="2134" y="6632"/>
                    <a:pt x="2148" y="6556"/>
                  </a:cubicBezTo>
                  <a:cubicBezTo>
                    <a:pt x="2163" y="6461"/>
                    <a:pt x="2086" y="6380"/>
                    <a:pt x="1996" y="6380"/>
                  </a:cubicBezTo>
                  <a:lnTo>
                    <a:pt x="515" y="6380"/>
                  </a:lnTo>
                  <a:lnTo>
                    <a:pt x="515" y="5542"/>
                  </a:lnTo>
                  <a:lnTo>
                    <a:pt x="1414" y="5542"/>
                  </a:lnTo>
                  <a:cubicBezTo>
                    <a:pt x="1491" y="5542"/>
                    <a:pt x="1557" y="5490"/>
                    <a:pt x="1572" y="5413"/>
                  </a:cubicBezTo>
                  <a:cubicBezTo>
                    <a:pt x="1586" y="5318"/>
                    <a:pt x="1510" y="5237"/>
                    <a:pt x="1420" y="5237"/>
                  </a:cubicBezTo>
                  <a:lnTo>
                    <a:pt x="515" y="5237"/>
                  </a:lnTo>
                  <a:lnTo>
                    <a:pt x="515" y="4400"/>
                  </a:lnTo>
                  <a:lnTo>
                    <a:pt x="1991" y="4400"/>
                  </a:lnTo>
                  <a:cubicBezTo>
                    <a:pt x="2067" y="4400"/>
                    <a:pt x="2134" y="4347"/>
                    <a:pt x="2148" y="4270"/>
                  </a:cubicBezTo>
                  <a:cubicBezTo>
                    <a:pt x="2163" y="4176"/>
                    <a:pt x="2086" y="4095"/>
                    <a:pt x="1996" y="4095"/>
                  </a:cubicBezTo>
                  <a:lnTo>
                    <a:pt x="515" y="4095"/>
                  </a:lnTo>
                  <a:lnTo>
                    <a:pt x="515" y="957"/>
                  </a:lnTo>
                  <a:cubicBezTo>
                    <a:pt x="515" y="710"/>
                    <a:pt x="715" y="515"/>
                    <a:pt x="957" y="515"/>
                  </a:cubicBezTo>
                  <a:close/>
                  <a:moveTo>
                    <a:pt x="953" y="1"/>
                  </a:moveTo>
                  <a:cubicBezTo>
                    <a:pt x="425" y="1"/>
                    <a:pt x="1" y="425"/>
                    <a:pt x="1" y="948"/>
                  </a:cubicBezTo>
                  <a:lnTo>
                    <a:pt x="1" y="11926"/>
                  </a:lnTo>
                  <a:cubicBezTo>
                    <a:pt x="1" y="12450"/>
                    <a:pt x="425" y="12873"/>
                    <a:pt x="953" y="12873"/>
                  </a:cubicBezTo>
                  <a:lnTo>
                    <a:pt x="2805" y="12873"/>
                  </a:lnTo>
                  <a:cubicBezTo>
                    <a:pt x="3328" y="12873"/>
                    <a:pt x="3752" y="12450"/>
                    <a:pt x="3752" y="11926"/>
                  </a:cubicBezTo>
                  <a:lnTo>
                    <a:pt x="3752" y="948"/>
                  </a:lnTo>
                  <a:cubicBezTo>
                    <a:pt x="3752" y="425"/>
                    <a:pt x="3328" y="1"/>
                    <a:pt x="2805"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054;p72">
              <a:extLst>
                <a:ext uri="{FF2B5EF4-FFF2-40B4-BE49-F238E27FC236}">
                  <a16:creationId xmlns:a16="http://schemas.microsoft.com/office/drawing/2014/main" id="{37416B1C-F9A4-4FBA-BB64-669E27F822E5}"/>
                </a:ext>
              </a:extLst>
            </p:cNvPr>
            <p:cNvSpPr/>
            <p:nvPr/>
          </p:nvSpPr>
          <p:spPr>
            <a:xfrm>
              <a:off x="4996334" y="3490006"/>
              <a:ext cx="37306" cy="37458"/>
            </a:xfrm>
            <a:custGeom>
              <a:avLst/>
              <a:gdLst/>
              <a:ahLst/>
              <a:cxnLst/>
              <a:rect l="l" t="t" r="r" b="b"/>
              <a:pathLst>
                <a:path w="1229" h="1234" extrusionOk="0">
                  <a:moveTo>
                    <a:pt x="615" y="304"/>
                  </a:moveTo>
                  <a:cubicBezTo>
                    <a:pt x="786" y="304"/>
                    <a:pt x="925" y="447"/>
                    <a:pt x="925" y="614"/>
                  </a:cubicBezTo>
                  <a:cubicBezTo>
                    <a:pt x="925" y="785"/>
                    <a:pt x="786" y="928"/>
                    <a:pt x="615" y="928"/>
                  </a:cubicBezTo>
                  <a:cubicBezTo>
                    <a:pt x="444" y="928"/>
                    <a:pt x="305" y="785"/>
                    <a:pt x="305" y="614"/>
                  </a:cubicBezTo>
                  <a:cubicBezTo>
                    <a:pt x="305" y="447"/>
                    <a:pt x="444" y="304"/>
                    <a:pt x="615" y="304"/>
                  </a:cubicBezTo>
                  <a:close/>
                  <a:moveTo>
                    <a:pt x="615" y="0"/>
                  </a:moveTo>
                  <a:cubicBezTo>
                    <a:pt x="277" y="0"/>
                    <a:pt x="0" y="276"/>
                    <a:pt x="0" y="614"/>
                  </a:cubicBezTo>
                  <a:cubicBezTo>
                    <a:pt x="0" y="957"/>
                    <a:pt x="277" y="1233"/>
                    <a:pt x="615" y="1233"/>
                  </a:cubicBezTo>
                  <a:cubicBezTo>
                    <a:pt x="953" y="1233"/>
                    <a:pt x="1229" y="957"/>
                    <a:pt x="1229" y="614"/>
                  </a:cubicBezTo>
                  <a:cubicBezTo>
                    <a:pt x="1229" y="276"/>
                    <a:pt x="953" y="0"/>
                    <a:pt x="61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055;p72">
              <a:extLst>
                <a:ext uri="{FF2B5EF4-FFF2-40B4-BE49-F238E27FC236}">
                  <a16:creationId xmlns:a16="http://schemas.microsoft.com/office/drawing/2014/main" id="{DA13C850-AB06-488E-87AE-96A388B290C4}"/>
                </a:ext>
              </a:extLst>
            </p:cNvPr>
            <p:cNvSpPr/>
            <p:nvPr/>
          </p:nvSpPr>
          <p:spPr>
            <a:xfrm>
              <a:off x="5098240" y="3448023"/>
              <a:ext cx="247424" cy="380743"/>
            </a:xfrm>
            <a:custGeom>
              <a:avLst/>
              <a:gdLst/>
              <a:ahLst/>
              <a:cxnLst/>
              <a:rect l="l" t="t" r="r" b="b"/>
              <a:pathLst>
                <a:path w="8151" h="12543" extrusionOk="0">
                  <a:moveTo>
                    <a:pt x="557" y="503"/>
                  </a:moveTo>
                  <a:cubicBezTo>
                    <a:pt x="581" y="503"/>
                    <a:pt x="591" y="522"/>
                    <a:pt x="596" y="531"/>
                  </a:cubicBezTo>
                  <a:lnTo>
                    <a:pt x="7594" y="11948"/>
                  </a:lnTo>
                  <a:cubicBezTo>
                    <a:pt x="7608" y="11966"/>
                    <a:pt x="7603" y="11986"/>
                    <a:pt x="7594" y="11999"/>
                  </a:cubicBezTo>
                  <a:cubicBezTo>
                    <a:pt x="7589" y="12014"/>
                    <a:pt x="7575" y="12028"/>
                    <a:pt x="7546" y="12028"/>
                  </a:cubicBezTo>
                  <a:lnTo>
                    <a:pt x="552" y="12028"/>
                  </a:lnTo>
                  <a:cubicBezTo>
                    <a:pt x="519" y="12028"/>
                    <a:pt x="495" y="12005"/>
                    <a:pt x="495" y="11976"/>
                  </a:cubicBezTo>
                  <a:lnTo>
                    <a:pt x="495" y="560"/>
                  </a:lnTo>
                  <a:cubicBezTo>
                    <a:pt x="495" y="545"/>
                    <a:pt x="495" y="516"/>
                    <a:pt x="538" y="507"/>
                  </a:cubicBezTo>
                  <a:cubicBezTo>
                    <a:pt x="543" y="503"/>
                    <a:pt x="548" y="503"/>
                    <a:pt x="557" y="503"/>
                  </a:cubicBezTo>
                  <a:close/>
                  <a:moveTo>
                    <a:pt x="564" y="0"/>
                  </a:moveTo>
                  <a:cubicBezTo>
                    <a:pt x="503" y="0"/>
                    <a:pt x="441" y="10"/>
                    <a:pt x="381" y="31"/>
                  </a:cubicBezTo>
                  <a:cubicBezTo>
                    <a:pt x="152" y="112"/>
                    <a:pt x="0" y="331"/>
                    <a:pt x="0" y="573"/>
                  </a:cubicBezTo>
                  <a:lnTo>
                    <a:pt x="0" y="11981"/>
                  </a:lnTo>
                  <a:cubicBezTo>
                    <a:pt x="0" y="12291"/>
                    <a:pt x="253" y="12542"/>
                    <a:pt x="562" y="12542"/>
                  </a:cubicBezTo>
                  <a:lnTo>
                    <a:pt x="7546" y="12542"/>
                  </a:lnTo>
                  <a:cubicBezTo>
                    <a:pt x="7746" y="12542"/>
                    <a:pt x="7932" y="12447"/>
                    <a:pt x="8036" y="12280"/>
                  </a:cubicBezTo>
                  <a:cubicBezTo>
                    <a:pt x="8150" y="12095"/>
                    <a:pt x="8150" y="11871"/>
                    <a:pt x="8041" y="11685"/>
                  </a:cubicBezTo>
                  <a:lnTo>
                    <a:pt x="1042" y="269"/>
                  </a:lnTo>
                  <a:cubicBezTo>
                    <a:pt x="938" y="99"/>
                    <a:pt x="756" y="0"/>
                    <a:pt x="564"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056;p72">
              <a:extLst>
                <a:ext uri="{FF2B5EF4-FFF2-40B4-BE49-F238E27FC236}">
                  <a16:creationId xmlns:a16="http://schemas.microsoft.com/office/drawing/2014/main" id="{A9F31DC8-98B0-4A5E-B589-98058E1F459C}"/>
                </a:ext>
              </a:extLst>
            </p:cNvPr>
            <p:cNvSpPr/>
            <p:nvPr/>
          </p:nvSpPr>
          <p:spPr>
            <a:xfrm>
              <a:off x="5148540" y="3616196"/>
              <a:ext cx="100323" cy="147829"/>
            </a:xfrm>
            <a:custGeom>
              <a:avLst/>
              <a:gdLst/>
              <a:ahLst/>
              <a:cxnLst/>
              <a:rect l="l" t="t" r="r" b="b"/>
              <a:pathLst>
                <a:path w="3305" h="4870" extrusionOk="0">
                  <a:moveTo>
                    <a:pt x="514" y="885"/>
                  </a:moveTo>
                  <a:lnTo>
                    <a:pt x="2657" y="4374"/>
                  </a:lnTo>
                  <a:lnTo>
                    <a:pt x="514" y="4374"/>
                  </a:lnTo>
                  <a:lnTo>
                    <a:pt x="514" y="885"/>
                  </a:lnTo>
                  <a:close/>
                  <a:moveTo>
                    <a:pt x="369" y="0"/>
                  </a:moveTo>
                  <a:cubicBezTo>
                    <a:pt x="335" y="0"/>
                    <a:pt x="301" y="5"/>
                    <a:pt x="266" y="14"/>
                  </a:cubicBezTo>
                  <a:cubicBezTo>
                    <a:pt x="110" y="61"/>
                    <a:pt x="0" y="199"/>
                    <a:pt x="0" y="366"/>
                  </a:cubicBezTo>
                  <a:lnTo>
                    <a:pt x="0" y="4503"/>
                  </a:lnTo>
                  <a:cubicBezTo>
                    <a:pt x="0" y="4708"/>
                    <a:pt x="167" y="4870"/>
                    <a:pt x="367" y="4870"/>
                  </a:cubicBezTo>
                  <a:lnTo>
                    <a:pt x="2894" y="4870"/>
                  </a:lnTo>
                  <a:cubicBezTo>
                    <a:pt x="2990" y="4870"/>
                    <a:pt x="3080" y="4837"/>
                    <a:pt x="3147" y="4774"/>
                  </a:cubicBezTo>
                  <a:cubicBezTo>
                    <a:pt x="3280" y="4651"/>
                    <a:pt x="3304" y="4460"/>
                    <a:pt x="3213" y="4312"/>
                  </a:cubicBezTo>
                  <a:lnTo>
                    <a:pt x="681" y="175"/>
                  </a:lnTo>
                  <a:cubicBezTo>
                    <a:pt x="610" y="62"/>
                    <a:pt x="494" y="0"/>
                    <a:pt x="369"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057;p72">
              <a:extLst>
                <a:ext uri="{FF2B5EF4-FFF2-40B4-BE49-F238E27FC236}">
                  <a16:creationId xmlns:a16="http://schemas.microsoft.com/office/drawing/2014/main" id="{368A8215-B356-4C75-8EDF-C97222BD7E9D}"/>
                </a:ext>
              </a:extLst>
            </p:cNvPr>
            <p:cNvSpPr/>
            <p:nvPr/>
          </p:nvSpPr>
          <p:spPr>
            <a:xfrm>
              <a:off x="5127139" y="3559855"/>
              <a:ext cx="15633" cy="34969"/>
            </a:xfrm>
            <a:custGeom>
              <a:avLst/>
              <a:gdLst/>
              <a:ahLst/>
              <a:cxnLst/>
              <a:rect l="l" t="t" r="r" b="b"/>
              <a:pathLst>
                <a:path w="515" h="1152" extrusionOk="0">
                  <a:moveTo>
                    <a:pt x="261" y="0"/>
                  </a:moveTo>
                  <a:cubicBezTo>
                    <a:pt x="240" y="0"/>
                    <a:pt x="218" y="3"/>
                    <a:pt x="195" y="9"/>
                  </a:cubicBezTo>
                  <a:cubicBezTo>
                    <a:pt x="81" y="32"/>
                    <a:pt x="0" y="141"/>
                    <a:pt x="0" y="260"/>
                  </a:cubicBezTo>
                  <a:lnTo>
                    <a:pt x="0" y="894"/>
                  </a:lnTo>
                  <a:cubicBezTo>
                    <a:pt x="0" y="1031"/>
                    <a:pt x="114" y="1151"/>
                    <a:pt x="257" y="1151"/>
                  </a:cubicBezTo>
                  <a:cubicBezTo>
                    <a:pt x="400" y="1151"/>
                    <a:pt x="514" y="1031"/>
                    <a:pt x="514" y="894"/>
                  </a:cubicBezTo>
                  <a:lnTo>
                    <a:pt x="514" y="255"/>
                  </a:lnTo>
                  <a:cubicBezTo>
                    <a:pt x="514" y="116"/>
                    <a:pt x="400" y="0"/>
                    <a:pt x="2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058;p72">
              <a:extLst>
                <a:ext uri="{FF2B5EF4-FFF2-40B4-BE49-F238E27FC236}">
                  <a16:creationId xmlns:a16="http://schemas.microsoft.com/office/drawing/2014/main" id="{F1320AAC-0EDB-4D95-AEFC-29971E3479A1}"/>
                </a:ext>
              </a:extLst>
            </p:cNvPr>
            <p:cNvSpPr/>
            <p:nvPr/>
          </p:nvSpPr>
          <p:spPr>
            <a:xfrm>
              <a:off x="5127139" y="3532231"/>
              <a:ext cx="15633" cy="19033"/>
            </a:xfrm>
            <a:custGeom>
              <a:avLst/>
              <a:gdLst/>
              <a:ahLst/>
              <a:cxnLst/>
              <a:rect l="l" t="t" r="r" b="b"/>
              <a:pathLst>
                <a:path w="515" h="627" extrusionOk="0">
                  <a:moveTo>
                    <a:pt x="261" y="1"/>
                  </a:moveTo>
                  <a:cubicBezTo>
                    <a:pt x="240" y="1"/>
                    <a:pt x="218" y="3"/>
                    <a:pt x="195" y="9"/>
                  </a:cubicBezTo>
                  <a:cubicBezTo>
                    <a:pt x="81" y="38"/>
                    <a:pt x="0" y="142"/>
                    <a:pt x="0" y="262"/>
                  </a:cubicBezTo>
                  <a:lnTo>
                    <a:pt x="0" y="366"/>
                  </a:lnTo>
                  <a:cubicBezTo>
                    <a:pt x="0" y="484"/>
                    <a:pt x="81" y="590"/>
                    <a:pt x="195" y="618"/>
                  </a:cubicBezTo>
                  <a:cubicBezTo>
                    <a:pt x="218" y="624"/>
                    <a:pt x="240" y="627"/>
                    <a:pt x="261" y="627"/>
                  </a:cubicBezTo>
                  <a:cubicBezTo>
                    <a:pt x="400" y="627"/>
                    <a:pt x="514" y="511"/>
                    <a:pt x="514" y="370"/>
                  </a:cubicBezTo>
                  <a:lnTo>
                    <a:pt x="514" y="256"/>
                  </a:lnTo>
                  <a:cubicBezTo>
                    <a:pt x="514" y="116"/>
                    <a:pt x="400"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059;p72">
              <a:extLst>
                <a:ext uri="{FF2B5EF4-FFF2-40B4-BE49-F238E27FC236}">
                  <a16:creationId xmlns:a16="http://schemas.microsoft.com/office/drawing/2014/main" id="{BB6EE748-0725-4F3B-AD68-32B6C2805012}"/>
                </a:ext>
              </a:extLst>
            </p:cNvPr>
            <p:cNvSpPr/>
            <p:nvPr/>
          </p:nvSpPr>
          <p:spPr>
            <a:xfrm>
              <a:off x="5272241" y="3493193"/>
              <a:ext cx="31387" cy="28594"/>
            </a:xfrm>
            <a:custGeom>
              <a:avLst/>
              <a:gdLst/>
              <a:ahLst/>
              <a:cxnLst/>
              <a:rect l="l" t="t" r="r" b="b"/>
              <a:pathLst>
                <a:path w="1034" h="942" extrusionOk="0">
                  <a:moveTo>
                    <a:pt x="513" y="1"/>
                  </a:moveTo>
                  <a:cubicBezTo>
                    <a:pt x="302" y="1"/>
                    <a:pt x="110" y="146"/>
                    <a:pt x="58" y="362"/>
                  </a:cubicBezTo>
                  <a:cubicBezTo>
                    <a:pt x="1" y="619"/>
                    <a:pt x="157" y="871"/>
                    <a:pt x="410" y="928"/>
                  </a:cubicBezTo>
                  <a:cubicBezTo>
                    <a:pt x="447" y="937"/>
                    <a:pt x="484" y="942"/>
                    <a:pt x="521" y="942"/>
                  </a:cubicBezTo>
                  <a:cubicBezTo>
                    <a:pt x="733" y="942"/>
                    <a:pt x="924" y="796"/>
                    <a:pt x="976" y="581"/>
                  </a:cubicBezTo>
                  <a:cubicBezTo>
                    <a:pt x="1034" y="329"/>
                    <a:pt x="876" y="71"/>
                    <a:pt x="623" y="14"/>
                  </a:cubicBezTo>
                  <a:cubicBezTo>
                    <a:pt x="586" y="5"/>
                    <a:pt x="549" y="1"/>
                    <a:pt x="513" y="1"/>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060;p72">
              <a:extLst>
                <a:ext uri="{FF2B5EF4-FFF2-40B4-BE49-F238E27FC236}">
                  <a16:creationId xmlns:a16="http://schemas.microsoft.com/office/drawing/2014/main" id="{D29B7A06-725B-4F24-959C-23FDFDD4A440}"/>
                </a:ext>
              </a:extLst>
            </p:cNvPr>
            <p:cNvSpPr/>
            <p:nvPr/>
          </p:nvSpPr>
          <p:spPr>
            <a:xfrm>
              <a:off x="5311097" y="3660819"/>
              <a:ext cx="12172" cy="12172"/>
            </a:xfrm>
            <a:custGeom>
              <a:avLst/>
              <a:gdLst/>
              <a:ahLst/>
              <a:cxnLst/>
              <a:rect l="l" t="t" r="r" b="b"/>
              <a:pathLst>
                <a:path w="401" h="401" extrusionOk="0">
                  <a:moveTo>
                    <a:pt x="200" y="1"/>
                  </a:moveTo>
                  <a:cubicBezTo>
                    <a:pt x="92" y="1"/>
                    <a:pt x="0" y="91"/>
                    <a:pt x="0" y="201"/>
                  </a:cubicBezTo>
                  <a:cubicBezTo>
                    <a:pt x="0" y="310"/>
                    <a:pt x="92" y="401"/>
                    <a:pt x="200" y="401"/>
                  </a:cubicBezTo>
                  <a:cubicBezTo>
                    <a:pt x="310" y="401"/>
                    <a:pt x="400" y="310"/>
                    <a:pt x="400" y="201"/>
                  </a:cubicBezTo>
                  <a:cubicBezTo>
                    <a:pt x="400" y="91"/>
                    <a:pt x="310" y="1"/>
                    <a:pt x="200" y="1"/>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061;p72">
              <a:extLst>
                <a:ext uri="{FF2B5EF4-FFF2-40B4-BE49-F238E27FC236}">
                  <a16:creationId xmlns:a16="http://schemas.microsoft.com/office/drawing/2014/main" id="{B6DB299D-6A95-4BC4-A963-F8F8A9783A13}"/>
                </a:ext>
              </a:extLst>
            </p:cNvPr>
            <p:cNvSpPr/>
            <p:nvPr/>
          </p:nvSpPr>
          <p:spPr>
            <a:xfrm>
              <a:off x="5169607" y="3444380"/>
              <a:ext cx="43529" cy="48022"/>
            </a:xfrm>
            <a:custGeom>
              <a:avLst/>
              <a:gdLst/>
              <a:ahLst/>
              <a:cxnLst/>
              <a:rect l="l" t="t" r="r" b="b"/>
              <a:pathLst>
                <a:path w="1434" h="1582" extrusionOk="0">
                  <a:moveTo>
                    <a:pt x="718" y="0"/>
                  </a:moveTo>
                  <a:cubicBezTo>
                    <a:pt x="691" y="0"/>
                    <a:pt x="665" y="16"/>
                    <a:pt x="653" y="47"/>
                  </a:cubicBezTo>
                  <a:lnTo>
                    <a:pt x="497" y="499"/>
                  </a:lnTo>
                  <a:cubicBezTo>
                    <a:pt x="486" y="517"/>
                    <a:pt x="473" y="532"/>
                    <a:pt x="458" y="541"/>
                  </a:cubicBezTo>
                  <a:lnTo>
                    <a:pt x="58" y="722"/>
                  </a:lnTo>
                  <a:cubicBezTo>
                    <a:pt x="1" y="746"/>
                    <a:pt x="1" y="836"/>
                    <a:pt x="58" y="860"/>
                  </a:cubicBezTo>
                  <a:lnTo>
                    <a:pt x="458" y="1042"/>
                  </a:lnTo>
                  <a:cubicBezTo>
                    <a:pt x="473" y="1051"/>
                    <a:pt x="486" y="1065"/>
                    <a:pt x="497" y="1084"/>
                  </a:cubicBezTo>
                  <a:lnTo>
                    <a:pt x="653" y="1532"/>
                  </a:lnTo>
                  <a:cubicBezTo>
                    <a:pt x="665" y="1565"/>
                    <a:pt x="691" y="1582"/>
                    <a:pt x="718" y="1582"/>
                  </a:cubicBezTo>
                  <a:cubicBezTo>
                    <a:pt x="744" y="1582"/>
                    <a:pt x="770" y="1565"/>
                    <a:pt x="782" y="1532"/>
                  </a:cubicBezTo>
                  <a:lnTo>
                    <a:pt x="939" y="1084"/>
                  </a:lnTo>
                  <a:cubicBezTo>
                    <a:pt x="948" y="1065"/>
                    <a:pt x="958" y="1051"/>
                    <a:pt x="977" y="1042"/>
                  </a:cubicBezTo>
                  <a:lnTo>
                    <a:pt x="1376" y="860"/>
                  </a:lnTo>
                  <a:cubicBezTo>
                    <a:pt x="1434" y="836"/>
                    <a:pt x="1434" y="746"/>
                    <a:pt x="1376" y="722"/>
                  </a:cubicBezTo>
                  <a:lnTo>
                    <a:pt x="977" y="541"/>
                  </a:lnTo>
                  <a:cubicBezTo>
                    <a:pt x="958" y="532"/>
                    <a:pt x="948" y="517"/>
                    <a:pt x="939" y="499"/>
                  </a:cubicBezTo>
                  <a:lnTo>
                    <a:pt x="782" y="47"/>
                  </a:lnTo>
                  <a:cubicBezTo>
                    <a:pt x="770" y="16"/>
                    <a:pt x="744" y="0"/>
                    <a:pt x="7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062;p72">
              <a:extLst>
                <a:ext uri="{FF2B5EF4-FFF2-40B4-BE49-F238E27FC236}">
                  <a16:creationId xmlns:a16="http://schemas.microsoft.com/office/drawing/2014/main" id="{ECE6FC9F-DCDC-4B11-8859-E68A054888EC}"/>
                </a:ext>
              </a:extLst>
            </p:cNvPr>
            <p:cNvSpPr/>
            <p:nvPr/>
          </p:nvSpPr>
          <p:spPr>
            <a:xfrm>
              <a:off x="5287268" y="3544829"/>
              <a:ext cx="59708" cy="64778"/>
            </a:xfrm>
            <a:custGeom>
              <a:avLst/>
              <a:gdLst/>
              <a:ahLst/>
              <a:cxnLst/>
              <a:rect l="l" t="t" r="r" b="b"/>
              <a:pathLst>
                <a:path w="1967" h="2134" extrusionOk="0">
                  <a:moveTo>
                    <a:pt x="984" y="1"/>
                  </a:moveTo>
                  <a:cubicBezTo>
                    <a:pt x="948" y="1"/>
                    <a:pt x="914" y="22"/>
                    <a:pt x="900" y="65"/>
                  </a:cubicBezTo>
                  <a:lnTo>
                    <a:pt x="677" y="675"/>
                  </a:lnTo>
                  <a:cubicBezTo>
                    <a:pt x="667" y="698"/>
                    <a:pt x="653" y="722"/>
                    <a:pt x="629" y="732"/>
                  </a:cubicBezTo>
                  <a:lnTo>
                    <a:pt x="77" y="974"/>
                  </a:lnTo>
                  <a:cubicBezTo>
                    <a:pt x="0" y="1008"/>
                    <a:pt x="0" y="1126"/>
                    <a:pt x="77" y="1165"/>
                  </a:cubicBezTo>
                  <a:lnTo>
                    <a:pt x="629" y="1407"/>
                  </a:lnTo>
                  <a:cubicBezTo>
                    <a:pt x="653" y="1418"/>
                    <a:pt x="667" y="1436"/>
                    <a:pt x="677" y="1465"/>
                  </a:cubicBezTo>
                  <a:lnTo>
                    <a:pt x="900" y="2069"/>
                  </a:lnTo>
                  <a:cubicBezTo>
                    <a:pt x="914" y="2112"/>
                    <a:pt x="948" y="2133"/>
                    <a:pt x="984" y="2133"/>
                  </a:cubicBezTo>
                  <a:cubicBezTo>
                    <a:pt x="1019" y="2133"/>
                    <a:pt x="1054" y="2112"/>
                    <a:pt x="1071" y="2069"/>
                  </a:cubicBezTo>
                  <a:lnTo>
                    <a:pt x="1290" y="1465"/>
                  </a:lnTo>
                  <a:cubicBezTo>
                    <a:pt x="1300" y="1436"/>
                    <a:pt x="1319" y="1418"/>
                    <a:pt x="1343" y="1407"/>
                  </a:cubicBezTo>
                  <a:lnTo>
                    <a:pt x="1890" y="1165"/>
                  </a:lnTo>
                  <a:cubicBezTo>
                    <a:pt x="1967" y="1126"/>
                    <a:pt x="1967" y="1008"/>
                    <a:pt x="1890" y="974"/>
                  </a:cubicBezTo>
                  <a:lnTo>
                    <a:pt x="1343" y="732"/>
                  </a:lnTo>
                  <a:cubicBezTo>
                    <a:pt x="1319" y="722"/>
                    <a:pt x="1300" y="698"/>
                    <a:pt x="1290" y="675"/>
                  </a:cubicBezTo>
                  <a:lnTo>
                    <a:pt x="1071" y="65"/>
                  </a:lnTo>
                  <a:cubicBezTo>
                    <a:pt x="1054" y="22"/>
                    <a:pt x="1019" y="1"/>
                    <a:pt x="9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5066;p72">
            <a:extLst>
              <a:ext uri="{FF2B5EF4-FFF2-40B4-BE49-F238E27FC236}">
                <a16:creationId xmlns:a16="http://schemas.microsoft.com/office/drawing/2014/main" id="{097E1094-D997-45AB-8493-305C7CE61A8D}"/>
              </a:ext>
            </a:extLst>
          </p:cNvPr>
          <p:cNvGrpSpPr/>
          <p:nvPr/>
        </p:nvGrpSpPr>
        <p:grpSpPr>
          <a:xfrm rot="645109">
            <a:off x="9662946" y="606741"/>
            <a:ext cx="1351729" cy="1434769"/>
            <a:chOff x="695200" y="889123"/>
            <a:chExt cx="463733" cy="471444"/>
          </a:xfrm>
        </p:grpSpPr>
        <p:sp>
          <p:nvSpPr>
            <p:cNvPr id="101" name="Google Shape;5067;p72">
              <a:extLst>
                <a:ext uri="{FF2B5EF4-FFF2-40B4-BE49-F238E27FC236}">
                  <a16:creationId xmlns:a16="http://schemas.microsoft.com/office/drawing/2014/main" id="{659517D8-84C8-4293-B31D-2E072C1726EA}"/>
                </a:ext>
              </a:extLst>
            </p:cNvPr>
            <p:cNvSpPr/>
            <p:nvPr/>
          </p:nvSpPr>
          <p:spPr>
            <a:xfrm>
              <a:off x="695200" y="889123"/>
              <a:ext cx="463733" cy="471444"/>
            </a:xfrm>
            <a:custGeom>
              <a:avLst/>
              <a:gdLst/>
              <a:ahLst/>
              <a:cxnLst/>
              <a:rect l="l" t="t" r="r" b="b"/>
              <a:pathLst>
                <a:path w="15277" h="15531" extrusionOk="0">
                  <a:moveTo>
                    <a:pt x="7841" y="1"/>
                  </a:moveTo>
                  <a:cubicBezTo>
                    <a:pt x="7217" y="1"/>
                    <a:pt x="6608" y="216"/>
                    <a:pt x="6070" y="615"/>
                  </a:cubicBezTo>
                  <a:cubicBezTo>
                    <a:pt x="6046" y="635"/>
                    <a:pt x="6017" y="658"/>
                    <a:pt x="5989" y="677"/>
                  </a:cubicBezTo>
                  <a:cubicBezTo>
                    <a:pt x="5661" y="306"/>
                    <a:pt x="5180" y="73"/>
                    <a:pt x="4642" y="73"/>
                  </a:cubicBezTo>
                  <a:cubicBezTo>
                    <a:pt x="3780" y="73"/>
                    <a:pt x="3061" y="677"/>
                    <a:pt x="2880" y="1482"/>
                  </a:cubicBezTo>
                  <a:cubicBezTo>
                    <a:pt x="2695" y="1396"/>
                    <a:pt x="2490" y="1349"/>
                    <a:pt x="2280" y="1349"/>
                  </a:cubicBezTo>
                  <a:cubicBezTo>
                    <a:pt x="1680" y="1349"/>
                    <a:pt x="1143" y="1729"/>
                    <a:pt x="937" y="2301"/>
                  </a:cubicBezTo>
                  <a:lnTo>
                    <a:pt x="900" y="2410"/>
                  </a:lnTo>
                  <a:lnTo>
                    <a:pt x="842" y="2439"/>
                  </a:lnTo>
                  <a:cubicBezTo>
                    <a:pt x="328" y="2668"/>
                    <a:pt x="0" y="3182"/>
                    <a:pt x="0" y="3748"/>
                  </a:cubicBezTo>
                  <a:cubicBezTo>
                    <a:pt x="0" y="4314"/>
                    <a:pt x="328" y="4828"/>
                    <a:pt x="842" y="5057"/>
                  </a:cubicBezTo>
                  <a:lnTo>
                    <a:pt x="900" y="5085"/>
                  </a:lnTo>
                  <a:lnTo>
                    <a:pt x="937" y="5195"/>
                  </a:lnTo>
                  <a:cubicBezTo>
                    <a:pt x="1123" y="5709"/>
                    <a:pt x="1581" y="6071"/>
                    <a:pt x="2108" y="6138"/>
                  </a:cubicBezTo>
                  <a:lnTo>
                    <a:pt x="2108" y="6166"/>
                  </a:lnTo>
                  <a:lnTo>
                    <a:pt x="2108" y="8495"/>
                  </a:lnTo>
                  <a:cubicBezTo>
                    <a:pt x="1480" y="8904"/>
                    <a:pt x="1062" y="9613"/>
                    <a:pt x="1062" y="10422"/>
                  </a:cubicBezTo>
                  <a:lnTo>
                    <a:pt x="1062" y="11899"/>
                  </a:lnTo>
                  <a:cubicBezTo>
                    <a:pt x="1062" y="13055"/>
                    <a:pt x="1732" y="14083"/>
                    <a:pt x="2752" y="14560"/>
                  </a:cubicBezTo>
                  <a:cubicBezTo>
                    <a:pt x="3261" y="15169"/>
                    <a:pt x="4018" y="15531"/>
                    <a:pt x="4837" y="15531"/>
                  </a:cubicBezTo>
                  <a:lnTo>
                    <a:pt x="10845" y="15531"/>
                  </a:lnTo>
                  <a:cubicBezTo>
                    <a:pt x="11659" y="15531"/>
                    <a:pt x="12420" y="15169"/>
                    <a:pt x="12930" y="14560"/>
                  </a:cubicBezTo>
                  <a:cubicBezTo>
                    <a:pt x="13949" y="14083"/>
                    <a:pt x="14620" y="13055"/>
                    <a:pt x="14620" y="11899"/>
                  </a:cubicBezTo>
                  <a:lnTo>
                    <a:pt x="14620" y="10418"/>
                  </a:lnTo>
                  <a:cubicBezTo>
                    <a:pt x="14620" y="9613"/>
                    <a:pt x="14202" y="8904"/>
                    <a:pt x="13573" y="8495"/>
                  </a:cubicBezTo>
                  <a:lnTo>
                    <a:pt x="13573" y="6971"/>
                  </a:lnTo>
                  <a:cubicBezTo>
                    <a:pt x="14006" y="6867"/>
                    <a:pt x="14373" y="6552"/>
                    <a:pt x="14544" y="6128"/>
                  </a:cubicBezTo>
                  <a:cubicBezTo>
                    <a:pt x="14991" y="5881"/>
                    <a:pt x="15277" y="5405"/>
                    <a:pt x="15277" y="4885"/>
                  </a:cubicBezTo>
                  <a:cubicBezTo>
                    <a:pt x="15277" y="4367"/>
                    <a:pt x="14991" y="3891"/>
                    <a:pt x="14544" y="3648"/>
                  </a:cubicBezTo>
                  <a:cubicBezTo>
                    <a:pt x="14340" y="3134"/>
                    <a:pt x="13854" y="2791"/>
                    <a:pt x="13311" y="2762"/>
                  </a:cubicBezTo>
                  <a:lnTo>
                    <a:pt x="13311" y="2681"/>
                  </a:lnTo>
                  <a:cubicBezTo>
                    <a:pt x="13311" y="1839"/>
                    <a:pt x="12626" y="1149"/>
                    <a:pt x="11778" y="1149"/>
                  </a:cubicBezTo>
                  <a:cubicBezTo>
                    <a:pt x="11306" y="1149"/>
                    <a:pt x="10878" y="1367"/>
                    <a:pt x="10598" y="1705"/>
                  </a:cubicBezTo>
                  <a:cubicBezTo>
                    <a:pt x="10312" y="1258"/>
                    <a:pt x="9979" y="897"/>
                    <a:pt x="9607" y="615"/>
                  </a:cubicBezTo>
                  <a:cubicBezTo>
                    <a:pt x="9074" y="216"/>
                    <a:pt x="8465" y="1"/>
                    <a:pt x="7841"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068;p72">
              <a:extLst>
                <a:ext uri="{FF2B5EF4-FFF2-40B4-BE49-F238E27FC236}">
                  <a16:creationId xmlns:a16="http://schemas.microsoft.com/office/drawing/2014/main" id="{A843C9FE-DE05-43E6-A2BD-A6E459729E3C}"/>
                </a:ext>
              </a:extLst>
            </p:cNvPr>
            <p:cNvSpPr/>
            <p:nvPr/>
          </p:nvSpPr>
          <p:spPr>
            <a:xfrm>
              <a:off x="773185" y="1185763"/>
              <a:ext cx="42254" cy="107548"/>
            </a:xfrm>
            <a:custGeom>
              <a:avLst/>
              <a:gdLst/>
              <a:ahLst/>
              <a:cxnLst/>
              <a:rect l="l" t="t" r="r" b="b"/>
              <a:pathLst>
                <a:path w="1392" h="3543" extrusionOk="0">
                  <a:moveTo>
                    <a:pt x="711" y="1"/>
                  </a:moveTo>
                  <a:cubicBezTo>
                    <a:pt x="320" y="1"/>
                    <a:pt x="1" y="321"/>
                    <a:pt x="1" y="710"/>
                  </a:cubicBezTo>
                  <a:lnTo>
                    <a:pt x="1" y="2191"/>
                  </a:lnTo>
                  <a:cubicBezTo>
                    <a:pt x="1" y="2938"/>
                    <a:pt x="605" y="3543"/>
                    <a:pt x="1353" y="3543"/>
                  </a:cubicBezTo>
                  <a:lnTo>
                    <a:pt x="1392" y="3543"/>
                  </a:lnTo>
                  <a:lnTo>
                    <a:pt x="1392" y="1"/>
                  </a:ln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069;p72">
              <a:extLst>
                <a:ext uri="{FF2B5EF4-FFF2-40B4-BE49-F238E27FC236}">
                  <a16:creationId xmlns:a16="http://schemas.microsoft.com/office/drawing/2014/main" id="{1005B2AB-02E5-47E2-ADBE-45057ED2386B}"/>
                </a:ext>
              </a:extLst>
            </p:cNvPr>
            <p:cNvSpPr/>
            <p:nvPr/>
          </p:nvSpPr>
          <p:spPr>
            <a:xfrm>
              <a:off x="1046633" y="1185763"/>
              <a:ext cx="42224" cy="107548"/>
            </a:xfrm>
            <a:custGeom>
              <a:avLst/>
              <a:gdLst/>
              <a:ahLst/>
              <a:cxnLst/>
              <a:rect l="l" t="t" r="r" b="b"/>
              <a:pathLst>
                <a:path w="1391" h="3543" extrusionOk="0">
                  <a:moveTo>
                    <a:pt x="0" y="1"/>
                  </a:moveTo>
                  <a:lnTo>
                    <a:pt x="0" y="3543"/>
                  </a:lnTo>
                  <a:lnTo>
                    <a:pt x="39" y="3543"/>
                  </a:lnTo>
                  <a:cubicBezTo>
                    <a:pt x="786" y="3543"/>
                    <a:pt x="1391" y="2938"/>
                    <a:pt x="1391" y="2191"/>
                  </a:cubicBezTo>
                  <a:lnTo>
                    <a:pt x="1391" y="710"/>
                  </a:lnTo>
                  <a:cubicBezTo>
                    <a:pt x="1391" y="321"/>
                    <a:pt x="1072" y="1"/>
                    <a:pt x="681" y="1"/>
                  </a:cubicBez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070;p72">
              <a:extLst>
                <a:ext uri="{FF2B5EF4-FFF2-40B4-BE49-F238E27FC236}">
                  <a16:creationId xmlns:a16="http://schemas.microsoft.com/office/drawing/2014/main" id="{9B142AC1-F935-4C59-B9EF-60B2FF91A450}"/>
                </a:ext>
              </a:extLst>
            </p:cNvPr>
            <p:cNvSpPr/>
            <p:nvPr/>
          </p:nvSpPr>
          <p:spPr>
            <a:xfrm>
              <a:off x="804998" y="1010062"/>
              <a:ext cx="251491" cy="304066"/>
            </a:xfrm>
            <a:custGeom>
              <a:avLst/>
              <a:gdLst/>
              <a:ahLst/>
              <a:cxnLst/>
              <a:rect l="l" t="t" r="r" b="b"/>
              <a:pathLst>
                <a:path w="8285" h="10017" extrusionOk="0">
                  <a:moveTo>
                    <a:pt x="2238" y="0"/>
                  </a:moveTo>
                  <a:cubicBezTo>
                    <a:pt x="1005" y="0"/>
                    <a:pt x="1" y="1005"/>
                    <a:pt x="1" y="2242"/>
                  </a:cubicBezTo>
                  <a:lnTo>
                    <a:pt x="1" y="8884"/>
                  </a:lnTo>
                  <a:cubicBezTo>
                    <a:pt x="1" y="9508"/>
                    <a:pt x="510" y="10016"/>
                    <a:pt x="1133" y="10016"/>
                  </a:cubicBezTo>
                  <a:lnTo>
                    <a:pt x="7151" y="10016"/>
                  </a:lnTo>
                  <a:cubicBezTo>
                    <a:pt x="7775" y="10016"/>
                    <a:pt x="8285" y="9508"/>
                    <a:pt x="8285" y="8884"/>
                  </a:cubicBezTo>
                  <a:lnTo>
                    <a:pt x="8285" y="2242"/>
                  </a:lnTo>
                  <a:cubicBezTo>
                    <a:pt x="8285" y="1005"/>
                    <a:pt x="7280" y="0"/>
                    <a:pt x="6042" y="0"/>
                  </a:cubicBezTo>
                  <a:close/>
                </a:path>
              </a:pathLst>
            </a:custGeom>
            <a:solidFill>
              <a:srgbClr val="F79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071;p72">
              <a:extLst>
                <a:ext uri="{FF2B5EF4-FFF2-40B4-BE49-F238E27FC236}">
                  <a16:creationId xmlns:a16="http://schemas.microsoft.com/office/drawing/2014/main" id="{6DA3FF84-EA53-46FD-8481-9C9ADABE37BC}"/>
                </a:ext>
              </a:extLst>
            </p:cNvPr>
            <p:cNvSpPr/>
            <p:nvPr/>
          </p:nvSpPr>
          <p:spPr>
            <a:xfrm>
              <a:off x="804998" y="1010062"/>
              <a:ext cx="251491" cy="304066"/>
            </a:xfrm>
            <a:custGeom>
              <a:avLst/>
              <a:gdLst/>
              <a:ahLst/>
              <a:cxnLst/>
              <a:rect l="l" t="t" r="r" b="b"/>
              <a:pathLst>
                <a:path w="8285" h="10017" extrusionOk="0">
                  <a:moveTo>
                    <a:pt x="4442" y="0"/>
                  </a:moveTo>
                  <a:cubicBezTo>
                    <a:pt x="5428" y="0"/>
                    <a:pt x="6228" y="800"/>
                    <a:pt x="6228" y="1780"/>
                  </a:cubicBezTo>
                  <a:lnTo>
                    <a:pt x="6228" y="7436"/>
                  </a:lnTo>
                  <a:cubicBezTo>
                    <a:pt x="6228" y="7937"/>
                    <a:pt x="5823" y="8341"/>
                    <a:pt x="5323" y="8341"/>
                  </a:cubicBezTo>
                  <a:lnTo>
                    <a:pt x="825" y="8341"/>
                  </a:lnTo>
                  <a:cubicBezTo>
                    <a:pt x="458" y="8341"/>
                    <a:pt x="144" y="8122"/>
                    <a:pt x="1" y="7812"/>
                  </a:cubicBezTo>
                  <a:lnTo>
                    <a:pt x="1" y="8884"/>
                  </a:lnTo>
                  <a:cubicBezTo>
                    <a:pt x="1" y="9508"/>
                    <a:pt x="510" y="10016"/>
                    <a:pt x="1133" y="10016"/>
                  </a:cubicBezTo>
                  <a:lnTo>
                    <a:pt x="7151" y="10016"/>
                  </a:lnTo>
                  <a:cubicBezTo>
                    <a:pt x="7775" y="10016"/>
                    <a:pt x="8285" y="9508"/>
                    <a:pt x="8285" y="8884"/>
                  </a:cubicBezTo>
                  <a:lnTo>
                    <a:pt x="8285" y="2237"/>
                  </a:lnTo>
                  <a:cubicBezTo>
                    <a:pt x="8285" y="1005"/>
                    <a:pt x="7280" y="0"/>
                    <a:pt x="6042"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072;p72">
              <a:extLst>
                <a:ext uri="{FF2B5EF4-FFF2-40B4-BE49-F238E27FC236}">
                  <a16:creationId xmlns:a16="http://schemas.microsoft.com/office/drawing/2014/main" id="{2AA31736-4850-4A99-983E-AB7E52963A85}"/>
                </a:ext>
              </a:extLst>
            </p:cNvPr>
            <p:cNvSpPr/>
            <p:nvPr/>
          </p:nvSpPr>
          <p:spPr>
            <a:xfrm>
              <a:off x="860368" y="939241"/>
              <a:ext cx="141181" cy="141940"/>
            </a:xfrm>
            <a:custGeom>
              <a:avLst/>
              <a:gdLst/>
              <a:ahLst/>
              <a:cxnLst/>
              <a:rect l="l" t="t" r="r" b="b"/>
              <a:pathLst>
                <a:path w="4651" h="4676" extrusionOk="0">
                  <a:moveTo>
                    <a:pt x="2328" y="0"/>
                  </a:moveTo>
                  <a:cubicBezTo>
                    <a:pt x="1123" y="0"/>
                    <a:pt x="137" y="1833"/>
                    <a:pt x="14" y="4180"/>
                  </a:cubicBezTo>
                  <a:cubicBezTo>
                    <a:pt x="0" y="4452"/>
                    <a:pt x="209" y="4676"/>
                    <a:pt x="480" y="4676"/>
                  </a:cubicBezTo>
                  <a:lnTo>
                    <a:pt x="752" y="4676"/>
                  </a:lnTo>
                  <a:cubicBezTo>
                    <a:pt x="994" y="4676"/>
                    <a:pt x="1194" y="4489"/>
                    <a:pt x="1214" y="4247"/>
                  </a:cubicBezTo>
                  <a:cubicBezTo>
                    <a:pt x="1357" y="2485"/>
                    <a:pt x="1800" y="1200"/>
                    <a:pt x="2328" y="1200"/>
                  </a:cubicBezTo>
                  <a:cubicBezTo>
                    <a:pt x="2851" y="1200"/>
                    <a:pt x="3294" y="2485"/>
                    <a:pt x="3437" y="4247"/>
                  </a:cubicBezTo>
                  <a:cubicBezTo>
                    <a:pt x="3457" y="4489"/>
                    <a:pt x="3661" y="4676"/>
                    <a:pt x="3903" y="4676"/>
                  </a:cubicBezTo>
                  <a:lnTo>
                    <a:pt x="4175" y="4676"/>
                  </a:lnTo>
                  <a:cubicBezTo>
                    <a:pt x="4442" y="4676"/>
                    <a:pt x="4651" y="4452"/>
                    <a:pt x="4637" y="4180"/>
                  </a:cubicBezTo>
                  <a:cubicBezTo>
                    <a:pt x="4518" y="1833"/>
                    <a:pt x="3527" y="0"/>
                    <a:pt x="2328" y="0"/>
                  </a:cubicBez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073;p72">
              <a:extLst>
                <a:ext uri="{FF2B5EF4-FFF2-40B4-BE49-F238E27FC236}">
                  <a16:creationId xmlns:a16="http://schemas.microsoft.com/office/drawing/2014/main" id="{11BD6243-49F0-45BD-A59D-F722B9B89A7B}"/>
                </a:ext>
              </a:extLst>
            </p:cNvPr>
            <p:cNvSpPr/>
            <p:nvPr/>
          </p:nvSpPr>
          <p:spPr>
            <a:xfrm>
              <a:off x="833897" y="1178265"/>
              <a:ext cx="194272" cy="107548"/>
            </a:xfrm>
            <a:custGeom>
              <a:avLst/>
              <a:gdLst/>
              <a:ahLst/>
              <a:cxnLst/>
              <a:rect l="l" t="t" r="r" b="b"/>
              <a:pathLst>
                <a:path w="6400" h="3543" extrusionOk="0">
                  <a:moveTo>
                    <a:pt x="905" y="1"/>
                  </a:moveTo>
                  <a:cubicBezTo>
                    <a:pt x="405" y="1"/>
                    <a:pt x="1" y="405"/>
                    <a:pt x="1" y="905"/>
                  </a:cubicBezTo>
                  <a:lnTo>
                    <a:pt x="1" y="2638"/>
                  </a:lnTo>
                  <a:cubicBezTo>
                    <a:pt x="1" y="3138"/>
                    <a:pt x="405" y="3543"/>
                    <a:pt x="905" y="3543"/>
                  </a:cubicBezTo>
                  <a:lnTo>
                    <a:pt x="5490" y="3543"/>
                  </a:lnTo>
                  <a:cubicBezTo>
                    <a:pt x="5995" y="3543"/>
                    <a:pt x="6399" y="3138"/>
                    <a:pt x="6399" y="2638"/>
                  </a:cubicBezTo>
                  <a:lnTo>
                    <a:pt x="6399" y="905"/>
                  </a:lnTo>
                  <a:cubicBezTo>
                    <a:pt x="6399" y="405"/>
                    <a:pt x="5995" y="1"/>
                    <a:pt x="5490" y="1"/>
                  </a:cubicBezTo>
                  <a:close/>
                </a:path>
              </a:pathLst>
            </a:custGeom>
            <a:solidFill>
              <a:srgbClr val="FC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5074;p72">
              <a:extLst>
                <a:ext uri="{FF2B5EF4-FFF2-40B4-BE49-F238E27FC236}">
                  <a16:creationId xmlns:a16="http://schemas.microsoft.com/office/drawing/2014/main" id="{BAA7B47D-E720-41F0-8E55-51B8982A5E34}"/>
                </a:ext>
              </a:extLst>
            </p:cNvPr>
            <p:cNvSpPr/>
            <p:nvPr/>
          </p:nvSpPr>
          <p:spPr>
            <a:xfrm>
              <a:off x="867441" y="1203704"/>
              <a:ext cx="29505" cy="61317"/>
            </a:xfrm>
            <a:custGeom>
              <a:avLst/>
              <a:gdLst/>
              <a:ahLst/>
              <a:cxnLst/>
              <a:rect l="l" t="t" r="r" b="b"/>
              <a:pathLst>
                <a:path w="972" h="2020" extrusionOk="0">
                  <a:moveTo>
                    <a:pt x="185" y="0"/>
                  </a:moveTo>
                  <a:cubicBezTo>
                    <a:pt x="86" y="0"/>
                    <a:pt x="0" y="86"/>
                    <a:pt x="0" y="191"/>
                  </a:cubicBezTo>
                  <a:lnTo>
                    <a:pt x="0" y="1534"/>
                  </a:lnTo>
                  <a:cubicBezTo>
                    <a:pt x="0" y="1800"/>
                    <a:pt x="219" y="2019"/>
                    <a:pt x="486" y="2019"/>
                  </a:cubicBezTo>
                  <a:cubicBezTo>
                    <a:pt x="752" y="2019"/>
                    <a:pt x="972" y="1800"/>
                    <a:pt x="972" y="1534"/>
                  </a:cubicBezTo>
                  <a:lnTo>
                    <a:pt x="972" y="191"/>
                  </a:lnTo>
                  <a:cubicBezTo>
                    <a:pt x="972" y="86"/>
                    <a:pt x="886" y="0"/>
                    <a:pt x="781" y="0"/>
                  </a:cubicBez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5075;p72">
              <a:extLst>
                <a:ext uri="{FF2B5EF4-FFF2-40B4-BE49-F238E27FC236}">
                  <a16:creationId xmlns:a16="http://schemas.microsoft.com/office/drawing/2014/main" id="{69C6FAA3-7F9A-4A9F-86D6-74D4002EACFA}"/>
                </a:ext>
              </a:extLst>
            </p:cNvPr>
            <p:cNvSpPr/>
            <p:nvPr/>
          </p:nvSpPr>
          <p:spPr>
            <a:xfrm>
              <a:off x="964550" y="1203704"/>
              <a:ext cx="29505" cy="61317"/>
            </a:xfrm>
            <a:custGeom>
              <a:avLst/>
              <a:gdLst/>
              <a:ahLst/>
              <a:cxnLst/>
              <a:rect l="l" t="t" r="r" b="b"/>
              <a:pathLst>
                <a:path w="972" h="2020" extrusionOk="0">
                  <a:moveTo>
                    <a:pt x="186" y="0"/>
                  </a:moveTo>
                  <a:cubicBezTo>
                    <a:pt x="86" y="0"/>
                    <a:pt x="1" y="86"/>
                    <a:pt x="1" y="191"/>
                  </a:cubicBezTo>
                  <a:lnTo>
                    <a:pt x="1" y="1534"/>
                  </a:lnTo>
                  <a:cubicBezTo>
                    <a:pt x="1" y="1800"/>
                    <a:pt x="219" y="2019"/>
                    <a:pt x="486" y="2019"/>
                  </a:cubicBezTo>
                  <a:cubicBezTo>
                    <a:pt x="752" y="2019"/>
                    <a:pt x="972" y="1800"/>
                    <a:pt x="972" y="1534"/>
                  </a:cubicBezTo>
                  <a:lnTo>
                    <a:pt x="972" y="191"/>
                  </a:lnTo>
                  <a:cubicBezTo>
                    <a:pt x="972" y="86"/>
                    <a:pt x="886" y="0"/>
                    <a:pt x="781" y="0"/>
                  </a:cubicBez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076;p72">
              <a:extLst>
                <a:ext uri="{FF2B5EF4-FFF2-40B4-BE49-F238E27FC236}">
                  <a16:creationId xmlns:a16="http://schemas.microsoft.com/office/drawing/2014/main" id="{96B9ABD1-D59A-4931-B2AD-AB2359164EA2}"/>
                </a:ext>
              </a:extLst>
            </p:cNvPr>
            <p:cNvSpPr/>
            <p:nvPr/>
          </p:nvSpPr>
          <p:spPr>
            <a:xfrm>
              <a:off x="765687" y="931713"/>
              <a:ext cx="330687" cy="390517"/>
            </a:xfrm>
            <a:custGeom>
              <a:avLst/>
              <a:gdLst/>
              <a:ahLst/>
              <a:cxnLst/>
              <a:rect l="l" t="t" r="r" b="b"/>
              <a:pathLst>
                <a:path w="10894" h="12865" extrusionOk="0">
                  <a:moveTo>
                    <a:pt x="5447" y="1700"/>
                  </a:moveTo>
                  <a:cubicBezTo>
                    <a:pt x="5547" y="1700"/>
                    <a:pt x="5719" y="1900"/>
                    <a:pt x="5880" y="2333"/>
                  </a:cubicBezTo>
                  <a:lnTo>
                    <a:pt x="5009" y="2333"/>
                  </a:lnTo>
                  <a:cubicBezTo>
                    <a:pt x="5176" y="1900"/>
                    <a:pt x="5342" y="1700"/>
                    <a:pt x="5447" y="1700"/>
                  </a:cubicBezTo>
                  <a:close/>
                  <a:moveTo>
                    <a:pt x="6037" y="2828"/>
                  </a:moveTo>
                  <a:cubicBezTo>
                    <a:pt x="6080" y="2990"/>
                    <a:pt x="6119" y="3166"/>
                    <a:pt x="6156" y="3362"/>
                  </a:cubicBezTo>
                  <a:lnTo>
                    <a:pt x="4737" y="3362"/>
                  </a:lnTo>
                  <a:cubicBezTo>
                    <a:pt x="4770" y="3166"/>
                    <a:pt x="4814" y="2990"/>
                    <a:pt x="4851" y="2828"/>
                  </a:cubicBezTo>
                  <a:close/>
                  <a:moveTo>
                    <a:pt x="5447" y="496"/>
                  </a:moveTo>
                  <a:cubicBezTo>
                    <a:pt x="5928" y="496"/>
                    <a:pt x="6404" y="881"/>
                    <a:pt x="6785" y="1577"/>
                  </a:cubicBezTo>
                  <a:cubicBezTo>
                    <a:pt x="7189" y="2314"/>
                    <a:pt x="7446" y="3333"/>
                    <a:pt x="7503" y="4438"/>
                  </a:cubicBezTo>
                  <a:cubicBezTo>
                    <a:pt x="7508" y="4495"/>
                    <a:pt x="7484" y="4552"/>
                    <a:pt x="7446" y="4594"/>
                  </a:cubicBezTo>
                  <a:cubicBezTo>
                    <a:pt x="7408" y="4634"/>
                    <a:pt x="7362" y="4657"/>
                    <a:pt x="7311" y="4657"/>
                  </a:cubicBezTo>
                  <a:cubicBezTo>
                    <a:pt x="7305" y="4657"/>
                    <a:pt x="7300" y="4657"/>
                    <a:pt x="7294" y="4656"/>
                  </a:cubicBezTo>
                  <a:lnTo>
                    <a:pt x="7022" y="4656"/>
                  </a:lnTo>
                  <a:cubicBezTo>
                    <a:pt x="7019" y="4656"/>
                    <a:pt x="7015" y="4656"/>
                    <a:pt x="7012" y="4656"/>
                  </a:cubicBezTo>
                  <a:cubicBezTo>
                    <a:pt x="6907" y="4656"/>
                    <a:pt x="6818" y="4573"/>
                    <a:pt x="6809" y="4467"/>
                  </a:cubicBezTo>
                  <a:cubicBezTo>
                    <a:pt x="6747" y="3695"/>
                    <a:pt x="6466" y="1186"/>
                    <a:pt x="5447" y="1186"/>
                  </a:cubicBezTo>
                  <a:cubicBezTo>
                    <a:pt x="4423" y="1186"/>
                    <a:pt x="4142" y="3695"/>
                    <a:pt x="4080" y="4467"/>
                  </a:cubicBezTo>
                  <a:cubicBezTo>
                    <a:pt x="4071" y="4576"/>
                    <a:pt x="3981" y="4662"/>
                    <a:pt x="3871" y="4676"/>
                  </a:cubicBezTo>
                  <a:lnTo>
                    <a:pt x="3599" y="4676"/>
                  </a:lnTo>
                  <a:cubicBezTo>
                    <a:pt x="3542" y="4662"/>
                    <a:pt x="3485" y="4638"/>
                    <a:pt x="3447" y="4594"/>
                  </a:cubicBezTo>
                  <a:cubicBezTo>
                    <a:pt x="3405" y="4552"/>
                    <a:pt x="3386" y="4495"/>
                    <a:pt x="3386" y="4438"/>
                  </a:cubicBezTo>
                  <a:cubicBezTo>
                    <a:pt x="3443" y="3333"/>
                    <a:pt x="3700" y="2314"/>
                    <a:pt x="4109" y="1577"/>
                  </a:cubicBezTo>
                  <a:cubicBezTo>
                    <a:pt x="4490" y="881"/>
                    <a:pt x="4966" y="496"/>
                    <a:pt x="5447" y="496"/>
                  </a:cubicBezTo>
                  <a:close/>
                  <a:moveTo>
                    <a:pt x="6194" y="3667"/>
                  </a:moveTo>
                  <a:cubicBezTo>
                    <a:pt x="6233" y="3919"/>
                    <a:pt x="6266" y="4199"/>
                    <a:pt x="6290" y="4504"/>
                  </a:cubicBezTo>
                  <a:cubicBezTo>
                    <a:pt x="6323" y="4876"/>
                    <a:pt x="6637" y="5170"/>
                    <a:pt x="7013" y="5170"/>
                  </a:cubicBezTo>
                  <a:lnTo>
                    <a:pt x="7284" y="5170"/>
                  </a:lnTo>
                  <a:cubicBezTo>
                    <a:pt x="7484" y="5170"/>
                    <a:pt x="7675" y="5090"/>
                    <a:pt x="7813" y="4948"/>
                  </a:cubicBezTo>
                  <a:cubicBezTo>
                    <a:pt x="7947" y="4799"/>
                    <a:pt x="8018" y="4605"/>
                    <a:pt x="8008" y="4405"/>
                  </a:cubicBezTo>
                  <a:cubicBezTo>
                    <a:pt x="8008" y="4371"/>
                    <a:pt x="8008" y="4337"/>
                    <a:pt x="8004" y="4304"/>
                  </a:cubicBezTo>
                  <a:lnTo>
                    <a:pt x="8004" y="4304"/>
                  </a:lnTo>
                  <a:cubicBezTo>
                    <a:pt x="8147" y="4524"/>
                    <a:pt x="8227" y="4785"/>
                    <a:pt x="8227" y="5066"/>
                  </a:cubicBezTo>
                  <a:lnTo>
                    <a:pt x="8227" y="7989"/>
                  </a:lnTo>
                  <a:cubicBezTo>
                    <a:pt x="8079" y="7918"/>
                    <a:pt x="7912" y="7875"/>
                    <a:pt x="7737" y="7875"/>
                  </a:cubicBezTo>
                  <a:lnTo>
                    <a:pt x="3157" y="7875"/>
                  </a:lnTo>
                  <a:cubicBezTo>
                    <a:pt x="2981" y="7875"/>
                    <a:pt x="2814" y="7918"/>
                    <a:pt x="2667" y="7989"/>
                  </a:cubicBezTo>
                  <a:lnTo>
                    <a:pt x="2667" y="5066"/>
                  </a:lnTo>
                  <a:cubicBezTo>
                    <a:pt x="2667" y="4785"/>
                    <a:pt x="2748" y="4524"/>
                    <a:pt x="2891" y="4304"/>
                  </a:cubicBezTo>
                  <a:lnTo>
                    <a:pt x="2891" y="4304"/>
                  </a:lnTo>
                  <a:cubicBezTo>
                    <a:pt x="2885" y="4337"/>
                    <a:pt x="2885" y="4371"/>
                    <a:pt x="2881" y="4405"/>
                  </a:cubicBezTo>
                  <a:cubicBezTo>
                    <a:pt x="2871" y="4605"/>
                    <a:pt x="2942" y="4799"/>
                    <a:pt x="3080" y="4948"/>
                  </a:cubicBezTo>
                  <a:cubicBezTo>
                    <a:pt x="3219" y="5090"/>
                    <a:pt x="3405" y="5170"/>
                    <a:pt x="3609" y="5170"/>
                  </a:cubicBezTo>
                  <a:lnTo>
                    <a:pt x="3880" y="5170"/>
                  </a:lnTo>
                  <a:cubicBezTo>
                    <a:pt x="4252" y="5170"/>
                    <a:pt x="4570" y="4876"/>
                    <a:pt x="4599" y="4504"/>
                  </a:cubicBezTo>
                  <a:cubicBezTo>
                    <a:pt x="4628" y="4199"/>
                    <a:pt x="4656" y="3919"/>
                    <a:pt x="4695" y="3667"/>
                  </a:cubicBezTo>
                  <a:close/>
                  <a:moveTo>
                    <a:pt x="7732" y="8370"/>
                  </a:moveTo>
                  <a:cubicBezTo>
                    <a:pt x="8090" y="8370"/>
                    <a:pt x="8380" y="8661"/>
                    <a:pt x="8380" y="9013"/>
                  </a:cubicBezTo>
                  <a:lnTo>
                    <a:pt x="8380" y="9160"/>
                  </a:lnTo>
                  <a:cubicBezTo>
                    <a:pt x="8251" y="9299"/>
                    <a:pt x="8008" y="9422"/>
                    <a:pt x="7675" y="9522"/>
                  </a:cubicBezTo>
                  <a:lnTo>
                    <a:pt x="7675" y="9132"/>
                  </a:lnTo>
                  <a:cubicBezTo>
                    <a:pt x="7675" y="8941"/>
                    <a:pt x="7523" y="8789"/>
                    <a:pt x="7332" y="8789"/>
                  </a:cubicBezTo>
                  <a:lnTo>
                    <a:pt x="6741" y="8789"/>
                  </a:lnTo>
                  <a:cubicBezTo>
                    <a:pt x="6552" y="8789"/>
                    <a:pt x="6399" y="8941"/>
                    <a:pt x="6399" y="9132"/>
                  </a:cubicBezTo>
                  <a:lnTo>
                    <a:pt x="6399" y="9756"/>
                  </a:lnTo>
                  <a:cubicBezTo>
                    <a:pt x="6099" y="9784"/>
                    <a:pt x="5776" y="9798"/>
                    <a:pt x="5438" y="9798"/>
                  </a:cubicBezTo>
                  <a:cubicBezTo>
                    <a:pt x="5095" y="9798"/>
                    <a:pt x="4761" y="9784"/>
                    <a:pt x="4456" y="9756"/>
                  </a:cubicBezTo>
                  <a:lnTo>
                    <a:pt x="4456" y="9132"/>
                  </a:lnTo>
                  <a:cubicBezTo>
                    <a:pt x="4456" y="8941"/>
                    <a:pt x="4304" y="8789"/>
                    <a:pt x="4113" y="8789"/>
                  </a:cubicBezTo>
                  <a:lnTo>
                    <a:pt x="3471" y="8789"/>
                  </a:lnTo>
                  <a:cubicBezTo>
                    <a:pt x="3324" y="8789"/>
                    <a:pt x="3199" y="8912"/>
                    <a:pt x="3199" y="9061"/>
                  </a:cubicBezTo>
                  <a:lnTo>
                    <a:pt x="3199" y="9512"/>
                  </a:lnTo>
                  <a:cubicBezTo>
                    <a:pt x="2876" y="9417"/>
                    <a:pt x="2638" y="9294"/>
                    <a:pt x="2514" y="9160"/>
                  </a:cubicBezTo>
                  <a:lnTo>
                    <a:pt x="2514" y="8894"/>
                  </a:lnTo>
                  <a:cubicBezTo>
                    <a:pt x="2514" y="8604"/>
                    <a:pt x="2748" y="8370"/>
                    <a:pt x="3038" y="8370"/>
                  </a:cubicBezTo>
                  <a:close/>
                  <a:moveTo>
                    <a:pt x="7332" y="9112"/>
                  </a:moveTo>
                  <a:cubicBezTo>
                    <a:pt x="7351" y="9112"/>
                    <a:pt x="7370" y="9127"/>
                    <a:pt x="7370" y="9151"/>
                  </a:cubicBezTo>
                  <a:lnTo>
                    <a:pt x="7370" y="10483"/>
                  </a:lnTo>
                  <a:cubicBezTo>
                    <a:pt x="7370" y="10646"/>
                    <a:pt x="7242" y="10798"/>
                    <a:pt x="7084" y="10822"/>
                  </a:cubicBezTo>
                  <a:cubicBezTo>
                    <a:pt x="7068" y="10824"/>
                    <a:pt x="7052" y="10825"/>
                    <a:pt x="7036" y="10825"/>
                  </a:cubicBezTo>
                  <a:cubicBezTo>
                    <a:pt x="6853" y="10825"/>
                    <a:pt x="6704" y="10678"/>
                    <a:pt x="6704" y="10494"/>
                  </a:cubicBezTo>
                  <a:lnTo>
                    <a:pt x="6704" y="9151"/>
                  </a:lnTo>
                  <a:cubicBezTo>
                    <a:pt x="6704" y="9127"/>
                    <a:pt x="6718" y="9112"/>
                    <a:pt x="6737" y="9112"/>
                  </a:cubicBezTo>
                  <a:close/>
                  <a:moveTo>
                    <a:pt x="4133" y="9112"/>
                  </a:moveTo>
                  <a:cubicBezTo>
                    <a:pt x="4152" y="9112"/>
                    <a:pt x="4170" y="9127"/>
                    <a:pt x="4170" y="9151"/>
                  </a:cubicBezTo>
                  <a:lnTo>
                    <a:pt x="4170" y="10494"/>
                  </a:lnTo>
                  <a:cubicBezTo>
                    <a:pt x="4170" y="10679"/>
                    <a:pt x="4023" y="10826"/>
                    <a:pt x="3838" y="10826"/>
                  </a:cubicBezTo>
                  <a:cubicBezTo>
                    <a:pt x="3652" y="10826"/>
                    <a:pt x="3504" y="10679"/>
                    <a:pt x="3504" y="10494"/>
                  </a:cubicBezTo>
                  <a:lnTo>
                    <a:pt x="3504" y="9151"/>
                  </a:lnTo>
                  <a:cubicBezTo>
                    <a:pt x="3504" y="9127"/>
                    <a:pt x="3519" y="9112"/>
                    <a:pt x="3537" y="9112"/>
                  </a:cubicBezTo>
                  <a:close/>
                  <a:moveTo>
                    <a:pt x="8380" y="9565"/>
                  </a:moveTo>
                  <a:lnTo>
                    <a:pt x="8380" y="10764"/>
                  </a:lnTo>
                  <a:cubicBezTo>
                    <a:pt x="8380" y="11127"/>
                    <a:pt x="8090" y="11417"/>
                    <a:pt x="7727" y="11417"/>
                  </a:cubicBezTo>
                  <a:lnTo>
                    <a:pt x="3166" y="11417"/>
                  </a:lnTo>
                  <a:cubicBezTo>
                    <a:pt x="2805" y="11417"/>
                    <a:pt x="2514" y="11127"/>
                    <a:pt x="2514" y="10764"/>
                  </a:cubicBezTo>
                  <a:lnTo>
                    <a:pt x="2514" y="9565"/>
                  </a:lnTo>
                  <a:cubicBezTo>
                    <a:pt x="2685" y="9674"/>
                    <a:pt x="2914" y="9775"/>
                    <a:pt x="3199" y="9855"/>
                  </a:cubicBezTo>
                  <a:lnTo>
                    <a:pt x="3199" y="10474"/>
                  </a:lnTo>
                  <a:cubicBezTo>
                    <a:pt x="3199" y="10832"/>
                    <a:pt x="3478" y="11119"/>
                    <a:pt x="3827" y="11119"/>
                  </a:cubicBezTo>
                  <a:cubicBezTo>
                    <a:pt x="3840" y="11119"/>
                    <a:pt x="3853" y="11118"/>
                    <a:pt x="3867" y="11118"/>
                  </a:cubicBezTo>
                  <a:cubicBezTo>
                    <a:pt x="4194" y="11098"/>
                    <a:pt x="4456" y="10822"/>
                    <a:pt x="4456" y="10489"/>
                  </a:cubicBezTo>
                  <a:lnTo>
                    <a:pt x="4456" y="10074"/>
                  </a:lnTo>
                  <a:cubicBezTo>
                    <a:pt x="4770" y="10098"/>
                    <a:pt x="5099" y="10118"/>
                    <a:pt x="5438" y="10118"/>
                  </a:cubicBezTo>
                  <a:cubicBezTo>
                    <a:pt x="5770" y="10118"/>
                    <a:pt x="6095" y="10103"/>
                    <a:pt x="6399" y="10074"/>
                  </a:cubicBezTo>
                  <a:lnTo>
                    <a:pt x="6399" y="10474"/>
                  </a:lnTo>
                  <a:cubicBezTo>
                    <a:pt x="6399" y="10793"/>
                    <a:pt x="6656" y="11089"/>
                    <a:pt x="6970" y="11122"/>
                  </a:cubicBezTo>
                  <a:cubicBezTo>
                    <a:pt x="6992" y="11124"/>
                    <a:pt x="7013" y="11125"/>
                    <a:pt x="7035" y="11125"/>
                  </a:cubicBezTo>
                  <a:cubicBezTo>
                    <a:pt x="7387" y="11125"/>
                    <a:pt x="7675" y="10839"/>
                    <a:pt x="7675" y="10483"/>
                  </a:cubicBezTo>
                  <a:lnTo>
                    <a:pt x="7675" y="9861"/>
                  </a:lnTo>
                  <a:cubicBezTo>
                    <a:pt x="7675" y="9861"/>
                    <a:pt x="7679" y="9861"/>
                    <a:pt x="7684" y="9855"/>
                  </a:cubicBezTo>
                  <a:cubicBezTo>
                    <a:pt x="7970" y="9775"/>
                    <a:pt x="8204" y="9679"/>
                    <a:pt x="8380" y="9565"/>
                  </a:cubicBezTo>
                  <a:close/>
                  <a:moveTo>
                    <a:pt x="1048" y="8618"/>
                  </a:moveTo>
                  <a:lnTo>
                    <a:pt x="1048" y="11469"/>
                  </a:lnTo>
                  <a:lnTo>
                    <a:pt x="1048" y="11507"/>
                  </a:lnTo>
                  <a:cubicBezTo>
                    <a:pt x="720" y="11318"/>
                    <a:pt x="496" y="10960"/>
                    <a:pt x="496" y="10555"/>
                  </a:cubicBezTo>
                  <a:lnTo>
                    <a:pt x="496" y="9075"/>
                  </a:lnTo>
                  <a:cubicBezTo>
                    <a:pt x="496" y="8822"/>
                    <a:pt x="700" y="8618"/>
                    <a:pt x="953" y="8618"/>
                  </a:cubicBezTo>
                  <a:close/>
                  <a:moveTo>
                    <a:pt x="9941" y="8618"/>
                  </a:moveTo>
                  <a:cubicBezTo>
                    <a:pt x="10193" y="8618"/>
                    <a:pt x="10398" y="8822"/>
                    <a:pt x="10398" y="9075"/>
                  </a:cubicBezTo>
                  <a:lnTo>
                    <a:pt x="10398" y="10555"/>
                  </a:lnTo>
                  <a:cubicBezTo>
                    <a:pt x="10398" y="10960"/>
                    <a:pt x="10175" y="11318"/>
                    <a:pt x="9846" y="11507"/>
                  </a:cubicBezTo>
                  <a:lnTo>
                    <a:pt x="9846" y="11469"/>
                  </a:lnTo>
                  <a:lnTo>
                    <a:pt x="9846" y="8618"/>
                  </a:lnTo>
                  <a:close/>
                  <a:moveTo>
                    <a:pt x="3095" y="2885"/>
                  </a:moveTo>
                  <a:lnTo>
                    <a:pt x="3095" y="2885"/>
                  </a:lnTo>
                  <a:cubicBezTo>
                    <a:pt x="3028" y="3177"/>
                    <a:pt x="2971" y="3480"/>
                    <a:pt x="2938" y="3790"/>
                  </a:cubicBezTo>
                  <a:cubicBezTo>
                    <a:pt x="2586" y="4100"/>
                    <a:pt x="2362" y="4557"/>
                    <a:pt x="2362" y="5066"/>
                  </a:cubicBezTo>
                  <a:lnTo>
                    <a:pt x="2362" y="8194"/>
                  </a:lnTo>
                  <a:cubicBezTo>
                    <a:pt x="2138" y="8404"/>
                    <a:pt x="2000" y="8703"/>
                    <a:pt x="2000" y="9037"/>
                  </a:cubicBezTo>
                  <a:lnTo>
                    <a:pt x="2000" y="10769"/>
                  </a:lnTo>
                  <a:cubicBezTo>
                    <a:pt x="2000" y="11412"/>
                    <a:pt x="2519" y="11931"/>
                    <a:pt x="3162" y="11931"/>
                  </a:cubicBezTo>
                  <a:lnTo>
                    <a:pt x="7732" y="11931"/>
                  </a:lnTo>
                  <a:cubicBezTo>
                    <a:pt x="8375" y="11931"/>
                    <a:pt x="8894" y="11412"/>
                    <a:pt x="8894" y="10769"/>
                  </a:cubicBezTo>
                  <a:lnTo>
                    <a:pt x="8894" y="9037"/>
                  </a:lnTo>
                  <a:cubicBezTo>
                    <a:pt x="8894" y="8703"/>
                    <a:pt x="8756" y="8404"/>
                    <a:pt x="8532" y="8194"/>
                  </a:cubicBezTo>
                  <a:lnTo>
                    <a:pt x="8532" y="5100"/>
                  </a:lnTo>
                  <a:cubicBezTo>
                    <a:pt x="8532" y="4594"/>
                    <a:pt x="8308" y="4142"/>
                    <a:pt x="7956" y="3834"/>
                  </a:cubicBezTo>
                  <a:cubicBezTo>
                    <a:pt x="7918" y="3524"/>
                    <a:pt x="7866" y="3219"/>
                    <a:pt x="7798" y="2933"/>
                  </a:cubicBezTo>
                  <a:lnTo>
                    <a:pt x="7798" y="2933"/>
                  </a:lnTo>
                  <a:cubicBezTo>
                    <a:pt x="8675" y="3138"/>
                    <a:pt x="9332" y="3924"/>
                    <a:pt x="9332" y="4856"/>
                  </a:cubicBezTo>
                  <a:lnTo>
                    <a:pt x="9332" y="11474"/>
                  </a:lnTo>
                  <a:cubicBezTo>
                    <a:pt x="9332" y="11955"/>
                    <a:pt x="8936" y="12350"/>
                    <a:pt x="8451" y="12350"/>
                  </a:cubicBezTo>
                  <a:lnTo>
                    <a:pt x="2443" y="12350"/>
                  </a:lnTo>
                  <a:cubicBezTo>
                    <a:pt x="1957" y="12350"/>
                    <a:pt x="1562" y="11955"/>
                    <a:pt x="1562" y="11469"/>
                  </a:cubicBezTo>
                  <a:lnTo>
                    <a:pt x="1562" y="4818"/>
                  </a:lnTo>
                  <a:cubicBezTo>
                    <a:pt x="1562" y="3880"/>
                    <a:pt x="2214" y="3095"/>
                    <a:pt x="3095" y="2885"/>
                  </a:cubicBezTo>
                  <a:close/>
                  <a:moveTo>
                    <a:pt x="5447" y="0"/>
                  </a:moveTo>
                  <a:cubicBezTo>
                    <a:pt x="4770" y="0"/>
                    <a:pt x="4137" y="477"/>
                    <a:pt x="3662" y="1343"/>
                  </a:cubicBezTo>
                  <a:cubicBezTo>
                    <a:pt x="3495" y="1643"/>
                    <a:pt x="3352" y="1986"/>
                    <a:pt x="3234" y="2357"/>
                  </a:cubicBezTo>
                  <a:cubicBezTo>
                    <a:pt x="2005" y="2509"/>
                    <a:pt x="1048" y="3562"/>
                    <a:pt x="1048" y="4833"/>
                  </a:cubicBezTo>
                  <a:lnTo>
                    <a:pt x="1048" y="8123"/>
                  </a:lnTo>
                  <a:lnTo>
                    <a:pt x="962" y="8123"/>
                  </a:lnTo>
                  <a:cubicBezTo>
                    <a:pt x="434" y="8123"/>
                    <a:pt x="0" y="8556"/>
                    <a:pt x="0" y="9089"/>
                  </a:cubicBezTo>
                  <a:lnTo>
                    <a:pt x="0" y="10565"/>
                  </a:lnTo>
                  <a:cubicBezTo>
                    <a:pt x="0" y="11318"/>
                    <a:pt x="514" y="11946"/>
                    <a:pt x="1215" y="12122"/>
                  </a:cubicBezTo>
                  <a:cubicBezTo>
                    <a:pt x="1443" y="12564"/>
                    <a:pt x="1909" y="12865"/>
                    <a:pt x="2443" y="12865"/>
                  </a:cubicBezTo>
                  <a:lnTo>
                    <a:pt x="8451" y="12865"/>
                  </a:lnTo>
                  <a:cubicBezTo>
                    <a:pt x="8984" y="12865"/>
                    <a:pt x="9446" y="12564"/>
                    <a:pt x="9679" y="12122"/>
                  </a:cubicBezTo>
                  <a:cubicBezTo>
                    <a:pt x="10375" y="11946"/>
                    <a:pt x="10893" y="11318"/>
                    <a:pt x="10893" y="10565"/>
                  </a:cubicBezTo>
                  <a:lnTo>
                    <a:pt x="10893" y="9084"/>
                  </a:lnTo>
                  <a:cubicBezTo>
                    <a:pt x="10893" y="8556"/>
                    <a:pt x="10460" y="8123"/>
                    <a:pt x="9927" y="8123"/>
                  </a:cubicBezTo>
                  <a:lnTo>
                    <a:pt x="9846" y="8123"/>
                  </a:lnTo>
                  <a:lnTo>
                    <a:pt x="9846" y="4833"/>
                  </a:lnTo>
                  <a:cubicBezTo>
                    <a:pt x="9846" y="3562"/>
                    <a:pt x="8889" y="2509"/>
                    <a:pt x="7655" y="2357"/>
                  </a:cubicBezTo>
                  <a:cubicBezTo>
                    <a:pt x="7541" y="1986"/>
                    <a:pt x="7398" y="1643"/>
                    <a:pt x="7233" y="1343"/>
                  </a:cubicBezTo>
                  <a:cubicBezTo>
                    <a:pt x="6756" y="477"/>
                    <a:pt x="6123" y="0"/>
                    <a:pt x="5447"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077;p72">
              <a:extLst>
                <a:ext uri="{FF2B5EF4-FFF2-40B4-BE49-F238E27FC236}">
                  <a16:creationId xmlns:a16="http://schemas.microsoft.com/office/drawing/2014/main" id="{945C8B2A-65F2-4931-86BD-3BD9BC2C8074}"/>
                </a:ext>
              </a:extLst>
            </p:cNvPr>
            <p:cNvSpPr/>
            <p:nvPr/>
          </p:nvSpPr>
          <p:spPr>
            <a:xfrm>
              <a:off x="989381" y="1114123"/>
              <a:ext cx="9289" cy="18547"/>
            </a:xfrm>
            <a:custGeom>
              <a:avLst/>
              <a:gdLst/>
              <a:ahLst/>
              <a:cxnLst/>
              <a:rect l="l" t="t" r="r" b="b"/>
              <a:pathLst>
                <a:path w="306" h="611" extrusionOk="0">
                  <a:moveTo>
                    <a:pt x="154" y="0"/>
                  </a:moveTo>
                  <a:cubicBezTo>
                    <a:pt x="68" y="0"/>
                    <a:pt x="1" y="66"/>
                    <a:pt x="1" y="152"/>
                  </a:cubicBezTo>
                  <a:lnTo>
                    <a:pt x="1" y="452"/>
                  </a:lnTo>
                  <a:cubicBezTo>
                    <a:pt x="1" y="528"/>
                    <a:pt x="53" y="600"/>
                    <a:pt x="130" y="609"/>
                  </a:cubicBezTo>
                  <a:cubicBezTo>
                    <a:pt x="138" y="610"/>
                    <a:pt x="146" y="611"/>
                    <a:pt x="153" y="611"/>
                  </a:cubicBezTo>
                  <a:cubicBezTo>
                    <a:pt x="238" y="611"/>
                    <a:pt x="306" y="540"/>
                    <a:pt x="306" y="457"/>
                  </a:cubicBezTo>
                  <a:lnTo>
                    <a:pt x="306" y="152"/>
                  </a:lnTo>
                  <a:cubicBezTo>
                    <a:pt x="306" y="66"/>
                    <a:pt x="240" y="0"/>
                    <a:pt x="154"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078;p72">
              <a:extLst>
                <a:ext uri="{FF2B5EF4-FFF2-40B4-BE49-F238E27FC236}">
                  <a16:creationId xmlns:a16="http://schemas.microsoft.com/office/drawing/2014/main" id="{E0CF9A74-8EED-455E-B05E-7038034C056E}"/>
                </a:ext>
              </a:extLst>
            </p:cNvPr>
            <p:cNvSpPr/>
            <p:nvPr/>
          </p:nvSpPr>
          <p:spPr>
            <a:xfrm>
              <a:off x="965704" y="1138468"/>
              <a:ext cx="9289" cy="18608"/>
            </a:xfrm>
            <a:custGeom>
              <a:avLst/>
              <a:gdLst/>
              <a:ahLst/>
              <a:cxnLst/>
              <a:rect l="l" t="t" r="r" b="b"/>
              <a:pathLst>
                <a:path w="306" h="613" extrusionOk="0">
                  <a:moveTo>
                    <a:pt x="154" y="0"/>
                  </a:moveTo>
                  <a:cubicBezTo>
                    <a:pt x="146" y="0"/>
                    <a:pt x="138" y="1"/>
                    <a:pt x="129" y="2"/>
                  </a:cubicBezTo>
                  <a:cubicBezTo>
                    <a:pt x="53" y="12"/>
                    <a:pt x="0" y="79"/>
                    <a:pt x="0" y="154"/>
                  </a:cubicBezTo>
                  <a:lnTo>
                    <a:pt x="0" y="455"/>
                  </a:lnTo>
                  <a:cubicBezTo>
                    <a:pt x="0" y="530"/>
                    <a:pt x="53" y="598"/>
                    <a:pt x="129" y="611"/>
                  </a:cubicBezTo>
                  <a:cubicBezTo>
                    <a:pt x="136" y="612"/>
                    <a:pt x="142" y="612"/>
                    <a:pt x="148" y="612"/>
                  </a:cubicBezTo>
                  <a:cubicBezTo>
                    <a:pt x="234" y="612"/>
                    <a:pt x="305" y="544"/>
                    <a:pt x="305" y="459"/>
                  </a:cubicBezTo>
                  <a:lnTo>
                    <a:pt x="305" y="150"/>
                  </a:lnTo>
                  <a:cubicBezTo>
                    <a:pt x="305" y="68"/>
                    <a:pt x="238" y="0"/>
                    <a:pt x="154"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079;p72">
              <a:extLst>
                <a:ext uri="{FF2B5EF4-FFF2-40B4-BE49-F238E27FC236}">
                  <a16:creationId xmlns:a16="http://schemas.microsoft.com/office/drawing/2014/main" id="{EBD84803-CE79-4398-8ECE-69DD3B52AC18}"/>
                </a:ext>
              </a:extLst>
            </p:cNvPr>
            <p:cNvSpPr/>
            <p:nvPr/>
          </p:nvSpPr>
          <p:spPr>
            <a:xfrm>
              <a:off x="957629" y="1096425"/>
              <a:ext cx="9258" cy="18638"/>
            </a:xfrm>
            <a:custGeom>
              <a:avLst/>
              <a:gdLst/>
              <a:ahLst/>
              <a:cxnLst/>
              <a:rect l="l" t="t" r="r" b="b"/>
              <a:pathLst>
                <a:path w="305" h="614" extrusionOk="0">
                  <a:moveTo>
                    <a:pt x="160" y="1"/>
                  </a:moveTo>
                  <a:cubicBezTo>
                    <a:pt x="72" y="1"/>
                    <a:pt x="0" y="69"/>
                    <a:pt x="0" y="155"/>
                  </a:cubicBezTo>
                  <a:lnTo>
                    <a:pt x="0" y="454"/>
                  </a:lnTo>
                  <a:cubicBezTo>
                    <a:pt x="0" y="535"/>
                    <a:pt x="53" y="601"/>
                    <a:pt x="128" y="612"/>
                  </a:cubicBezTo>
                  <a:cubicBezTo>
                    <a:pt x="136" y="613"/>
                    <a:pt x="144" y="613"/>
                    <a:pt x="152" y="613"/>
                  </a:cubicBezTo>
                  <a:cubicBezTo>
                    <a:pt x="237" y="613"/>
                    <a:pt x="304" y="547"/>
                    <a:pt x="304" y="464"/>
                  </a:cubicBezTo>
                  <a:lnTo>
                    <a:pt x="304" y="159"/>
                  </a:lnTo>
                  <a:cubicBezTo>
                    <a:pt x="304" y="83"/>
                    <a:pt x="247" y="16"/>
                    <a:pt x="176" y="1"/>
                  </a:cubicBezTo>
                  <a:cubicBezTo>
                    <a:pt x="171" y="1"/>
                    <a:pt x="165" y="1"/>
                    <a:pt x="160"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080;p72">
              <a:extLst>
                <a:ext uri="{FF2B5EF4-FFF2-40B4-BE49-F238E27FC236}">
                  <a16:creationId xmlns:a16="http://schemas.microsoft.com/office/drawing/2014/main" id="{485A2AEB-625A-4B14-9635-3FB02B73B372}"/>
                </a:ext>
              </a:extLst>
            </p:cNvPr>
            <p:cNvSpPr/>
            <p:nvPr/>
          </p:nvSpPr>
          <p:spPr>
            <a:xfrm>
              <a:off x="859336" y="1126174"/>
              <a:ext cx="15633" cy="33724"/>
            </a:xfrm>
            <a:custGeom>
              <a:avLst/>
              <a:gdLst/>
              <a:ahLst/>
              <a:cxnLst/>
              <a:rect l="l" t="t" r="r" b="b"/>
              <a:pathLst>
                <a:path w="515" h="1111" extrusionOk="0">
                  <a:moveTo>
                    <a:pt x="251" y="1"/>
                  </a:moveTo>
                  <a:cubicBezTo>
                    <a:pt x="232" y="1"/>
                    <a:pt x="211" y="3"/>
                    <a:pt x="191" y="8"/>
                  </a:cubicBezTo>
                  <a:cubicBezTo>
                    <a:pt x="77" y="36"/>
                    <a:pt x="0" y="146"/>
                    <a:pt x="0" y="265"/>
                  </a:cubicBezTo>
                  <a:lnTo>
                    <a:pt x="0" y="850"/>
                  </a:lnTo>
                  <a:cubicBezTo>
                    <a:pt x="0" y="970"/>
                    <a:pt x="77" y="1074"/>
                    <a:pt x="191" y="1102"/>
                  </a:cubicBezTo>
                  <a:cubicBezTo>
                    <a:pt x="214" y="1108"/>
                    <a:pt x="236" y="1111"/>
                    <a:pt x="258" y="1111"/>
                  </a:cubicBezTo>
                  <a:cubicBezTo>
                    <a:pt x="400" y="1111"/>
                    <a:pt x="514" y="995"/>
                    <a:pt x="514" y="855"/>
                  </a:cubicBezTo>
                  <a:lnTo>
                    <a:pt x="514" y="260"/>
                  </a:lnTo>
                  <a:cubicBezTo>
                    <a:pt x="514" y="117"/>
                    <a:pt x="396" y="1"/>
                    <a:pt x="2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081;p72">
              <a:extLst>
                <a:ext uri="{FF2B5EF4-FFF2-40B4-BE49-F238E27FC236}">
                  <a16:creationId xmlns:a16="http://schemas.microsoft.com/office/drawing/2014/main" id="{89720828-9A15-4E16-89F1-17373BFA2AAD}"/>
                </a:ext>
              </a:extLst>
            </p:cNvPr>
            <p:cNvSpPr/>
            <p:nvPr/>
          </p:nvSpPr>
          <p:spPr>
            <a:xfrm>
              <a:off x="859336" y="1095939"/>
              <a:ext cx="15633" cy="19700"/>
            </a:xfrm>
            <a:custGeom>
              <a:avLst/>
              <a:gdLst/>
              <a:ahLst/>
              <a:cxnLst/>
              <a:rect l="l" t="t" r="r" b="b"/>
              <a:pathLst>
                <a:path w="515" h="649" extrusionOk="0">
                  <a:moveTo>
                    <a:pt x="257" y="0"/>
                  </a:moveTo>
                  <a:cubicBezTo>
                    <a:pt x="235" y="0"/>
                    <a:pt x="213" y="3"/>
                    <a:pt x="191" y="8"/>
                  </a:cubicBezTo>
                  <a:cubicBezTo>
                    <a:pt x="77" y="37"/>
                    <a:pt x="0" y="142"/>
                    <a:pt x="0" y="261"/>
                  </a:cubicBezTo>
                  <a:lnTo>
                    <a:pt x="0" y="389"/>
                  </a:lnTo>
                  <a:cubicBezTo>
                    <a:pt x="0" y="509"/>
                    <a:pt x="77" y="613"/>
                    <a:pt x="191" y="641"/>
                  </a:cubicBezTo>
                  <a:cubicBezTo>
                    <a:pt x="212" y="646"/>
                    <a:pt x="233" y="648"/>
                    <a:pt x="254" y="648"/>
                  </a:cubicBezTo>
                  <a:cubicBezTo>
                    <a:pt x="398" y="648"/>
                    <a:pt x="514" y="535"/>
                    <a:pt x="514" y="389"/>
                  </a:cubicBezTo>
                  <a:lnTo>
                    <a:pt x="514" y="256"/>
                  </a:lnTo>
                  <a:cubicBezTo>
                    <a:pt x="514" y="115"/>
                    <a:pt x="399" y="0"/>
                    <a:pt x="2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082;p72">
              <a:extLst>
                <a:ext uri="{FF2B5EF4-FFF2-40B4-BE49-F238E27FC236}">
                  <a16:creationId xmlns:a16="http://schemas.microsoft.com/office/drawing/2014/main" id="{93F66D37-7F31-4043-A0C2-6A7E534F9C22}"/>
                </a:ext>
              </a:extLst>
            </p:cNvPr>
            <p:cNvSpPr/>
            <p:nvPr/>
          </p:nvSpPr>
          <p:spPr>
            <a:xfrm>
              <a:off x="732902" y="972694"/>
              <a:ext cx="58676" cy="64778"/>
            </a:xfrm>
            <a:custGeom>
              <a:avLst/>
              <a:gdLst/>
              <a:ahLst/>
              <a:cxnLst/>
              <a:rect l="l" t="t" r="r" b="b"/>
              <a:pathLst>
                <a:path w="1933" h="2134" extrusionOk="0">
                  <a:moveTo>
                    <a:pt x="966" y="0"/>
                  </a:moveTo>
                  <a:cubicBezTo>
                    <a:pt x="932" y="0"/>
                    <a:pt x="897" y="22"/>
                    <a:pt x="880" y="65"/>
                  </a:cubicBezTo>
                  <a:lnTo>
                    <a:pt x="666" y="669"/>
                  </a:lnTo>
                  <a:cubicBezTo>
                    <a:pt x="657" y="698"/>
                    <a:pt x="638" y="717"/>
                    <a:pt x="614" y="726"/>
                  </a:cubicBezTo>
                  <a:lnTo>
                    <a:pt x="76" y="970"/>
                  </a:lnTo>
                  <a:cubicBezTo>
                    <a:pt x="0" y="1003"/>
                    <a:pt x="0" y="1126"/>
                    <a:pt x="76" y="1159"/>
                  </a:cubicBezTo>
                  <a:lnTo>
                    <a:pt x="614" y="1403"/>
                  </a:lnTo>
                  <a:cubicBezTo>
                    <a:pt x="638" y="1412"/>
                    <a:pt x="657" y="1436"/>
                    <a:pt x="666" y="1460"/>
                  </a:cubicBezTo>
                  <a:lnTo>
                    <a:pt x="880" y="2069"/>
                  </a:lnTo>
                  <a:cubicBezTo>
                    <a:pt x="897" y="2112"/>
                    <a:pt x="932" y="2133"/>
                    <a:pt x="966" y="2133"/>
                  </a:cubicBezTo>
                  <a:cubicBezTo>
                    <a:pt x="1001" y="2133"/>
                    <a:pt x="1035" y="2112"/>
                    <a:pt x="1051" y="2069"/>
                  </a:cubicBezTo>
                  <a:lnTo>
                    <a:pt x="1266" y="1460"/>
                  </a:lnTo>
                  <a:cubicBezTo>
                    <a:pt x="1275" y="1436"/>
                    <a:pt x="1295" y="1412"/>
                    <a:pt x="1319" y="1403"/>
                  </a:cubicBezTo>
                  <a:lnTo>
                    <a:pt x="1857" y="1159"/>
                  </a:lnTo>
                  <a:cubicBezTo>
                    <a:pt x="1932" y="1126"/>
                    <a:pt x="1932" y="1003"/>
                    <a:pt x="1857" y="970"/>
                  </a:cubicBezTo>
                  <a:lnTo>
                    <a:pt x="1319" y="726"/>
                  </a:lnTo>
                  <a:cubicBezTo>
                    <a:pt x="1295" y="717"/>
                    <a:pt x="1275" y="698"/>
                    <a:pt x="1266" y="669"/>
                  </a:cubicBezTo>
                  <a:lnTo>
                    <a:pt x="1051" y="65"/>
                  </a:lnTo>
                  <a:cubicBezTo>
                    <a:pt x="1035" y="22"/>
                    <a:pt x="1001" y="0"/>
                    <a:pt x="9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083;p72">
              <a:extLst>
                <a:ext uri="{FF2B5EF4-FFF2-40B4-BE49-F238E27FC236}">
                  <a16:creationId xmlns:a16="http://schemas.microsoft.com/office/drawing/2014/main" id="{015AB777-1280-4247-BBB5-100823D4D6E8}"/>
                </a:ext>
              </a:extLst>
            </p:cNvPr>
            <p:cNvSpPr/>
            <p:nvPr/>
          </p:nvSpPr>
          <p:spPr>
            <a:xfrm>
              <a:off x="819599" y="933898"/>
              <a:ext cx="28655" cy="28625"/>
            </a:xfrm>
            <a:custGeom>
              <a:avLst/>
              <a:gdLst/>
              <a:ahLst/>
              <a:cxnLst/>
              <a:rect l="l" t="t" r="r" b="b"/>
              <a:pathLst>
                <a:path w="944" h="943" extrusionOk="0">
                  <a:moveTo>
                    <a:pt x="472" y="0"/>
                  </a:moveTo>
                  <a:cubicBezTo>
                    <a:pt x="210" y="0"/>
                    <a:pt x="1" y="209"/>
                    <a:pt x="1" y="471"/>
                  </a:cubicBezTo>
                  <a:cubicBezTo>
                    <a:pt x="1" y="734"/>
                    <a:pt x="210" y="943"/>
                    <a:pt x="472" y="943"/>
                  </a:cubicBezTo>
                  <a:cubicBezTo>
                    <a:pt x="733" y="943"/>
                    <a:pt x="943" y="734"/>
                    <a:pt x="943" y="471"/>
                  </a:cubicBezTo>
                  <a:cubicBezTo>
                    <a:pt x="943" y="209"/>
                    <a:pt x="733" y="0"/>
                    <a:pt x="4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084;p72">
              <a:extLst>
                <a:ext uri="{FF2B5EF4-FFF2-40B4-BE49-F238E27FC236}">
                  <a16:creationId xmlns:a16="http://schemas.microsoft.com/office/drawing/2014/main" id="{99B44115-6EE0-4B7C-BE5A-EC5F3959BD57}"/>
                </a:ext>
              </a:extLst>
            </p:cNvPr>
            <p:cNvSpPr/>
            <p:nvPr/>
          </p:nvSpPr>
          <p:spPr>
            <a:xfrm>
              <a:off x="1044478" y="966562"/>
              <a:ext cx="12172" cy="12172"/>
            </a:xfrm>
            <a:custGeom>
              <a:avLst/>
              <a:gdLst/>
              <a:ahLst/>
              <a:cxnLst/>
              <a:rect l="l" t="t" r="r" b="b"/>
              <a:pathLst>
                <a:path w="401" h="401" extrusionOk="0">
                  <a:moveTo>
                    <a:pt x="200" y="0"/>
                  </a:moveTo>
                  <a:cubicBezTo>
                    <a:pt x="90" y="0"/>
                    <a:pt x="0" y="91"/>
                    <a:pt x="0" y="200"/>
                  </a:cubicBezTo>
                  <a:cubicBezTo>
                    <a:pt x="0" y="309"/>
                    <a:pt x="90" y="400"/>
                    <a:pt x="200" y="400"/>
                  </a:cubicBezTo>
                  <a:cubicBezTo>
                    <a:pt x="314" y="400"/>
                    <a:pt x="400" y="309"/>
                    <a:pt x="400" y="200"/>
                  </a:cubicBezTo>
                  <a:cubicBezTo>
                    <a:pt x="400" y="91"/>
                    <a:pt x="314" y="0"/>
                    <a:pt x="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085;p72">
              <a:extLst>
                <a:ext uri="{FF2B5EF4-FFF2-40B4-BE49-F238E27FC236}">
                  <a16:creationId xmlns:a16="http://schemas.microsoft.com/office/drawing/2014/main" id="{4A9B01F8-E1C9-467C-83A9-1D5E181EF517}"/>
                </a:ext>
              </a:extLst>
            </p:cNvPr>
            <p:cNvSpPr/>
            <p:nvPr/>
          </p:nvSpPr>
          <p:spPr>
            <a:xfrm>
              <a:off x="1073225" y="1015587"/>
              <a:ext cx="43529" cy="48022"/>
            </a:xfrm>
            <a:custGeom>
              <a:avLst/>
              <a:gdLst/>
              <a:ahLst/>
              <a:cxnLst/>
              <a:rect l="l" t="t" r="r" b="b"/>
              <a:pathLst>
                <a:path w="1434" h="1582" extrusionOk="0">
                  <a:moveTo>
                    <a:pt x="718" y="0"/>
                  </a:moveTo>
                  <a:cubicBezTo>
                    <a:pt x="692" y="0"/>
                    <a:pt x="667" y="16"/>
                    <a:pt x="657" y="47"/>
                  </a:cubicBezTo>
                  <a:lnTo>
                    <a:pt x="495" y="499"/>
                  </a:lnTo>
                  <a:cubicBezTo>
                    <a:pt x="491" y="518"/>
                    <a:pt x="477" y="532"/>
                    <a:pt x="457" y="537"/>
                  </a:cubicBezTo>
                  <a:lnTo>
                    <a:pt x="58" y="717"/>
                  </a:lnTo>
                  <a:cubicBezTo>
                    <a:pt x="0" y="746"/>
                    <a:pt x="0" y="836"/>
                    <a:pt x="58" y="860"/>
                  </a:cubicBezTo>
                  <a:lnTo>
                    <a:pt x="457" y="1042"/>
                  </a:lnTo>
                  <a:cubicBezTo>
                    <a:pt x="477" y="1047"/>
                    <a:pt x="491" y="1065"/>
                    <a:pt x="495" y="1084"/>
                  </a:cubicBezTo>
                  <a:lnTo>
                    <a:pt x="657" y="1532"/>
                  </a:lnTo>
                  <a:cubicBezTo>
                    <a:pt x="667" y="1565"/>
                    <a:pt x="692" y="1582"/>
                    <a:pt x="718" y="1582"/>
                  </a:cubicBezTo>
                  <a:cubicBezTo>
                    <a:pt x="743" y="1582"/>
                    <a:pt x="769" y="1565"/>
                    <a:pt x="781" y="1532"/>
                  </a:cubicBezTo>
                  <a:lnTo>
                    <a:pt x="943" y="1084"/>
                  </a:lnTo>
                  <a:cubicBezTo>
                    <a:pt x="948" y="1065"/>
                    <a:pt x="962" y="1047"/>
                    <a:pt x="976" y="1042"/>
                  </a:cubicBezTo>
                  <a:lnTo>
                    <a:pt x="1376" y="860"/>
                  </a:lnTo>
                  <a:cubicBezTo>
                    <a:pt x="1433" y="836"/>
                    <a:pt x="1433" y="746"/>
                    <a:pt x="1376" y="717"/>
                  </a:cubicBezTo>
                  <a:lnTo>
                    <a:pt x="976" y="537"/>
                  </a:lnTo>
                  <a:cubicBezTo>
                    <a:pt x="962" y="532"/>
                    <a:pt x="948" y="518"/>
                    <a:pt x="943" y="499"/>
                  </a:cubicBezTo>
                  <a:lnTo>
                    <a:pt x="781" y="47"/>
                  </a:lnTo>
                  <a:cubicBezTo>
                    <a:pt x="769" y="16"/>
                    <a:pt x="743" y="0"/>
                    <a:pt x="7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54000">
                                      <p:stCondLst>
                                        <p:cond delay="0"/>
                                      </p:stCondLst>
                                      <p:childTnLst>
                                        <p:set>
                                          <p:cBhvr>
                                            <p:cTn id="6" dur="1" fill="hold">
                                              <p:stCondLst>
                                                <p:cond delay="0"/>
                                              </p:stCondLst>
                                            </p:cTn>
                                            <p:tgtEl>
                                              <p:spTgt spid="1250"/>
                                            </p:tgtEl>
                                            <p:attrNameLst>
                                              <p:attrName>style.visibility</p:attrName>
                                            </p:attrNameLst>
                                          </p:cBhvr>
                                          <p:to>
                                            <p:strVal val="visible"/>
                                          </p:to>
                                        </p:set>
                                        <p:anim calcmode="lin" valueType="num" p14:bounceEnd="54000">
                                          <p:cBhvr additive="base">
                                            <p:cTn id="7" dur="500" fill="hold"/>
                                            <p:tgtEl>
                                              <p:spTgt spid="1250"/>
                                            </p:tgtEl>
                                            <p:attrNameLst>
                                              <p:attrName>ppt_x</p:attrName>
                                            </p:attrNameLst>
                                          </p:cBhvr>
                                          <p:tavLst>
                                            <p:tav tm="0">
                                              <p:val>
                                                <p:strVal val="#ppt_x"/>
                                              </p:val>
                                            </p:tav>
                                            <p:tav tm="100000">
                                              <p:val>
                                                <p:strVal val="#ppt_x"/>
                                              </p:val>
                                            </p:tav>
                                          </p:tavLst>
                                        </p:anim>
                                        <p:anim calcmode="lin" valueType="num" p14:bounceEnd="54000">
                                          <p:cBhvr additive="base">
                                            <p:cTn id="8" dur="500" fill="hold"/>
                                            <p:tgtEl>
                                              <p:spTgt spid="125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1290"/>
                                            </p:tgtEl>
                                            <p:attrNameLst>
                                              <p:attrName>style.visibility</p:attrName>
                                            </p:attrNameLst>
                                          </p:cBhvr>
                                          <p:to>
                                            <p:strVal val="visible"/>
                                          </p:to>
                                        </p:set>
                                        <p:anim calcmode="lin" valueType="num">
                                          <p:cBhvr additive="base">
                                            <p:cTn id="12" dur="500" fill="hold"/>
                                            <p:tgtEl>
                                              <p:spTgt spid="1290"/>
                                            </p:tgtEl>
                                            <p:attrNameLst>
                                              <p:attrName>ppt_x</p:attrName>
                                            </p:attrNameLst>
                                          </p:cBhvr>
                                          <p:tavLst>
                                            <p:tav tm="0">
                                              <p:val>
                                                <p:strVal val="0-#ppt_w/2"/>
                                              </p:val>
                                            </p:tav>
                                            <p:tav tm="100000">
                                              <p:val>
                                                <p:strVal val="#ppt_x"/>
                                              </p:val>
                                            </p:tav>
                                          </p:tavLst>
                                        </p:anim>
                                        <p:anim calcmode="lin" valueType="num">
                                          <p:cBhvr additive="base">
                                            <p:cTn id="13" dur="500" fill="hold"/>
                                            <p:tgtEl>
                                              <p:spTgt spid="1290"/>
                                            </p:tgtEl>
                                            <p:attrNameLst>
                                              <p:attrName>ppt_y</p:attrName>
                                            </p:attrNameLst>
                                          </p:cBhvr>
                                          <p:tavLst>
                                            <p:tav tm="0">
                                              <p:val>
                                                <p:strVal val="1+#ppt_h/2"/>
                                              </p:val>
                                            </p:tav>
                                            <p:tav tm="100000">
                                              <p:val>
                                                <p:strVal val="#ppt_y"/>
                                              </p:val>
                                            </p:tav>
                                          </p:tavLst>
                                        </p:anim>
                                      </p:childTnLst>
                                    </p:cTn>
                                  </p:par>
                                  <p:par>
                                    <p:cTn id="14" presetID="2" presetClass="entr" presetSubtype="3" fill="hold" nodeType="withEffect">
                                      <p:stCondLst>
                                        <p:cond delay="0"/>
                                      </p:stCondLst>
                                      <p:childTnLst>
                                        <p:set>
                                          <p:cBhvr>
                                            <p:cTn id="15" dur="1" fill="hold">
                                              <p:stCondLst>
                                                <p:cond delay="0"/>
                                              </p:stCondLst>
                                            </p:cTn>
                                            <p:tgtEl>
                                              <p:spTgt spid="100"/>
                                            </p:tgtEl>
                                            <p:attrNameLst>
                                              <p:attrName>style.visibility</p:attrName>
                                            </p:attrNameLst>
                                          </p:cBhvr>
                                          <p:to>
                                            <p:strVal val="visible"/>
                                          </p:to>
                                        </p:set>
                                        <p:anim calcmode="lin" valueType="num">
                                          <p:cBhvr additive="base">
                                            <p:cTn id="16" dur="500" fill="hold"/>
                                            <p:tgtEl>
                                              <p:spTgt spid="100"/>
                                            </p:tgtEl>
                                            <p:attrNameLst>
                                              <p:attrName>ppt_x</p:attrName>
                                            </p:attrNameLst>
                                          </p:cBhvr>
                                          <p:tavLst>
                                            <p:tav tm="0">
                                              <p:val>
                                                <p:strVal val="1+#ppt_w/2"/>
                                              </p:val>
                                            </p:tav>
                                            <p:tav tm="100000">
                                              <p:val>
                                                <p:strVal val="#ppt_x"/>
                                              </p:val>
                                            </p:tav>
                                          </p:tavLst>
                                        </p:anim>
                                        <p:anim calcmode="lin" valueType="num">
                                          <p:cBhvr additive="base">
                                            <p:cTn id="17" dur="500" fill="hold"/>
                                            <p:tgtEl>
                                              <p:spTgt spid="100"/>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1500"/>
                                </p:stCondLst>
                                <p:childTnLst>
                                  <p:par>
                                    <p:cTn id="25" presetID="26" presetClass="emph" presetSubtype="0" fill="hold" grpId="1" nodeType="afterEffect">
                                      <p:stCondLst>
                                        <p:cond delay="0"/>
                                      </p:stCondLst>
                                      <p:childTnLst>
                                        <p:animEffect transition="out" filter="fade">
                                          <p:cBhvr>
                                            <p:cTn id="26" dur="500" tmFilter="0, 0; .2, .5; .8, .5; 1, 0"/>
                                            <p:tgtEl>
                                              <p:spTgt spid="5"/>
                                            </p:tgtEl>
                                          </p:cBhvr>
                                        </p:animEffect>
                                        <p:animScale>
                                          <p:cBhvr>
                                            <p:cTn id="27" dur="250" autoRev="1" fill="hold"/>
                                            <p:tgtEl>
                                              <p:spTgt spid="5"/>
                                            </p:tgtEl>
                                          </p:cBhvr>
                                          <p:by x="105000" y="105000"/>
                                        </p:animScale>
                                      </p:childTnLst>
                                    </p:cTn>
                                  </p:par>
                                </p:childTnLst>
                              </p:cTn>
                            </p:par>
                            <p:par>
                              <p:cTn id="28" fill="hold">
                                <p:stCondLst>
                                  <p:cond delay="2000"/>
                                </p:stCondLst>
                                <p:childTnLst>
                                  <p:par>
                                    <p:cTn id="29" presetID="16" presetClass="entr" presetSubtype="37" fill="hold" grpId="0" nodeType="afterEffect">
                                      <p:stCondLst>
                                        <p:cond delay="0"/>
                                      </p:stCondLst>
                                      <p:childTnLst>
                                        <p:set>
                                          <p:cBhvr>
                                            <p:cTn id="30" dur="1" fill="hold">
                                              <p:stCondLst>
                                                <p:cond delay="0"/>
                                              </p:stCondLst>
                                            </p:cTn>
                                            <p:tgtEl>
                                              <p:spTgt spid="1251"/>
                                            </p:tgtEl>
                                            <p:attrNameLst>
                                              <p:attrName>style.visibility</p:attrName>
                                            </p:attrNameLst>
                                          </p:cBhvr>
                                          <p:to>
                                            <p:strVal val="visible"/>
                                          </p:to>
                                        </p:set>
                                        <p:animEffect transition="in" filter="barn(outVertical)">
                                          <p:cBhvr>
                                            <p:cTn id="31" dur="500"/>
                                            <p:tgtEl>
                                              <p:spTgt spid="125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53">
                                                <p:txEl>
                                                  <p:pRg st="0" end="0"/>
                                                </p:txEl>
                                              </p:spTgt>
                                            </p:tgtEl>
                                            <p:attrNameLst>
                                              <p:attrName>style.visibility</p:attrName>
                                            </p:attrNameLst>
                                          </p:cBhvr>
                                          <p:to>
                                            <p:strVal val="visible"/>
                                          </p:to>
                                        </p:set>
                                        <p:animEffect transition="in" filter="fade">
                                          <p:cBhvr>
                                            <p:cTn id="34" dur="500"/>
                                            <p:tgtEl>
                                              <p:spTgt spid="1253">
                                                <p:txEl>
                                                  <p:pRg st="0" end="0"/>
                                                </p:txEl>
                                              </p:spTgt>
                                            </p:tgtEl>
                                          </p:cBhvr>
                                        </p:animEffect>
                                      </p:childTnLst>
                                    </p:cTn>
                                  </p:par>
                                </p:childTnLst>
                              </p:cTn>
                            </p:par>
                            <p:par>
                              <p:cTn id="35" fill="hold">
                                <p:stCondLst>
                                  <p:cond delay="2500"/>
                                </p:stCondLst>
                                <p:childTnLst>
                                  <p:par>
                                    <p:cTn id="36" presetID="2" presetClass="entr" presetSubtype="12" fill="hold" nodeType="afterEffect">
                                      <p:stCondLst>
                                        <p:cond delay="0"/>
                                      </p:stCondLst>
                                      <p:childTnLst>
                                        <p:set>
                                          <p:cBhvr>
                                            <p:cTn id="37" dur="1" fill="hold">
                                              <p:stCondLst>
                                                <p:cond delay="0"/>
                                              </p:stCondLst>
                                            </p:cTn>
                                            <p:tgtEl>
                                              <p:spTgt spid="84"/>
                                            </p:tgtEl>
                                            <p:attrNameLst>
                                              <p:attrName>style.visibility</p:attrName>
                                            </p:attrNameLst>
                                          </p:cBhvr>
                                          <p:to>
                                            <p:strVal val="visible"/>
                                          </p:to>
                                        </p:set>
                                        <p:anim calcmode="lin" valueType="num">
                                          <p:cBhvr additive="base">
                                            <p:cTn id="38" dur="500" fill="hold"/>
                                            <p:tgtEl>
                                              <p:spTgt spid="84"/>
                                            </p:tgtEl>
                                            <p:attrNameLst>
                                              <p:attrName>ppt_x</p:attrName>
                                            </p:attrNameLst>
                                          </p:cBhvr>
                                          <p:tavLst>
                                            <p:tav tm="0">
                                              <p:val>
                                                <p:strVal val="0-#ppt_w/2"/>
                                              </p:val>
                                            </p:tav>
                                            <p:tav tm="100000">
                                              <p:val>
                                                <p:strVal val="#ppt_x"/>
                                              </p:val>
                                            </p:tav>
                                          </p:tavLst>
                                        </p:anim>
                                        <p:anim calcmode="lin" valueType="num">
                                          <p:cBhvr additive="base">
                                            <p:cTn id="39" dur="500" fill="hold"/>
                                            <p:tgtEl>
                                              <p:spTgt spid="84"/>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14:presetBounceEnd="56000">
                                      <p:stCondLst>
                                        <p:cond delay="0"/>
                                      </p:stCondLst>
                                      <p:childTnLst>
                                        <p:set>
                                          <p:cBhvr>
                                            <p:cTn id="41" dur="1" fill="hold">
                                              <p:stCondLst>
                                                <p:cond delay="0"/>
                                              </p:stCondLst>
                                            </p:cTn>
                                            <p:tgtEl>
                                              <p:spTgt spid="1272"/>
                                            </p:tgtEl>
                                            <p:attrNameLst>
                                              <p:attrName>style.visibility</p:attrName>
                                            </p:attrNameLst>
                                          </p:cBhvr>
                                          <p:to>
                                            <p:strVal val="visible"/>
                                          </p:to>
                                        </p:set>
                                        <p:anim calcmode="lin" valueType="num" p14:bounceEnd="56000">
                                          <p:cBhvr additive="base">
                                            <p:cTn id="42" dur="500" fill="hold"/>
                                            <p:tgtEl>
                                              <p:spTgt spid="1272"/>
                                            </p:tgtEl>
                                            <p:attrNameLst>
                                              <p:attrName>ppt_x</p:attrName>
                                            </p:attrNameLst>
                                          </p:cBhvr>
                                          <p:tavLst>
                                            <p:tav tm="0">
                                              <p:val>
                                                <p:strVal val="#ppt_x"/>
                                              </p:val>
                                            </p:tav>
                                            <p:tav tm="100000">
                                              <p:val>
                                                <p:strVal val="#ppt_x"/>
                                              </p:val>
                                            </p:tav>
                                          </p:tavLst>
                                        </p:anim>
                                        <p:anim calcmode="lin" valueType="num" p14:bounceEnd="56000">
                                          <p:cBhvr additive="base">
                                            <p:cTn id="43" dur="500" fill="hold"/>
                                            <p:tgtEl>
                                              <p:spTgt spid="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0" grpId="0" animBg="1"/>
          <p:bldP spid="1251" grpId="0" animBg="1"/>
          <p:bldP spid="1253" grpId="0" build="p"/>
          <p:bldP spid="5" grpId="0"/>
          <p:bldP spid="5"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50"/>
                                            </p:tgtEl>
                                            <p:attrNameLst>
                                              <p:attrName>style.visibility</p:attrName>
                                            </p:attrNameLst>
                                          </p:cBhvr>
                                          <p:to>
                                            <p:strVal val="visible"/>
                                          </p:to>
                                        </p:set>
                                        <p:anim calcmode="lin" valueType="num">
                                          <p:cBhvr additive="base">
                                            <p:cTn id="7" dur="500" fill="hold"/>
                                            <p:tgtEl>
                                              <p:spTgt spid="1250"/>
                                            </p:tgtEl>
                                            <p:attrNameLst>
                                              <p:attrName>ppt_x</p:attrName>
                                            </p:attrNameLst>
                                          </p:cBhvr>
                                          <p:tavLst>
                                            <p:tav tm="0">
                                              <p:val>
                                                <p:strVal val="#ppt_x"/>
                                              </p:val>
                                            </p:tav>
                                            <p:tav tm="100000">
                                              <p:val>
                                                <p:strVal val="#ppt_x"/>
                                              </p:val>
                                            </p:tav>
                                          </p:tavLst>
                                        </p:anim>
                                        <p:anim calcmode="lin" valueType="num">
                                          <p:cBhvr additive="base">
                                            <p:cTn id="8" dur="500" fill="hold"/>
                                            <p:tgtEl>
                                              <p:spTgt spid="125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1290"/>
                                            </p:tgtEl>
                                            <p:attrNameLst>
                                              <p:attrName>style.visibility</p:attrName>
                                            </p:attrNameLst>
                                          </p:cBhvr>
                                          <p:to>
                                            <p:strVal val="visible"/>
                                          </p:to>
                                        </p:set>
                                        <p:anim calcmode="lin" valueType="num">
                                          <p:cBhvr additive="base">
                                            <p:cTn id="12" dur="500" fill="hold"/>
                                            <p:tgtEl>
                                              <p:spTgt spid="1290"/>
                                            </p:tgtEl>
                                            <p:attrNameLst>
                                              <p:attrName>ppt_x</p:attrName>
                                            </p:attrNameLst>
                                          </p:cBhvr>
                                          <p:tavLst>
                                            <p:tav tm="0">
                                              <p:val>
                                                <p:strVal val="0-#ppt_w/2"/>
                                              </p:val>
                                            </p:tav>
                                            <p:tav tm="100000">
                                              <p:val>
                                                <p:strVal val="#ppt_x"/>
                                              </p:val>
                                            </p:tav>
                                          </p:tavLst>
                                        </p:anim>
                                        <p:anim calcmode="lin" valueType="num">
                                          <p:cBhvr additive="base">
                                            <p:cTn id="13" dur="500" fill="hold"/>
                                            <p:tgtEl>
                                              <p:spTgt spid="1290"/>
                                            </p:tgtEl>
                                            <p:attrNameLst>
                                              <p:attrName>ppt_y</p:attrName>
                                            </p:attrNameLst>
                                          </p:cBhvr>
                                          <p:tavLst>
                                            <p:tav tm="0">
                                              <p:val>
                                                <p:strVal val="1+#ppt_h/2"/>
                                              </p:val>
                                            </p:tav>
                                            <p:tav tm="100000">
                                              <p:val>
                                                <p:strVal val="#ppt_y"/>
                                              </p:val>
                                            </p:tav>
                                          </p:tavLst>
                                        </p:anim>
                                      </p:childTnLst>
                                    </p:cTn>
                                  </p:par>
                                  <p:par>
                                    <p:cTn id="14" presetID="2" presetClass="entr" presetSubtype="3" fill="hold" nodeType="withEffect">
                                      <p:stCondLst>
                                        <p:cond delay="0"/>
                                      </p:stCondLst>
                                      <p:childTnLst>
                                        <p:set>
                                          <p:cBhvr>
                                            <p:cTn id="15" dur="1" fill="hold">
                                              <p:stCondLst>
                                                <p:cond delay="0"/>
                                              </p:stCondLst>
                                            </p:cTn>
                                            <p:tgtEl>
                                              <p:spTgt spid="100"/>
                                            </p:tgtEl>
                                            <p:attrNameLst>
                                              <p:attrName>style.visibility</p:attrName>
                                            </p:attrNameLst>
                                          </p:cBhvr>
                                          <p:to>
                                            <p:strVal val="visible"/>
                                          </p:to>
                                        </p:set>
                                        <p:anim calcmode="lin" valueType="num">
                                          <p:cBhvr additive="base">
                                            <p:cTn id="16" dur="500" fill="hold"/>
                                            <p:tgtEl>
                                              <p:spTgt spid="100"/>
                                            </p:tgtEl>
                                            <p:attrNameLst>
                                              <p:attrName>ppt_x</p:attrName>
                                            </p:attrNameLst>
                                          </p:cBhvr>
                                          <p:tavLst>
                                            <p:tav tm="0">
                                              <p:val>
                                                <p:strVal val="1+#ppt_w/2"/>
                                              </p:val>
                                            </p:tav>
                                            <p:tav tm="100000">
                                              <p:val>
                                                <p:strVal val="#ppt_x"/>
                                              </p:val>
                                            </p:tav>
                                          </p:tavLst>
                                        </p:anim>
                                        <p:anim calcmode="lin" valueType="num">
                                          <p:cBhvr additive="base">
                                            <p:cTn id="17" dur="500" fill="hold"/>
                                            <p:tgtEl>
                                              <p:spTgt spid="100"/>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1500"/>
                                </p:stCondLst>
                                <p:childTnLst>
                                  <p:par>
                                    <p:cTn id="25" presetID="26" presetClass="emph" presetSubtype="0" fill="hold" grpId="1" nodeType="afterEffect">
                                      <p:stCondLst>
                                        <p:cond delay="0"/>
                                      </p:stCondLst>
                                      <p:childTnLst>
                                        <p:animEffect transition="out" filter="fade">
                                          <p:cBhvr>
                                            <p:cTn id="26" dur="500" tmFilter="0, 0; .2, .5; .8, .5; 1, 0"/>
                                            <p:tgtEl>
                                              <p:spTgt spid="5"/>
                                            </p:tgtEl>
                                          </p:cBhvr>
                                        </p:animEffect>
                                        <p:animScale>
                                          <p:cBhvr>
                                            <p:cTn id="27" dur="250" autoRev="1" fill="hold"/>
                                            <p:tgtEl>
                                              <p:spTgt spid="5"/>
                                            </p:tgtEl>
                                          </p:cBhvr>
                                          <p:by x="105000" y="105000"/>
                                        </p:animScale>
                                      </p:childTnLst>
                                    </p:cTn>
                                  </p:par>
                                </p:childTnLst>
                              </p:cTn>
                            </p:par>
                            <p:par>
                              <p:cTn id="28" fill="hold">
                                <p:stCondLst>
                                  <p:cond delay="2000"/>
                                </p:stCondLst>
                                <p:childTnLst>
                                  <p:par>
                                    <p:cTn id="29" presetID="16" presetClass="entr" presetSubtype="37" fill="hold" grpId="0" nodeType="afterEffect">
                                      <p:stCondLst>
                                        <p:cond delay="0"/>
                                      </p:stCondLst>
                                      <p:childTnLst>
                                        <p:set>
                                          <p:cBhvr>
                                            <p:cTn id="30" dur="1" fill="hold">
                                              <p:stCondLst>
                                                <p:cond delay="0"/>
                                              </p:stCondLst>
                                            </p:cTn>
                                            <p:tgtEl>
                                              <p:spTgt spid="1251"/>
                                            </p:tgtEl>
                                            <p:attrNameLst>
                                              <p:attrName>style.visibility</p:attrName>
                                            </p:attrNameLst>
                                          </p:cBhvr>
                                          <p:to>
                                            <p:strVal val="visible"/>
                                          </p:to>
                                        </p:set>
                                        <p:animEffect transition="in" filter="barn(outVertical)">
                                          <p:cBhvr>
                                            <p:cTn id="31" dur="500"/>
                                            <p:tgtEl>
                                              <p:spTgt spid="125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53">
                                                <p:txEl>
                                                  <p:pRg st="0" end="0"/>
                                                </p:txEl>
                                              </p:spTgt>
                                            </p:tgtEl>
                                            <p:attrNameLst>
                                              <p:attrName>style.visibility</p:attrName>
                                            </p:attrNameLst>
                                          </p:cBhvr>
                                          <p:to>
                                            <p:strVal val="visible"/>
                                          </p:to>
                                        </p:set>
                                        <p:animEffect transition="in" filter="fade">
                                          <p:cBhvr>
                                            <p:cTn id="34" dur="500"/>
                                            <p:tgtEl>
                                              <p:spTgt spid="1253">
                                                <p:txEl>
                                                  <p:pRg st="0" end="0"/>
                                                </p:txEl>
                                              </p:spTgt>
                                            </p:tgtEl>
                                          </p:cBhvr>
                                        </p:animEffect>
                                      </p:childTnLst>
                                    </p:cTn>
                                  </p:par>
                                </p:childTnLst>
                              </p:cTn>
                            </p:par>
                            <p:par>
                              <p:cTn id="35" fill="hold">
                                <p:stCondLst>
                                  <p:cond delay="2500"/>
                                </p:stCondLst>
                                <p:childTnLst>
                                  <p:par>
                                    <p:cTn id="36" presetID="2" presetClass="entr" presetSubtype="12" fill="hold" nodeType="afterEffect">
                                      <p:stCondLst>
                                        <p:cond delay="0"/>
                                      </p:stCondLst>
                                      <p:childTnLst>
                                        <p:set>
                                          <p:cBhvr>
                                            <p:cTn id="37" dur="1" fill="hold">
                                              <p:stCondLst>
                                                <p:cond delay="0"/>
                                              </p:stCondLst>
                                            </p:cTn>
                                            <p:tgtEl>
                                              <p:spTgt spid="84"/>
                                            </p:tgtEl>
                                            <p:attrNameLst>
                                              <p:attrName>style.visibility</p:attrName>
                                            </p:attrNameLst>
                                          </p:cBhvr>
                                          <p:to>
                                            <p:strVal val="visible"/>
                                          </p:to>
                                        </p:set>
                                        <p:anim calcmode="lin" valueType="num">
                                          <p:cBhvr additive="base">
                                            <p:cTn id="38" dur="500" fill="hold"/>
                                            <p:tgtEl>
                                              <p:spTgt spid="84"/>
                                            </p:tgtEl>
                                            <p:attrNameLst>
                                              <p:attrName>ppt_x</p:attrName>
                                            </p:attrNameLst>
                                          </p:cBhvr>
                                          <p:tavLst>
                                            <p:tav tm="0">
                                              <p:val>
                                                <p:strVal val="0-#ppt_w/2"/>
                                              </p:val>
                                            </p:tav>
                                            <p:tav tm="100000">
                                              <p:val>
                                                <p:strVal val="#ppt_x"/>
                                              </p:val>
                                            </p:tav>
                                          </p:tavLst>
                                        </p:anim>
                                        <p:anim calcmode="lin" valueType="num">
                                          <p:cBhvr additive="base">
                                            <p:cTn id="39" dur="500" fill="hold"/>
                                            <p:tgtEl>
                                              <p:spTgt spid="84"/>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1272"/>
                                            </p:tgtEl>
                                            <p:attrNameLst>
                                              <p:attrName>style.visibility</p:attrName>
                                            </p:attrNameLst>
                                          </p:cBhvr>
                                          <p:to>
                                            <p:strVal val="visible"/>
                                          </p:to>
                                        </p:set>
                                        <p:anim calcmode="lin" valueType="num">
                                          <p:cBhvr additive="base">
                                            <p:cTn id="42" dur="500" fill="hold"/>
                                            <p:tgtEl>
                                              <p:spTgt spid="1272"/>
                                            </p:tgtEl>
                                            <p:attrNameLst>
                                              <p:attrName>ppt_x</p:attrName>
                                            </p:attrNameLst>
                                          </p:cBhvr>
                                          <p:tavLst>
                                            <p:tav tm="0">
                                              <p:val>
                                                <p:strVal val="#ppt_x"/>
                                              </p:val>
                                            </p:tav>
                                            <p:tav tm="100000">
                                              <p:val>
                                                <p:strVal val="#ppt_x"/>
                                              </p:val>
                                            </p:tav>
                                          </p:tavLst>
                                        </p:anim>
                                        <p:anim calcmode="lin" valueType="num">
                                          <p:cBhvr additive="base">
                                            <p:cTn id="43" dur="500" fill="hold"/>
                                            <p:tgtEl>
                                              <p:spTgt spid="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0" grpId="0" animBg="1"/>
          <p:bldP spid="1251" grpId="0" animBg="1"/>
          <p:bldP spid="1253" grpId="0" build="p"/>
          <p:bldP spid="5" grpId="0"/>
          <p:bldP spid="5" grpId="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43"/>
        <p:cNvGrpSpPr/>
        <p:nvPr/>
      </p:nvGrpSpPr>
      <p:grpSpPr>
        <a:xfrm>
          <a:off x="0" y="0"/>
          <a:ext cx="0" cy="0"/>
          <a:chOff x="0" y="0"/>
          <a:chExt cx="0" cy="0"/>
        </a:xfrm>
      </p:grpSpPr>
      <p:pic>
        <p:nvPicPr>
          <p:cNvPr id="9" name="Picture 8">
            <a:extLst>
              <a:ext uri="{FF2B5EF4-FFF2-40B4-BE49-F238E27FC236}">
                <a16:creationId xmlns:a16="http://schemas.microsoft.com/office/drawing/2014/main" id="{38AC51E0-1E8B-4407-983F-2D0754C04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0" y="381000"/>
            <a:ext cx="3810000" cy="1066800"/>
          </a:xfrm>
          <a:prstGeom prst="rect">
            <a:avLst/>
          </a:prstGeom>
        </p:spPr>
      </p:pic>
      <p:sp>
        <p:nvSpPr>
          <p:cNvPr id="93" name="Google Shape;1253;p36">
            <a:extLst>
              <a:ext uri="{FF2B5EF4-FFF2-40B4-BE49-F238E27FC236}">
                <a16:creationId xmlns:a16="http://schemas.microsoft.com/office/drawing/2014/main" id="{6F09707F-707C-4E2A-943E-548EF5D73206}"/>
              </a:ext>
            </a:extLst>
          </p:cNvPr>
          <p:cNvSpPr txBox="1">
            <a:spLocks noGrp="1"/>
          </p:cNvSpPr>
          <p:nvPr>
            <p:ph type="subTitle" idx="1"/>
          </p:nvPr>
        </p:nvSpPr>
        <p:spPr>
          <a:xfrm>
            <a:off x="4648200" y="415636"/>
            <a:ext cx="2895600" cy="653600"/>
          </a:xfrm>
          <a:prstGeom prst="rect">
            <a:avLst/>
          </a:prstGeom>
        </p:spPr>
        <p:txBody>
          <a:bodyPr spcFirstLastPara="1" wrap="square" lIns="121900" tIns="121900" rIns="121900" bIns="121900" anchor="ctr" anchorCtr="0">
            <a:noAutofit/>
          </a:bodyPr>
          <a:lstStyle/>
          <a:p>
            <a:pPr marL="0" indent="0" algn="ctr"/>
            <a:r>
              <a:rPr lang="en" sz="4800" i="1">
                <a:ln w="6350">
                  <a:solidFill>
                    <a:schemeClr val="accent2">
                      <a:lumMod val="50000"/>
                    </a:schemeClr>
                  </a:solidFill>
                </a:ln>
                <a:solidFill>
                  <a:schemeClr val="accent2">
                    <a:lumMod val="75000"/>
                  </a:schemeClr>
                </a:solidFill>
                <a:latin typeface="#9Slide04 SFU Garamond Bold" panose="00000700000000000000" pitchFamily="2" charset="0"/>
              </a:rPr>
              <a:t>Mục tiêu</a:t>
            </a:r>
            <a:endParaRPr sz="4800" i="1">
              <a:ln w="6350">
                <a:solidFill>
                  <a:schemeClr val="accent2">
                    <a:lumMod val="50000"/>
                  </a:schemeClr>
                </a:solidFill>
              </a:ln>
              <a:solidFill>
                <a:schemeClr val="accent2">
                  <a:lumMod val="75000"/>
                </a:schemeClr>
              </a:solidFill>
              <a:latin typeface="#9Slide04 SFU Garamond Bold" panose="00000700000000000000" pitchFamily="2" charset="0"/>
            </a:endParaRPr>
          </a:p>
        </p:txBody>
      </p:sp>
      <p:grpSp>
        <p:nvGrpSpPr>
          <p:cNvPr id="11" name="Group 10">
            <a:extLst>
              <a:ext uri="{FF2B5EF4-FFF2-40B4-BE49-F238E27FC236}">
                <a16:creationId xmlns:a16="http://schemas.microsoft.com/office/drawing/2014/main" id="{CDE839D3-BC93-4362-9A53-9CEFA5B1C390}"/>
              </a:ext>
            </a:extLst>
          </p:cNvPr>
          <p:cNvGrpSpPr/>
          <p:nvPr/>
        </p:nvGrpSpPr>
        <p:grpSpPr>
          <a:xfrm>
            <a:off x="1371600" y="1828800"/>
            <a:ext cx="10175614" cy="1447800"/>
            <a:chOff x="1371600" y="1828800"/>
            <a:chExt cx="10175614" cy="1447800"/>
          </a:xfrm>
        </p:grpSpPr>
        <p:sp>
          <p:nvSpPr>
            <p:cNvPr id="94" name="Google Shape;1251;p36">
              <a:extLst>
                <a:ext uri="{FF2B5EF4-FFF2-40B4-BE49-F238E27FC236}">
                  <a16:creationId xmlns:a16="http://schemas.microsoft.com/office/drawing/2014/main" id="{3DC121DF-7035-4731-BADA-B8FFF071D895}"/>
                </a:ext>
              </a:extLst>
            </p:cNvPr>
            <p:cNvSpPr/>
            <p:nvPr/>
          </p:nvSpPr>
          <p:spPr>
            <a:xfrm>
              <a:off x="1371600" y="1828800"/>
              <a:ext cx="9857600" cy="1447800"/>
            </a:xfrm>
            <a:prstGeom prst="roundRect">
              <a:avLst>
                <a:gd name="adj" fmla="val 36046"/>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TextBox 9">
              <a:extLst>
                <a:ext uri="{FF2B5EF4-FFF2-40B4-BE49-F238E27FC236}">
                  <a16:creationId xmlns:a16="http://schemas.microsoft.com/office/drawing/2014/main" id="{1A008E17-9B8D-45AD-99A7-AAF39098A754}"/>
                </a:ext>
              </a:extLst>
            </p:cNvPr>
            <p:cNvSpPr txBox="1"/>
            <p:nvPr/>
          </p:nvSpPr>
          <p:spPr>
            <a:xfrm>
              <a:off x="2174614" y="2260714"/>
              <a:ext cx="9372600" cy="707886"/>
            </a:xfrm>
            <a:prstGeom prst="rect">
              <a:avLst/>
            </a:prstGeom>
            <a:noFill/>
          </p:spPr>
          <p:txBody>
            <a:bodyPr wrap="square" rtlCol="0">
              <a:spAutoFit/>
            </a:bodyPr>
            <a:lstStyle/>
            <a:p>
              <a:r>
                <a:rPr lang="en-US" sz="4000" dirty="0" err="1"/>
                <a:t>Xác</a:t>
              </a:r>
              <a:r>
                <a:rPr lang="en-US" sz="4000" dirty="0"/>
                <a:t> </a:t>
              </a:r>
              <a:r>
                <a:rPr lang="en-US" sz="4000" dirty="0" err="1"/>
                <a:t>định</a:t>
              </a:r>
              <a:r>
                <a:rPr lang="en-US" sz="4000" dirty="0"/>
                <a:t> </a:t>
              </a:r>
              <a:r>
                <a:rPr lang="en-US" sz="4000" dirty="0" err="1"/>
                <a:t>đúng</a:t>
              </a:r>
              <a:r>
                <a:rPr lang="en-US" sz="4000" dirty="0"/>
                <a:t> </a:t>
              </a:r>
              <a:r>
                <a:rPr lang="en-US" sz="4000" dirty="0" err="1"/>
                <a:t>các</a:t>
              </a:r>
              <a:r>
                <a:rPr lang="en-US" sz="4000" dirty="0"/>
                <a:t> </a:t>
              </a:r>
              <a:r>
                <a:rPr lang="en-US" sz="4000" dirty="0" err="1"/>
                <a:t>dạng</a:t>
              </a:r>
              <a:r>
                <a:rPr lang="en-US" sz="4000" dirty="0"/>
                <a:t> </a:t>
              </a:r>
              <a:r>
                <a:rPr lang="en-US" sz="4000" dirty="0" err="1"/>
                <a:t>toán</a:t>
              </a:r>
              <a:r>
                <a:rPr lang="en-US" sz="4000" dirty="0"/>
                <a:t> </a:t>
              </a:r>
              <a:r>
                <a:rPr lang="en-US" sz="4000" dirty="0" err="1"/>
                <a:t>đã</a:t>
              </a:r>
              <a:r>
                <a:rPr lang="en-US" sz="4000" dirty="0"/>
                <a:t> </a:t>
              </a:r>
              <a:r>
                <a:rPr lang="en-US" sz="4000" dirty="0" err="1"/>
                <a:t>học</a:t>
              </a:r>
              <a:r>
                <a:rPr lang="en-US" sz="4000" dirty="0"/>
                <a:t>.</a:t>
              </a:r>
            </a:p>
          </p:txBody>
        </p:sp>
      </p:grpSp>
      <p:grpSp>
        <p:nvGrpSpPr>
          <p:cNvPr id="95" name="Google Shape;3243;p64">
            <a:extLst>
              <a:ext uri="{FF2B5EF4-FFF2-40B4-BE49-F238E27FC236}">
                <a16:creationId xmlns:a16="http://schemas.microsoft.com/office/drawing/2014/main" id="{BD9F8579-CF34-4BBB-9BD7-D7833B6C75B8}"/>
              </a:ext>
            </a:extLst>
          </p:cNvPr>
          <p:cNvGrpSpPr/>
          <p:nvPr/>
        </p:nvGrpSpPr>
        <p:grpSpPr>
          <a:xfrm>
            <a:off x="587500" y="1828800"/>
            <a:ext cx="1568199" cy="1373983"/>
            <a:chOff x="1535580" y="1515491"/>
            <a:chExt cx="474722" cy="468256"/>
          </a:xfrm>
        </p:grpSpPr>
        <p:sp>
          <p:nvSpPr>
            <p:cNvPr id="96" name="Google Shape;3244;p64">
              <a:extLst>
                <a:ext uri="{FF2B5EF4-FFF2-40B4-BE49-F238E27FC236}">
                  <a16:creationId xmlns:a16="http://schemas.microsoft.com/office/drawing/2014/main" id="{078A5DC3-F10A-447A-878B-31F72603BB3A}"/>
                </a:ext>
              </a:extLst>
            </p:cNvPr>
            <p:cNvSpPr/>
            <p:nvPr/>
          </p:nvSpPr>
          <p:spPr>
            <a:xfrm>
              <a:off x="1535580" y="1515491"/>
              <a:ext cx="474722" cy="468256"/>
            </a:xfrm>
            <a:custGeom>
              <a:avLst/>
              <a:gdLst/>
              <a:ahLst/>
              <a:cxnLst/>
              <a:rect l="l" t="t" r="r" b="b"/>
              <a:pathLst>
                <a:path w="15639" h="15426" extrusionOk="0">
                  <a:moveTo>
                    <a:pt x="4632" y="1"/>
                  </a:moveTo>
                  <a:cubicBezTo>
                    <a:pt x="4061" y="1"/>
                    <a:pt x="3547" y="353"/>
                    <a:pt x="3332" y="882"/>
                  </a:cubicBezTo>
                  <a:cubicBezTo>
                    <a:pt x="3109" y="1001"/>
                    <a:pt x="2927" y="1181"/>
                    <a:pt x="2799" y="1396"/>
                  </a:cubicBezTo>
                  <a:cubicBezTo>
                    <a:pt x="2710" y="1382"/>
                    <a:pt x="2621" y="1376"/>
                    <a:pt x="2533" y="1376"/>
                  </a:cubicBezTo>
                  <a:cubicBezTo>
                    <a:pt x="1720" y="1376"/>
                    <a:pt x="983" y="1936"/>
                    <a:pt x="790" y="2761"/>
                  </a:cubicBezTo>
                  <a:cubicBezTo>
                    <a:pt x="638" y="3400"/>
                    <a:pt x="847" y="4042"/>
                    <a:pt x="1290" y="4471"/>
                  </a:cubicBezTo>
                  <a:cubicBezTo>
                    <a:pt x="990" y="4881"/>
                    <a:pt x="814" y="5385"/>
                    <a:pt x="814" y="5927"/>
                  </a:cubicBezTo>
                  <a:lnTo>
                    <a:pt x="814" y="10722"/>
                  </a:lnTo>
                  <a:cubicBezTo>
                    <a:pt x="757" y="10759"/>
                    <a:pt x="695" y="10807"/>
                    <a:pt x="638" y="10860"/>
                  </a:cubicBezTo>
                  <a:cubicBezTo>
                    <a:pt x="323" y="11146"/>
                    <a:pt x="128" y="11536"/>
                    <a:pt x="86" y="11955"/>
                  </a:cubicBezTo>
                  <a:cubicBezTo>
                    <a:pt x="0" y="12840"/>
                    <a:pt x="295" y="13730"/>
                    <a:pt x="895" y="14387"/>
                  </a:cubicBezTo>
                  <a:cubicBezTo>
                    <a:pt x="1490" y="15050"/>
                    <a:pt x="2347" y="15426"/>
                    <a:pt x="3232" y="15426"/>
                  </a:cubicBezTo>
                  <a:lnTo>
                    <a:pt x="12406" y="15426"/>
                  </a:lnTo>
                  <a:cubicBezTo>
                    <a:pt x="13296" y="15426"/>
                    <a:pt x="14149" y="15050"/>
                    <a:pt x="14749" y="14387"/>
                  </a:cubicBezTo>
                  <a:cubicBezTo>
                    <a:pt x="15349" y="13730"/>
                    <a:pt x="15639" y="12840"/>
                    <a:pt x="15553" y="11955"/>
                  </a:cubicBezTo>
                  <a:cubicBezTo>
                    <a:pt x="15515" y="11536"/>
                    <a:pt x="15320" y="11146"/>
                    <a:pt x="15001" y="10860"/>
                  </a:cubicBezTo>
                  <a:cubicBezTo>
                    <a:pt x="14953" y="10817"/>
                    <a:pt x="14901" y="10774"/>
                    <a:pt x="14849" y="10737"/>
                  </a:cubicBezTo>
                  <a:lnTo>
                    <a:pt x="14849" y="5927"/>
                  </a:lnTo>
                  <a:cubicBezTo>
                    <a:pt x="14849" y="5118"/>
                    <a:pt x="14463" y="4400"/>
                    <a:pt x="13863" y="3947"/>
                  </a:cubicBezTo>
                  <a:cubicBezTo>
                    <a:pt x="14144" y="3681"/>
                    <a:pt x="14311" y="3304"/>
                    <a:pt x="14311" y="2900"/>
                  </a:cubicBezTo>
                  <a:cubicBezTo>
                    <a:pt x="14311" y="2333"/>
                    <a:pt x="13977" y="1819"/>
                    <a:pt x="13463" y="1586"/>
                  </a:cubicBezTo>
                  <a:lnTo>
                    <a:pt x="13402" y="1562"/>
                  </a:lnTo>
                  <a:lnTo>
                    <a:pt x="13364" y="1453"/>
                  </a:lnTo>
                  <a:cubicBezTo>
                    <a:pt x="13158" y="891"/>
                    <a:pt x="12621" y="510"/>
                    <a:pt x="12021" y="510"/>
                  </a:cubicBezTo>
                  <a:cubicBezTo>
                    <a:pt x="11659" y="510"/>
                    <a:pt x="11316" y="653"/>
                    <a:pt x="11055" y="895"/>
                  </a:cubicBezTo>
                  <a:cubicBezTo>
                    <a:pt x="10802" y="700"/>
                    <a:pt x="10483" y="586"/>
                    <a:pt x="10136" y="586"/>
                  </a:cubicBezTo>
                  <a:cubicBezTo>
                    <a:pt x="9293" y="586"/>
                    <a:pt x="8607" y="1271"/>
                    <a:pt x="8607" y="2119"/>
                  </a:cubicBezTo>
                  <a:cubicBezTo>
                    <a:pt x="8607" y="2686"/>
                    <a:pt x="8917" y="3185"/>
                    <a:pt x="9378" y="3447"/>
                  </a:cubicBezTo>
                  <a:lnTo>
                    <a:pt x="5889" y="3447"/>
                  </a:lnTo>
                  <a:cubicBezTo>
                    <a:pt x="5903" y="3418"/>
                    <a:pt x="5918" y="3385"/>
                    <a:pt x="5927" y="3357"/>
                  </a:cubicBezTo>
                  <a:cubicBezTo>
                    <a:pt x="6375" y="3110"/>
                    <a:pt x="6660" y="2638"/>
                    <a:pt x="6660" y="2119"/>
                  </a:cubicBezTo>
                  <a:cubicBezTo>
                    <a:pt x="6660" y="1600"/>
                    <a:pt x="6375" y="1124"/>
                    <a:pt x="5927" y="882"/>
                  </a:cubicBezTo>
                  <a:cubicBezTo>
                    <a:pt x="5718" y="353"/>
                    <a:pt x="5203" y="1"/>
                    <a:pt x="4632"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245;p64">
              <a:extLst>
                <a:ext uri="{FF2B5EF4-FFF2-40B4-BE49-F238E27FC236}">
                  <a16:creationId xmlns:a16="http://schemas.microsoft.com/office/drawing/2014/main" id="{F4D16543-54DA-4B2F-84B1-9454DB2D1E12}"/>
                </a:ext>
              </a:extLst>
            </p:cNvPr>
            <p:cNvSpPr/>
            <p:nvPr/>
          </p:nvSpPr>
          <p:spPr>
            <a:xfrm>
              <a:off x="1606067" y="1670217"/>
              <a:ext cx="330080" cy="236465"/>
            </a:xfrm>
            <a:custGeom>
              <a:avLst/>
              <a:gdLst/>
              <a:ahLst/>
              <a:cxnLst/>
              <a:rect l="l" t="t" r="r" b="b"/>
              <a:pathLst>
                <a:path w="10874" h="7790" extrusionOk="0">
                  <a:moveTo>
                    <a:pt x="896" y="0"/>
                  </a:moveTo>
                  <a:cubicBezTo>
                    <a:pt x="405" y="0"/>
                    <a:pt x="1" y="400"/>
                    <a:pt x="1" y="895"/>
                  </a:cubicBezTo>
                  <a:lnTo>
                    <a:pt x="1" y="7789"/>
                  </a:lnTo>
                  <a:lnTo>
                    <a:pt x="10874" y="7789"/>
                  </a:lnTo>
                  <a:lnTo>
                    <a:pt x="10874" y="895"/>
                  </a:lnTo>
                  <a:cubicBezTo>
                    <a:pt x="10874" y="400"/>
                    <a:pt x="10474" y="0"/>
                    <a:pt x="9984" y="0"/>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246;p64">
              <a:extLst>
                <a:ext uri="{FF2B5EF4-FFF2-40B4-BE49-F238E27FC236}">
                  <a16:creationId xmlns:a16="http://schemas.microsoft.com/office/drawing/2014/main" id="{53054733-9DF6-48BC-BDAB-909AE31C66FE}"/>
                </a:ext>
              </a:extLst>
            </p:cNvPr>
            <p:cNvSpPr/>
            <p:nvPr/>
          </p:nvSpPr>
          <p:spPr>
            <a:xfrm>
              <a:off x="1631505" y="1697962"/>
              <a:ext cx="278629" cy="195972"/>
            </a:xfrm>
            <a:custGeom>
              <a:avLst/>
              <a:gdLst/>
              <a:ahLst/>
              <a:cxnLst/>
              <a:rect l="l" t="t" r="r" b="b"/>
              <a:pathLst>
                <a:path w="9179" h="6456" extrusionOk="0">
                  <a:moveTo>
                    <a:pt x="258" y="0"/>
                  </a:moveTo>
                  <a:cubicBezTo>
                    <a:pt x="115" y="0"/>
                    <a:pt x="0" y="115"/>
                    <a:pt x="0" y="253"/>
                  </a:cubicBezTo>
                  <a:lnTo>
                    <a:pt x="0" y="6456"/>
                  </a:lnTo>
                  <a:lnTo>
                    <a:pt x="9179" y="6456"/>
                  </a:lnTo>
                  <a:lnTo>
                    <a:pt x="9179" y="253"/>
                  </a:lnTo>
                  <a:cubicBezTo>
                    <a:pt x="9179" y="115"/>
                    <a:pt x="9069" y="0"/>
                    <a:pt x="8926" y="0"/>
                  </a:cubicBez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247;p64">
              <a:extLst>
                <a:ext uri="{FF2B5EF4-FFF2-40B4-BE49-F238E27FC236}">
                  <a16:creationId xmlns:a16="http://schemas.microsoft.com/office/drawing/2014/main" id="{EDFE87FB-347A-49BF-93F3-5F6E0D98FF59}"/>
                </a:ext>
              </a:extLst>
            </p:cNvPr>
            <p:cNvSpPr/>
            <p:nvPr/>
          </p:nvSpPr>
          <p:spPr>
            <a:xfrm>
              <a:off x="1606067" y="1670217"/>
              <a:ext cx="330080" cy="236465"/>
            </a:xfrm>
            <a:custGeom>
              <a:avLst/>
              <a:gdLst/>
              <a:ahLst/>
              <a:cxnLst/>
              <a:rect l="l" t="t" r="r" b="b"/>
              <a:pathLst>
                <a:path w="10874" h="7790" extrusionOk="0">
                  <a:moveTo>
                    <a:pt x="8342" y="0"/>
                  </a:moveTo>
                  <a:cubicBezTo>
                    <a:pt x="8732" y="0"/>
                    <a:pt x="9046" y="314"/>
                    <a:pt x="9046" y="705"/>
                  </a:cubicBezTo>
                  <a:lnTo>
                    <a:pt x="9046" y="5180"/>
                  </a:lnTo>
                  <a:cubicBezTo>
                    <a:pt x="9046" y="5546"/>
                    <a:pt x="8751" y="5847"/>
                    <a:pt x="8384" y="5847"/>
                  </a:cubicBezTo>
                  <a:lnTo>
                    <a:pt x="1" y="5847"/>
                  </a:lnTo>
                  <a:lnTo>
                    <a:pt x="1" y="7789"/>
                  </a:lnTo>
                  <a:lnTo>
                    <a:pt x="10874" y="7789"/>
                  </a:lnTo>
                  <a:lnTo>
                    <a:pt x="10874" y="895"/>
                  </a:lnTo>
                  <a:cubicBezTo>
                    <a:pt x="10874" y="400"/>
                    <a:pt x="10474" y="0"/>
                    <a:pt x="9984"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248;p64">
              <a:extLst>
                <a:ext uri="{FF2B5EF4-FFF2-40B4-BE49-F238E27FC236}">
                  <a16:creationId xmlns:a16="http://schemas.microsoft.com/office/drawing/2014/main" id="{AE6E590D-43AD-447E-AC8B-D599BFE8ACDB}"/>
                </a:ext>
              </a:extLst>
            </p:cNvPr>
            <p:cNvSpPr/>
            <p:nvPr/>
          </p:nvSpPr>
          <p:spPr>
            <a:xfrm>
              <a:off x="1631505" y="1697962"/>
              <a:ext cx="278629" cy="195972"/>
            </a:xfrm>
            <a:custGeom>
              <a:avLst/>
              <a:gdLst/>
              <a:ahLst/>
              <a:cxnLst/>
              <a:rect l="l" t="t" r="r" b="b"/>
              <a:pathLst>
                <a:path w="9179" h="6456" extrusionOk="0">
                  <a:moveTo>
                    <a:pt x="8189" y="0"/>
                  </a:moveTo>
                  <a:lnTo>
                    <a:pt x="8189" y="4266"/>
                  </a:lnTo>
                  <a:cubicBezTo>
                    <a:pt x="8189" y="4632"/>
                    <a:pt x="7894" y="4933"/>
                    <a:pt x="7527" y="4933"/>
                  </a:cubicBezTo>
                  <a:lnTo>
                    <a:pt x="0" y="4933"/>
                  </a:lnTo>
                  <a:lnTo>
                    <a:pt x="0" y="6456"/>
                  </a:lnTo>
                  <a:lnTo>
                    <a:pt x="9179" y="6456"/>
                  </a:lnTo>
                  <a:lnTo>
                    <a:pt x="9179" y="253"/>
                  </a:lnTo>
                  <a:cubicBezTo>
                    <a:pt x="9179" y="115"/>
                    <a:pt x="9069" y="0"/>
                    <a:pt x="8926"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249;p64">
              <a:extLst>
                <a:ext uri="{FF2B5EF4-FFF2-40B4-BE49-F238E27FC236}">
                  <a16:creationId xmlns:a16="http://schemas.microsoft.com/office/drawing/2014/main" id="{EE2A5A5B-5B11-4250-8E8C-CF8614CF5770}"/>
                </a:ext>
              </a:extLst>
            </p:cNvPr>
            <p:cNvSpPr/>
            <p:nvPr/>
          </p:nvSpPr>
          <p:spPr>
            <a:xfrm>
              <a:off x="1583239" y="1881768"/>
              <a:ext cx="375765" cy="56126"/>
            </a:xfrm>
            <a:custGeom>
              <a:avLst/>
              <a:gdLst/>
              <a:ahLst/>
              <a:cxnLst/>
              <a:rect l="l" t="t" r="r" b="b"/>
              <a:pathLst>
                <a:path w="12379" h="1849" extrusionOk="0">
                  <a:moveTo>
                    <a:pt x="262" y="1"/>
                  </a:moveTo>
                  <a:cubicBezTo>
                    <a:pt x="119" y="1"/>
                    <a:pt x="0" y="115"/>
                    <a:pt x="0" y="263"/>
                  </a:cubicBezTo>
                  <a:cubicBezTo>
                    <a:pt x="0" y="1139"/>
                    <a:pt x="710" y="1849"/>
                    <a:pt x="1586" y="1849"/>
                  </a:cubicBezTo>
                  <a:lnTo>
                    <a:pt x="10797" y="1849"/>
                  </a:lnTo>
                  <a:cubicBezTo>
                    <a:pt x="11669" y="1849"/>
                    <a:pt x="12379" y="1139"/>
                    <a:pt x="12379" y="263"/>
                  </a:cubicBezTo>
                  <a:cubicBezTo>
                    <a:pt x="12379" y="115"/>
                    <a:pt x="12259" y="1"/>
                    <a:pt x="12116" y="1"/>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250;p64">
              <a:extLst>
                <a:ext uri="{FF2B5EF4-FFF2-40B4-BE49-F238E27FC236}">
                  <a16:creationId xmlns:a16="http://schemas.microsoft.com/office/drawing/2014/main" id="{56A68B79-8ABE-4630-BF5B-0A3615F7DC6D}"/>
                </a:ext>
              </a:extLst>
            </p:cNvPr>
            <p:cNvSpPr/>
            <p:nvPr/>
          </p:nvSpPr>
          <p:spPr>
            <a:xfrm>
              <a:off x="1693948" y="1881768"/>
              <a:ext cx="154507" cy="24921"/>
            </a:xfrm>
            <a:custGeom>
              <a:avLst/>
              <a:gdLst/>
              <a:ahLst/>
              <a:cxnLst/>
              <a:rect l="l" t="t" r="r" b="b"/>
              <a:pathLst>
                <a:path w="5090" h="821" extrusionOk="0">
                  <a:moveTo>
                    <a:pt x="0" y="1"/>
                  </a:moveTo>
                  <a:cubicBezTo>
                    <a:pt x="0" y="453"/>
                    <a:pt x="367" y="820"/>
                    <a:pt x="819" y="820"/>
                  </a:cubicBezTo>
                  <a:lnTo>
                    <a:pt x="4270" y="820"/>
                  </a:lnTo>
                  <a:cubicBezTo>
                    <a:pt x="4722" y="820"/>
                    <a:pt x="5089" y="453"/>
                    <a:pt x="5089" y="1"/>
                  </a:cubicBez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251;p64">
              <a:extLst>
                <a:ext uri="{FF2B5EF4-FFF2-40B4-BE49-F238E27FC236}">
                  <a16:creationId xmlns:a16="http://schemas.microsoft.com/office/drawing/2014/main" id="{E831039E-B12B-4096-BD30-DA34AD482658}"/>
                </a:ext>
              </a:extLst>
            </p:cNvPr>
            <p:cNvSpPr/>
            <p:nvPr/>
          </p:nvSpPr>
          <p:spPr>
            <a:xfrm>
              <a:off x="1745371" y="1732629"/>
              <a:ext cx="132409" cy="111039"/>
            </a:xfrm>
            <a:custGeom>
              <a:avLst/>
              <a:gdLst/>
              <a:ahLst/>
              <a:cxnLst/>
              <a:rect l="l" t="t" r="r" b="b"/>
              <a:pathLst>
                <a:path w="4362" h="3658" extrusionOk="0">
                  <a:moveTo>
                    <a:pt x="229" y="1"/>
                  </a:moveTo>
                  <a:cubicBezTo>
                    <a:pt x="106" y="1"/>
                    <a:pt x="1" y="101"/>
                    <a:pt x="1" y="229"/>
                  </a:cubicBezTo>
                  <a:lnTo>
                    <a:pt x="1" y="3429"/>
                  </a:lnTo>
                  <a:cubicBezTo>
                    <a:pt x="1" y="3558"/>
                    <a:pt x="106" y="3657"/>
                    <a:pt x="229" y="3657"/>
                  </a:cubicBezTo>
                  <a:lnTo>
                    <a:pt x="4138" y="3657"/>
                  </a:lnTo>
                  <a:cubicBezTo>
                    <a:pt x="4261" y="3657"/>
                    <a:pt x="4362" y="3558"/>
                    <a:pt x="4362" y="3429"/>
                  </a:cubicBezTo>
                  <a:lnTo>
                    <a:pt x="4362" y="229"/>
                  </a:lnTo>
                  <a:cubicBezTo>
                    <a:pt x="4362" y="101"/>
                    <a:pt x="4261" y="1"/>
                    <a:pt x="4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252;p64">
              <a:extLst>
                <a:ext uri="{FF2B5EF4-FFF2-40B4-BE49-F238E27FC236}">
                  <a16:creationId xmlns:a16="http://schemas.microsoft.com/office/drawing/2014/main" id="{90DC9DEA-D5AB-48DC-8F91-2BFF3EDB202D}"/>
                </a:ext>
              </a:extLst>
            </p:cNvPr>
            <p:cNvSpPr/>
            <p:nvPr/>
          </p:nvSpPr>
          <p:spPr>
            <a:xfrm>
              <a:off x="1745371" y="1733236"/>
              <a:ext cx="132409" cy="21400"/>
            </a:xfrm>
            <a:custGeom>
              <a:avLst/>
              <a:gdLst/>
              <a:ahLst/>
              <a:cxnLst/>
              <a:rect l="l" t="t" r="r" b="b"/>
              <a:pathLst>
                <a:path w="4362" h="705" extrusionOk="0">
                  <a:moveTo>
                    <a:pt x="229" y="0"/>
                  </a:moveTo>
                  <a:cubicBezTo>
                    <a:pt x="106" y="0"/>
                    <a:pt x="1" y="100"/>
                    <a:pt x="1" y="229"/>
                  </a:cubicBezTo>
                  <a:lnTo>
                    <a:pt x="1" y="704"/>
                  </a:lnTo>
                  <a:lnTo>
                    <a:pt x="4362" y="704"/>
                  </a:lnTo>
                  <a:lnTo>
                    <a:pt x="4362" y="229"/>
                  </a:lnTo>
                  <a:cubicBezTo>
                    <a:pt x="4362" y="100"/>
                    <a:pt x="4261" y="0"/>
                    <a:pt x="4138" y="0"/>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53;p64">
              <a:extLst>
                <a:ext uri="{FF2B5EF4-FFF2-40B4-BE49-F238E27FC236}">
                  <a16:creationId xmlns:a16="http://schemas.microsoft.com/office/drawing/2014/main" id="{5AB3D058-D824-4F3C-A5EF-A89EB1CFCB44}"/>
                </a:ext>
              </a:extLst>
            </p:cNvPr>
            <p:cNvSpPr/>
            <p:nvPr/>
          </p:nvSpPr>
          <p:spPr>
            <a:xfrm>
              <a:off x="1658674" y="1726861"/>
              <a:ext cx="30507" cy="31812"/>
            </a:xfrm>
            <a:custGeom>
              <a:avLst/>
              <a:gdLst/>
              <a:ahLst/>
              <a:cxnLst/>
              <a:rect l="l" t="t" r="r" b="b"/>
              <a:pathLst>
                <a:path w="1005" h="1048" extrusionOk="0">
                  <a:moveTo>
                    <a:pt x="172" y="0"/>
                  </a:moveTo>
                  <a:cubicBezTo>
                    <a:pt x="77" y="0"/>
                    <a:pt x="0" y="86"/>
                    <a:pt x="15" y="186"/>
                  </a:cubicBezTo>
                  <a:lnTo>
                    <a:pt x="114" y="910"/>
                  </a:lnTo>
                  <a:cubicBezTo>
                    <a:pt x="129" y="991"/>
                    <a:pt x="196" y="1048"/>
                    <a:pt x="277" y="1048"/>
                  </a:cubicBezTo>
                  <a:lnTo>
                    <a:pt x="738" y="1048"/>
                  </a:lnTo>
                  <a:cubicBezTo>
                    <a:pt x="819" y="1048"/>
                    <a:pt x="890" y="986"/>
                    <a:pt x="901" y="905"/>
                  </a:cubicBezTo>
                  <a:lnTo>
                    <a:pt x="995" y="182"/>
                  </a:lnTo>
                  <a:cubicBezTo>
                    <a:pt x="1004" y="86"/>
                    <a:pt x="934" y="0"/>
                    <a:pt x="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254;p64">
              <a:extLst>
                <a:ext uri="{FF2B5EF4-FFF2-40B4-BE49-F238E27FC236}">
                  <a16:creationId xmlns:a16="http://schemas.microsoft.com/office/drawing/2014/main" id="{F96F2954-AD55-44CB-95E3-ED9206E4BD13}"/>
                </a:ext>
              </a:extLst>
            </p:cNvPr>
            <p:cNvSpPr/>
            <p:nvPr/>
          </p:nvSpPr>
          <p:spPr>
            <a:xfrm>
              <a:off x="1573130" y="1662688"/>
              <a:ext cx="395435" cy="282696"/>
            </a:xfrm>
            <a:custGeom>
              <a:avLst/>
              <a:gdLst/>
              <a:ahLst/>
              <a:cxnLst/>
              <a:rect l="l" t="t" r="r" b="b"/>
              <a:pathLst>
                <a:path w="13027" h="9313" extrusionOk="0">
                  <a:moveTo>
                    <a:pt x="10849" y="1314"/>
                  </a:moveTo>
                  <a:cubicBezTo>
                    <a:pt x="10907" y="1314"/>
                    <a:pt x="10950" y="1362"/>
                    <a:pt x="10950" y="1415"/>
                  </a:cubicBezTo>
                  <a:lnTo>
                    <a:pt x="10950" y="6952"/>
                  </a:lnTo>
                  <a:lnTo>
                    <a:pt x="2075" y="6952"/>
                  </a:lnTo>
                  <a:lnTo>
                    <a:pt x="2075" y="1415"/>
                  </a:lnTo>
                  <a:cubicBezTo>
                    <a:pt x="2075" y="1362"/>
                    <a:pt x="2123" y="1314"/>
                    <a:pt x="2181" y="1314"/>
                  </a:cubicBezTo>
                  <a:close/>
                  <a:moveTo>
                    <a:pt x="11055" y="496"/>
                  </a:moveTo>
                  <a:cubicBezTo>
                    <a:pt x="11407" y="496"/>
                    <a:pt x="11693" y="782"/>
                    <a:pt x="11693" y="1138"/>
                  </a:cubicBezTo>
                  <a:lnTo>
                    <a:pt x="11693" y="6952"/>
                  </a:lnTo>
                  <a:lnTo>
                    <a:pt x="11255" y="6952"/>
                  </a:lnTo>
                  <a:lnTo>
                    <a:pt x="11255" y="1415"/>
                  </a:lnTo>
                  <a:cubicBezTo>
                    <a:pt x="11255" y="1191"/>
                    <a:pt x="11078" y="1010"/>
                    <a:pt x="10855" y="1010"/>
                  </a:cubicBezTo>
                  <a:lnTo>
                    <a:pt x="2176" y="1010"/>
                  </a:lnTo>
                  <a:cubicBezTo>
                    <a:pt x="1952" y="1010"/>
                    <a:pt x="1772" y="1191"/>
                    <a:pt x="1772" y="1415"/>
                  </a:cubicBezTo>
                  <a:lnTo>
                    <a:pt x="1772" y="6952"/>
                  </a:lnTo>
                  <a:lnTo>
                    <a:pt x="1333" y="6952"/>
                  </a:lnTo>
                  <a:lnTo>
                    <a:pt x="1333" y="1138"/>
                  </a:lnTo>
                  <a:cubicBezTo>
                    <a:pt x="1333" y="782"/>
                    <a:pt x="1623" y="496"/>
                    <a:pt x="1976" y="496"/>
                  </a:cubicBezTo>
                  <a:close/>
                  <a:moveTo>
                    <a:pt x="8884" y="7466"/>
                  </a:moveTo>
                  <a:cubicBezTo>
                    <a:pt x="8784" y="7713"/>
                    <a:pt x="8546" y="7884"/>
                    <a:pt x="8265" y="7884"/>
                  </a:cubicBezTo>
                  <a:lnTo>
                    <a:pt x="4785" y="7884"/>
                  </a:lnTo>
                  <a:cubicBezTo>
                    <a:pt x="4503" y="7884"/>
                    <a:pt x="4261" y="7713"/>
                    <a:pt x="4161" y="7466"/>
                  </a:cubicBezTo>
                  <a:close/>
                  <a:moveTo>
                    <a:pt x="12444" y="7466"/>
                  </a:moveTo>
                  <a:cubicBezTo>
                    <a:pt x="12449" y="7466"/>
                    <a:pt x="12455" y="7471"/>
                    <a:pt x="12455" y="7475"/>
                  </a:cubicBezTo>
                  <a:cubicBezTo>
                    <a:pt x="12455" y="8204"/>
                    <a:pt x="11859" y="8798"/>
                    <a:pt x="11126" y="8798"/>
                  </a:cubicBezTo>
                  <a:lnTo>
                    <a:pt x="1923" y="8798"/>
                  </a:lnTo>
                  <a:cubicBezTo>
                    <a:pt x="1190" y="8798"/>
                    <a:pt x="590" y="8204"/>
                    <a:pt x="590" y="7475"/>
                  </a:cubicBezTo>
                  <a:cubicBezTo>
                    <a:pt x="590" y="7471"/>
                    <a:pt x="595" y="7466"/>
                    <a:pt x="605" y="7466"/>
                  </a:cubicBezTo>
                  <a:lnTo>
                    <a:pt x="3837" y="7466"/>
                  </a:lnTo>
                  <a:cubicBezTo>
                    <a:pt x="3952" y="7880"/>
                    <a:pt x="4332" y="8189"/>
                    <a:pt x="4785" y="8189"/>
                  </a:cubicBezTo>
                  <a:lnTo>
                    <a:pt x="8265" y="8189"/>
                  </a:lnTo>
                  <a:cubicBezTo>
                    <a:pt x="8713" y="8189"/>
                    <a:pt x="9093" y="7880"/>
                    <a:pt x="9208" y="7466"/>
                  </a:cubicBezTo>
                  <a:close/>
                  <a:moveTo>
                    <a:pt x="1985" y="0"/>
                  </a:moveTo>
                  <a:cubicBezTo>
                    <a:pt x="1352" y="0"/>
                    <a:pt x="838" y="514"/>
                    <a:pt x="838" y="1149"/>
                  </a:cubicBezTo>
                  <a:lnTo>
                    <a:pt x="838" y="6970"/>
                  </a:lnTo>
                  <a:lnTo>
                    <a:pt x="471" y="6970"/>
                  </a:lnTo>
                  <a:cubicBezTo>
                    <a:pt x="286" y="6970"/>
                    <a:pt x="124" y="7119"/>
                    <a:pt x="104" y="7304"/>
                  </a:cubicBezTo>
                  <a:cubicBezTo>
                    <a:pt x="1" y="8394"/>
                    <a:pt x="857" y="9312"/>
                    <a:pt x="1923" y="9312"/>
                  </a:cubicBezTo>
                  <a:lnTo>
                    <a:pt x="11097" y="9312"/>
                  </a:lnTo>
                  <a:cubicBezTo>
                    <a:pt x="12169" y="9312"/>
                    <a:pt x="13026" y="8394"/>
                    <a:pt x="12921" y="7304"/>
                  </a:cubicBezTo>
                  <a:cubicBezTo>
                    <a:pt x="12901" y="7119"/>
                    <a:pt x="12735" y="6970"/>
                    <a:pt x="12554" y="6970"/>
                  </a:cubicBezTo>
                  <a:lnTo>
                    <a:pt x="12207" y="6970"/>
                  </a:lnTo>
                  <a:lnTo>
                    <a:pt x="12207" y="1149"/>
                  </a:lnTo>
                  <a:cubicBezTo>
                    <a:pt x="12207" y="514"/>
                    <a:pt x="11697" y="0"/>
                    <a:pt x="11064"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255;p64">
              <a:extLst>
                <a:ext uri="{FF2B5EF4-FFF2-40B4-BE49-F238E27FC236}">
                  <a16:creationId xmlns:a16="http://schemas.microsoft.com/office/drawing/2014/main" id="{4A900108-1D39-497F-9252-B859FDE213AD}"/>
                </a:ext>
              </a:extLst>
            </p:cNvPr>
            <p:cNvSpPr/>
            <p:nvPr/>
          </p:nvSpPr>
          <p:spPr>
            <a:xfrm>
              <a:off x="1740757" y="1728015"/>
              <a:ext cx="141636" cy="120267"/>
            </a:xfrm>
            <a:custGeom>
              <a:avLst/>
              <a:gdLst/>
              <a:ahLst/>
              <a:cxnLst/>
              <a:rect l="l" t="t" r="r" b="b"/>
              <a:pathLst>
                <a:path w="4666" h="3962" extrusionOk="0">
                  <a:moveTo>
                    <a:pt x="4285" y="305"/>
                  </a:moveTo>
                  <a:cubicBezTo>
                    <a:pt x="4328" y="305"/>
                    <a:pt x="4362" y="339"/>
                    <a:pt x="4362" y="381"/>
                  </a:cubicBezTo>
                  <a:lnTo>
                    <a:pt x="4362" y="744"/>
                  </a:lnTo>
                  <a:lnTo>
                    <a:pt x="306" y="744"/>
                  </a:lnTo>
                  <a:lnTo>
                    <a:pt x="306" y="381"/>
                  </a:lnTo>
                  <a:cubicBezTo>
                    <a:pt x="306" y="339"/>
                    <a:pt x="343" y="305"/>
                    <a:pt x="386" y="305"/>
                  </a:cubicBezTo>
                  <a:close/>
                  <a:moveTo>
                    <a:pt x="4362" y="1047"/>
                  </a:moveTo>
                  <a:lnTo>
                    <a:pt x="4362" y="3581"/>
                  </a:lnTo>
                  <a:cubicBezTo>
                    <a:pt x="4362" y="3624"/>
                    <a:pt x="4328" y="3657"/>
                    <a:pt x="4285" y="3657"/>
                  </a:cubicBezTo>
                  <a:lnTo>
                    <a:pt x="386" y="3657"/>
                  </a:lnTo>
                  <a:cubicBezTo>
                    <a:pt x="343" y="3657"/>
                    <a:pt x="306" y="3624"/>
                    <a:pt x="306" y="3581"/>
                  </a:cubicBezTo>
                  <a:lnTo>
                    <a:pt x="306" y="1047"/>
                  </a:lnTo>
                  <a:close/>
                  <a:moveTo>
                    <a:pt x="381" y="1"/>
                  </a:moveTo>
                  <a:cubicBezTo>
                    <a:pt x="172" y="1"/>
                    <a:pt x="1" y="172"/>
                    <a:pt x="1" y="381"/>
                  </a:cubicBezTo>
                  <a:lnTo>
                    <a:pt x="1" y="3581"/>
                  </a:lnTo>
                  <a:cubicBezTo>
                    <a:pt x="1" y="3790"/>
                    <a:pt x="172" y="3961"/>
                    <a:pt x="381" y="3961"/>
                  </a:cubicBezTo>
                  <a:lnTo>
                    <a:pt x="4290" y="3961"/>
                  </a:lnTo>
                  <a:cubicBezTo>
                    <a:pt x="4499" y="3961"/>
                    <a:pt x="4666" y="3790"/>
                    <a:pt x="4666" y="3581"/>
                  </a:cubicBezTo>
                  <a:lnTo>
                    <a:pt x="4666" y="381"/>
                  </a:lnTo>
                  <a:cubicBezTo>
                    <a:pt x="4666" y="172"/>
                    <a:pt x="4499" y="1"/>
                    <a:pt x="4290"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256;p64">
              <a:extLst>
                <a:ext uri="{FF2B5EF4-FFF2-40B4-BE49-F238E27FC236}">
                  <a16:creationId xmlns:a16="http://schemas.microsoft.com/office/drawing/2014/main" id="{9529031F-C365-4BFB-BCAF-6CFDB85BFFB9}"/>
                </a:ext>
              </a:extLst>
            </p:cNvPr>
            <p:cNvSpPr/>
            <p:nvPr/>
          </p:nvSpPr>
          <p:spPr>
            <a:xfrm>
              <a:off x="1653908" y="1722247"/>
              <a:ext cx="39917" cy="41040"/>
            </a:xfrm>
            <a:custGeom>
              <a:avLst/>
              <a:gdLst/>
              <a:ahLst/>
              <a:cxnLst/>
              <a:rect l="l" t="t" r="r" b="b"/>
              <a:pathLst>
                <a:path w="1315" h="1352" extrusionOk="0">
                  <a:moveTo>
                    <a:pt x="990" y="305"/>
                  </a:moveTo>
                  <a:cubicBezTo>
                    <a:pt x="990" y="305"/>
                    <a:pt x="996" y="305"/>
                    <a:pt x="996" y="310"/>
                  </a:cubicBezTo>
                  <a:cubicBezTo>
                    <a:pt x="1000" y="314"/>
                    <a:pt x="1000" y="314"/>
                    <a:pt x="1000" y="319"/>
                  </a:cubicBezTo>
                  <a:lnTo>
                    <a:pt x="904" y="1038"/>
                  </a:lnTo>
                  <a:cubicBezTo>
                    <a:pt x="904" y="1043"/>
                    <a:pt x="900" y="1048"/>
                    <a:pt x="895" y="1048"/>
                  </a:cubicBezTo>
                  <a:lnTo>
                    <a:pt x="434" y="1048"/>
                  </a:lnTo>
                  <a:cubicBezTo>
                    <a:pt x="429" y="1048"/>
                    <a:pt x="425" y="1043"/>
                    <a:pt x="425" y="1038"/>
                  </a:cubicBezTo>
                  <a:lnTo>
                    <a:pt x="319" y="319"/>
                  </a:lnTo>
                  <a:cubicBezTo>
                    <a:pt x="319" y="314"/>
                    <a:pt x="319" y="314"/>
                    <a:pt x="324" y="310"/>
                  </a:cubicBezTo>
                  <a:cubicBezTo>
                    <a:pt x="329" y="305"/>
                    <a:pt x="329" y="305"/>
                    <a:pt x="333" y="305"/>
                  </a:cubicBezTo>
                  <a:close/>
                  <a:moveTo>
                    <a:pt x="333" y="0"/>
                  </a:moveTo>
                  <a:cubicBezTo>
                    <a:pt x="282" y="0"/>
                    <a:pt x="225" y="15"/>
                    <a:pt x="177" y="38"/>
                  </a:cubicBezTo>
                  <a:cubicBezTo>
                    <a:pt x="62" y="105"/>
                    <a:pt x="1" y="233"/>
                    <a:pt x="19" y="358"/>
                  </a:cubicBezTo>
                  <a:lnTo>
                    <a:pt x="124" y="1081"/>
                  </a:lnTo>
                  <a:cubicBezTo>
                    <a:pt x="143" y="1237"/>
                    <a:pt x="276" y="1352"/>
                    <a:pt x="434" y="1352"/>
                  </a:cubicBezTo>
                  <a:lnTo>
                    <a:pt x="895" y="1352"/>
                  </a:lnTo>
                  <a:cubicBezTo>
                    <a:pt x="1053" y="1352"/>
                    <a:pt x="1185" y="1233"/>
                    <a:pt x="1209" y="1081"/>
                  </a:cubicBezTo>
                  <a:lnTo>
                    <a:pt x="1300" y="352"/>
                  </a:lnTo>
                  <a:cubicBezTo>
                    <a:pt x="1315" y="266"/>
                    <a:pt x="1286" y="176"/>
                    <a:pt x="1229" y="105"/>
                  </a:cubicBezTo>
                  <a:cubicBezTo>
                    <a:pt x="1167" y="38"/>
                    <a:pt x="1081" y="0"/>
                    <a:pt x="990"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257;p64">
              <a:extLst>
                <a:ext uri="{FF2B5EF4-FFF2-40B4-BE49-F238E27FC236}">
                  <a16:creationId xmlns:a16="http://schemas.microsoft.com/office/drawing/2014/main" id="{C03250E0-A049-4D66-A4C1-2BA6DDCDB9B8}"/>
                </a:ext>
              </a:extLst>
            </p:cNvPr>
            <p:cNvSpPr/>
            <p:nvPr/>
          </p:nvSpPr>
          <p:spPr>
            <a:xfrm>
              <a:off x="1848279" y="1806060"/>
              <a:ext cx="9289" cy="19093"/>
            </a:xfrm>
            <a:custGeom>
              <a:avLst/>
              <a:gdLst/>
              <a:ahLst/>
              <a:cxnLst/>
              <a:rect l="l" t="t" r="r" b="b"/>
              <a:pathLst>
                <a:path w="306" h="629" extrusionOk="0">
                  <a:moveTo>
                    <a:pt x="157" y="1"/>
                  </a:moveTo>
                  <a:cubicBezTo>
                    <a:pt x="145" y="1"/>
                    <a:pt x="132" y="2"/>
                    <a:pt x="120" y="5"/>
                  </a:cubicBezTo>
                  <a:cubicBezTo>
                    <a:pt x="49" y="19"/>
                    <a:pt x="1" y="86"/>
                    <a:pt x="1" y="157"/>
                  </a:cubicBezTo>
                  <a:lnTo>
                    <a:pt x="1" y="471"/>
                  </a:lnTo>
                  <a:cubicBezTo>
                    <a:pt x="1" y="543"/>
                    <a:pt x="49" y="610"/>
                    <a:pt x="120" y="625"/>
                  </a:cubicBezTo>
                  <a:cubicBezTo>
                    <a:pt x="132" y="627"/>
                    <a:pt x="144" y="629"/>
                    <a:pt x="156" y="629"/>
                  </a:cubicBezTo>
                  <a:cubicBezTo>
                    <a:pt x="240" y="629"/>
                    <a:pt x="306" y="560"/>
                    <a:pt x="306" y="476"/>
                  </a:cubicBezTo>
                  <a:lnTo>
                    <a:pt x="306" y="153"/>
                  </a:lnTo>
                  <a:cubicBezTo>
                    <a:pt x="306" y="70"/>
                    <a:pt x="240" y="1"/>
                    <a:pt x="157"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258;p64">
              <a:extLst>
                <a:ext uri="{FF2B5EF4-FFF2-40B4-BE49-F238E27FC236}">
                  <a16:creationId xmlns:a16="http://schemas.microsoft.com/office/drawing/2014/main" id="{DA347DF2-C514-4E60-8A77-ABE30576369E}"/>
                </a:ext>
              </a:extLst>
            </p:cNvPr>
            <p:cNvSpPr/>
            <p:nvPr/>
          </p:nvSpPr>
          <p:spPr>
            <a:xfrm>
              <a:off x="1825724" y="1790032"/>
              <a:ext cx="9319" cy="19063"/>
            </a:xfrm>
            <a:custGeom>
              <a:avLst/>
              <a:gdLst/>
              <a:ahLst/>
              <a:cxnLst/>
              <a:rect l="l" t="t" r="r" b="b"/>
              <a:pathLst>
                <a:path w="307" h="628" extrusionOk="0">
                  <a:moveTo>
                    <a:pt x="156" y="0"/>
                  </a:moveTo>
                  <a:cubicBezTo>
                    <a:pt x="144" y="0"/>
                    <a:pt x="132" y="1"/>
                    <a:pt x="120" y="4"/>
                  </a:cubicBezTo>
                  <a:cubicBezTo>
                    <a:pt x="49" y="19"/>
                    <a:pt x="1" y="85"/>
                    <a:pt x="1" y="157"/>
                  </a:cubicBezTo>
                  <a:lnTo>
                    <a:pt x="1" y="472"/>
                  </a:lnTo>
                  <a:cubicBezTo>
                    <a:pt x="1" y="542"/>
                    <a:pt x="49" y="610"/>
                    <a:pt x="120" y="624"/>
                  </a:cubicBezTo>
                  <a:cubicBezTo>
                    <a:pt x="132" y="627"/>
                    <a:pt x="145" y="628"/>
                    <a:pt x="157" y="628"/>
                  </a:cubicBezTo>
                  <a:cubicBezTo>
                    <a:pt x="241" y="628"/>
                    <a:pt x="306" y="559"/>
                    <a:pt x="306" y="476"/>
                  </a:cubicBezTo>
                  <a:lnTo>
                    <a:pt x="306" y="153"/>
                  </a:lnTo>
                  <a:cubicBezTo>
                    <a:pt x="306" y="69"/>
                    <a:pt x="240" y="0"/>
                    <a:pt x="156"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259;p64">
              <a:extLst>
                <a:ext uri="{FF2B5EF4-FFF2-40B4-BE49-F238E27FC236}">
                  <a16:creationId xmlns:a16="http://schemas.microsoft.com/office/drawing/2014/main" id="{9C1EC776-BCDC-43ED-B99F-31CD80C505F7}"/>
                </a:ext>
              </a:extLst>
            </p:cNvPr>
            <p:cNvSpPr/>
            <p:nvPr/>
          </p:nvSpPr>
          <p:spPr>
            <a:xfrm>
              <a:off x="1647716" y="1802266"/>
              <a:ext cx="15026" cy="26652"/>
            </a:xfrm>
            <a:custGeom>
              <a:avLst/>
              <a:gdLst/>
              <a:ahLst/>
              <a:cxnLst/>
              <a:rect l="l" t="t" r="r" b="b"/>
              <a:pathLst>
                <a:path w="495" h="878" extrusionOk="0">
                  <a:moveTo>
                    <a:pt x="254" y="1"/>
                  </a:moveTo>
                  <a:cubicBezTo>
                    <a:pt x="248" y="1"/>
                    <a:pt x="243" y="1"/>
                    <a:pt x="238" y="1"/>
                  </a:cubicBezTo>
                  <a:cubicBezTo>
                    <a:pt x="104" y="7"/>
                    <a:pt x="0" y="121"/>
                    <a:pt x="0" y="254"/>
                  </a:cubicBezTo>
                  <a:lnTo>
                    <a:pt x="0" y="625"/>
                  </a:lnTo>
                  <a:cubicBezTo>
                    <a:pt x="0" y="759"/>
                    <a:pt x="104" y="873"/>
                    <a:pt x="238" y="878"/>
                  </a:cubicBezTo>
                  <a:cubicBezTo>
                    <a:pt x="241" y="878"/>
                    <a:pt x="243" y="878"/>
                    <a:pt x="246" y="878"/>
                  </a:cubicBezTo>
                  <a:cubicBezTo>
                    <a:pt x="385" y="878"/>
                    <a:pt x="495" y="770"/>
                    <a:pt x="495" y="630"/>
                  </a:cubicBezTo>
                  <a:lnTo>
                    <a:pt x="495" y="249"/>
                  </a:lnTo>
                  <a:cubicBezTo>
                    <a:pt x="495" y="112"/>
                    <a:pt x="389" y="1"/>
                    <a:pt x="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260;p64">
              <a:extLst>
                <a:ext uri="{FF2B5EF4-FFF2-40B4-BE49-F238E27FC236}">
                  <a16:creationId xmlns:a16="http://schemas.microsoft.com/office/drawing/2014/main" id="{0C18407A-AF42-4D23-8641-AF5DEEE0457B}"/>
                </a:ext>
              </a:extLst>
            </p:cNvPr>
            <p:cNvSpPr/>
            <p:nvPr/>
          </p:nvSpPr>
          <p:spPr>
            <a:xfrm>
              <a:off x="1647716" y="1776858"/>
              <a:ext cx="15026" cy="17393"/>
            </a:xfrm>
            <a:custGeom>
              <a:avLst/>
              <a:gdLst/>
              <a:ahLst/>
              <a:cxnLst/>
              <a:rect l="l" t="t" r="r" b="b"/>
              <a:pathLst>
                <a:path w="495" h="573" extrusionOk="0">
                  <a:moveTo>
                    <a:pt x="254" y="0"/>
                  </a:moveTo>
                  <a:cubicBezTo>
                    <a:pt x="248" y="0"/>
                    <a:pt x="243" y="0"/>
                    <a:pt x="238" y="1"/>
                  </a:cubicBezTo>
                  <a:cubicBezTo>
                    <a:pt x="104" y="5"/>
                    <a:pt x="0" y="119"/>
                    <a:pt x="0" y="253"/>
                  </a:cubicBezTo>
                  <a:lnTo>
                    <a:pt x="0" y="315"/>
                  </a:lnTo>
                  <a:cubicBezTo>
                    <a:pt x="0" y="449"/>
                    <a:pt x="104" y="567"/>
                    <a:pt x="238" y="572"/>
                  </a:cubicBezTo>
                  <a:cubicBezTo>
                    <a:pt x="241" y="572"/>
                    <a:pt x="243" y="572"/>
                    <a:pt x="246" y="572"/>
                  </a:cubicBezTo>
                  <a:cubicBezTo>
                    <a:pt x="385" y="572"/>
                    <a:pt x="495" y="460"/>
                    <a:pt x="495" y="324"/>
                  </a:cubicBezTo>
                  <a:lnTo>
                    <a:pt x="495" y="249"/>
                  </a:lnTo>
                  <a:cubicBezTo>
                    <a:pt x="495" y="111"/>
                    <a:pt x="389"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261;p64">
              <a:extLst>
                <a:ext uri="{FF2B5EF4-FFF2-40B4-BE49-F238E27FC236}">
                  <a16:creationId xmlns:a16="http://schemas.microsoft.com/office/drawing/2014/main" id="{97676145-6147-4F0B-B638-303203114830}"/>
                </a:ext>
              </a:extLst>
            </p:cNvPr>
            <p:cNvSpPr/>
            <p:nvPr/>
          </p:nvSpPr>
          <p:spPr>
            <a:xfrm>
              <a:off x="1594956" y="1599760"/>
              <a:ext cx="31084" cy="28382"/>
            </a:xfrm>
            <a:custGeom>
              <a:avLst/>
              <a:gdLst/>
              <a:ahLst/>
              <a:cxnLst/>
              <a:rect l="l" t="t" r="r" b="b"/>
              <a:pathLst>
                <a:path w="1024" h="935" extrusionOk="0">
                  <a:moveTo>
                    <a:pt x="514" y="0"/>
                  </a:moveTo>
                  <a:cubicBezTo>
                    <a:pt x="301" y="0"/>
                    <a:pt x="107" y="147"/>
                    <a:pt x="57" y="359"/>
                  </a:cubicBezTo>
                  <a:cubicBezTo>
                    <a:pt x="0" y="612"/>
                    <a:pt x="152" y="864"/>
                    <a:pt x="405" y="922"/>
                  </a:cubicBezTo>
                  <a:cubicBezTo>
                    <a:pt x="442" y="931"/>
                    <a:pt x="479" y="935"/>
                    <a:pt x="516" y="935"/>
                  </a:cubicBezTo>
                  <a:cubicBezTo>
                    <a:pt x="727" y="935"/>
                    <a:pt x="918" y="789"/>
                    <a:pt x="967" y="574"/>
                  </a:cubicBezTo>
                  <a:cubicBezTo>
                    <a:pt x="1024" y="326"/>
                    <a:pt x="871" y="74"/>
                    <a:pt x="618" y="12"/>
                  </a:cubicBezTo>
                  <a:cubicBezTo>
                    <a:pt x="584" y="4"/>
                    <a:pt x="549" y="0"/>
                    <a:pt x="514" y="0"/>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262;p64">
              <a:extLst>
                <a:ext uri="{FF2B5EF4-FFF2-40B4-BE49-F238E27FC236}">
                  <a16:creationId xmlns:a16="http://schemas.microsoft.com/office/drawing/2014/main" id="{F051F360-5F5A-422A-9A50-702ACD32F01B}"/>
                </a:ext>
              </a:extLst>
            </p:cNvPr>
            <p:cNvSpPr/>
            <p:nvPr/>
          </p:nvSpPr>
          <p:spPr>
            <a:xfrm>
              <a:off x="1835134" y="1575839"/>
              <a:ext cx="12021" cy="12021"/>
            </a:xfrm>
            <a:custGeom>
              <a:avLst/>
              <a:gdLst/>
              <a:ahLst/>
              <a:cxnLst/>
              <a:rect l="l" t="t" r="r" b="b"/>
              <a:pathLst>
                <a:path w="396" h="396" extrusionOk="0">
                  <a:moveTo>
                    <a:pt x="196" y="0"/>
                  </a:moveTo>
                  <a:cubicBezTo>
                    <a:pt x="86" y="0"/>
                    <a:pt x="1" y="90"/>
                    <a:pt x="1" y="200"/>
                  </a:cubicBezTo>
                  <a:cubicBezTo>
                    <a:pt x="1" y="310"/>
                    <a:pt x="86" y="396"/>
                    <a:pt x="196" y="396"/>
                  </a:cubicBezTo>
                  <a:cubicBezTo>
                    <a:pt x="305" y="396"/>
                    <a:pt x="396" y="310"/>
                    <a:pt x="396" y="200"/>
                  </a:cubicBezTo>
                  <a:cubicBezTo>
                    <a:pt x="396" y="90"/>
                    <a:pt x="305" y="0"/>
                    <a:pt x="196" y="0"/>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263;p64">
              <a:extLst>
                <a:ext uri="{FF2B5EF4-FFF2-40B4-BE49-F238E27FC236}">
                  <a16:creationId xmlns:a16="http://schemas.microsoft.com/office/drawing/2014/main" id="{5FC803F5-F63C-4CFB-9E57-C8902B230CBC}"/>
                </a:ext>
              </a:extLst>
            </p:cNvPr>
            <p:cNvSpPr/>
            <p:nvPr/>
          </p:nvSpPr>
          <p:spPr>
            <a:xfrm>
              <a:off x="1652330" y="1558081"/>
              <a:ext cx="43226" cy="47627"/>
            </a:xfrm>
            <a:custGeom>
              <a:avLst/>
              <a:gdLst/>
              <a:ahLst/>
              <a:cxnLst/>
              <a:rect l="l" t="t" r="r" b="b"/>
              <a:pathLst>
                <a:path w="1424" h="1569" extrusionOk="0">
                  <a:moveTo>
                    <a:pt x="712" y="1"/>
                  </a:moveTo>
                  <a:cubicBezTo>
                    <a:pt x="686" y="1"/>
                    <a:pt x="662" y="16"/>
                    <a:pt x="652" y="47"/>
                  </a:cubicBezTo>
                  <a:lnTo>
                    <a:pt x="490" y="495"/>
                  </a:lnTo>
                  <a:cubicBezTo>
                    <a:pt x="486" y="514"/>
                    <a:pt x="471" y="528"/>
                    <a:pt x="457" y="533"/>
                  </a:cubicBezTo>
                  <a:lnTo>
                    <a:pt x="57" y="714"/>
                  </a:lnTo>
                  <a:cubicBezTo>
                    <a:pt x="0" y="738"/>
                    <a:pt x="0" y="829"/>
                    <a:pt x="57" y="853"/>
                  </a:cubicBezTo>
                  <a:lnTo>
                    <a:pt x="457" y="1033"/>
                  </a:lnTo>
                  <a:cubicBezTo>
                    <a:pt x="471" y="1038"/>
                    <a:pt x="486" y="1057"/>
                    <a:pt x="490" y="1075"/>
                  </a:cubicBezTo>
                  <a:lnTo>
                    <a:pt x="652" y="1519"/>
                  </a:lnTo>
                  <a:cubicBezTo>
                    <a:pt x="662" y="1552"/>
                    <a:pt x="686" y="1568"/>
                    <a:pt x="712" y="1568"/>
                  </a:cubicBezTo>
                  <a:cubicBezTo>
                    <a:pt x="738" y="1568"/>
                    <a:pt x="764" y="1552"/>
                    <a:pt x="776" y="1519"/>
                  </a:cubicBezTo>
                  <a:lnTo>
                    <a:pt x="934" y="1075"/>
                  </a:lnTo>
                  <a:cubicBezTo>
                    <a:pt x="943" y="1057"/>
                    <a:pt x="952" y="1038"/>
                    <a:pt x="971" y="1033"/>
                  </a:cubicBezTo>
                  <a:lnTo>
                    <a:pt x="1367" y="853"/>
                  </a:lnTo>
                  <a:cubicBezTo>
                    <a:pt x="1424" y="829"/>
                    <a:pt x="1424" y="738"/>
                    <a:pt x="1367" y="714"/>
                  </a:cubicBezTo>
                  <a:lnTo>
                    <a:pt x="971" y="533"/>
                  </a:lnTo>
                  <a:cubicBezTo>
                    <a:pt x="952" y="528"/>
                    <a:pt x="943" y="514"/>
                    <a:pt x="934" y="495"/>
                  </a:cubicBezTo>
                  <a:lnTo>
                    <a:pt x="776" y="47"/>
                  </a:lnTo>
                  <a:cubicBezTo>
                    <a:pt x="764" y="16"/>
                    <a:pt x="738" y="1"/>
                    <a:pt x="7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264;p64">
              <a:extLst>
                <a:ext uri="{FF2B5EF4-FFF2-40B4-BE49-F238E27FC236}">
                  <a16:creationId xmlns:a16="http://schemas.microsoft.com/office/drawing/2014/main" id="{A18825C8-BB7B-49BC-915A-1767CC4BDABF}"/>
                </a:ext>
              </a:extLst>
            </p:cNvPr>
            <p:cNvSpPr/>
            <p:nvPr/>
          </p:nvSpPr>
          <p:spPr>
            <a:xfrm>
              <a:off x="1868648" y="1573593"/>
              <a:ext cx="59314" cy="64201"/>
            </a:xfrm>
            <a:custGeom>
              <a:avLst/>
              <a:gdLst/>
              <a:ahLst/>
              <a:cxnLst/>
              <a:rect l="l" t="t" r="r" b="b"/>
              <a:pathLst>
                <a:path w="1954" h="2115" extrusionOk="0">
                  <a:moveTo>
                    <a:pt x="979" y="1"/>
                  </a:moveTo>
                  <a:cubicBezTo>
                    <a:pt x="944" y="1"/>
                    <a:pt x="908" y="22"/>
                    <a:pt x="892" y="65"/>
                  </a:cubicBezTo>
                  <a:lnTo>
                    <a:pt x="677" y="665"/>
                  </a:lnTo>
                  <a:cubicBezTo>
                    <a:pt x="668" y="693"/>
                    <a:pt x="648" y="713"/>
                    <a:pt x="624" y="722"/>
                  </a:cubicBezTo>
                  <a:lnTo>
                    <a:pt x="77" y="964"/>
                  </a:lnTo>
                  <a:cubicBezTo>
                    <a:pt x="0" y="999"/>
                    <a:pt x="0" y="1117"/>
                    <a:pt x="77" y="1151"/>
                  </a:cubicBezTo>
                  <a:lnTo>
                    <a:pt x="624" y="1393"/>
                  </a:lnTo>
                  <a:cubicBezTo>
                    <a:pt x="648" y="1403"/>
                    <a:pt x="668" y="1421"/>
                    <a:pt x="677" y="1450"/>
                  </a:cubicBezTo>
                  <a:lnTo>
                    <a:pt x="892" y="2050"/>
                  </a:lnTo>
                  <a:cubicBezTo>
                    <a:pt x="908" y="2093"/>
                    <a:pt x="944" y="2114"/>
                    <a:pt x="979" y="2114"/>
                  </a:cubicBezTo>
                  <a:cubicBezTo>
                    <a:pt x="1014" y="2114"/>
                    <a:pt x="1049" y="2093"/>
                    <a:pt x="1063" y="2050"/>
                  </a:cubicBezTo>
                  <a:lnTo>
                    <a:pt x="1281" y="1450"/>
                  </a:lnTo>
                  <a:cubicBezTo>
                    <a:pt x="1292" y="1421"/>
                    <a:pt x="1310" y="1403"/>
                    <a:pt x="1334" y="1393"/>
                  </a:cubicBezTo>
                  <a:lnTo>
                    <a:pt x="1877" y="1151"/>
                  </a:lnTo>
                  <a:cubicBezTo>
                    <a:pt x="1953" y="1117"/>
                    <a:pt x="1953" y="999"/>
                    <a:pt x="1877" y="964"/>
                  </a:cubicBezTo>
                  <a:lnTo>
                    <a:pt x="1334" y="722"/>
                  </a:lnTo>
                  <a:cubicBezTo>
                    <a:pt x="1310" y="713"/>
                    <a:pt x="1292" y="693"/>
                    <a:pt x="1281" y="665"/>
                  </a:cubicBezTo>
                  <a:lnTo>
                    <a:pt x="1063" y="65"/>
                  </a:lnTo>
                  <a:cubicBezTo>
                    <a:pt x="1049" y="22"/>
                    <a:pt x="1014" y="1"/>
                    <a:pt x="9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roup 118">
            <a:extLst>
              <a:ext uri="{FF2B5EF4-FFF2-40B4-BE49-F238E27FC236}">
                <a16:creationId xmlns:a16="http://schemas.microsoft.com/office/drawing/2014/main" id="{A602A159-D595-4783-A1CC-20557D613009}"/>
              </a:ext>
            </a:extLst>
          </p:cNvPr>
          <p:cNvGrpSpPr/>
          <p:nvPr/>
        </p:nvGrpSpPr>
        <p:grpSpPr>
          <a:xfrm>
            <a:off x="1393700" y="4038600"/>
            <a:ext cx="10175614" cy="1447800"/>
            <a:chOff x="1371600" y="1828800"/>
            <a:chExt cx="10175614" cy="1447800"/>
          </a:xfrm>
        </p:grpSpPr>
        <p:sp>
          <p:nvSpPr>
            <p:cNvPr id="120" name="Google Shape;1251;p36">
              <a:extLst>
                <a:ext uri="{FF2B5EF4-FFF2-40B4-BE49-F238E27FC236}">
                  <a16:creationId xmlns:a16="http://schemas.microsoft.com/office/drawing/2014/main" id="{64727950-A872-4AF1-8221-87C888FC680E}"/>
                </a:ext>
              </a:extLst>
            </p:cNvPr>
            <p:cNvSpPr/>
            <p:nvPr/>
          </p:nvSpPr>
          <p:spPr>
            <a:xfrm>
              <a:off x="1371600" y="1828800"/>
              <a:ext cx="9857600" cy="1447800"/>
            </a:xfrm>
            <a:prstGeom prst="roundRect">
              <a:avLst>
                <a:gd name="adj" fmla="val 36046"/>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TextBox 120">
              <a:extLst>
                <a:ext uri="{FF2B5EF4-FFF2-40B4-BE49-F238E27FC236}">
                  <a16:creationId xmlns:a16="http://schemas.microsoft.com/office/drawing/2014/main" id="{235C95D2-4D30-4C53-B8F3-A0280650E293}"/>
                </a:ext>
              </a:extLst>
            </p:cNvPr>
            <p:cNvSpPr txBox="1"/>
            <p:nvPr/>
          </p:nvSpPr>
          <p:spPr>
            <a:xfrm>
              <a:off x="2174614" y="2260714"/>
              <a:ext cx="9372600" cy="707886"/>
            </a:xfrm>
            <a:prstGeom prst="rect">
              <a:avLst/>
            </a:prstGeom>
            <a:noFill/>
          </p:spPr>
          <p:txBody>
            <a:bodyPr wrap="square" rtlCol="0">
              <a:spAutoFit/>
            </a:bodyPr>
            <a:lstStyle/>
            <a:p>
              <a:pPr algn="ctr"/>
              <a:r>
                <a:rPr lang="en-US" sz="4000" dirty="0" err="1"/>
                <a:t>Củng</a:t>
              </a:r>
              <a:r>
                <a:rPr lang="en-US" sz="4000" dirty="0"/>
                <a:t> </a:t>
              </a:r>
              <a:r>
                <a:rPr lang="en-US" sz="4000" dirty="0" err="1"/>
                <a:t>cố</a:t>
              </a:r>
              <a:r>
                <a:rPr lang="en-US" sz="4000" dirty="0"/>
                <a:t> </a:t>
              </a:r>
              <a:r>
                <a:rPr lang="en-US" sz="4000" dirty="0" err="1"/>
                <a:t>kĩ</a:t>
              </a:r>
              <a:r>
                <a:rPr lang="en-US" sz="4000" dirty="0"/>
                <a:t> </a:t>
              </a:r>
              <a:r>
                <a:rPr lang="en-US" sz="4000" dirty="0" err="1"/>
                <a:t>năng</a:t>
              </a:r>
              <a:r>
                <a:rPr lang="en-US" sz="4000" dirty="0"/>
                <a:t> </a:t>
              </a:r>
              <a:r>
                <a:rPr lang="en-US" sz="4000" dirty="0" err="1"/>
                <a:t>tính</a:t>
              </a:r>
              <a:r>
                <a:rPr lang="en-US" sz="4000" dirty="0"/>
                <a:t> </a:t>
              </a:r>
              <a:r>
                <a:rPr lang="en-US" sz="4000" dirty="0" err="1"/>
                <a:t>toán</a:t>
              </a:r>
              <a:r>
                <a:rPr lang="en-US" sz="4000" dirty="0"/>
                <a:t>.</a:t>
              </a:r>
            </a:p>
          </p:txBody>
        </p:sp>
      </p:grpSp>
      <p:grpSp>
        <p:nvGrpSpPr>
          <p:cNvPr id="144" name="Google Shape;3444;p65">
            <a:extLst>
              <a:ext uri="{FF2B5EF4-FFF2-40B4-BE49-F238E27FC236}">
                <a16:creationId xmlns:a16="http://schemas.microsoft.com/office/drawing/2014/main" id="{681D85CC-0088-4489-85E3-7038E40B632E}"/>
              </a:ext>
            </a:extLst>
          </p:cNvPr>
          <p:cNvGrpSpPr/>
          <p:nvPr/>
        </p:nvGrpSpPr>
        <p:grpSpPr>
          <a:xfrm>
            <a:off x="509320" y="4018946"/>
            <a:ext cx="1502896" cy="1427323"/>
            <a:chOff x="2384763" y="3395537"/>
            <a:chExt cx="474024" cy="470411"/>
          </a:xfrm>
        </p:grpSpPr>
        <p:sp>
          <p:nvSpPr>
            <p:cNvPr id="145" name="Google Shape;3445;p65">
              <a:extLst>
                <a:ext uri="{FF2B5EF4-FFF2-40B4-BE49-F238E27FC236}">
                  <a16:creationId xmlns:a16="http://schemas.microsoft.com/office/drawing/2014/main" id="{9CF70C29-94C1-40E7-A6B0-CC491D511B20}"/>
                </a:ext>
              </a:extLst>
            </p:cNvPr>
            <p:cNvSpPr/>
            <p:nvPr/>
          </p:nvSpPr>
          <p:spPr>
            <a:xfrm>
              <a:off x="2384763" y="3395537"/>
              <a:ext cx="474024" cy="470411"/>
            </a:xfrm>
            <a:custGeom>
              <a:avLst/>
              <a:gdLst/>
              <a:ahLst/>
              <a:cxnLst/>
              <a:rect l="l" t="t" r="r" b="b"/>
              <a:pathLst>
                <a:path w="15616" h="15497" extrusionOk="0">
                  <a:moveTo>
                    <a:pt x="2300" y="1"/>
                  </a:moveTo>
                  <a:cubicBezTo>
                    <a:pt x="1705" y="1"/>
                    <a:pt x="1167" y="381"/>
                    <a:pt x="962" y="943"/>
                  </a:cubicBezTo>
                  <a:lnTo>
                    <a:pt x="919" y="1058"/>
                  </a:lnTo>
                  <a:lnTo>
                    <a:pt x="857" y="1086"/>
                  </a:lnTo>
                  <a:cubicBezTo>
                    <a:pt x="338" y="1315"/>
                    <a:pt x="0" y="1829"/>
                    <a:pt x="0" y="2400"/>
                  </a:cubicBezTo>
                  <a:cubicBezTo>
                    <a:pt x="0" y="2972"/>
                    <a:pt x="338" y="3486"/>
                    <a:pt x="852" y="3714"/>
                  </a:cubicBezTo>
                  <a:lnTo>
                    <a:pt x="919" y="3743"/>
                  </a:lnTo>
                  <a:lnTo>
                    <a:pt x="962" y="3857"/>
                  </a:lnTo>
                  <a:cubicBezTo>
                    <a:pt x="1105" y="4252"/>
                    <a:pt x="1409" y="4552"/>
                    <a:pt x="1786" y="4699"/>
                  </a:cubicBezTo>
                  <a:cubicBezTo>
                    <a:pt x="1633" y="4852"/>
                    <a:pt x="1509" y="5028"/>
                    <a:pt x="1419" y="5219"/>
                  </a:cubicBezTo>
                  <a:cubicBezTo>
                    <a:pt x="591" y="5585"/>
                    <a:pt x="5" y="6413"/>
                    <a:pt x="5" y="7380"/>
                  </a:cubicBezTo>
                  <a:lnTo>
                    <a:pt x="5" y="13141"/>
                  </a:lnTo>
                  <a:cubicBezTo>
                    <a:pt x="5" y="14440"/>
                    <a:pt x="1062" y="15497"/>
                    <a:pt x="2362" y="15497"/>
                  </a:cubicBezTo>
                  <a:lnTo>
                    <a:pt x="11960" y="15497"/>
                  </a:lnTo>
                  <a:cubicBezTo>
                    <a:pt x="12483" y="15497"/>
                    <a:pt x="12993" y="15325"/>
                    <a:pt x="13392" y="15017"/>
                  </a:cubicBezTo>
                  <a:cubicBezTo>
                    <a:pt x="13821" y="14688"/>
                    <a:pt x="14111" y="14217"/>
                    <a:pt x="14221" y="13688"/>
                  </a:cubicBezTo>
                  <a:lnTo>
                    <a:pt x="15478" y="8094"/>
                  </a:lnTo>
                  <a:cubicBezTo>
                    <a:pt x="15482" y="8075"/>
                    <a:pt x="15487" y="8056"/>
                    <a:pt x="15491" y="8032"/>
                  </a:cubicBezTo>
                  <a:cubicBezTo>
                    <a:pt x="15616" y="7356"/>
                    <a:pt x="15440" y="6666"/>
                    <a:pt x="14997" y="6138"/>
                  </a:cubicBezTo>
                  <a:cubicBezTo>
                    <a:pt x="14926" y="6047"/>
                    <a:pt x="14845" y="5966"/>
                    <a:pt x="14759" y="5890"/>
                  </a:cubicBezTo>
                  <a:cubicBezTo>
                    <a:pt x="14777" y="5852"/>
                    <a:pt x="14797" y="5819"/>
                    <a:pt x="14812" y="5780"/>
                  </a:cubicBezTo>
                  <a:cubicBezTo>
                    <a:pt x="15258" y="5533"/>
                    <a:pt x="15544" y="5057"/>
                    <a:pt x="15544" y="4538"/>
                  </a:cubicBezTo>
                  <a:cubicBezTo>
                    <a:pt x="15544" y="4019"/>
                    <a:pt x="15258" y="3543"/>
                    <a:pt x="14812" y="3299"/>
                  </a:cubicBezTo>
                  <a:cubicBezTo>
                    <a:pt x="14597" y="2767"/>
                    <a:pt x="14083" y="2414"/>
                    <a:pt x="13511" y="2414"/>
                  </a:cubicBezTo>
                  <a:cubicBezTo>
                    <a:pt x="13331" y="2414"/>
                    <a:pt x="13159" y="2448"/>
                    <a:pt x="12997" y="2514"/>
                  </a:cubicBezTo>
                  <a:cubicBezTo>
                    <a:pt x="12719" y="2268"/>
                    <a:pt x="12358" y="2130"/>
                    <a:pt x="11984" y="2130"/>
                  </a:cubicBezTo>
                  <a:cubicBezTo>
                    <a:pt x="11788" y="2130"/>
                    <a:pt x="11589" y="2168"/>
                    <a:pt x="11397" y="2248"/>
                  </a:cubicBezTo>
                  <a:cubicBezTo>
                    <a:pt x="11160" y="2343"/>
                    <a:pt x="10960" y="2500"/>
                    <a:pt x="10807" y="2686"/>
                  </a:cubicBezTo>
                  <a:cubicBezTo>
                    <a:pt x="11012" y="1629"/>
                    <a:pt x="10345" y="592"/>
                    <a:pt x="9288" y="339"/>
                  </a:cubicBezTo>
                  <a:cubicBezTo>
                    <a:pt x="9134" y="303"/>
                    <a:pt x="8980" y="286"/>
                    <a:pt x="8829" y="286"/>
                  </a:cubicBezTo>
                  <a:cubicBezTo>
                    <a:pt x="7915" y="286"/>
                    <a:pt x="7085" y="911"/>
                    <a:pt x="6865" y="1838"/>
                  </a:cubicBezTo>
                  <a:cubicBezTo>
                    <a:pt x="6741" y="2363"/>
                    <a:pt x="6827" y="2905"/>
                    <a:pt x="7113" y="3362"/>
                  </a:cubicBezTo>
                  <a:cubicBezTo>
                    <a:pt x="7322" y="3699"/>
                    <a:pt x="7618" y="3962"/>
                    <a:pt x="7970" y="4128"/>
                  </a:cubicBezTo>
                  <a:lnTo>
                    <a:pt x="6994" y="4128"/>
                  </a:lnTo>
                  <a:cubicBezTo>
                    <a:pt x="7027" y="4004"/>
                    <a:pt x="7046" y="3881"/>
                    <a:pt x="7046" y="3747"/>
                  </a:cubicBezTo>
                  <a:cubicBezTo>
                    <a:pt x="7046" y="3229"/>
                    <a:pt x="6761" y="2752"/>
                    <a:pt x="6308" y="2510"/>
                  </a:cubicBezTo>
                  <a:cubicBezTo>
                    <a:pt x="6099" y="1976"/>
                    <a:pt x="5585" y="1624"/>
                    <a:pt x="5008" y="1624"/>
                  </a:cubicBezTo>
                  <a:cubicBezTo>
                    <a:pt x="4808" y="1624"/>
                    <a:pt x="4618" y="1667"/>
                    <a:pt x="4443" y="1748"/>
                  </a:cubicBezTo>
                  <a:cubicBezTo>
                    <a:pt x="4294" y="1458"/>
                    <a:pt x="4052" y="1220"/>
                    <a:pt x="3747" y="1086"/>
                  </a:cubicBezTo>
                  <a:lnTo>
                    <a:pt x="3680" y="1058"/>
                  </a:lnTo>
                  <a:lnTo>
                    <a:pt x="3637" y="943"/>
                  </a:lnTo>
                  <a:cubicBezTo>
                    <a:pt x="3432" y="381"/>
                    <a:pt x="2894" y="1"/>
                    <a:pt x="2300"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446;p65">
              <a:extLst>
                <a:ext uri="{FF2B5EF4-FFF2-40B4-BE49-F238E27FC236}">
                  <a16:creationId xmlns:a16="http://schemas.microsoft.com/office/drawing/2014/main" id="{D826F658-DE5B-4393-A117-E9A08CA0C2E9}"/>
                </a:ext>
              </a:extLst>
            </p:cNvPr>
            <p:cNvSpPr/>
            <p:nvPr/>
          </p:nvSpPr>
          <p:spPr>
            <a:xfrm>
              <a:off x="2471885" y="3606755"/>
              <a:ext cx="336030" cy="213912"/>
            </a:xfrm>
            <a:custGeom>
              <a:avLst/>
              <a:gdLst/>
              <a:ahLst/>
              <a:cxnLst/>
              <a:rect l="l" t="t" r="r" b="b"/>
              <a:pathLst>
                <a:path w="11070" h="7047" extrusionOk="0">
                  <a:moveTo>
                    <a:pt x="2052" y="0"/>
                  </a:moveTo>
                  <a:cubicBezTo>
                    <a:pt x="1705" y="0"/>
                    <a:pt x="1409" y="248"/>
                    <a:pt x="1347" y="587"/>
                  </a:cubicBezTo>
                  <a:lnTo>
                    <a:pt x="81" y="6194"/>
                  </a:lnTo>
                  <a:cubicBezTo>
                    <a:pt x="0" y="6638"/>
                    <a:pt x="338" y="7047"/>
                    <a:pt x="791" y="7047"/>
                  </a:cubicBezTo>
                  <a:lnTo>
                    <a:pt x="9018" y="7047"/>
                  </a:lnTo>
                  <a:cubicBezTo>
                    <a:pt x="9360" y="7047"/>
                    <a:pt x="9660" y="6799"/>
                    <a:pt x="9721" y="6462"/>
                  </a:cubicBezTo>
                  <a:lnTo>
                    <a:pt x="10984" y="853"/>
                  </a:lnTo>
                  <a:cubicBezTo>
                    <a:pt x="11070" y="411"/>
                    <a:pt x="10727" y="0"/>
                    <a:pt x="10279" y="0"/>
                  </a:cubicBezTo>
                  <a:close/>
                </a:path>
              </a:pathLst>
            </a:custGeom>
            <a:solidFill>
              <a:srgbClr val="BD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447;p65">
              <a:extLst>
                <a:ext uri="{FF2B5EF4-FFF2-40B4-BE49-F238E27FC236}">
                  <a16:creationId xmlns:a16="http://schemas.microsoft.com/office/drawing/2014/main" id="{B30D94DC-2FA5-4BA7-A8DE-33F8FA965BE2}"/>
                </a:ext>
              </a:extLst>
            </p:cNvPr>
            <p:cNvSpPr/>
            <p:nvPr/>
          </p:nvSpPr>
          <p:spPr>
            <a:xfrm>
              <a:off x="2471885" y="3606755"/>
              <a:ext cx="336030" cy="213912"/>
            </a:xfrm>
            <a:custGeom>
              <a:avLst/>
              <a:gdLst/>
              <a:ahLst/>
              <a:cxnLst/>
              <a:rect l="l" t="t" r="r" b="b"/>
              <a:pathLst>
                <a:path w="11070" h="7047" extrusionOk="0">
                  <a:moveTo>
                    <a:pt x="2052" y="0"/>
                  </a:moveTo>
                  <a:cubicBezTo>
                    <a:pt x="1705" y="0"/>
                    <a:pt x="1409" y="248"/>
                    <a:pt x="1347" y="587"/>
                  </a:cubicBezTo>
                  <a:lnTo>
                    <a:pt x="81" y="6194"/>
                  </a:lnTo>
                  <a:cubicBezTo>
                    <a:pt x="0" y="6638"/>
                    <a:pt x="338" y="7047"/>
                    <a:pt x="791" y="7047"/>
                  </a:cubicBezTo>
                  <a:lnTo>
                    <a:pt x="9018" y="7047"/>
                  </a:lnTo>
                  <a:cubicBezTo>
                    <a:pt x="9360" y="7047"/>
                    <a:pt x="9660" y="6799"/>
                    <a:pt x="9721" y="6462"/>
                  </a:cubicBezTo>
                  <a:lnTo>
                    <a:pt x="10984" y="853"/>
                  </a:lnTo>
                  <a:cubicBezTo>
                    <a:pt x="11070" y="411"/>
                    <a:pt x="10727" y="0"/>
                    <a:pt x="10279" y="0"/>
                  </a:cubicBezTo>
                  <a:close/>
                </a:path>
              </a:pathLst>
            </a:custGeom>
            <a:solidFill>
              <a:srgbClr val="B1B7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448;p65">
              <a:extLst>
                <a:ext uri="{FF2B5EF4-FFF2-40B4-BE49-F238E27FC236}">
                  <a16:creationId xmlns:a16="http://schemas.microsoft.com/office/drawing/2014/main" id="{7C72F174-5D01-4C1B-A0CF-F983D8392664}"/>
                </a:ext>
              </a:extLst>
            </p:cNvPr>
            <p:cNvSpPr/>
            <p:nvPr/>
          </p:nvSpPr>
          <p:spPr>
            <a:xfrm>
              <a:off x="2467818" y="3584201"/>
              <a:ext cx="312899" cy="235342"/>
            </a:xfrm>
            <a:custGeom>
              <a:avLst/>
              <a:gdLst/>
              <a:ahLst/>
              <a:cxnLst/>
              <a:rect l="l" t="t" r="r" b="b"/>
              <a:pathLst>
                <a:path w="10308" h="7753" extrusionOk="0">
                  <a:moveTo>
                    <a:pt x="1563" y="1"/>
                  </a:moveTo>
                  <a:cubicBezTo>
                    <a:pt x="1325" y="1"/>
                    <a:pt x="1125" y="172"/>
                    <a:pt x="1086" y="401"/>
                  </a:cubicBezTo>
                  <a:lnTo>
                    <a:pt x="49" y="7195"/>
                  </a:lnTo>
                  <a:cubicBezTo>
                    <a:pt x="1" y="7485"/>
                    <a:pt x="225" y="7752"/>
                    <a:pt x="520" y="7752"/>
                  </a:cubicBezTo>
                  <a:lnTo>
                    <a:pt x="8747" y="7752"/>
                  </a:lnTo>
                  <a:cubicBezTo>
                    <a:pt x="8980" y="7752"/>
                    <a:pt x="9180" y="7581"/>
                    <a:pt x="9218" y="7352"/>
                  </a:cubicBezTo>
                  <a:lnTo>
                    <a:pt x="10261" y="558"/>
                  </a:lnTo>
                  <a:cubicBezTo>
                    <a:pt x="10308" y="268"/>
                    <a:pt x="10079" y="1"/>
                    <a:pt x="97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449;p65">
              <a:extLst>
                <a:ext uri="{FF2B5EF4-FFF2-40B4-BE49-F238E27FC236}">
                  <a16:creationId xmlns:a16="http://schemas.microsoft.com/office/drawing/2014/main" id="{38AD2E3E-84FF-461A-AED1-67AF7F560691}"/>
                </a:ext>
              </a:extLst>
            </p:cNvPr>
            <p:cNvSpPr/>
            <p:nvPr/>
          </p:nvSpPr>
          <p:spPr>
            <a:xfrm>
              <a:off x="2467818" y="3584201"/>
              <a:ext cx="312899" cy="235342"/>
            </a:xfrm>
            <a:custGeom>
              <a:avLst/>
              <a:gdLst/>
              <a:ahLst/>
              <a:cxnLst/>
              <a:rect l="l" t="t" r="r" b="b"/>
              <a:pathLst>
                <a:path w="10308" h="7753" extrusionOk="0">
                  <a:moveTo>
                    <a:pt x="1563" y="1"/>
                  </a:moveTo>
                  <a:cubicBezTo>
                    <a:pt x="1325" y="1"/>
                    <a:pt x="1125" y="172"/>
                    <a:pt x="1086" y="401"/>
                  </a:cubicBezTo>
                  <a:lnTo>
                    <a:pt x="49" y="7195"/>
                  </a:lnTo>
                  <a:cubicBezTo>
                    <a:pt x="1" y="7485"/>
                    <a:pt x="225" y="7752"/>
                    <a:pt x="520" y="7752"/>
                  </a:cubicBezTo>
                  <a:lnTo>
                    <a:pt x="8747" y="7752"/>
                  </a:lnTo>
                  <a:cubicBezTo>
                    <a:pt x="8980" y="7752"/>
                    <a:pt x="9180" y="7581"/>
                    <a:pt x="9218" y="7352"/>
                  </a:cubicBezTo>
                  <a:lnTo>
                    <a:pt x="10261" y="558"/>
                  </a:lnTo>
                  <a:cubicBezTo>
                    <a:pt x="10308" y="268"/>
                    <a:pt x="10079" y="1"/>
                    <a:pt x="9785" y="1"/>
                  </a:cubicBezTo>
                  <a:close/>
                </a:path>
              </a:pathLst>
            </a:custGeom>
            <a:solidFill>
              <a:srgbClr val="FFB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450;p65">
              <a:extLst>
                <a:ext uri="{FF2B5EF4-FFF2-40B4-BE49-F238E27FC236}">
                  <a16:creationId xmlns:a16="http://schemas.microsoft.com/office/drawing/2014/main" id="{93796D6D-5FA6-48E2-876E-0F0F53A4ED33}"/>
                </a:ext>
              </a:extLst>
            </p:cNvPr>
            <p:cNvSpPr/>
            <p:nvPr/>
          </p:nvSpPr>
          <p:spPr>
            <a:xfrm>
              <a:off x="2441104" y="3570935"/>
              <a:ext cx="310744" cy="248607"/>
            </a:xfrm>
            <a:custGeom>
              <a:avLst/>
              <a:gdLst/>
              <a:ahLst/>
              <a:cxnLst/>
              <a:rect l="l" t="t" r="r" b="b"/>
              <a:pathLst>
                <a:path w="10237" h="8190" extrusionOk="0">
                  <a:moveTo>
                    <a:pt x="1247" y="0"/>
                  </a:moveTo>
                  <a:cubicBezTo>
                    <a:pt x="1081" y="0"/>
                    <a:pt x="933" y="124"/>
                    <a:pt x="909" y="290"/>
                  </a:cubicBezTo>
                  <a:lnTo>
                    <a:pt x="29" y="7794"/>
                  </a:lnTo>
                  <a:cubicBezTo>
                    <a:pt x="1" y="8003"/>
                    <a:pt x="157" y="8189"/>
                    <a:pt x="372" y="8189"/>
                  </a:cubicBezTo>
                  <a:lnTo>
                    <a:pt x="8988" y="8189"/>
                  </a:lnTo>
                  <a:cubicBezTo>
                    <a:pt x="9160" y="8189"/>
                    <a:pt x="9303" y="8065"/>
                    <a:pt x="9327" y="7899"/>
                  </a:cubicBezTo>
                  <a:lnTo>
                    <a:pt x="10208" y="395"/>
                  </a:lnTo>
                  <a:cubicBezTo>
                    <a:pt x="10236" y="186"/>
                    <a:pt x="10078" y="0"/>
                    <a:pt x="98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451;p65">
              <a:extLst>
                <a:ext uri="{FF2B5EF4-FFF2-40B4-BE49-F238E27FC236}">
                  <a16:creationId xmlns:a16="http://schemas.microsoft.com/office/drawing/2014/main" id="{CE5A2805-378A-494D-9DC7-E9EFCCFE940F}"/>
                </a:ext>
              </a:extLst>
            </p:cNvPr>
            <p:cNvSpPr/>
            <p:nvPr/>
          </p:nvSpPr>
          <p:spPr>
            <a:xfrm>
              <a:off x="2431269" y="3598073"/>
              <a:ext cx="294292" cy="221470"/>
            </a:xfrm>
            <a:custGeom>
              <a:avLst/>
              <a:gdLst/>
              <a:ahLst/>
              <a:cxnLst/>
              <a:rect l="l" t="t" r="r" b="b"/>
              <a:pathLst>
                <a:path w="9695" h="7296" extrusionOk="0">
                  <a:moveTo>
                    <a:pt x="772" y="1"/>
                  </a:moveTo>
                  <a:cubicBezTo>
                    <a:pt x="348" y="1"/>
                    <a:pt x="0" y="344"/>
                    <a:pt x="0" y="772"/>
                  </a:cubicBezTo>
                  <a:lnTo>
                    <a:pt x="0" y="6524"/>
                  </a:lnTo>
                  <a:cubicBezTo>
                    <a:pt x="0" y="6952"/>
                    <a:pt x="348" y="7295"/>
                    <a:pt x="772" y="7295"/>
                  </a:cubicBezTo>
                  <a:lnTo>
                    <a:pt x="8927" y="7295"/>
                  </a:lnTo>
                  <a:cubicBezTo>
                    <a:pt x="9351" y="7295"/>
                    <a:pt x="9694" y="6952"/>
                    <a:pt x="9694" y="6524"/>
                  </a:cubicBezTo>
                  <a:lnTo>
                    <a:pt x="9694" y="772"/>
                  </a:lnTo>
                  <a:cubicBezTo>
                    <a:pt x="9694" y="344"/>
                    <a:pt x="9351" y="1"/>
                    <a:pt x="8927" y="1"/>
                  </a:cubicBezTo>
                  <a:close/>
                </a:path>
              </a:pathLst>
            </a:custGeom>
            <a:solidFill>
              <a:srgbClr val="BD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452;p65">
              <a:extLst>
                <a:ext uri="{FF2B5EF4-FFF2-40B4-BE49-F238E27FC236}">
                  <a16:creationId xmlns:a16="http://schemas.microsoft.com/office/drawing/2014/main" id="{AD4E856F-0F5C-41D9-9B97-E4C61FEA70CE}"/>
                </a:ext>
              </a:extLst>
            </p:cNvPr>
            <p:cNvSpPr/>
            <p:nvPr/>
          </p:nvSpPr>
          <p:spPr>
            <a:xfrm>
              <a:off x="2431269" y="3598073"/>
              <a:ext cx="294292" cy="221470"/>
            </a:xfrm>
            <a:custGeom>
              <a:avLst/>
              <a:gdLst/>
              <a:ahLst/>
              <a:cxnLst/>
              <a:rect l="l" t="t" r="r" b="b"/>
              <a:pathLst>
                <a:path w="9695" h="7296" extrusionOk="0">
                  <a:moveTo>
                    <a:pt x="7699" y="1"/>
                  </a:moveTo>
                  <a:cubicBezTo>
                    <a:pt x="8066" y="1"/>
                    <a:pt x="8361" y="297"/>
                    <a:pt x="8361" y="664"/>
                  </a:cubicBezTo>
                  <a:lnTo>
                    <a:pt x="8361" y="5623"/>
                  </a:lnTo>
                  <a:cubicBezTo>
                    <a:pt x="8361" y="5990"/>
                    <a:pt x="8066" y="6285"/>
                    <a:pt x="7699" y="6285"/>
                  </a:cubicBezTo>
                  <a:lnTo>
                    <a:pt x="668" y="6285"/>
                  </a:lnTo>
                  <a:cubicBezTo>
                    <a:pt x="301" y="6285"/>
                    <a:pt x="0" y="5990"/>
                    <a:pt x="0" y="5623"/>
                  </a:cubicBezTo>
                  <a:lnTo>
                    <a:pt x="0" y="6524"/>
                  </a:lnTo>
                  <a:cubicBezTo>
                    <a:pt x="0" y="6952"/>
                    <a:pt x="348" y="7295"/>
                    <a:pt x="772" y="7295"/>
                  </a:cubicBezTo>
                  <a:lnTo>
                    <a:pt x="8927" y="7295"/>
                  </a:lnTo>
                  <a:cubicBezTo>
                    <a:pt x="9351" y="7295"/>
                    <a:pt x="9694" y="6952"/>
                    <a:pt x="9694" y="6524"/>
                  </a:cubicBezTo>
                  <a:lnTo>
                    <a:pt x="9694" y="772"/>
                  </a:lnTo>
                  <a:cubicBezTo>
                    <a:pt x="9694" y="344"/>
                    <a:pt x="9351" y="1"/>
                    <a:pt x="8927"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453;p65">
              <a:extLst>
                <a:ext uri="{FF2B5EF4-FFF2-40B4-BE49-F238E27FC236}">
                  <a16:creationId xmlns:a16="http://schemas.microsoft.com/office/drawing/2014/main" id="{6AB9F895-AA03-4F24-A83C-756BC6BC04FC}"/>
                </a:ext>
              </a:extLst>
            </p:cNvPr>
            <p:cNvSpPr/>
            <p:nvPr/>
          </p:nvSpPr>
          <p:spPr>
            <a:xfrm>
              <a:off x="2423194" y="3563407"/>
              <a:ext cx="391488" cy="264210"/>
            </a:xfrm>
            <a:custGeom>
              <a:avLst/>
              <a:gdLst/>
              <a:ahLst/>
              <a:cxnLst/>
              <a:rect l="l" t="t" r="r" b="b"/>
              <a:pathLst>
                <a:path w="12897" h="8704" extrusionOk="0">
                  <a:moveTo>
                    <a:pt x="10459" y="496"/>
                  </a:moveTo>
                  <a:cubicBezTo>
                    <a:pt x="10492" y="496"/>
                    <a:pt x="10516" y="514"/>
                    <a:pt x="10526" y="529"/>
                  </a:cubicBezTo>
                  <a:cubicBezTo>
                    <a:pt x="10536" y="538"/>
                    <a:pt x="10550" y="562"/>
                    <a:pt x="10545" y="600"/>
                  </a:cubicBezTo>
                  <a:lnTo>
                    <a:pt x="10545" y="610"/>
                  </a:lnTo>
                  <a:lnTo>
                    <a:pt x="10207" y="3519"/>
                  </a:lnTo>
                  <a:lnTo>
                    <a:pt x="10207" y="1920"/>
                  </a:lnTo>
                  <a:cubicBezTo>
                    <a:pt x="10207" y="1353"/>
                    <a:pt x="9750" y="896"/>
                    <a:pt x="9189" y="896"/>
                  </a:cubicBezTo>
                  <a:lnTo>
                    <a:pt x="1709" y="896"/>
                  </a:lnTo>
                  <a:lnTo>
                    <a:pt x="1747" y="567"/>
                  </a:lnTo>
                  <a:cubicBezTo>
                    <a:pt x="1752" y="525"/>
                    <a:pt x="1791" y="496"/>
                    <a:pt x="1833" y="496"/>
                  </a:cubicBezTo>
                  <a:close/>
                  <a:moveTo>
                    <a:pt x="3294" y="1410"/>
                  </a:moveTo>
                  <a:lnTo>
                    <a:pt x="514" y="4319"/>
                  </a:lnTo>
                  <a:lnTo>
                    <a:pt x="514" y="1924"/>
                  </a:lnTo>
                  <a:cubicBezTo>
                    <a:pt x="514" y="1639"/>
                    <a:pt x="747" y="1410"/>
                    <a:pt x="1033" y="1410"/>
                  </a:cubicBezTo>
                  <a:close/>
                  <a:moveTo>
                    <a:pt x="9179" y="1410"/>
                  </a:moveTo>
                  <a:cubicBezTo>
                    <a:pt x="9464" y="1410"/>
                    <a:pt x="9693" y="1639"/>
                    <a:pt x="9693" y="1924"/>
                  </a:cubicBezTo>
                  <a:lnTo>
                    <a:pt x="9693" y="4342"/>
                  </a:lnTo>
                  <a:lnTo>
                    <a:pt x="6836" y="1410"/>
                  </a:lnTo>
                  <a:close/>
                  <a:moveTo>
                    <a:pt x="11878" y="1676"/>
                  </a:moveTo>
                  <a:cubicBezTo>
                    <a:pt x="11982" y="1676"/>
                    <a:pt x="12083" y="1710"/>
                    <a:pt x="12169" y="1771"/>
                  </a:cubicBezTo>
                  <a:cubicBezTo>
                    <a:pt x="12311" y="1881"/>
                    <a:pt x="12373" y="2052"/>
                    <a:pt x="12345" y="2224"/>
                  </a:cubicBezTo>
                  <a:lnTo>
                    <a:pt x="11083" y="7833"/>
                  </a:lnTo>
                  <a:cubicBezTo>
                    <a:pt x="11079" y="7833"/>
                    <a:pt x="11079" y="7837"/>
                    <a:pt x="11079" y="7842"/>
                  </a:cubicBezTo>
                  <a:cubicBezTo>
                    <a:pt x="11050" y="7994"/>
                    <a:pt x="10945" y="8118"/>
                    <a:pt x="10811" y="8180"/>
                  </a:cubicBezTo>
                  <a:cubicBezTo>
                    <a:pt x="10826" y="8141"/>
                    <a:pt x="10835" y="8099"/>
                    <a:pt x="10846" y="8061"/>
                  </a:cubicBezTo>
                  <a:lnTo>
                    <a:pt x="11821" y="1676"/>
                  </a:lnTo>
                  <a:close/>
                  <a:moveTo>
                    <a:pt x="6137" y="1410"/>
                  </a:moveTo>
                  <a:cubicBezTo>
                    <a:pt x="6146" y="1419"/>
                    <a:pt x="6155" y="1434"/>
                    <a:pt x="6166" y="1443"/>
                  </a:cubicBezTo>
                  <a:lnTo>
                    <a:pt x="9669" y="5038"/>
                  </a:lnTo>
                  <a:cubicBezTo>
                    <a:pt x="9679" y="5042"/>
                    <a:pt x="9688" y="5052"/>
                    <a:pt x="9693" y="5056"/>
                  </a:cubicBezTo>
                  <a:lnTo>
                    <a:pt x="9693" y="7675"/>
                  </a:lnTo>
                  <a:cubicBezTo>
                    <a:pt x="9693" y="7961"/>
                    <a:pt x="9464" y="8189"/>
                    <a:pt x="9179" y="8189"/>
                  </a:cubicBezTo>
                  <a:lnTo>
                    <a:pt x="1033" y="8189"/>
                  </a:lnTo>
                  <a:cubicBezTo>
                    <a:pt x="747" y="8189"/>
                    <a:pt x="514" y="7961"/>
                    <a:pt x="514" y="7675"/>
                  </a:cubicBezTo>
                  <a:lnTo>
                    <a:pt x="514" y="5052"/>
                  </a:lnTo>
                  <a:lnTo>
                    <a:pt x="3966" y="1443"/>
                  </a:lnTo>
                  <a:cubicBezTo>
                    <a:pt x="3975" y="1428"/>
                    <a:pt x="3984" y="1419"/>
                    <a:pt x="3990" y="1410"/>
                  </a:cubicBezTo>
                  <a:close/>
                  <a:moveTo>
                    <a:pt x="11259" y="839"/>
                  </a:moveTo>
                  <a:cubicBezTo>
                    <a:pt x="11354" y="839"/>
                    <a:pt x="11450" y="881"/>
                    <a:pt x="11512" y="953"/>
                  </a:cubicBezTo>
                  <a:cubicBezTo>
                    <a:pt x="11573" y="1029"/>
                    <a:pt x="11597" y="1125"/>
                    <a:pt x="11583" y="1224"/>
                  </a:cubicBezTo>
                  <a:lnTo>
                    <a:pt x="10545" y="8018"/>
                  </a:lnTo>
                  <a:cubicBezTo>
                    <a:pt x="10526" y="8103"/>
                    <a:pt x="10483" y="8180"/>
                    <a:pt x="10417" y="8227"/>
                  </a:cubicBezTo>
                  <a:lnTo>
                    <a:pt x="10165" y="8227"/>
                  </a:lnTo>
                  <a:cubicBezTo>
                    <a:pt x="10169" y="8218"/>
                    <a:pt x="10169" y="8204"/>
                    <a:pt x="10169" y="8194"/>
                  </a:cubicBezTo>
                  <a:cubicBezTo>
                    <a:pt x="10169" y="8189"/>
                    <a:pt x="10174" y="8185"/>
                    <a:pt x="10174" y="8185"/>
                  </a:cubicBezTo>
                  <a:lnTo>
                    <a:pt x="11031" y="839"/>
                  </a:lnTo>
                  <a:close/>
                  <a:moveTo>
                    <a:pt x="1819" y="0"/>
                  </a:moveTo>
                  <a:cubicBezTo>
                    <a:pt x="1523" y="0"/>
                    <a:pt x="1276" y="210"/>
                    <a:pt x="1233" y="505"/>
                  </a:cubicBezTo>
                  <a:lnTo>
                    <a:pt x="1233" y="510"/>
                  </a:lnTo>
                  <a:lnTo>
                    <a:pt x="1185" y="896"/>
                  </a:lnTo>
                  <a:lnTo>
                    <a:pt x="1024" y="896"/>
                  </a:lnTo>
                  <a:cubicBezTo>
                    <a:pt x="462" y="896"/>
                    <a:pt x="0" y="1353"/>
                    <a:pt x="0" y="1920"/>
                  </a:cubicBezTo>
                  <a:lnTo>
                    <a:pt x="0" y="7680"/>
                  </a:lnTo>
                  <a:cubicBezTo>
                    <a:pt x="0" y="8246"/>
                    <a:pt x="462" y="8703"/>
                    <a:pt x="1024" y="8703"/>
                  </a:cubicBezTo>
                  <a:lnTo>
                    <a:pt x="10622" y="8703"/>
                  </a:lnTo>
                  <a:cubicBezTo>
                    <a:pt x="11088" y="8703"/>
                    <a:pt x="11488" y="8409"/>
                    <a:pt x="11578" y="7952"/>
                  </a:cubicBezTo>
                  <a:lnTo>
                    <a:pt x="12839" y="2338"/>
                  </a:lnTo>
                  <a:cubicBezTo>
                    <a:pt x="12839" y="2333"/>
                    <a:pt x="12845" y="2333"/>
                    <a:pt x="12845" y="2329"/>
                  </a:cubicBezTo>
                  <a:cubicBezTo>
                    <a:pt x="12896" y="2043"/>
                    <a:pt x="12821" y="1753"/>
                    <a:pt x="12635" y="1529"/>
                  </a:cubicBezTo>
                  <a:cubicBezTo>
                    <a:pt x="12450" y="1305"/>
                    <a:pt x="12178" y="1182"/>
                    <a:pt x="11892" y="1177"/>
                  </a:cubicBezTo>
                  <a:cubicBezTo>
                    <a:pt x="11897" y="1024"/>
                    <a:pt x="11845" y="877"/>
                    <a:pt x="11745" y="758"/>
                  </a:cubicBezTo>
                  <a:cubicBezTo>
                    <a:pt x="11621" y="615"/>
                    <a:pt x="11445" y="534"/>
                    <a:pt x="11259" y="534"/>
                  </a:cubicBezTo>
                  <a:lnTo>
                    <a:pt x="11050" y="534"/>
                  </a:lnTo>
                  <a:cubicBezTo>
                    <a:pt x="11035" y="367"/>
                    <a:pt x="10945" y="210"/>
                    <a:pt x="10798" y="105"/>
                  </a:cubicBezTo>
                  <a:cubicBezTo>
                    <a:pt x="10697" y="34"/>
                    <a:pt x="10574" y="0"/>
                    <a:pt x="10450"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454;p65">
              <a:extLst>
                <a:ext uri="{FF2B5EF4-FFF2-40B4-BE49-F238E27FC236}">
                  <a16:creationId xmlns:a16="http://schemas.microsoft.com/office/drawing/2014/main" id="{704F6D81-4620-456A-9BEE-502F5E12D673}"/>
                </a:ext>
              </a:extLst>
            </p:cNvPr>
            <p:cNvSpPr/>
            <p:nvPr/>
          </p:nvSpPr>
          <p:spPr>
            <a:xfrm>
              <a:off x="2604694" y="3737529"/>
              <a:ext cx="9289" cy="19184"/>
            </a:xfrm>
            <a:custGeom>
              <a:avLst/>
              <a:gdLst/>
              <a:ahLst/>
              <a:cxnLst/>
              <a:rect l="l" t="t" r="r" b="b"/>
              <a:pathLst>
                <a:path w="306" h="632" extrusionOk="0">
                  <a:moveTo>
                    <a:pt x="150" y="0"/>
                  </a:moveTo>
                  <a:cubicBezTo>
                    <a:pt x="144" y="0"/>
                    <a:pt x="139" y="1"/>
                    <a:pt x="134" y="1"/>
                  </a:cubicBezTo>
                  <a:cubicBezTo>
                    <a:pt x="57" y="16"/>
                    <a:pt x="0" y="82"/>
                    <a:pt x="0" y="159"/>
                  </a:cubicBezTo>
                  <a:lnTo>
                    <a:pt x="0" y="473"/>
                  </a:lnTo>
                  <a:cubicBezTo>
                    <a:pt x="0" y="548"/>
                    <a:pt x="57" y="620"/>
                    <a:pt x="134" y="630"/>
                  </a:cubicBezTo>
                  <a:cubicBezTo>
                    <a:pt x="142" y="631"/>
                    <a:pt x="149" y="631"/>
                    <a:pt x="157" y="631"/>
                  </a:cubicBezTo>
                  <a:cubicBezTo>
                    <a:pt x="237" y="631"/>
                    <a:pt x="305" y="560"/>
                    <a:pt x="305" y="478"/>
                  </a:cubicBezTo>
                  <a:lnTo>
                    <a:pt x="305" y="154"/>
                  </a:lnTo>
                  <a:cubicBezTo>
                    <a:pt x="305" y="68"/>
                    <a:pt x="233" y="0"/>
                    <a:pt x="150"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455;p65">
              <a:extLst>
                <a:ext uri="{FF2B5EF4-FFF2-40B4-BE49-F238E27FC236}">
                  <a16:creationId xmlns:a16="http://schemas.microsoft.com/office/drawing/2014/main" id="{59B5807A-D09C-4CC4-B34A-2558F7B22C6C}"/>
                </a:ext>
              </a:extLst>
            </p:cNvPr>
            <p:cNvSpPr/>
            <p:nvPr/>
          </p:nvSpPr>
          <p:spPr>
            <a:xfrm>
              <a:off x="2675788" y="3731428"/>
              <a:ext cx="9289" cy="19184"/>
            </a:xfrm>
            <a:custGeom>
              <a:avLst/>
              <a:gdLst/>
              <a:ahLst/>
              <a:cxnLst/>
              <a:rect l="l" t="t" r="r" b="b"/>
              <a:pathLst>
                <a:path w="306" h="632" extrusionOk="0">
                  <a:moveTo>
                    <a:pt x="156" y="1"/>
                  </a:moveTo>
                  <a:cubicBezTo>
                    <a:pt x="149" y="1"/>
                    <a:pt x="141" y="1"/>
                    <a:pt x="134" y="2"/>
                  </a:cubicBezTo>
                  <a:cubicBezTo>
                    <a:pt x="58" y="12"/>
                    <a:pt x="1" y="83"/>
                    <a:pt x="1" y="160"/>
                  </a:cubicBezTo>
                  <a:lnTo>
                    <a:pt x="1" y="474"/>
                  </a:lnTo>
                  <a:cubicBezTo>
                    <a:pt x="1" y="550"/>
                    <a:pt x="58" y="617"/>
                    <a:pt x="134" y="631"/>
                  </a:cubicBezTo>
                  <a:cubicBezTo>
                    <a:pt x="140" y="631"/>
                    <a:pt x="146" y="632"/>
                    <a:pt x="151" y="632"/>
                  </a:cubicBezTo>
                  <a:cubicBezTo>
                    <a:pt x="235" y="632"/>
                    <a:pt x="306" y="563"/>
                    <a:pt x="306" y="479"/>
                  </a:cubicBezTo>
                  <a:lnTo>
                    <a:pt x="306" y="155"/>
                  </a:lnTo>
                  <a:cubicBezTo>
                    <a:pt x="306" y="71"/>
                    <a:pt x="237" y="1"/>
                    <a:pt x="156"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456;p65">
              <a:extLst>
                <a:ext uri="{FF2B5EF4-FFF2-40B4-BE49-F238E27FC236}">
                  <a16:creationId xmlns:a16="http://schemas.microsoft.com/office/drawing/2014/main" id="{DA9E4C1B-E7A7-4284-BF64-58B1E6C2168E}"/>
                </a:ext>
              </a:extLst>
            </p:cNvPr>
            <p:cNvSpPr/>
            <p:nvPr/>
          </p:nvSpPr>
          <p:spPr>
            <a:xfrm>
              <a:off x="2631286" y="3753982"/>
              <a:ext cx="9289" cy="19215"/>
            </a:xfrm>
            <a:custGeom>
              <a:avLst/>
              <a:gdLst/>
              <a:ahLst/>
              <a:cxnLst/>
              <a:rect l="l" t="t" r="r" b="b"/>
              <a:pathLst>
                <a:path w="306" h="633" extrusionOk="0">
                  <a:moveTo>
                    <a:pt x="156" y="0"/>
                  </a:moveTo>
                  <a:cubicBezTo>
                    <a:pt x="149" y="0"/>
                    <a:pt x="141" y="1"/>
                    <a:pt x="134" y="2"/>
                  </a:cubicBezTo>
                  <a:cubicBezTo>
                    <a:pt x="58" y="17"/>
                    <a:pt x="1" y="83"/>
                    <a:pt x="1" y="160"/>
                  </a:cubicBezTo>
                  <a:lnTo>
                    <a:pt x="1" y="474"/>
                  </a:lnTo>
                  <a:cubicBezTo>
                    <a:pt x="1" y="549"/>
                    <a:pt x="58" y="617"/>
                    <a:pt x="134" y="630"/>
                  </a:cubicBezTo>
                  <a:cubicBezTo>
                    <a:pt x="142" y="632"/>
                    <a:pt x="149" y="632"/>
                    <a:pt x="157" y="632"/>
                  </a:cubicBezTo>
                  <a:cubicBezTo>
                    <a:pt x="238" y="632"/>
                    <a:pt x="306" y="561"/>
                    <a:pt x="306" y="478"/>
                  </a:cubicBezTo>
                  <a:lnTo>
                    <a:pt x="306" y="155"/>
                  </a:lnTo>
                  <a:cubicBezTo>
                    <a:pt x="306" y="71"/>
                    <a:pt x="237" y="0"/>
                    <a:pt x="156"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457;p65">
              <a:extLst>
                <a:ext uri="{FF2B5EF4-FFF2-40B4-BE49-F238E27FC236}">
                  <a16:creationId xmlns:a16="http://schemas.microsoft.com/office/drawing/2014/main" id="{0321C083-6847-4CFB-B33E-9C55763C13B5}"/>
                </a:ext>
              </a:extLst>
            </p:cNvPr>
            <p:cNvSpPr/>
            <p:nvPr/>
          </p:nvSpPr>
          <p:spPr>
            <a:xfrm>
              <a:off x="2465389" y="3691752"/>
              <a:ext cx="38885" cy="37003"/>
            </a:xfrm>
            <a:custGeom>
              <a:avLst/>
              <a:gdLst/>
              <a:ahLst/>
              <a:cxnLst/>
              <a:rect l="l" t="t" r="r" b="b"/>
              <a:pathLst>
                <a:path w="1281" h="1219" extrusionOk="0">
                  <a:moveTo>
                    <a:pt x="1001" y="1"/>
                  </a:moveTo>
                  <a:cubicBezTo>
                    <a:pt x="931" y="1"/>
                    <a:pt x="860" y="30"/>
                    <a:pt x="810" y="85"/>
                  </a:cubicBezTo>
                  <a:cubicBezTo>
                    <a:pt x="695" y="215"/>
                    <a:pt x="572" y="333"/>
                    <a:pt x="438" y="457"/>
                  </a:cubicBezTo>
                  <a:cubicBezTo>
                    <a:pt x="324" y="562"/>
                    <a:pt x="205" y="672"/>
                    <a:pt x="95" y="790"/>
                  </a:cubicBezTo>
                  <a:cubicBezTo>
                    <a:pt x="1" y="891"/>
                    <a:pt x="5" y="1052"/>
                    <a:pt x="105" y="1148"/>
                  </a:cubicBezTo>
                  <a:cubicBezTo>
                    <a:pt x="153" y="1195"/>
                    <a:pt x="219" y="1219"/>
                    <a:pt x="281" y="1219"/>
                  </a:cubicBezTo>
                  <a:cubicBezTo>
                    <a:pt x="348" y="1219"/>
                    <a:pt x="414" y="1190"/>
                    <a:pt x="462" y="1138"/>
                  </a:cubicBezTo>
                  <a:cubicBezTo>
                    <a:pt x="566" y="1034"/>
                    <a:pt x="671" y="933"/>
                    <a:pt x="786" y="828"/>
                  </a:cubicBezTo>
                  <a:cubicBezTo>
                    <a:pt x="919" y="700"/>
                    <a:pt x="1058" y="571"/>
                    <a:pt x="1190" y="424"/>
                  </a:cubicBezTo>
                  <a:cubicBezTo>
                    <a:pt x="1280" y="324"/>
                    <a:pt x="1276" y="162"/>
                    <a:pt x="1172" y="67"/>
                  </a:cubicBezTo>
                  <a:cubicBezTo>
                    <a:pt x="1123" y="23"/>
                    <a:pt x="1062" y="1"/>
                    <a:pt x="10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458;p65">
              <a:extLst>
                <a:ext uri="{FF2B5EF4-FFF2-40B4-BE49-F238E27FC236}">
                  <a16:creationId xmlns:a16="http://schemas.microsoft.com/office/drawing/2014/main" id="{853BD7A9-EF9F-443B-A604-A1600AD863A1}"/>
                </a:ext>
              </a:extLst>
            </p:cNvPr>
            <p:cNvSpPr/>
            <p:nvPr/>
          </p:nvSpPr>
          <p:spPr>
            <a:xfrm>
              <a:off x="2512350" y="3664189"/>
              <a:ext cx="19852" cy="18213"/>
            </a:xfrm>
            <a:custGeom>
              <a:avLst/>
              <a:gdLst/>
              <a:ahLst/>
              <a:cxnLst/>
              <a:rect l="l" t="t" r="r" b="b"/>
              <a:pathLst>
                <a:path w="654" h="600" extrusionOk="0">
                  <a:moveTo>
                    <a:pt x="372" y="0"/>
                  </a:moveTo>
                  <a:cubicBezTo>
                    <a:pt x="306" y="0"/>
                    <a:pt x="241" y="25"/>
                    <a:pt x="190" y="75"/>
                  </a:cubicBezTo>
                  <a:lnTo>
                    <a:pt x="100" y="165"/>
                  </a:lnTo>
                  <a:cubicBezTo>
                    <a:pt x="1" y="261"/>
                    <a:pt x="1" y="422"/>
                    <a:pt x="100" y="523"/>
                  </a:cubicBezTo>
                  <a:cubicBezTo>
                    <a:pt x="148" y="575"/>
                    <a:pt x="214" y="599"/>
                    <a:pt x="282" y="599"/>
                  </a:cubicBezTo>
                  <a:cubicBezTo>
                    <a:pt x="343" y="599"/>
                    <a:pt x="410" y="575"/>
                    <a:pt x="458" y="527"/>
                  </a:cubicBezTo>
                  <a:lnTo>
                    <a:pt x="548" y="432"/>
                  </a:lnTo>
                  <a:cubicBezTo>
                    <a:pt x="647" y="337"/>
                    <a:pt x="653" y="175"/>
                    <a:pt x="553" y="75"/>
                  </a:cubicBezTo>
                  <a:cubicBezTo>
                    <a:pt x="503" y="25"/>
                    <a:pt x="437" y="0"/>
                    <a:pt x="3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459;p65">
              <a:extLst>
                <a:ext uri="{FF2B5EF4-FFF2-40B4-BE49-F238E27FC236}">
                  <a16:creationId xmlns:a16="http://schemas.microsoft.com/office/drawing/2014/main" id="{17B277EE-4306-4A0B-A153-59A845A4B8F5}"/>
                </a:ext>
              </a:extLst>
            </p:cNvPr>
            <p:cNvSpPr/>
            <p:nvPr/>
          </p:nvSpPr>
          <p:spPr>
            <a:xfrm>
              <a:off x="2634746" y="3453244"/>
              <a:ext cx="31539" cy="28625"/>
            </a:xfrm>
            <a:custGeom>
              <a:avLst/>
              <a:gdLst/>
              <a:ahLst/>
              <a:cxnLst/>
              <a:rect l="l" t="t" r="r" b="b"/>
              <a:pathLst>
                <a:path w="1039" h="943" extrusionOk="0">
                  <a:moveTo>
                    <a:pt x="524" y="0"/>
                  </a:moveTo>
                  <a:cubicBezTo>
                    <a:pt x="309" y="0"/>
                    <a:pt x="112" y="146"/>
                    <a:pt x="63" y="364"/>
                  </a:cubicBezTo>
                  <a:cubicBezTo>
                    <a:pt x="1" y="616"/>
                    <a:pt x="157" y="869"/>
                    <a:pt x="410" y="930"/>
                  </a:cubicBezTo>
                  <a:cubicBezTo>
                    <a:pt x="445" y="938"/>
                    <a:pt x="480" y="942"/>
                    <a:pt x="514" y="942"/>
                  </a:cubicBezTo>
                  <a:cubicBezTo>
                    <a:pt x="730" y="942"/>
                    <a:pt x="927" y="795"/>
                    <a:pt x="977" y="579"/>
                  </a:cubicBezTo>
                  <a:cubicBezTo>
                    <a:pt x="1038" y="326"/>
                    <a:pt x="882" y="73"/>
                    <a:pt x="629" y="12"/>
                  </a:cubicBezTo>
                  <a:cubicBezTo>
                    <a:pt x="594" y="4"/>
                    <a:pt x="559" y="0"/>
                    <a:pt x="524" y="0"/>
                  </a:cubicBez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460;p65">
              <a:extLst>
                <a:ext uri="{FF2B5EF4-FFF2-40B4-BE49-F238E27FC236}">
                  <a16:creationId xmlns:a16="http://schemas.microsoft.com/office/drawing/2014/main" id="{237B9FE7-BE32-4443-A54D-F57041AE5D93}"/>
                </a:ext>
              </a:extLst>
            </p:cNvPr>
            <p:cNvSpPr/>
            <p:nvPr/>
          </p:nvSpPr>
          <p:spPr>
            <a:xfrm>
              <a:off x="2739536" y="3502755"/>
              <a:ext cx="13781" cy="12172"/>
            </a:xfrm>
            <a:custGeom>
              <a:avLst/>
              <a:gdLst/>
              <a:ahLst/>
              <a:cxnLst/>
              <a:rect l="l" t="t" r="r" b="b"/>
              <a:pathLst>
                <a:path w="454" h="401" extrusionOk="0">
                  <a:moveTo>
                    <a:pt x="222" y="1"/>
                  </a:moveTo>
                  <a:cubicBezTo>
                    <a:pt x="197" y="1"/>
                    <a:pt x="173" y="5"/>
                    <a:pt x="148" y="14"/>
                  </a:cubicBezTo>
                  <a:cubicBezTo>
                    <a:pt x="47" y="56"/>
                    <a:pt x="1" y="176"/>
                    <a:pt x="43" y="275"/>
                  </a:cubicBezTo>
                  <a:cubicBezTo>
                    <a:pt x="76" y="354"/>
                    <a:pt x="148" y="400"/>
                    <a:pt x="225" y="400"/>
                  </a:cubicBezTo>
                  <a:cubicBezTo>
                    <a:pt x="250" y="400"/>
                    <a:pt x="275" y="395"/>
                    <a:pt x="300" y="385"/>
                  </a:cubicBezTo>
                  <a:cubicBezTo>
                    <a:pt x="405" y="341"/>
                    <a:pt x="453" y="223"/>
                    <a:pt x="410" y="123"/>
                  </a:cubicBezTo>
                  <a:cubicBezTo>
                    <a:pt x="377" y="46"/>
                    <a:pt x="302" y="1"/>
                    <a:pt x="2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461;p65">
              <a:extLst>
                <a:ext uri="{FF2B5EF4-FFF2-40B4-BE49-F238E27FC236}">
                  <a16:creationId xmlns:a16="http://schemas.microsoft.com/office/drawing/2014/main" id="{921F8E38-D33E-49B5-8EB0-41823D576CB7}"/>
                </a:ext>
              </a:extLst>
            </p:cNvPr>
            <p:cNvSpPr/>
            <p:nvPr/>
          </p:nvSpPr>
          <p:spPr>
            <a:xfrm>
              <a:off x="2512897" y="3487425"/>
              <a:ext cx="43559" cy="47961"/>
            </a:xfrm>
            <a:custGeom>
              <a:avLst/>
              <a:gdLst/>
              <a:ahLst/>
              <a:cxnLst/>
              <a:rect l="l" t="t" r="r" b="b"/>
              <a:pathLst>
                <a:path w="1435" h="1580" extrusionOk="0">
                  <a:moveTo>
                    <a:pt x="718" y="0"/>
                  </a:moveTo>
                  <a:cubicBezTo>
                    <a:pt x="692" y="0"/>
                    <a:pt x="665" y="16"/>
                    <a:pt x="653" y="47"/>
                  </a:cubicBezTo>
                  <a:lnTo>
                    <a:pt x="497" y="499"/>
                  </a:lnTo>
                  <a:cubicBezTo>
                    <a:pt x="487" y="519"/>
                    <a:pt x="473" y="532"/>
                    <a:pt x="458" y="538"/>
                  </a:cubicBezTo>
                  <a:lnTo>
                    <a:pt x="58" y="718"/>
                  </a:lnTo>
                  <a:cubicBezTo>
                    <a:pt x="1" y="747"/>
                    <a:pt x="1" y="837"/>
                    <a:pt x="58" y="861"/>
                  </a:cubicBezTo>
                  <a:lnTo>
                    <a:pt x="458" y="1042"/>
                  </a:lnTo>
                  <a:cubicBezTo>
                    <a:pt x="473" y="1046"/>
                    <a:pt x="487" y="1066"/>
                    <a:pt x="497" y="1085"/>
                  </a:cubicBezTo>
                  <a:lnTo>
                    <a:pt x="653" y="1532"/>
                  </a:lnTo>
                  <a:cubicBezTo>
                    <a:pt x="665" y="1563"/>
                    <a:pt x="692" y="1579"/>
                    <a:pt x="718" y="1579"/>
                  </a:cubicBezTo>
                  <a:cubicBezTo>
                    <a:pt x="744" y="1579"/>
                    <a:pt x="771" y="1563"/>
                    <a:pt x="783" y="1532"/>
                  </a:cubicBezTo>
                  <a:lnTo>
                    <a:pt x="939" y="1085"/>
                  </a:lnTo>
                  <a:cubicBezTo>
                    <a:pt x="949" y="1066"/>
                    <a:pt x="963" y="1046"/>
                    <a:pt x="978" y="1042"/>
                  </a:cubicBezTo>
                  <a:lnTo>
                    <a:pt x="1378" y="861"/>
                  </a:lnTo>
                  <a:cubicBezTo>
                    <a:pt x="1435" y="837"/>
                    <a:pt x="1435" y="747"/>
                    <a:pt x="1378" y="718"/>
                  </a:cubicBezTo>
                  <a:lnTo>
                    <a:pt x="978" y="538"/>
                  </a:lnTo>
                  <a:cubicBezTo>
                    <a:pt x="963" y="532"/>
                    <a:pt x="949" y="519"/>
                    <a:pt x="939" y="499"/>
                  </a:cubicBezTo>
                  <a:lnTo>
                    <a:pt x="783" y="47"/>
                  </a:lnTo>
                  <a:cubicBezTo>
                    <a:pt x="771" y="16"/>
                    <a:pt x="744" y="0"/>
                    <a:pt x="7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462;p65">
              <a:extLst>
                <a:ext uri="{FF2B5EF4-FFF2-40B4-BE49-F238E27FC236}">
                  <a16:creationId xmlns:a16="http://schemas.microsoft.com/office/drawing/2014/main" id="{BDE0CEE1-363A-4B0E-A8B9-1C1BE44796CA}"/>
                </a:ext>
              </a:extLst>
            </p:cNvPr>
            <p:cNvSpPr/>
            <p:nvPr/>
          </p:nvSpPr>
          <p:spPr>
            <a:xfrm>
              <a:off x="2770894" y="3511437"/>
              <a:ext cx="43529" cy="47900"/>
            </a:xfrm>
            <a:custGeom>
              <a:avLst/>
              <a:gdLst/>
              <a:ahLst/>
              <a:cxnLst/>
              <a:rect l="l" t="t" r="r" b="b"/>
              <a:pathLst>
                <a:path w="1434" h="1578" extrusionOk="0">
                  <a:moveTo>
                    <a:pt x="718" y="0"/>
                  </a:moveTo>
                  <a:cubicBezTo>
                    <a:pt x="692" y="0"/>
                    <a:pt x="667" y="15"/>
                    <a:pt x="658" y="46"/>
                  </a:cubicBezTo>
                  <a:lnTo>
                    <a:pt x="495" y="499"/>
                  </a:lnTo>
                  <a:cubicBezTo>
                    <a:pt x="491" y="518"/>
                    <a:pt x="477" y="532"/>
                    <a:pt x="458" y="541"/>
                  </a:cubicBezTo>
                  <a:lnTo>
                    <a:pt x="58" y="718"/>
                  </a:lnTo>
                  <a:cubicBezTo>
                    <a:pt x="1" y="747"/>
                    <a:pt x="1" y="837"/>
                    <a:pt x="58" y="861"/>
                  </a:cubicBezTo>
                  <a:lnTo>
                    <a:pt x="458" y="1042"/>
                  </a:lnTo>
                  <a:cubicBezTo>
                    <a:pt x="477" y="1046"/>
                    <a:pt x="491" y="1066"/>
                    <a:pt x="495" y="1084"/>
                  </a:cubicBezTo>
                  <a:lnTo>
                    <a:pt x="658" y="1532"/>
                  </a:lnTo>
                  <a:cubicBezTo>
                    <a:pt x="667" y="1563"/>
                    <a:pt x="692" y="1578"/>
                    <a:pt x="718" y="1578"/>
                  </a:cubicBezTo>
                  <a:cubicBezTo>
                    <a:pt x="743" y="1578"/>
                    <a:pt x="769" y="1563"/>
                    <a:pt x="781" y="1532"/>
                  </a:cubicBezTo>
                  <a:lnTo>
                    <a:pt x="943" y="1084"/>
                  </a:lnTo>
                  <a:cubicBezTo>
                    <a:pt x="948" y="1066"/>
                    <a:pt x="963" y="1046"/>
                    <a:pt x="981" y="1042"/>
                  </a:cubicBezTo>
                  <a:lnTo>
                    <a:pt x="1376" y="861"/>
                  </a:lnTo>
                  <a:cubicBezTo>
                    <a:pt x="1433" y="837"/>
                    <a:pt x="1433" y="747"/>
                    <a:pt x="1376" y="718"/>
                  </a:cubicBezTo>
                  <a:lnTo>
                    <a:pt x="981" y="541"/>
                  </a:lnTo>
                  <a:cubicBezTo>
                    <a:pt x="963" y="532"/>
                    <a:pt x="948" y="518"/>
                    <a:pt x="943" y="499"/>
                  </a:cubicBezTo>
                  <a:lnTo>
                    <a:pt x="781" y="46"/>
                  </a:lnTo>
                  <a:cubicBezTo>
                    <a:pt x="769" y="15"/>
                    <a:pt x="743" y="0"/>
                    <a:pt x="7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463;p65">
              <a:extLst>
                <a:ext uri="{FF2B5EF4-FFF2-40B4-BE49-F238E27FC236}">
                  <a16:creationId xmlns:a16="http://schemas.microsoft.com/office/drawing/2014/main" id="{FF365446-B1C6-475D-891D-3F8DC245D9DF}"/>
                </a:ext>
              </a:extLst>
            </p:cNvPr>
            <p:cNvSpPr/>
            <p:nvPr/>
          </p:nvSpPr>
          <p:spPr>
            <a:xfrm>
              <a:off x="2422465" y="3438188"/>
              <a:ext cx="59860" cy="64626"/>
            </a:xfrm>
            <a:custGeom>
              <a:avLst/>
              <a:gdLst/>
              <a:ahLst/>
              <a:cxnLst/>
              <a:rect l="l" t="t" r="r" b="b"/>
              <a:pathLst>
                <a:path w="1972" h="2129" extrusionOk="0">
                  <a:moveTo>
                    <a:pt x="988" y="0"/>
                  </a:moveTo>
                  <a:cubicBezTo>
                    <a:pt x="953" y="0"/>
                    <a:pt x="917" y="22"/>
                    <a:pt x="900" y="64"/>
                  </a:cubicBezTo>
                  <a:lnTo>
                    <a:pt x="681" y="669"/>
                  </a:lnTo>
                  <a:cubicBezTo>
                    <a:pt x="672" y="697"/>
                    <a:pt x="653" y="717"/>
                    <a:pt x="629" y="726"/>
                  </a:cubicBezTo>
                  <a:lnTo>
                    <a:pt x="81" y="969"/>
                  </a:lnTo>
                  <a:cubicBezTo>
                    <a:pt x="0" y="1003"/>
                    <a:pt x="0" y="1126"/>
                    <a:pt x="81" y="1160"/>
                  </a:cubicBezTo>
                  <a:lnTo>
                    <a:pt x="629" y="1402"/>
                  </a:lnTo>
                  <a:cubicBezTo>
                    <a:pt x="653" y="1412"/>
                    <a:pt x="672" y="1431"/>
                    <a:pt x="681" y="1460"/>
                  </a:cubicBezTo>
                  <a:lnTo>
                    <a:pt x="900" y="2064"/>
                  </a:lnTo>
                  <a:cubicBezTo>
                    <a:pt x="917" y="2107"/>
                    <a:pt x="953" y="2128"/>
                    <a:pt x="988" y="2128"/>
                  </a:cubicBezTo>
                  <a:cubicBezTo>
                    <a:pt x="1023" y="2128"/>
                    <a:pt x="1058" y="2107"/>
                    <a:pt x="1072" y="2064"/>
                  </a:cubicBezTo>
                  <a:lnTo>
                    <a:pt x="1290" y="1460"/>
                  </a:lnTo>
                  <a:cubicBezTo>
                    <a:pt x="1300" y="1431"/>
                    <a:pt x="1319" y="1412"/>
                    <a:pt x="1343" y="1402"/>
                  </a:cubicBezTo>
                  <a:lnTo>
                    <a:pt x="1895" y="1160"/>
                  </a:lnTo>
                  <a:cubicBezTo>
                    <a:pt x="1971" y="1126"/>
                    <a:pt x="1971" y="1003"/>
                    <a:pt x="1895" y="969"/>
                  </a:cubicBezTo>
                  <a:lnTo>
                    <a:pt x="1343" y="726"/>
                  </a:lnTo>
                  <a:cubicBezTo>
                    <a:pt x="1319" y="717"/>
                    <a:pt x="1300" y="697"/>
                    <a:pt x="1290" y="669"/>
                  </a:cubicBezTo>
                  <a:lnTo>
                    <a:pt x="1072" y="64"/>
                  </a:lnTo>
                  <a:cubicBezTo>
                    <a:pt x="1058" y="22"/>
                    <a:pt x="1023" y="0"/>
                    <a:pt x="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93">
                                            <p:txEl>
                                              <p:pRg st="0" end="0"/>
                                            </p:txEl>
                                          </p:spTgt>
                                        </p:tgtEl>
                                        <p:attrNameLst>
                                          <p:attrName>style.visibility</p:attrName>
                                        </p:attrNameLst>
                                      </p:cBhvr>
                                      <p:to>
                                        <p:strVal val="visible"/>
                                      </p:to>
                                    </p:set>
                                    <p:anim calcmode="lin" valueType="num">
                                      <p:cBhvr additive="base">
                                        <p:cTn id="7" dur="500" fill="hold"/>
                                        <p:tgtEl>
                                          <p:spTgt spid="9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5"/>
                                        </p:tgtEl>
                                        <p:attrNameLst>
                                          <p:attrName>style.visibility</p:attrName>
                                        </p:attrNameLst>
                                      </p:cBhvr>
                                      <p:to>
                                        <p:strVal val="visible"/>
                                      </p:to>
                                    </p:set>
                                    <p:anim calcmode="lin" valueType="num">
                                      <p:cBhvr>
                                        <p:cTn id="17" dur="500" fill="hold"/>
                                        <p:tgtEl>
                                          <p:spTgt spid="95"/>
                                        </p:tgtEl>
                                        <p:attrNameLst>
                                          <p:attrName>ppt_w</p:attrName>
                                        </p:attrNameLst>
                                      </p:cBhvr>
                                      <p:tavLst>
                                        <p:tav tm="0">
                                          <p:val>
                                            <p:fltVal val="0"/>
                                          </p:val>
                                        </p:tav>
                                        <p:tav tm="100000">
                                          <p:val>
                                            <p:strVal val="#ppt_w"/>
                                          </p:val>
                                        </p:tav>
                                      </p:tavLst>
                                    </p:anim>
                                    <p:anim calcmode="lin" valueType="num">
                                      <p:cBhvr>
                                        <p:cTn id="18" dur="500" fill="hold"/>
                                        <p:tgtEl>
                                          <p:spTgt spid="95"/>
                                        </p:tgtEl>
                                        <p:attrNameLst>
                                          <p:attrName>ppt_h</p:attrName>
                                        </p:attrNameLst>
                                      </p:cBhvr>
                                      <p:tavLst>
                                        <p:tav tm="0">
                                          <p:val>
                                            <p:fltVal val="0"/>
                                          </p:val>
                                        </p:tav>
                                        <p:tav tm="100000">
                                          <p:val>
                                            <p:strVal val="#ppt_h"/>
                                          </p:val>
                                        </p:tav>
                                      </p:tavLst>
                                    </p:anim>
                                    <p:animEffect transition="in" filter="fade">
                                      <p:cBhvr>
                                        <p:cTn id="19" dur="500"/>
                                        <p:tgtEl>
                                          <p:spTgt spid="95"/>
                                        </p:tgtEl>
                                      </p:cBhvr>
                                    </p:animEffect>
                                  </p:childTnLst>
                                </p:cTn>
                              </p:par>
                              <p:par>
                                <p:cTn id="20" presetID="22" presetClass="entr" presetSubtype="8"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44"/>
                                        </p:tgtEl>
                                        <p:attrNameLst>
                                          <p:attrName>style.visibility</p:attrName>
                                        </p:attrNameLst>
                                      </p:cBhvr>
                                      <p:to>
                                        <p:strVal val="visible"/>
                                      </p:to>
                                    </p:set>
                                    <p:anim calcmode="lin" valueType="num">
                                      <p:cBhvr>
                                        <p:cTn id="27" dur="500" fill="hold"/>
                                        <p:tgtEl>
                                          <p:spTgt spid="144"/>
                                        </p:tgtEl>
                                        <p:attrNameLst>
                                          <p:attrName>ppt_w</p:attrName>
                                        </p:attrNameLst>
                                      </p:cBhvr>
                                      <p:tavLst>
                                        <p:tav tm="0">
                                          <p:val>
                                            <p:fltVal val="0"/>
                                          </p:val>
                                        </p:tav>
                                        <p:tav tm="100000">
                                          <p:val>
                                            <p:strVal val="#ppt_w"/>
                                          </p:val>
                                        </p:tav>
                                      </p:tavLst>
                                    </p:anim>
                                    <p:anim calcmode="lin" valueType="num">
                                      <p:cBhvr>
                                        <p:cTn id="28" dur="500" fill="hold"/>
                                        <p:tgtEl>
                                          <p:spTgt spid="144"/>
                                        </p:tgtEl>
                                        <p:attrNameLst>
                                          <p:attrName>ppt_h</p:attrName>
                                        </p:attrNameLst>
                                      </p:cBhvr>
                                      <p:tavLst>
                                        <p:tav tm="0">
                                          <p:val>
                                            <p:fltVal val="0"/>
                                          </p:val>
                                        </p:tav>
                                        <p:tav tm="100000">
                                          <p:val>
                                            <p:strVal val="#ppt_h"/>
                                          </p:val>
                                        </p:tav>
                                      </p:tavLst>
                                    </p:anim>
                                    <p:animEffect transition="in" filter="fade">
                                      <p:cBhvr>
                                        <p:cTn id="29" dur="500"/>
                                        <p:tgtEl>
                                          <p:spTgt spid="144"/>
                                        </p:tgtEl>
                                      </p:cBhvr>
                                    </p:animEffect>
                                  </p:childTnLst>
                                </p:cTn>
                              </p:par>
                              <p:par>
                                <p:cTn id="30" presetID="22" presetClass="entr" presetSubtype="8" fill="hold" nodeType="withEffect">
                                  <p:stCondLst>
                                    <p:cond delay="0"/>
                                  </p:stCondLst>
                                  <p:childTnLst>
                                    <p:set>
                                      <p:cBhvr>
                                        <p:cTn id="31" dur="1" fill="hold">
                                          <p:stCondLst>
                                            <p:cond delay="0"/>
                                          </p:stCondLst>
                                        </p:cTn>
                                        <p:tgtEl>
                                          <p:spTgt spid="119"/>
                                        </p:tgtEl>
                                        <p:attrNameLst>
                                          <p:attrName>style.visibility</p:attrName>
                                        </p:attrNameLst>
                                      </p:cBhvr>
                                      <p:to>
                                        <p:strVal val="visible"/>
                                      </p:to>
                                    </p:set>
                                    <p:animEffect transition="in" filter="wipe(left)">
                                      <p:cBhvr>
                                        <p:cTn id="32"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68" name="Google Shape;1368;p39"/>
          <p:cNvSpPr/>
          <p:nvPr/>
        </p:nvSpPr>
        <p:spPr>
          <a:xfrm>
            <a:off x="3849857" y="2047576"/>
            <a:ext cx="4539001" cy="3562659"/>
          </a:xfrm>
          <a:prstGeom prst="roundRect">
            <a:avLst>
              <a:gd name="adj" fmla="val 36046"/>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9" name="Google Shape;1369;p39"/>
          <p:cNvSpPr/>
          <p:nvPr/>
        </p:nvSpPr>
        <p:spPr>
          <a:xfrm>
            <a:off x="5056501" y="483804"/>
            <a:ext cx="2078800" cy="1235415"/>
          </a:xfrm>
          <a:prstGeom prst="roundRect">
            <a:avLst>
              <a:gd name="adj" fmla="val 16667"/>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ln>
                <a:solidFill>
                  <a:schemeClr val="accent3">
                    <a:lumMod val="10000"/>
                  </a:schemeClr>
                </a:solidFill>
              </a:ln>
              <a:solidFill>
                <a:srgbClr val="F79CD1"/>
              </a:solidFill>
              <a:latin typeface="Arial"/>
              <a:cs typeface="Arial"/>
              <a:sym typeface="Arial"/>
            </a:endParaRPr>
          </a:p>
        </p:txBody>
      </p:sp>
      <p:sp>
        <p:nvSpPr>
          <p:cNvPr id="1370" name="Google Shape;1370;p39"/>
          <p:cNvSpPr txBox="1">
            <a:spLocks noGrp="1"/>
          </p:cNvSpPr>
          <p:nvPr>
            <p:ph type="title" idx="2"/>
          </p:nvPr>
        </p:nvSpPr>
        <p:spPr>
          <a:xfrm>
            <a:off x="3995400" y="526955"/>
            <a:ext cx="4201200" cy="1122400"/>
          </a:xfrm>
          <a:prstGeom prst="rect">
            <a:avLst/>
          </a:prstGeom>
        </p:spPr>
        <p:txBody>
          <a:bodyPr spcFirstLastPara="1" wrap="square" lIns="121900" tIns="121900" rIns="121900" bIns="121900" anchor="ctr" anchorCtr="0">
            <a:noAutofit/>
          </a:bodyPr>
          <a:lstStyle/>
          <a:p>
            <a:r>
              <a:rPr lang="en" sz="7200">
                <a:ln>
                  <a:solidFill>
                    <a:schemeClr val="accent3">
                      <a:lumMod val="10000"/>
                    </a:schemeClr>
                  </a:solidFill>
                </a:ln>
                <a:solidFill>
                  <a:srgbClr val="F79CD1"/>
                </a:solidFill>
                <a:latin typeface="#9Slide07 SVNZiclets" panose="02000603000000000000" pitchFamily="2" charset="0"/>
              </a:rPr>
              <a:t>01</a:t>
            </a:r>
            <a:endParaRPr sz="7200">
              <a:ln>
                <a:solidFill>
                  <a:schemeClr val="accent3">
                    <a:lumMod val="10000"/>
                  </a:schemeClr>
                </a:solidFill>
              </a:ln>
              <a:solidFill>
                <a:srgbClr val="F79CD1"/>
              </a:solidFill>
              <a:latin typeface="#9Slide07 SVNZiclets" panose="02000603000000000000" pitchFamily="2" charset="0"/>
            </a:endParaRPr>
          </a:p>
        </p:txBody>
      </p:sp>
      <p:grpSp>
        <p:nvGrpSpPr>
          <p:cNvPr id="1372" name="Google Shape;1372;p39"/>
          <p:cNvGrpSpPr/>
          <p:nvPr/>
        </p:nvGrpSpPr>
        <p:grpSpPr>
          <a:xfrm>
            <a:off x="7719614" y="2236814"/>
            <a:ext cx="1252129" cy="1235415"/>
            <a:chOff x="7100000" y="951057"/>
            <a:chExt cx="939097" cy="926561"/>
          </a:xfrm>
        </p:grpSpPr>
        <p:sp>
          <p:nvSpPr>
            <p:cNvPr id="1373" name="Google Shape;1373;p39"/>
            <p:cNvSpPr/>
            <p:nvPr/>
          </p:nvSpPr>
          <p:spPr>
            <a:xfrm rot="-1357192">
              <a:off x="7207058" y="1063488"/>
              <a:ext cx="724981" cy="701699"/>
            </a:xfrm>
            <a:custGeom>
              <a:avLst/>
              <a:gdLst/>
              <a:ahLst/>
              <a:cxnLst/>
              <a:rect l="l" t="t" r="r" b="b"/>
              <a:pathLst>
                <a:path w="7411" h="7173" extrusionOk="0">
                  <a:moveTo>
                    <a:pt x="2152" y="0"/>
                  </a:moveTo>
                  <a:cubicBezTo>
                    <a:pt x="1921" y="0"/>
                    <a:pt x="1707" y="113"/>
                    <a:pt x="1575" y="292"/>
                  </a:cubicBezTo>
                  <a:cubicBezTo>
                    <a:pt x="1470" y="238"/>
                    <a:pt x="1351" y="211"/>
                    <a:pt x="1226" y="211"/>
                  </a:cubicBezTo>
                  <a:cubicBezTo>
                    <a:pt x="781" y="211"/>
                    <a:pt x="421" y="570"/>
                    <a:pt x="421" y="1015"/>
                  </a:cubicBezTo>
                  <a:cubicBezTo>
                    <a:pt x="421" y="1151"/>
                    <a:pt x="455" y="1276"/>
                    <a:pt x="513" y="1388"/>
                  </a:cubicBezTo>
                  <a:cubicBezTo>
                    <a:pt x="448" y="1452"/>
                    <a:pt x="394" y="1527"/>
                    <a:pt x="357" y="1612"/>
                  </a:cubicBezTo>
                  <a:cubicBezTo>
                    <a:pt x="139" y="1737"/>
                    <a:pt x="0" y="1972"/>
                    <a:pt x="0" y="2230"/>
                  </a:cubicBezTo>
                  <a:cubicBezTo>
                    <a:pt x="0" y="2487"/>
                    <a:pt x="139" y="2722"/>
                    <a:pt x="357" y="2847"/>
                  </a:cubicBezTo>
                  <a:cubicBezTo>
                    <a:pt x="442" y="3044"/>
                    <a:pt x="615" y="3190"/>
                    <a:pt x="815" y="3248"/>
                  </a:cubicBezTo>
                  <a:cubicBezTo>
                    <a:pt x="737" y="3519"/>
                    <a:pt x="692" y="3807"/>
                    <a:pt x="692" y="4099"/>
                  </a:cubicBezTo>
                  <a:cubicBezTo>
                    <a:pt x="692" y="5796"/>
                    <a:pt x="2070" y="7173"/>
                    <a:pt x="3766" y="7173"/>
                  </a:cubicBezTo>
                  <a:cubicBezTo>
                    <a:pt x="3929" y="7173"/>
                    <a:pt x="4092" y="7160"/>
                    <a:pt x="4252" y="7136"/>
                  </a:cubicBezTo>
                  <a:cubicBezTo>
                    <a:pt x="4405" y="7160"/>
                    <a:pt x="4557" y="7173"/>
                    <a:pt x="4710" y="7173"/>
                  </a:cubicBezTo>
                  <a:cubicBezTo>
                    <a:pt x="6199" y="7173"/>
                    <a:pt x="7410" y="5962"/>
                    <a:pt x="7410" y="4473"/>
                  </a:cubicBezTo>
                  <a:cubicBezTo>
                    <a:pt x="7410" y="3814"/>
                    <a:pt x="7166" y="3187"/>
                    <a:pt x="6746" y="2701"/>
                  </a:cubicBezTo>
                  <a:cubicBezTo>
                    <a:pt x="6770" y="2681"/>
                    <a:pt x="6796" y="2658"/>
                    <a:pt x="6820" y="2637"/>
                  </a:cubicBezTo>
                  <a:cubicBezTo>
                    <a:pt x="7058" y="2426"/>
                    <a:pt x="7194" y="2124"/>
                    <a:pt x="7194" y="1806"/>
                  </a:cubicBezTo>
                  <a:cubicBezTo>
                    <a:pt x="7194" y="1483"/>
                    <a:pt x="7058" y="1181"/>
                    <a:pt x="6824" y="974"/>
                  </a:cubicBezTo>
                  <a:cubicBezTo>
                    <a:pt x="6447" y="645"/>
                    <a:pt x="5843" y="251"/>
                    <a:pt x="5107" y="251"/>
                  </a:cubicBezTo>
                  <a:cubicBezTo>
                    <a:pt x="4788" y="251"/>
                    <a:pt x="4496" y="326"/>
                    <a:pt x="4235" y="439"/>
                  </a:cubicBezTo>
                  <a:cubicBezTo>
                    <a:pt x="4048" y="194"/>
                    <a:pt x="3770" y="52"/>
                    <a:pt x="3461" y="52"/>
                  </a:cubicBezTo>
                  <a:cubicBezTo>
                    <a:pt x="3200" y="52"/>
                    <a:pt x="2952" y="157"/>
                    <a:pt x="2762" y="347"/>
                  </a:cubicBezTo>
                  <a:cubicBezTo>
                    <a:pt x="2634" y="136"/>
                    <a:pt x="2406" y="0"/>
                    <a:pt x="2152" y="0"/>
                  </a:cubicBezTo>
                  <a:close/>
                </a:path>
              </a:pathLst>
            </a:custGeom>
            <a:solidFill>
              <a:srgbClr val="FFFFFF"/>
            </a:solidFill>
            <a:ln>
              <a:noFill/>
            </a:ln>
            <a:effectLst>
              <a:outerShdw blurRad="28575" dist="19050" dir="222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4" name="Google Shape;1374;p39"/>
            <p:cNvSpPr/>
            <p:nvPr/>
          </p:nvSpPr>
          <p:spPr>
            <a:xfrm rot="-1357192">
              <a:off x="7349241" y="1235766"/>
              <a:ext cx="490005" cy="446180"/>
            </a:xfrm>
            <a:custGeom>
              <a:avLst/>
              <a:gdLst/>
              <a:ahLst/>
              <a:cxnLst/>
              <a:rect l="l" t="t" r="r" b="b"/>
              <a:pathLst>
                <a:path w="5009" h="4561" extrusionOk="0">
                  <a:moveTo>
                    <a:pt x="2504" y="1"/>
                  </a:moveTo>
                  <a:cubicBezTo>
                    <a:pt x="1921" y="1"/>
                    <a:pt x="1337" y="221"/>
                    <a:pt x="893" y="666"/>
                  </a:cubicBezTo>
                  <a:cubicBezTo>
                    <a:pt x="0" y="1558"/>
                    <a:pt x="0" y="3004"/>
                    <a:pt x="893" y="3896"/>
                  </a:cubicBezTo>
                  <a:cubicBezTo>
                    <a:pt x="1337" y="4341"/>
                    <a:pt x="1921" y="4561"/>
                    <a:pt x="2504" y="4561"/>
                  </a:cubicBezTo>
                  <a:cubicBezTo>
                    <a:pt x="3088" y="4561"/>
                    <a:pt x="3672" y="4341"/>
                    <a:pt x="4120" y="3896"/>
                  </a:cubicBezTo>
                  <a:cubicBezTo>
                    <a:pt x="5008" y="3004"/>
                    <a:pt x="5008" y="1558"/>
                    <a:pt x="4120" y="666"/>
                  </a:cubicBezTo>
                  <a:cubicBezTo>
                    <a:pt x="3672" y="221"/>
                    <a:pt x="3088" y="1"/>
                    <a:pt x="250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5" name="Google Shape;1375;p39"/>
            <p:cNvSpPr/>
            <p:nvPr/>
          </p:nvSpPr>
          <p:spPr>
            <a:xfrm rot="-1357192">
              <a:off x="7545036" y="1198661"/>
              <a:ext cx="245345" cy="453125"/>
            </a:xfrm>
            <a:custGeom>
              <a:avLst/>
              <a:gdLst/>
              <a:ahLst/>
              <a:cxnLst/>
              <a:rect l="l" t="t" r="r" b="b"/>
              <a:pathLst>
                <a:path w="2508" h="4632" extrusionOk="0">
                  <a:moveTo>
                    <a:pt x="387" y="0"/>
                  </a:moveTo>
                  <a:lnTo>
                    <a:pt x="387" y="0"/>
                  </a:lnTo>
                  <a:cubicBezTo>
                    <a:pt x="207" y="24"/>
                    <a:pt x="85" y="65"/>
                    <a:pt x="1" y="102"/>
                  </a:cubicBezTo>
                  <a:cubicBezTo>
                    <a:pt x="119" y="82"/>
                    <a:pt x="238" y="69"/>
                    <a:pt x="357" y="65"/>
                  </a:cubicBezTo>
                  <a:cubicBezTo>
                    <a:pt x="347" y="55"/>
                    <a:pt x="343" y="48"/>
                    <a:pt x="343" y="48"/>
                  </a:cubicBezTo>
                  <a:cubicBezTo>
                    <a:pt x="343" y="48"/>
                    <a:pt x="357" y="31"/>
                    <a:pt x="387" y="0"/>
                  </a:cubicBezTo>
                  <a:close/>
                  <a:moveTo>
                    <a:pt x="2233" y="774"/>
                  </a:moveTo>
                  <a:cubicBezTo>
                    <a:pt x="2196" y="788"/>
                    <a:pt x="2155" y="797"/>
                    <a:pt x="2115" y="808"/>
                  </a:cubicBezTo>
                  <a:cubicBezTo>
                    <a:pt x="2189" y="886"/>
                    <a:pt x="2254" y="971"/>
                    <a:pt x="2312" y="1056"/>
                  </a:cubicBezTo>
                  <a:cubicBezTo>
                    <a:pt x="2379" y="1093"/>
                    <a:pt x="2443" y="1137"/>
                    <a:pt x="2508" y="1181"/>
                  </a:cubicBezTo>
                  <a:cubicBezTo>
                    <a:pt x="2430" y="1035"/>
                    <a:pt x="2338" y="899"/>
                    <a:pt x="2233" y="774"/>
                  </a:cubicBezTo>
                  <a:close/>
                  <a:moveTo>
                    <a:pt x="137" y="4608"/>
                  </a:moveTo>
                  <a:lnTo>
                    <a:pt x="137" y="4608"/>
                  </a:lnTo>
                  <a:cubicBezTo>
                    <a:pt x="154" y="4611"/>
                    <a:pt x="172" y="4613"/>
                    <a:pt x="189" y="4614"/>
                  </a:cubicBezTo>
                  <a:lnTo>
                    <a:pt x="189" y="4614"/>
                  </a:lnTo>
                  <a:cubicBezTo>
                    <a:pt x="171" y="4612"/>
                    <a:pt x="154" y="4610"/>
                    <a:pt x="137" y="4608"/>
                  </a:cubicBezTo>
                  <a:close/>
                  <a:moveTo>
                    <a:pt x="835" y="4591"/>
                  </a:moveTo>
                  <a:cubicBezTo>
                    <a:pt x="703" y="4615"/>
                    <a:pt x="564" y="4625"/>
                    <a:pt x="428" y="4625"/>
                  </a:cubicBezTo>
                  <a:cubicBezTo>
                    <a:pt x="350" y="4625"/>
                    <a:pt x="270" y="4622"/>
                    <a:pt x="189" y="4614"/>
                  </a:cubicBezTo>
                  <a:lnTo>
                    <a:pt x="189" y="4614"/>
                  </a:lnTo>
                  <a:cubicBezTo>
                    <a:pt x="281" y="4625"/>
                    <a:pt x="375" y="4632"/>
                    <a:pt x="469" y="4632"/>
                  </a:cubicBezTo>
                  <a:cubicBezTo>
                    <a:pt x="605" y="4632"/>
                    <a:pt x="737" y="4621"/>
                    <a:pt x="863" y="4598"/>
                  </a:cubicBezTo>
                  <a:cubicBezTo>
                    <a:pt x="856" y="4595"/>
                    <a:pt x="846" y="4595"/>
                    <a:pt x="835" y="4591"/>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6" name="Google Shape;1376;p39"/>
            <p:cNvSpPr/>
            <p:nvPr/>
          </p:nvSpPr>
          <p:spPr>
            <a:xfrm rot="-1357192">
              <a:off x="7431058" y="1231552"/>
              <a:ext cx="346594" cy="446180"/>
            </a:xfrm>
            <a:custGeom>
              <a:avLst/>
              <a:gdLst/>
              <a:ahLst/>
              <a:cxnLst/>
              <a:rect l="l" t="t" r="r" b="b"/>
              <a:pathLst>
                <a:path w="3543" h="4561" extrusionOk="0">
                  <a:moveTo>
                    <a:pt x="3346" y="744"/>
                  </a:moveTo>
                  <a:cubicBezTo>
                    <a:pt x="3244" y="768"/>
                    <a:pt x="3135" y="781"/>
                    <a:pt x="3026" y="781"/>
                  </a:cubicBezTo>
                  <a:lnTo>
                    <a:pt x="2965" y="781"/>
                  </a:lnTo>
                  <a:cubicBezTo>
                    <a:pt x="3173" y="819"/>
                    <a:pt x="3366" y="893"/>
                    <a:pt x="3543" y="992"/>
                  </a:cubicBezTo>
                  <a:cubicBezTo>
                    <a:pt x="3485" y="907"/>
                    <a:pt x="3420" y="822"/>
                    <a:pt x="3346" y="744"/>
                  </a:cubicBezTo>
                  <a:close/>
                  <a:moveTo>
                    <a:pt x="1588" y="1"/>
                  </a:moveTo>
                  <a:cubicBezTo>
                    <a:pt x="1469" y="5"/>
                    <a:pt x="1350" y="18"/>
                    <a:pt x="1232" y="38"/>
                  </a:cubicBezTo>
                  <a:cubicBezTo>
                    <a:pt x="1113" y="96"/>
                    <a:pt x="1076" y="150"/>
                    <a:pt x="1076" y="150"/>
                  </a:cubicBezTo>
                  <a:cubicBezTo>
                    <a:pt x="1130" y="232"/>
                    <a:pt x="1700" y="561"/>
                    <a:pt x="1381" y="649"/>
                  </a:cubicBezTo>
                  <a:cubicBezTo>
                    <a:pt x="1059" y="733"/>
                    <a:pt x="197" y="1253"/>
                    <a:pt x="102" y="2553"/>
                  </a:cubicBezTo>
                  <a:cubicBezTo>
                    <a:pt x="0" y="3984"/>
                    <a:pt x="1496" y="4544"/>
                    <a:pt x="1368" y="4544"/>
                  </a:cubicBezTo>
                  <a:cubicBezTo>
                    <a:pt x="1466" y="4557"/>
                    <a:pt x="1565" y="4561"/>
                    <a:pt x="1659" y="4561"/>
                  </a:cubicBezTo>
                  <a:cubicBezTo>
                    <a:pt x="1795" y="4561"/>
                    <a:pt x="1934" y="4551"/>
                    <a:pt x="2066" y="4527"/>
                  </a:cubicBezTo>
                  <a:cubicBezTo>
                    <a:pt x="1510" y="4354"/>
                    <a:pt x="1059" y="3937"/>
                    <a:pt x="848" y="3394"/>
                  </a:cubicBezTo>
                  <a:cubicBezTo>
                    <a:pt x="754" y="3167"/>
                    <a:pt x="699" y="2916"/>
                    <a:pt x="699" y="2654"/>
                  </a:cubicBezTo>
                  <a:cubicBezTo>
                    <a:pt x="699" y="1602"/>
                    <a:pt x="1554" y="747"/>
                    <a:pt x="2606" y="747"/>
                  </a:cubicBezTo>
                  <a:cubicBezTo>
                    <a:pt x="2653" y="747"/>
                    <a:pt x="2701" y="747"/>
                    <a:pt x="2749" y="751"/>
                  </a:cubicBezTo>
                  <a:cubicBezTo>
                    <a:pt x="2301" y="659"/>
                    <a:pt x="1927" y="364"/>
                    <a:pt x="1720" y="171"/>
                  </a:cubicBezTo>
                  <a:lnTo>
                    <a:pt x="1720" y="137"/>
                  </a:lnTo>
                  <a:cubicBezTo>
                    <a:pt x="1653" y="75"/>
                    <a:pt x="1609" y="25"/>
                    <a:pt x="1588"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7" name="Google Shape;1377;p39"/>
            <p:cNvSpPr/>
            <p:nvPr/>
          </p:nvSpPr>
          <p:spPr>
            <a:xfrm rot="-1357192">
              <a:off x="7442880" y="1170356"/>
              <a:ext cx="47543" cy="93032"/>
            </a:xfrm>
            <a:custGeom>
              <a:avLst/>
              <a:gdLst/>
              <a:ahLst/>
              <a:cxnLst/>
              <a:rect l="l" t="t" r="r" b="b"/>
              <a:pathLst>
                <a:path w="486" h="951" extrusionOk="0">
                  <a:moveTo>
                    <a:pt x="190" y="0"/>
                  </a:moveTo>
                  <a:cubicBezTo>
                    <a:pt x="75" y="0"/>
                    <a:pt x="0" y="105"/>
                    <a:pt x="10" y="224"/>
                  </a:cubicBezTo>
                  <a:cubicBezTo>
                    <a:pt x="24" y="349"/>
                    <a:pt x="88" y="675"/>
                    <a:pt x="112" y="950"/>
                  </a:cubicBezTo>
                  <a:lnTo>
                    <a:pt x="485" y="916"/>
                  </a:lnTo>
                  <a:cubicBezTo>
                    <a:pt x="478" y="669"/>
                    <a:pt x="445" y="397"/>
                    <a:pt x="401" y="214"/>
                  </a:cubicBezTo>
                  <a:cubicBezTo>
                    <a:pt x="373" y="102"/>
                    <a:pt x="309" y="0"/>
                    <a:pt x="190" y="0"/>
                  </a:cubicBez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8" name="Google Shape;1378;p39"/>
            <p:cNvSpPr/>
            <p:nvPr/>
          </p:nvSpPr>
          <p:spPr>
            <a:xfrm rot="-1357192">
              <a:off x="7489782" y="1128321"/>
              <a:ext cx="269997" cy="149183"/>
            </a:xfrm>
            <a:custGeom>
              <a:avLst/>
              <a:gdLst/>
              <a:ahLst/>
              <a:cxnLst/>
              <a:rect l="l" t="t" r="r" b="b"/>
              <a:pathLst>
                <a:path w="2760" h="1525" extrusionOk="0">
                  <a:moveTo>
                    <a:pt x="1429" y="1"/>
                  </a:moveTo>
                  <a:cubicBezTo>
                    <a:pt x="642" y="1"/>
                    <a:pt x="0" y="761"/>
                    <a:pt x="0" y="761"/>
                  </a:cubicBezTo>
                  <a:cubicBezTo>
                    <a:pt x="0" y="761"/>
                    <a:pt x="642" y="1524"/>
                    <a:pt x="1429" y="1524"/>
                  </a:cubicBezTo>
                  <a:cubicBezTo>
                    <a:pt x="1928" y="1524"/>
                    <a:pt x="2365" y="1219"/>
                    <a:pt x="2623" y="998"/>
                  </a:cubicBezTo>
                  <a:cubicBezTo>
                    <a:pt x="2759" y="876"/>
                    <a:pt x="2759" y="649"/>
                    <a:pt x="2623" y="527"/>
                  </a:cubicBezTo>
                  <a:cubicBezTo>
                    <a:pt x="2365" y="303"/>
                    <a:pt x="1928" y="1"/>
                    <a:pt x="1429"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9" name="Google Shape;1379;p39"/>
            <p:cNvSpPr/>
            <p:nvPr/>
          </p:nvSpPr>
          <p:spPr>
            <a:xfrm rot="-1357192">
              <a:off x="7670126" y="1122538"/>
              <a:ext cx="94303" cy="113868"/>
            </a:xfrm>
            <a:custGeom>
              <a:avLst/>
              <a:gdLst/>
              <a:ahLst/>
              <a:cxnLst/>
              <a:rect l="l" t="t" r="r" b="b"/>
              <a:pathLst>
                <a:path w="964" h="1164" extrusionOk="0">
                  <a:moveTo>
                    <a:pt x="496" y="0"/>
                  </a:moveTo>
                  <a:lnTo>
                    <a:pt x="496" y="0"/>
                  </a:lnTo>
                  <a:cubicBezTo>
                    <a:pt x="597" y="68"/>
                    <a:pt x="685" y="139"/>
                    <a:pt x="760" y="204"/>
                  </a:cubicBezTo>
                  <a:cubicBezTo>
                    <a:pt x="896" y="326"/>
                    <a:pt x="896" y="553"/>
                    <a:pt x="760" y="675"/>
                  </a:cubicBezTo>
                  <a:cubicBezTo>
                    <a:pt x="580" y="828"/>
                    <a:pt x="312" y="1025"/>
                    <a:pt x="1" y="1126"/>
                  </a:cubicBezTo>
                  <a:cubicBezTo>
                    <a:pt x="10" y="1140"/>
                    <a:pt x="17" y="1151"/>
                    <a:pt x="27" y="1164"/>
                  </a:cubicBezTo>
                  <a:cubicBezTo>
                    <a:pt x="356" y="1059"/>
                    <a:pt x="638" y="855"/>
                    <a:pt x="821" y="692"/>
                  </a:cubicBezTo>
                  <a:cubicBezTo>
                    <a:pt x="964" y="570"/>
                    <a:pt x="964" y="332"/>
                    <a:pt x="821" y="207"/>
                  </a:cubicBezTo>
                  <a:cubicBezTo>
                    <a:pt x="716" y="116"/>
                    <a:pt x="594" y="44"/>
                    <a:pt x="496" y="0"/>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0" name="Google Shape;1380;p39"/>
            <p:cNvSpPr/>
            <p:nvPr/>
          </p:nvSpPr>
          <p:spPr>
            <a:xfrm rot="-1357192">
              <a:off x="7684014" y="1248224"/>
              <a:ext cx="14674" cy="7141"/>
            </a:xfrm>
            <a:custGeom>
              <a:avLst/>
              <a:gdLst/>
              <a:ahLst/>
              <a:cxnLst/>
              <a:rect l="l" t="t" r="r" b="b"/>
              <a:pathLst>
                <a:path w="150" h="73" extrusionOk="0">
                  <a:moveTo>
                    <a:pt x="123" y="0"/>
                  </a:moveTo>
                  <a:cubicBezTo>
                    <a:pt x="82" y="14"/>
                    <a:pt x="41" y="28"/>
                    <a:pt x="0" y="38"/>
                  </a:cubicBezTo>
                  <a:cubicBezTo>
                    <a:pt x="10" y="48"/>
                    <a:pt x="21" y="58"/>
                    <a:pt x="31" y="72"/>
                  </a:cubicBezTo>
                  <a:cubicBezTo>
                    <a:pt x="71" y="61"/>
                    <a:pt x="112" y="52"/>
                    <a:pt x="149" y="38"/>
                  </a:cubicBezTo>
                  <a:cubicBezTo>
                    <a:pt x="139" y="25"/>
                    <a:pt x="132" y="14"/>
                    <a:pt x="123" y="0"/>
                  </a:cubicBezTo>
                  <a:close/>
                </a:path>
              </a:pathLst>
            </a:custGeom>
            <a:solidFill>
              <a:srgbClr val="DFDFD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1" name="Google Shape;1381;p39"/>
            <p:cNvSpPr/>
            <p:nvPr/>
          </p:nvSpPr>
          <p:spPr>
            <a:xfrm rot="-1357192">
              <a:off x="7525049" y="1229912"/>
              <a:ext cx="159063" cy="63195"/>
            </a:xfrm>
            <a:custGeom>
              <a:avLst/>
              <a:gdLst/>
              <a:ahLst/>
              <a:cxnLst/>
              <a:rect l="l" t="t" r="r" b="b"/>
              <a:pathLst>
                <a:path w="1626" h="646" extrusionOk="0">
                  <a:moveTo>
                    <a:pt x="0" y="1"/>
                  </a:moveTo>
                  <a:lnTo>
                    <a:pt x="0" y="35"/>
                  </a:lnTo>
                  <a:cubicBezTo>
                    <a:pt x="207" y="228"/>
                    <a:pt x="581" y="523"/>
                    <a:pt x="1029" y="615"/>
                  </a:cubicBezTo>
                  <a:cubicBezTo>
                    <a:pt x="1099" y="622"/>
                    <a:pt x="1174" y="632"/>
                    <a:pt x="1245" y="645"/>
                  </a:cubicBezTo>
                  <a:lnTo>
                    <a:pt x="1306" y="645"/>
                  </a:lnTo>
                  <a:cubicBezTo>
                    <a:pt x="1415" y="645"/>
                    <a:pt x="1524" y="632"/>
                    <a:pt x="1626" y="608"/>
                  </a:cubicBezTo>
                  <a:cubicBezTo>
                    <a:pt x="1616" y="594"/>
                    <a:pt x="1605" y="584"/>
                    <a:pt x="1595" y="574"/>
                  </a:cubicBezTo>
                  <a:cubicBezTo>
                    <a:pt x="1494" y="597"/>
                    <a:pt x="1392" y="611"/>
                    <a:pt x="1283" y="611"/>
                  </a:cubicBezTo>
                  <a:cubicBezTo>
                    <a:pt x="720" y="611"/>
                    <a:pt x="235" y="221"/>
                    <a:pt x="0" y="1"/>
                  </a:cubicBezTo>
                  <a:close/>
                </a:path>
              </a:pathLst>
            </a:custGeom>
            <a:solidFill>
              <a:srgbClr val="D9CF5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2" name="Google Shape;1382;p39"/>
            <p:cNvSpPr/>
            <p:nvPr/>
          </p:nvSpPr>
          <p:spPr>
            <a:xfrm rot="-1357192">
              <a:off x="7508256" y="1151235"/>
              <a:ext cx="256106" cy="122575"/>
            </a:xfrm>
            <a:custGeom>
              <a:avLst/>
              <a:gdLst/>
              <a:ahLst/>
              <a:cxnLst/>
              <a:rect l="l" t="t" r="r" b="b"/>
              <a:pathLst>
                <a:path w="2618" h="1253" extrusionOk="0">
                  <a:moveTo>
                    <a:pt x="2060" y="1"/>
                  </a:moveTo>
                  <a:cubicBezTo>
                    <a:pt x="2030" y="1"/>
                    <a:pt x="2037" y="24"/>
                    <a:pt x="2101" y="72"/>
                  </a:cubicBezTo>
                  <a:cubicBezTo>
                    <a:pt x="2210" y="146"/>
                    <a:pt x="2173" y="377"/>
                    <a:pt x="2060" y="455"/>
                  </a:cubicBezTo>
                  <a:cubicBezTo>
                    <a:pt x="1857" y="601"/>
                    <a:pt x="1501" y="798"/>
                    <a:pt x="1100" y="798"/>
                  </a:cubicBezTo>
                  <a:cubicBezTo>
                    <a:pt x="625" y="798"/>
                    <a:pt x="195" y="601"/>
                    <a:pt x="7" y="506"/>
                  </a:cubicBezTo>
                  <a:cubicBezTo>
                    <a:pt x="1" y="550"/>
                    <a:pt x="1" y="598"/>
                    <a:pt x="4" y="642"/>
                  </a:cubicBezTo>
                  <a:cubicBezTo>
                    <a:pt x="239" y="862"/>
                    <a:pt x="724" y="1252"/>
                    <a:pt x="1287" y="1252"/>
                  </a:cubicBezTo>
                  <a:cubicBezTo>
                    <a:pt x="1396" y="1252"/>
                    <a:pt x="1498" y="1238"/>
                    <a:pt x="1599" y="1215"/>
                  </a:cubicBezTo>
                  <a:cubicBezTo>
                    <a:pt x="1640" y="1205"/>
                    <a:pt x="1681" y="1191"/>
                    <a:pt x="1722" y="1177"/>
                  </a:cubicBezTo>
                  <a:cubicBezTo>
                    <a:pt x="2033" y="1076"/>
                    <a:pt x="2301" y="879"/>
                    <a:pt x="2481" y="726"/>
                  </a:cubicBezTo>
                  <a:cubicBezTo>
                    <a:pt x="2617" y="604"/>
                    <a:pt x="2617" y="377"/>
                    <a:pt x="2481" y="255"/>
                  </a:cubicBezTo>
                  <a:cubicBezTo>
                    <a:pt x="2406" y="190"/>
                    <a:pt x="2318" y="119"/>
                    <a:pt x="2217" y="51"/>
                  </a:cubicBezTo>
                  <a:cubicBezTo>
                    <a:pt x="2145" y="17"/>
                    <a:pt x="2088" y="1"/>
                    <a:pt x="2060"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3" name="Google Shape;1383;p39"/>
            <p:cNvSpPr/>
            <p:nvPr/>
          </p:nvSpPr>
          <p:spPr>
            <a:xfrm rot="-1357209">
              <a:off x="7541873" y="1312557"/>
              <a:ext cx="296336" cy="296043"/>
            </a:xfrm>
            <a:custGeom>
              <a:avLst/>
              <a:gdLst/>
              <a:ahLst/>
              <a:cxnLst/>
              <a:rect l="l" t="t" r="r" b="b"/>
              <a:pathLst>
                <a:path w="3818" h="3814" extrusionOk="0">
                  <a:moveTo>
                    <a:pt x="1907" y="0"/>
                  </a:moveTo>
                  <a:cubicBezTo>
                    <a:pt x="855" y="0"/>
                    <a:pt x="0" y="855"/>
                    <a:pt x="0" y="1907"/>
                  </a:cubicBezTo>
                  <a:cubicBezTo>
                    <a:pt x="0" y="2963"/>
                    <a:pt x="855" y="3814"/>
                    <a:pt x="1907" y="3814"/>
                  </a:cubicBezTo>
                  <a:cubicBezTo>
                    <a:pt x="2962" y="3814"/>
                    <a:pt x="3817" y="2963"/>
                    <a:pt x="3817" y="1907"/>
                  </a:cubicBezTo>
                  <a:cubicBezTo>
                    <a:pt x="3817" y="855"/>
                    <a:pt x="2962" y="0"/>
                    <a:pt x="190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4" name="Google Shape;1384;p39"/>
            <p:cNvSpPr/>
            <p:nvPr/>
          </p:nvSpPr>
          <p:spPr>
            <a:xfrm rot="-1357192">
              <a:off x="7510656" y="1273172"/>
              <a:ext cx="373496" cy="373887"/>
            </a:xfrm>
            <a:custGeom>
              <a:avLst/>
              <a:gdLst/>
              <a:ahLst/>
              <a:cxnLst/>
              <a:rect l="l" t="t" r="r" b="b"/>
              <a:pathLst>
                <a:path w="3818" h="3822" extrusionOk="0">
                  <a:moveTo>
                    <a:pt x="1649" y="126"/>
                  </a:moveTo>
                  <a:cubicBezTo>
                    <a:pt x="2487" y="126"/>
                    <a:pt x="3170" y="809"/>
                    <a:pt x="3170" y="1650"/>
                  </a:cubicBezTo>
                  <a:cubicBezTo>
                    <a:pt x="3170" y="2491"/>
                    <a:pt x="2487" y="3174"/>
                    <a:pt x="1649" y="3174"/>
                  </a:cubicBezTo>
                  <a:cubicBezTo>
                    <a:pt x="805" y="3174"/>
                    <a:pt x="123" y="2491"/>
                    <a:pt x="123" y="1650"/>
                  </a:cubicBezTo>
                  <a:cubicBezTo>
                    <a:pt x="123" y="809"/>
                    <a:pt x="805" y="126"/>
                    <a:pt x="1649" y="126"/>
                  </a:cubicBezTo>
                  <a:close/>
                  <a:moveTo>
                    <a:pt x="1911" y="1"/>
                  </a:moveTo>
                  <a:cubicBezTo>
                    <a:pt x="855" y="1"/>
                    <a:pt x="0" y="859"/>
                    <a:pt x="0" y="1911"/>
                  </a:cubicBezTo>
                  <a:cubicBezTo>
                    <a:pt x="0" y="2967"/>
                    <a:pt x="855" y="3822"/>
                    <a:pt x="1911" y="3822"/>
                  </a:cubicBezTo>
                  <a:cubicBezTo>
                    <a:pt x="2963" y="3822"/>
                    <a:pt x="3818" y="2967"/>
                    <a:pt x="3818" y="1911"/>
                  </a:cubicBezTo>
                  <a:cubicBezTo>
                    <a:pt x="3818" y="859"/>
                    <a:pt x="2963" y="1"/>
                    <a:pt x="191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5" name="Google Shape;1385;p39"/>
            <p:cNvSpPr/>
            <p:nvPr/>
          </p:nvSpPr>
          <p:spPr>
            <a:xfrm rot="-1357192">
              <a:off x="7294201" y="1206314"/>
              <a:ext cx="88923" cy="98314"/>
            </a:xfrm>
            <a:custGeom>
              <a:avLst/>
              <a:gdLst/>
              <a:ahLst/>
              <a:cxnLst/>
              <a:rect l="l" t="t" r="r" b="b"/>
              <a:pathLst>
                <a:path w="909" h="1005" extrusionOk="0">
                  <a:moveTo>
                    <a:pt x="455" y="0"/>
                  </a:moveTo>
                  <a:cubicBezTo>
                    <a:pt x="437" y="0"/>
                    <a:pt x="420" y="11"/>
                    <a:pt x="414" y="31"/>
                  </a:cubicBezTo>
                  <a:lnTo>
                    <a:pt x="312" y="316"/>
                  </a:lnTo>
                  <a:cubicBezTo>
                    <a:pt x="309" y="329"/>
                    <a:pt x="298" y="336"/>
                    <a:pt x="288" y="343"/>
                  </a:cubicBezTo>
                  <a:lnTo>
                    <a:pt x="34" y="458"/>
                  </a:lnTo>
                  <a:cubicBezTo>
                    <a:pt x="0" y="471"/>
                    <a:pt x="0" y="529"/>
                    <a:pt x="34" y="546"/>
                  </a:cubicBezTo>
                  <a:lnTo>
                    <a:pt x="288" y="662"/>
                  </a:lnTo>
                  <a:cubicBezTo>
                    <a:pt x="298" y="665"/>
                    <a:pt x="309" y="675"/>
                    <a:pt x="312" y="689"/>
                  </a:cubicBezTo>
                  <a:lnTo>
                    <a:pt x="414" y="974"/>
                  </a:lnTo>
                  <a:cubicBezTo>
                    <a:pt x="420" y="994"/>
                    <a:pt x="437" y="1004"/>
                    <a:pt x="455" y="1004"/>
                  </a:cubicBezTo>
                  <a:cubicBezTo>
                    <a:pt x="472" y="1004"/>
                    <a:pt x="486" y="994"/>
                    <a:pt x="495" y="974"/>
                  </a:cubicBezTo>
                  <a:lnTo>
                    <a:pt x="594" y="689"/>
                  </a:lnTo>
                  <a:cubicBezTo>
                    <a:pt x="600" y="675"/>
                    <a:pt x="608" y="665"/>
                    <a:pt x="617" y="662"/>
                  </a:cubicBezTo>
                  <a:lnTo>
                    <a:pt x="872" y="546"/>
                  </a:lnTo>
                  <a:cubicBezTo>
                    <a:pt x="909" y="529"/>
                    <a:pt x="909" y="471"/>
                    <a:pt x="872" y="458"/>
                  </a:cubicBezTo>
                  <a:lnTo>
                    <a:pt x="617" y="343"/>
                  </a:lnTo>
                  <a:cubicBezTo>
                    <a:pt x="608" y="336"/>
                    <a:pt x="600" y="329"/>
                    <a:pt x="594" y="316"/>
                  </a:cubicBezTo>
                  <a:lnTo>
                    <a:pt x="495" y="31"/>
                  </a:lnTo>
                  <a:cubicBezTo>
                    <a:pt x="486" y="11"/>
                    <a:pt x="472" y="0"/>
                    <a:pt x="45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6" name="Google Shape;1386;p39"/>
            <p:cNvSpPr/>
            <p:nvPr/>
          </p:nvSpPr>
          <p:spPr>
            <a:xfrm rot="-1357192">
              <a:off x="7241812" y="1357366"/>
              <a:ext cx="65836" cy="72782"/>
            </a:xfrm>
            <a:custGeom>
              <a:avLst/>
              <a:gdLst/>
              <a:ahLst/>
              <a:cxnLst/>
              <a:rect l="l" t="t" r="r" b="b"/>
              <a:pathLst>
                <a:path w="673" h="744" extrusionOk="0">
                  <a:moveTo>
                    <a:pt x="337" y="0"/>
                  </a:moveTo>
                  <a:cubicBezTo>
                    <a:pt x="326" y="0"/>
                    <a:pt x="313" y="7"/>
                    <a:pt x="306" y="24"/>
                  </a:cubicBezTo>
                  <a:lnTo>
                    <a:pt x="232" y="235"/>
                  </a:lnTo>
                  <a:cubicBezTo>
                    <a:pt x="228" y="241"/>
                    <a:pt x="221" y="248"/>
                    <a:pt x="215" y="255"/>
                  </a:cubicBezTo>
                  <a:lnTo>
                    <a:pt x="28" y="340"/>
                  </a:lnTo>
                  <a:cubicBezTo>
                    <a:pt x="1" y="349"/>
                    <a:pt x="1" y="394"/>
                    <a:pt x="28" y="404"/>
                  </a:cubicBezTo>
                  <a:lnTo>
                    <a:pt x="215" y="489"/>
                  </a:lnTo>
                  <a:cubicBezTo>
                    <a:pt x="221" y="492"/>
                    <a:pt x="228" y="499"/>
                    <a:pt x="232" y="509"/>
                  </a:cubicBezTo>
                  <a:lnTo>
                    <a:pt x="306" y="720"/>
                  </a:lnTo>
                  <a:cubicBezTo>
                    <a:pt x="313" y="736"/>
                    <a:pt x="326" y="743"/>
                    <a:pt x="337" y="743"/>
                  </a:cubicBezTo>
                  <a:cubicBezTo>
                    <a:pt x="350" y="743"/>
                    <a:pt x="361" y="736"/>
                    <a:pt x="367" y="720"/>
                  </a:cubicBezTo>
                  <a:lnTo>
                    <a:pt x="442" y="509"/>
                  </a:lnTo>
                  <a:cubicBezTo>
                    <a:pt x="445" y="499"/>
                    <a:pt x="452" y="492"/>
                    <a:pt x="459" y="489"/>
                  </a:cubicBezTo>
                  <a:lnTo>
                    <a:pt x="649" y="404"/>
                  </a:lnTo>
                  <a:cubicBezTo>
                    <a:pt x="673" y="394"/>
                    <a:pt x="673" y="349"/>
                    <a:pt x="649" y="340"/>
                  </a:cubicBezTo>
                  <a:lnTo>
                    <a:pt x="459" y="255"/>
                  </a:lnTo>
                  <a:cubicBezTo>
                    <a:pt x="452" y="248"/>
                    <a:pt x="445" y="241"/>
                    <a:pt x="442" y="235"/>
                  </a:cubicBezTo>
                  <a:lnTo>
                    <a:pt x="367" y="24"/>
                  </a:lnTo>
                  <a:cubicBezTo>
                    <a:pt x="361" y="7"/>
                    <a:pt x="350" y="0"/>
                    <a:pt x="337"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7" name="Google Shape;1387;p39"/>
            <p:cNvSpPr/>
            <p:nvPr/>
          </p:nvSpPr>
          <p:spPr>
            <a:xfrm rot="-1357192">
              <a:off x="7236290" y="1262857"/>
              <a:ext cx="25630" cy="25630"/>
            </a:xfrm>
            <a:custGeom>
              <a:avLst/>
              <a:gdLst/>
              <a:ahLst/>
              <a:cxnLst/>
              <a:rect l="l" t="t" r="r" b="b"/>
              <a:pathLst>
                <a:path w="262" h="262" extrusionOk="0">
                  <a:moveTo>
                    <a:pt x="130" y="0"/>
                  </a:moveTo>
                  <a:cubicBezTo>
                    <a:pt x="58" y="0"/>
                    <a:pt x="0" y="58"/>
                    <a:pt x="0" y="133"/>
                  </a:cubicBezTo>
                  <a:cubicBezTo>
                    <a:pt x="0" y="204"/>
                    <a:pt x="58" y="261"/>
                    <a:pt x="130" y="261"/>
                  </a:cubicBezTo>
                  <a:cubicBezTo>
                    <a:pt x="201" y="261"/>
                    <a:pt x="262" y="204"/>
                    <a:pt x="262" y="133"/>
                  </a:cubicBezTo>
                  <a:cubicBezTo>
                    <a:pt x="262" y="58"/>
                    <a:pt x="201" y="0"/>
                    <a:pt x="130"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8" name="Google Shape;1388;p39"/>
            <p:cNvSpPr/>
            <p:nvPr/>
          </p:nvSpPr>
          <p:spPr>
            <a:xfrm rot="-1357192">
              <a:off x="7534491" y="1298340"/>
              <a:ext cx="318420" cy="317736"/>
            </a:xfrm>
            <a:custGeom>
              <a:avLst/>
              <a:gdLst/>
              <a:ahLst/>
              <a:cxnLst/>
              <a:rect l="l" t="t" r="r" b="b"/>
              <a:pathLst>
                <a:path w="3255" h="3248" extrusionOk="0">
                  <a:moveTo>
                    <a:pt x="1514" y="140"/>
                  </a:moveTo>
                  <a:cubicBezTo>
                    <a:pt x="1527" y="140"/>
                    <a:pt x="1537" y="146"/>
                    <a:pt x="1544" y="149"/>
                  </a:cubicBezTo>
                  <a:cubicBezTo>
                    <a:pt x="1551" y="157"/>
                    <a:pt x="1557" y="166"/>
                    <a:pt x="1557" y="183"/>
                  </a:cubicBezTo>
                  <a:lnTo>
                    <a:pt x="1557" y="1347"/>
                  </a:lnTo>
                  <a:cubicBezTo>
                    <a:pt x="1557" y="1371"/>
                    <a:pt x="1537" y="1385"/>
                    <a:pt x="1531" y="1388"/>
                  </a:cubicBezTo>
                  <a:cubicBezTo>
                    <a:pt x="1527" y="1388"/>
                    <a:pt x="1520" y="1391"/>
                    <a:pt x="1514" y="1391"/>
                  </a:cubicBezTo>
                  <a:cubicBezTo>
                    <a:pt x="1504" y="1391"/>
                    <a:pt x="1493" y="1388"/>
                    <a:pt x="1483" y="1378"/>
                  </a:cubicBezTo>
                  <a:lnTo>
                    <a:pt x="662" y="556"/>
                  </a:lnTo>
                  <a:cubicBezTo>
                    <a:pt x="649" y="543"/>
                    <a:pt x="649" y="530"/>
                    <a:pt x="649" y="523"/>
                  </a:cubicBezTo>
                  <a:cubicBezTo>
                    <a:pt x="649" y="516"/>
                    <a:pt x="649" y="503"/>
                    <a:pt x="662" y="492"/>
                  </a:cubicBezTo>
                  <a:cubicBezTo>
                    <a:pt x="903" y="285"/>
                    <a:pt x="1194" y="163"/>
                    <a:pt x="1510" y="140"/>
                  </a:cubicBezTo>
                  <a:close/>
                  <a:moveTo>
                    <a:pt x="1748" y="140"/>
                  </a:moveTo>
                  <a:cubicBezTo>
                    <a:pt x="2063" y="163"/>
                    <a:pt x="2355" y="285"/>
                    <a:pt x="2596" y="492"/>
                  </a:cubicBezTo>
                  <a:cubicBezTo>
                    <a:pt x="2610" y="503"/>
                    <a:pt x="2610" y="516"/>
                    <a:pt x="2610" y="523"/>
                  </a:cubicBezTo>
                  <a:cubicBezTo>
                    <a:pt x="2610" y="530"/>
                    <a:pt x="2610" y="543"/>
                    <a:pt x="2599" y="556"/>
                  </a:cubicBezTo>
                  <a:lnTo>
                    <a:pt x="1775" y="1378"/>
                  </a:lnTo>
                  <a:cubicBezTo>
                    <a:pt x="1764" y="1388"/>
                    <a:pt x="1755" y="1391"/>
                    <a:pt x="1748" y="1391"/>
                  </a:cubicBezTo>
                  <a:cubicBezTo>
                    <a:pt x="1737" y="1391"/>
                    <a:pt x="1731" y="1388"/>
                    <a:pt x="1728" y="1388"/>
                  </a:cubicBezTo>
                  <a:cubicBezTo>
                    <a:pt x="1720" y="1385"/>
                    <a:pt x="1700" y="1371"/>
                    <a:pt x="1700" y="1347"/>
                  </a:cubicBezTo>
                  <a:lnTo>
                    <a:pt x="1700" y="183"/>
                  </a:lnTo>
                  <a:cubicBezTo>
                    <a:pt x="1700" y="166"/>
                    <a:pt x="1711" y="157"/>
                    <a:pt x="1714" y="149"/>
                  </a:cubicBezTo>
                  <a:cubicBezTo>
                    <a:pt x="1720" y="146"/>
                    <a:pt x="1731" y="140"/>
                    <a:pt x="1744" y="140"/>
                  </a:cubicBezTo>
                  <a:close/>
                  <a:moveTo>
                    <a:pt x="530" y="642"/>
                  </a:moveTo>
                  <a:cubicBezTo>
                    <a:pt x="536" y="642"/>
                    <a:pt x="553" y="642"/>
                    <a:pt x="563" y="655"/>
                  </a:cubicBezTo>
                  <a:lnTo>
                    <a:pt x="1385" y="1477"/>
                  </a:lnTo>
                  <a:cubicBezTo>
                    <a:pt x="1405" y="1493"/>
                    <a:pt x="1398" y="1513"/>
                    <a:pt x="1395" y="1524"/>
                  </a:cubicBezTo>
                  <a:cubicBezTo>
                    <a:pt x="1391" y="1530"/>
                    <a:pt x="1382" y="1551"/>
                    <a:pt x="1354" y="1551"/>
                  </a:cubicBezTo>
                  <a:lnTo>
                    <a:pt x="194" y="1551"/>
                  </a:lnTo>
                  <a:cubicBezTo>
                    <a:pt x="176" y="1551"/>
                    <a:pt x="163" y="1541"/>
                    <a:pt x="160" y="1538"/>
                  </a:cubicBezTo>
                  <a:cubicBezTo>
                    <a:pt x="156" y="1530"/>
                    <a:pt x="146" y="1521"/>
                    <a:pt x="150" y="1503"/>
                  </a:cubicBezTo>
                  <a:cubicBezTo>
                    <a:pt x="173" y="1188"/>
                    <a:pt x="295" y="896"/>
                    <a:pt x="499" y="655"/>
                  </a:cubicBezTo>
                  <a:cubicBezTo>
                    <a:pt x="509" y="642"/>
                    <a:pt x="522" y="642"/>
                    <a:pt x="530" y="642"/>
                  </a:cubicBezTo>
                  <a:close/>
                  <a:moveTo>
                    <a:pt x="2732" y="642"/>
                  </a:moveTo>
                  <a:cubicBezTo>
                    <a:pt x="2738" y="642"/>
                    <a:pt x="2752" y="642"/>
                    <a:pt x="2762" y="655"/>
                  </a:cubicBezTo>
                  <a:cubicBezTo>
                    <a:pt x="2965" y="896"/>
                    <a:pt x="3088" y="1188"/>
                    <a:pt x="3115" y="1503"/>
                  </a:cubicBezTo>
                  <a:cubicBezTo>
                    <a:pt x="3115" y="1521"/>
                    <a:pt x="3108" y="1530"/>
                    <a:pt x="3101" y="1538"/>
                  </a:cubicBezTo>
                  <a:cubicBezTo>
                    <a:pt x="3098" y="1541"/>
                    <a:pt x="3088" y="1551"/>
                    <a:pt x="3071" y="1551"/>
                  </a:cubicBezTo>
                  <a:lnTo>
                    <a:pt x="1907" y="1551"/>
                  </a:lnTo>
                  <a:cubicBezTo>
                    <a:pt x="1880" y="1551"/>
                    <a:pt x="1870" y="1530"/>
                    <a:pt x="1866" y="1524"/>
                  </a:cubicBezTo>
                  <a:cubicBezTo>
                    <a:pt x="1863" y="1513"/>
                    <a:pt x="1856" y="1493"/>
                    <a:pt x="1877" y="1477"/>
                  </a:cubicBezTo>
                  <a:lnTo>
                    <a:pt x="2697" y="655"/>
                  </a:lnTo>
                  <a:cubicBezTo>
                    <a:pt x="2708" y="642"/>
                    <a:pt x="2721" y="642"/>
                    <a:pt x="2728" y="642"/>
                  </a:cubicBezTo>
                  <a:close/>
                  <a:moveTo>
                    <a:pt x="1632" y="1490"/>
                  </a:moveTo>
                  <a:cubicBezTo>
                    <a:pt x="1646" y="1500"/>
                    <a:pt x="1659" y="1510"/>
                    <a:pt x="1676" y="1517"/>
                  </a:cubicBezTo>
                  <a:cubicBezTo>
                    <a:pt x="1690" y="1524"/>
                    <a:pt x="1707" y="1527"/>
                    <a:pt x="1724" y="1530"/>
                  </a:cubicBezTo>
                  <a:cubicBezTo>
                    <a:pt x="1724" y="1544"/>
                    <a:pt x="1731" y="1561"/>
                    <a:pt x="1737" y="1578"/>
                  </a:cubicBezTo>
                  <a:cubicBezTo>
                    <a:pt x="1744" y="1595"/>
                    <a:pt x="1751" y="1609"/>
                    <a:pt x="1761" y="1622"/>
                  </a:cubicBezTo>
                  <a:cubicBezTo>
                    <a:pt x="1751" y="1635"/>
                    <a:pt x="1744" y="1649"/>
                    <a:pt x="1737" y="1666"/>
                  </a:cubicBezTo>
                  <a:cubicBezTo>
                    <a:pt x="1731" y="1683"/>
                    <a:pt x="1724" y="1701"/>
                    <a:pt x="1724" y="1714"/>
                  </a:cubicBezTo>
                  <a:cubicBezTo>
                    <a:pt x="1707" y="1717"/>
                    <a:pt x="1690" y="1721"/>
                    <a:pt x="1676" y="1727"/>
                  </a:cubicBezTo>
                  <a:cubicBezTo>
                    <a:pt x="1659" y="1734"/>
                    <a:pt x="1646" y="1745"/>
                    <a:pt x="1632" y="1754"/>
                  </a:cubicBezTo>
                  <a:cubicBezTo>
                    <a:pt x="1619" y="1745"/>
                    <a:pt x="1601" y="1734"/>
                    <a:pt x="1588" y="1727"/>
                  </a:cubicBezTo>
                  <a:cubicBezTo>
                    <a:pt x="1571" y="1721"/>
                    <a:pt x="1554" y="1717"/>
                    <a:pt x="1537" y="1714"/>
                  </a:cubicBezTo>
                  <a:cubicBezTo>
                    <a:pt x="1537" y="1701"/>
                    <a:pt x="1531" y="1683"/>
                    <a:pt x="1527" y="1666"/>
                  </a:cubicBezTo>
                  <a:cubicBezTo>
                    <a:pt x="1517" y="1649"/>
                    <a:pt x="1510" y="1635"/>
                    <a:pt x="1500" y="1622"/>
                  </a:cubicBezTo>
                  <a:cubicBezTo>
                    <a:pt x="1510" y="1609"/>
                    <a:pt x="1517" y="1595"/>
                    <a:pt x="1527" y="1578"/>
                  </a:cubicBezTo>
                  <a:cubicBezTo>
                    <a:pt x="1531" y="1565"/>
                    <a:pt x="1537" y="1544"/>
                    <a:pt x="1537" y="1530"/>
                  </a:cubicBezTo>
                  <a:cubicBezTo>
                    <a:pt x="1554" y="1527"/>
                    <a:pt x="1571" y="1524"/>
                    <a:pt x="1588" y="1517"/>
                  </a:cubicBezTo>
                  <a:cubicBezTo>
                    <a:pt x="1601" y="1510"/>
                    <a:pt x="1619" y="1500"/>
                    <a:pt x="1632" y="1490"/>
                  </a:cubicBezTo>
                  <a:close/>
                  <a:moveTo>
                    <a:pt x="1354" y="1693"/>
                  </a:moveTo>
                  <a:cubicBezTo>
                    <a:pt x="1382" y="1693"/>
                    <a:pt x="1391" y="1714"/>
                    <a:pt x="1395" y="1721"/>
                  </a:cubicBezTo>
                  <a:cubicBezTo>
                    <a:pt x="1398" y="1731"/>
                    <a:pt x="1405" y="1751"/>
                    <a:pt x="1385" y="1768"/>
                  </a:cubicBezTo>
                  <a:lnTo>
                    <a:pt x="563" y="2589"/>
                  </a:lnTo>
                  <a:cubicBezTo>
                    <a:pt x="553" y="2603"/>
                    <a:pt x="536" y="2603"/>
                    <a:pt x="530" y="2603"/>
                  </a:cubicBezTo>
                  <a:cubicBezTo>
                    <a:pt x="522" y="2603"/>
                    <a:pt x="509" y="2603"/>
                    <a:pt x="499" y="2589"/>
                  </a:cubicBezTo>
                  <a:cubicBezTo>
                    <a:pt x="295" y="2348"/>
                    <a:pt x="173" y="2056"/>
                    <a:pt x="150" y="1741"/>
                  </a:cubicBezTo>
                  <a:cubicBezTo>
                    <a:pt x="146" y="1724"/>
                    <a:pt x="156" y="1714"/>
                    <a:pt x="160" y="1707"/>
                  </a:cubicBezTo>
                  <a:cubicBezTo>
                    <a:pt x="163" y="1704"/>
                    <a:pt x="176" y="1693"/>
                    <a:pt x="194" y="1693"/>
                  </a:cubicBezTo>
                  <a:close/>
                  <a:moveTo>
                    <a:pt x="3071" y="1693"/>
                  </a:moveTo>
                  <a:cubicBezTo>
                    <a:pt x="3084" y="1693"/>
                    <a:pt x="3098" y="1704"/>
                    <a:pt x="3101" y="1707"/>
                  </a:cubicBezTo>
                  <a:cubicBezTo>
                    <a:pt x="3108" y="1714"/>
                    <a:pt x="3115" y="1724"/>
                    <a:pt x="3115" y="1741"/>
                  </a:cubicBezTo>
                  <a:cubicBezTo>
                    <a:pt x="3088" y="2056"/>
                    <a:pt x="2965" y="2348"/>
                    <a:pt x="2762" y="2589"/>
                  </a:cubicBezTo>
                  <a:cubicBezTo>
                    <a:pt x="2752" y="2603"/>
                    <a:pt x="2738" y="2603"/>
                    <a:pt x="2732" y="2603"/>
                  </a:cubicBezTo>
                  <a:cubicBezTo>
                    <a:pt x="2725" y="2603"/>
                    <a:pt x="2711" y="2603"/>
                    <a:pt x="2697" y="2589"/>
                  </a:cubicBezTo>
                  <a:lnTo>
                    <a:pt x="1877" y="1768"/>
                  </a:lnTo>
                  <a:cubicBezTo>
                    <a:pt x="1856" y="1751"/>
                    <a:pt x="1863" y="1731"/>
                    <a:pt x="1866" y="1721"/>
                  </a:cubicBezTo>
                  <a:cubicBezTo>
                    <a:pt x="1870" y="1714"/>
                    <a:pt x="1880" y="1693"/>
                    <a:pt x="1907" y="1693"/>
                  </a:cubicBezTo>
                  <a:close/>
                  <a:moveTo>
                    <a:pt x="1514" y="1856"/>
                  </a:moveTo>
                  <a:cubicBezTo>
                    <a:pt x="1520" y="1856"/>
                    <a:pt x="1527" y="1856"/>
                    <a:pt x="1531" y="1859"/>
                  </a:cubicBezTo>
                  <a:cubicBezTo>
                    <a:pt x="1540" y="1863"/>
                    <a:pt x="1557" y="1873"/>
                    <a:pt x="1557" y="1900"/>
                  </a:cubicBezTo>
                  <a:lnTo>
                    <a:pt x="1557" y="3060"/>
                  </a:lnTo>
                  <a:cubicBezTo>
                    <a:pt x="1557" y="3078"/>
                    <a:pt x="1551" y="3088"/>
                    <a:pt x="1544" y="3095"/>
                  </a:cubicBezTo>
                  <a:cubicBezTo>
                    <a:pt x="1537" y="3098"/>
                    <a:pt x="1527" y="3105"/>
                    <a:pt x="1514" y="3105"/>
                  </a:cubicBezTo>
                  <a:lnTo>
                    <a:pt x="1510" y="3105"/>
                  </a:lnTo>
                  <a:cubicBezTo>
                    <a:pt x="1194" y="3081"/>
                    <a:pt x="903" y="2959"/>
                    <a:pt x="662" y="2755"/>
                  </a:cubicBezTo>
                  <a:cubicBezTo>
                    <a:pt x="649" y="2742"/>
                    <a:pt x="649" y="2728"/>
                    <a:pt x="649" y="2722"/>
                  </a:cubicBezTo>
                  <a:cubicBezTo>
                    <a:pt x="649" y="2714"/>
                    <a:pt x="649" y="2701"/>
                    <a:pt x="662" y="2691"/>
                  </a:cubicBezTo>
                  <a:lnTo>
                    <a:pt x="1483" y="1867"/>
                  </a:lnTo>
                  <a:cubicBezTo>
                    <a:pt x="1493" y="1856"/>
                    <a:pt x="1504" y="1856"/>
                    <a:pt x="1514" y="1856"/>
                  </a:cubicBezTo>
                  <a:close/>
                  <a:moveTo>
                    <a:pt x="1744" y="1856"/>
                  </a:moveTo>
                  <a:cubicBezTo>
                    <a:pt x="1755" y="1856"/>
                    <a:pt x="1764" y="1856"/>
                    <a:pt x="1775" y="1867"/>
                  </a:cubicBezTo>
                  <a:lnTo>
                    <a:pt x="2599" y="2691"/>
                  </a:lnTo>
                  <a:cubicBezTo>
                    <a:pt x="2610" y="2701"/>
                    <a:pt x="2610" y="2714"/>
                    <a:pt x="2610" y="2722"/>
                  </a:cubicBezTo>
                  <a:cubicBezTo>
                    <a:pt x="2610" y="2731"/>
                    <a:pt x="2610" y="2742"/>
                    <a:pt x="2596" y="2755"/>
                  </a:cubicBezTo>
                  <a:cubicBezTo>
                    <a:pt x="2355" y="2959"/>
                    <a:pt x="2063" y="3081"/>
                    <a:pt x="1748" y="3105"/>
                  </a:cubicBezTo>
                  <a:lnTo>
                    <a:pt x="1744" y="3105"/>
                  </a:lnTo>
                  <a:cubicBezTo>
                    <a:pt x="1731" y="3105"/>
                    <a:pt x="1720" y="3098"/>
                    <a:pt x="1714" y="3095"/>
                  </a:cubicBezTo>
                  <a:cubicBezTo>
                    <a:pt x="1711" y="3088"/>
                    <a:pt x="1700" y="3078"/>
                    <a:pt x="1700" y="3060"/>
                  </a:cubicBezTo>
                  <a:lnTo>
                    <a:pt x="1700" y="1900"/>
                  </a:lnTo>
                  <a:cubicBezTo>
                    <a:pt x="1700" y="1873"/>
                    <a:pt x="1720" y="1863"/>
                    <a:pt x="1728" y="1859"/>
                  </a:cubicBezTo>
                  <a:cubicBezTo>
                    <a:pt x="1731" y="1856"/>
                    <a:pt x="1737" y="1856"/>
                    <a:pt x="1744" y="1856"/>
                  </a:cubicBezTo>
                  <a:close/>
                  <a:moveTo>
                    <a:pt x="1514" y="0"/>
                  </a:moveTo>
                  <a:lnTo>
                    <a:pt x="1500" y="0"/>
                  </a:lnTo>
                  <a:cubicBezTo>
                    <a:pt x="1154" y="27"/>
                    <a:pt x="835" y="160"/>
                    <a:pt x="571" y="384"/>
                  </a:cubicBezTo>
                  <a:cubicBezTo>
                    <a:pt x="536" y="414"/>
                    <a:pt x="513" y="455"/>
                    <a:pt x="509" y="503"/>
                  </a:cubicBezTo>
                  <a:cubicBezTo>
                    <a:pt x="461" y="509"/>
                    <a:pt x="417" y="530"/>
                    <a:pt x="391" y="567"/>
                  </a:cubicBezTo>
                  <a:cubicBezTo>
                    <a:pt x="163" y="828"/>
                    <a:pt x="31" y="1151"/>
                    <a:pt x="4" y="1493"/>
                  </a:cubicBezTo>
                  <a:cubicBezTo>
                    <a:pt x="1" y="1541"/>
                    <a:pt x="18" y="1585"/>
                    <a:pt x="44" y="1622"/>
                  </a:cubicBezTo>
                  <a:cubicBezTo>
                    <a:pt x="18" y="1660"/>
                    <a:pt x="1" y="1704"/>
                    <a:pt x="4" y="1751"/>
                  </a:cubicBezTo>
                  <a:cubicBezTo>
                    <a:pt x="31" y="2097"/>
                    <a:pt x="163" y="2416"/>
                    <a:pt x="391" y="2681"/>
                  </a:cubicBezTo>
                  <a:cubicBezTo>
                    <a:pt x="417" y="2714"/>
                    <a:pt x="461" y="2735"/>
                    <a:pt x="509" y="2742"/>
                  </a:cubicBezTo>
                  <a:cubicBezTo>
                    <a:pt x="513" y="2789"/>
                    <a:pt x="536" y="2830"/>
                    <a:pt x="571" y="2861"/>
                  </a:cubicBezTo>
                  <a:cubicBezTo>
                    <a:pt x="835" y="3085"/>
                    <a:pt x="1154" y="3220"/>
                    <a:pt x="1500" y="3244"/>
                  </a:cubicBezTo>
                  <a:cubicBezTo>
                    <a:pt x="1504" y="3248"/>
                    <a:pt x="1507" y="3248"/>
                    <a:pt x="1514" y="3248"/>
                  </a:cubicBezTo>
                  <a:cubicBezTo>
                    <a:pt x="1554" y="3248"/>
                    <a:pt x="1595" y="3231"/>
                    <a:pt x="1629" y="3207"/>
                  </a:cubicBezTo>
                  <a:cubicBezTo>
                    <a:pt x="1659" y="3231"/>
                    <a:pt x="1700" y="3248"/>
                    <a:pt x="1744" y="3248"/>
                  </a:cubicBezTo>
                  <a:cubicBezTo>
                    <a:pt x="1748" y="3248"/>
                    <a:pt x="1751" y="3248"/>
                    <a:pt x="1758" y="3244"/>
                  </a:cubicBezTo>
                  <a:cubicBezTo>
                    <a:pt x="2101" y="3220"/>
                    <a:pt x="2423" y="3085"/>
                    <a:pt x="2684" y="2861"/>
                  </a:cubicBezTo>
                  <a:cubicBezTo>
                    <a:pt x="2721" y="2830"/>
                    <a:pt x="2741" y="2789"/>
                    <a:pt x="2749" y="2742"/>
                  </a:cubicBezTo>
                  <a:cubicBezTo>
                    <a:pt x="2793" y="2735"/>
                    <a:pt x="2837" y="2714"/>
                    <a:pt x="2868" y="2681"/>
                  </a:cubicBezTo>
                  <a:cubicBezTo>
                    <a:pt x="3092" y="2416"/>
                    <a:pt x="3224" y="2097"/>
                    <a:pt x="3250" y="1751"/>
                  </a:cubicBezTo>
                  <a:cubicBezTo>
                    <a:pt x="3254" y="1704"/>
                    <a:pt x="3241" y="1660"/>
                    <a:pt x="3210" y="1622"/>
                  </a:cubicBezTo>
                  <a:cubicBezTo>
                    <a:pt x="3241" y="1585"/>
                    <a:pt x="3254" y="1541"/>
                    <a:pt x="3250" y="1493"/>
                  </a:cubicBezTo>
                  <a:cubicBezTo>
                    <a:pt x="3224" y="1151"/>
                    <a:pt x="3092" y="828"/>
                    <a:pt x="2868" y="567"/>
                  </a:cubicBezTo>
                  <a:cubicBezTo>
                    <a:pt x="2837" y="530"/>
                    <a:pt x="2793" y="509"/>
                    <a:pt x="2749" y="503"/>
                  </a:cubicBezTo>
                  <a:cubicBezTo>
                    <a:pt x="2741" y="455"/>
                    <a:pt x="2721" y="414"/>
                    <a:pt x="2684" y="384"/>
                  </a:cubicBezTo>
                  <a:cubicBezTo>
                    <a:pt x="2423" y="160"/>
                    <a:pt x="2101" y="27"/>
                    <a:pt x="1758" y="0"/>
                  </a:cubicBezTo>
                  <a:lnTo>
                    <a:pt x="1741" y="0"/>
                  </a:lnTo>
                  <a:cubicBezTo>
                    <a:pt x="1700" y="0"/>
                    <a:pt x="1659" y="14"/>
                    <a:pt x="1629" y="38"/>
                  </a:cubicBezTo>
                  <a:cubicBezTo>
                    <a:pt x="1595" y="14"/>
                    <a:pt x="1554" y="0"/>
                    <a:pt x="1514"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9" name="Google Shape;1389;p39"/>
            <p:cNvSpPr/>
            <p:nvPr/>
          </p:nvSpPr>
          <p:spPr>
            <a:xfrm rot="-1357192">
              <a:off x="7339371" y="1121466"/>
              <a:ext cx="525125" cy="564939"/>
            </a:xfrm>
            <a:custGeom>
              <a:avLst/>
              <a:gdLst/>
              <a:ahLst/>
              <a:cxnLst/>
              <a:rect l="l" t="t" r="r" b="b"/>
              <a:pathLst>
                <a:path w="5368" h="5775" extrusionOk="0">
                  <a:moveTo>
                    <a:pt x="2093" y="234"/>
                  </a:moveTo>
                  <a:cubicBezTo>
                    <a:pt x="2148" y="234"/>
                    <a:pt x="2178" y="309"/>
                    <a:pt x="2188" y="356"/>
                  </a:cubicBezTo>
                  <a:cubicBezTo>
                    <a:pt x="2226" y="516"/>
                    <a:pt x="2253" y="743"/>
                    <a:pt x="2266" y="953"/>
                  </a:cubicBezTo>
                  <a:cubicBezTo>
                    <a:pt x="2256" y="964"/>
                    <a:pt x="2246" y="973"/>
                    <a:pt x="2240" y="981"/>
                  </a:cubicBezTo>
                  <a:cubicBezTo>
                    <a:pt x="2202" y="984"/>
                    <a:pt x="2165" y="987"/>
                    <a:pt x="2124" y="990"/>
                  </a:cubicBezTo>
                  <a:cubicBezTo>
                    <a:pt x="2107" y="841"/>
                    <a:pt x="2083" y="679"/>
                    <a:pt x="2060" y="550"/>
                  </a:cubicBezTo>
                  <a:cubicBezTo>
                    <a:pt x="2046" y="455"/>
                    <a:pt x="2032" y="373"/>
                    <a:pt x="2029" y="326"/>
                  </a:cubicBezTo>
                  <a:cubicBezTo>
                    <a:pt x="2025" y="298"/>
                    <a:pt x="2032" y="268"/>
                    <a:pt x="2049" y="251"/>
                  </a:cubicBezTo>
                  <a:cubicBezTo>
                    <a:pt x="2060" y="241"/>
                    <a:pt x="2073" y="234"/>
                    <a:pt x="2093" y="234"/>
                  </a:cubicBezTo>
                  <a:close/>
                  <a:moveTo>
                    <a:pt x="3739" y="438"/>
                  </a:moveTo>
                  <a:cubicBezTo>
                    <a:pt x="4190" y="438"/>
                    <a:pt x="4597" y="705"/>
                    <a:pt x="4855" y="933"/>
                  </a:cubicBezTo>
                  <a:cubicBezTo>
                    <a:pt x="4896" y="967"/>
                    <a:pt x="4919" y="1021"/>
                    <a:pt x="4919" y="1079"/>
                  </a:cubicBezTo>
                  <a:cubicBezTo>
                    <a:pt x="4919" y="1140"/>
                    <a:pt x="4896" y="1191"/>
                    <a:pt x="4855" y="1225"/>
                  </a:cubicBezTo>
                  <a:cubicBezTo>
                    <a:pt x="4597" y="1452"/>
                    <a:pt x="4190" y="1723"/>
                    <a:pt x="3739" y="1723"/>
                  </a:cubicBezTo>
                  <a:cubicBezTo>
                    <a:pt x="3253" y="1723"/>
                    <a:pt x="2816" y="1401"/>
                    <a:pt x="2582" y="1188"/>
                  </a:cubicBezTo>
                  <a:cubicBezTo>
                    <a:pt x="2660" y="1144"/>
                    <a:pt x="2779" y="1089"/>
                    <a:pt x="2924" y="1039"/>
                  </a:cubicBezTo>
                  <a:cubicBezTo>
                    <a:pt x="3087" y="987"/>
                    <a:pt x="3305" y="937"/>
                    <a:pt x="3555" y="937"/>
                  </a:cubicBezTo>
                  <a:cubicBezTo>
                    <a:pt x="3712" y="937"/>
                    <a:pt x="3884" y="957"/>
                    <a:pt x="4064" y="1004"/>
                  </a:cubicBezTo>
                  <a:cubicBezTo>
                    <a:pt x="4068" y="1004"/>
                    <a:pt x="4075" y="1008"/>
                    <a:pt x="4082" y="1008"/>
                  </a:cubicBezTo>
                  <a:cubicBezTo>
                    <a:pt x="4112" y="1008"/>
                    <a:pt x="4143" y="984"/>
                    <a:pt x="4149" y="953"/>
                  </a:cubicBezTo>
                  <a:cubicBezTo>
                    <a:pt x="4160" y="916"/>
                    <a:pt x="4139" y="879"/>
                    <a:pt x="4102" y="868"/>
                  </a:cubicBezTo>
                  <a:cubicBezTo>
                    <a:pt x="3909" y="815"/>
                    <a:pt x="3726" y="798"/>
                    <a:pt x="3555" y="798"/>
                  </a:cubicBezTo>
                  <a:cubicBezTo>
                    <a:pt x="3281" y="798"/>
                    <a:pt x="3047" y="848"/>
                    <a:pt x="2877" y="906"/>
                  </a:cubicBezTo>
                  <a:cubicBezTo>
                    <a:pt x="2711" y="964"/>
                    <a:pt x="2578" y="1028"/>
                    <a:pt x="2494" y="1075"/>
                  </a:cubicBezTo>
                  <a:cubicBezTo>
                    <a:pt x="2497" y="1065"/>
                    <a:pt x="2500" y="1059"/>
                    <a:pt x="2504" y="1048"/>
                  </a:cubicBezTo>
                  <a:cubicBezTo>
                    <a:pt x="2704" y="845"/>
                    <a:pt x="3189" y="438"/>
                    <a:pt x="3739" y="438"/>
                  </a:cubicBezTo>
                  <a:close/>
                  <a:moveTo>
                    <a:pt x="2273" y="1214"/>
                  </a:moveTo>
                  <a:cubicBezTo>
                    <a:pt x="2378" y="1327"/>
                    <a:pt x="2636" y="1578"/>
                    <a:pt x="2979" y="1758"/>
                  </a:cubicBezTo>
                  <a:cubicBezTo>
                    <a:pt x="2036" y="1930"/>
                    <a:pt x="1319" y="2758"/>
                    <a:pt x="1319" y="3749"/>
                  </a:cubicBezTo>
                  <a:cubicBezTo>
                    <a:pt x="1319" y="4526"/>
                    <a:pt x="1757" y="5201"/>
                    <a:pt x="2398" y="5541"/>
                  </a:cubicBezTo>
                  <a:lnTo>
                    <a:pt x="2398" y="5541"/>
                  </a:lnTo>
                  <a:cubicBezTo>
                    <a:pt x="1205" y="5541"/>
                    <a:pt x="234" y="4570"/>
                    <a:pt x="234" y="3376"/>
                  </a:cubicBezTo>
                  <a:cubicBezTo>
                    <a:pt x="234" y="2223"/>
                    <a:pt x="1136" y="1279"/>
                    <a:pt x="2273" y="1214"/>
                  </a:cubicBezTo>
                  <a:close/>
                  <a:moveTo>
                    <a:pt x="3345" y="1958"/>
                  </a:moveTo>
                  <a:cubicBezTo>
                    <a:pt x="4332" y="1958"/>
                    <a:pt x="5137" y="2762"/>
                    <a:pt x="5137" y="3749"/>
                  </a:cubicBezTo>
                  <a:cubicBezTo>
                    <a:pt x="5137" y="4736"/>
                    <a:pt x="4332" y="5541"/>
                    <a:pt x="3345" y="5541"/>
                  </a:cubicBezTo>
                  <a:cubicBezTo>
                    <a:pt x="2358" y="5541"/>
                    <a:pt x="1554" y="4736"/>
                    <a:pt x="1554" y="3749"/>
                  </a:cubicBezTo>
                  <a:cubicBezTo>
                    <a:pt x="1554" y="2762"/>
                    <a:pt x="2358" y="1958"/>
                    <a:pt x="3345" y="1958"/>
                  </a:cubicBezTo>
                  <a:close/>
                  <a:moveTo>
                    <a:pt x="2093" y="0"/>
                  </a:moveTo>
                  <a:cubicBezTo>
                    <a:pt x="2008" y="0"/>
                    <a:pt x="1930" y="34"/>
                    <a:pt x="1873" y="95"/>
                  </a:cubicBezTo>
                  <a:cubicBezTo>
                    <a:pt x="1815" y="163"/>
                    <a:pt x="1784" y="254"/>
                    <a:pt x="1795" y="350"/>
                  </a:cubicBezTo>
                  <a:cubicBezTo>
                    <a:pt x="1801" y="403"/>
                    <a:pt x="1812" y="482"/>
                    <a:pt x="1828" y="583"/>
                  </a:cubicBezTo>
                  <a:cubicBezTo>
                    <a:pt x="1849" y="719"/>
                    <a:pt x="1876" y="879"/>
                    <a:pt x="1893" y="1031"/>
                  </a:cubicBezTo>
                  <a:cubicBezTo>
                    <a:pt x="810" y="1262"/>
                    <a:pt x="0" y="2226"/>
                    <a:pt x="0" y="3376"/>
                  </a:cubicBezTo>
                  <a:cubicBezTo>
                    <a:pt x="0" y="4699"/>
                    <a:pt x="1075" y="5775"/>
                    <a:pt x="2398" y="5775"/>
                  </a:cubicBezTo>
                  <a:cubicBezTo>
                    <a:pt x="2565" y="5775"/>
                    <a:pt x="2731" y="5757"/>
                    <a:pt x="2891" y="5724"/>
                  </a:cubicBezTo>
                  <a:cubicBezTo>
                    <a:pt x="3037" y="5757"/>
                    <a:pt x="3189" y="5775"/>
                    <a:pt x="3342" y="5775"/>
                  </a:cubicBezTo>
                  <a:cubicBezTo>
                    <a:pt x="4462" y="5775"/>
                    <a:pt x="5367" y="4866"/>
                    <a:pt x="5367" y="3749"/>
                  </a:cubicBezTo>
                  <a:cubicBezTo>
                    <a:pt x="5367" y="3003"/>
                    <a:pt x="4963" y="2351"/>
                    <a:pt x="4360" y="1999"/>
                  </a:cubicBezTo>
                  <a:cubicBezTo>
                    <a:pt x="4329" y="1955"/>
                    <a:pt x="4296" y="1907"/>
                    <a:pt x="4258" y="1863"/>
                  </a:cubicBezTo>
                  <a:cubicBezTo>
                    <a:pt x="4564" y="1754"/>
                    <a:pt x="4821" y="1568"/>
                    <a:pt x="5011" y="1401"/>
                  </a:cubicBezTo>
                  <a:cubicBezTo>
                    <a:pt x="5099" y="1324"/>
                    <a:pt x="5154" y="1208"/>
                    <a:pt x="5154" y="1079"/>
                  </a:cubicBezTo>
                  <a:cubicBezTo>
                    <a:pt x="5154" y="953"/>
                    <a:pt x="5099" y="838"/>
                    <a:pt x="5011" y="757"/>
                  </a:cubicBezTo>
                  <a:cubicBezTo>
                    <a:pt x="4719" y="502"/>
                    <a:pt x="4265" y="204"/>
                    <a:pt x="3739" y="204"/>
                  </a:cubicBezTo>
                  <a:cubicBezTo>
                    <a:pt x="3213" y="204"/>
                    <a:pt x="2755" y="509"/>
                    <a:pt x="2484" y="743"/>
                  </a:cubicBezTo>
                  <a:cubicBezTo>
                    <a:pt x="2470" y="583"/>
                    <a:pt x="2446" y="428"/>
                    <a:pt x="2415" y="302"/>
                  </a:cubicBezTo>
                  <a:lnTo>
                    <a:pt x="2415" y="298"/>
                  </a:lnTo>
                  <a:cubicBezTo>
                    <a:pt x="2368" y="112"/>
                    <a:pt x="2246" y="0"/>
                    <a:pt x="2093"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0" name="Google Shape;1390;p39"/>
            <p:cNvSpPr/>
            <p:nvPr/>
          </p:nvSpPr>
          <p:spPr>
            <a:xfrm rot="-1357192">
              <a:off x="7500881" y="1584371"/>
              <a:ext cx="14087" cy="26706"/>
            </a:xfrm>
            <a:custGeom>
              <a:avLst/>
              <a:gdLst/>
              <a:ahLst/>
              <a:cxnLst/>
              <a:rect l="l" t="t" r="r" b="b"/>
              <a:pathLst>
                <a:path w="144" h="273" extrusionOk="0">
                  <a:moveTo>
                    <a:pt x="75" y="0"/>
                  </a:moveTo>
                  <a:cubicBezTo>
                    <a:pt x="65" y="0"/>
                    <a:pt x="58" y="4"/>
                    <a:pt x="51" y="4"/>
                  </a:cubicBezTo>
                  <a:cubicBezTo>
                    <a:pt x="21" y="14"/>
                    <a:pt x="1" y="41"/>
                    <a:pt x="1" y="75"/>
                  </a:cubicBezTo>
                  <a:lnTo>
                    <a:pt x="1" y="201"/>
                  </a:lnTo>
                  <a:cubicBezTo>
                    <a:pt x="1" y="232"/>
                    <a:pt x="21" y="258"/>
                    <a:pt x="51" y="269"/>
                  </a:cubicBezTo>
                  <a:cubicBezTo>
                    <a:pt x="58" y="272"/>
                    <a:pt x="65" y="272"/>
                    <a:pt x="71" y="272"/>
                  </a:cubicBezTo>
                  <a:cubicBezTo>
                    <a:pt x="112" y="272"/>
                    <a:pt x="143" y="241"/>
                    <a:pt x="143" y="201"/>
                  </a:cubicBezTo>
                  <a:lnTo>
                    <a:pt x="143" y="72"/>
                  </a:lnTo>
                  <a:cubicBezTo>
                    <a:pt x="143" y="34"/>
                    <a:pt x="112" y="0"/>
                    <a:pt x="7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1" name="Google Shape;1391;p39"/>
            <p:cNvSpPr/>
            <p:nvPr/>
          </p:nvSpPr>
          <p:spPr>
            <a:xfrm rot="-1357192">
              <a:off x="7452868" y="1562259"/>
              <a:ext cx="14282" cy="26608"/>
            </a:xfrm>
            <a:custGeom>
              <a:avLst/>
              <a:gdLst/>
              <a:ahLst/>
              <a:cxnLst/>
              <a:rect l="l" t="t" r="r" b="b"/>
              <a:pathLst>
                <a:path w="146" h="272" extrusionOk="0">
                  <a:moveTo>
                    <a:pt x="71" y="1"/>
                  </a:moveTo>
                  <a:cubicBezTo>
                    <a:pt x="64" y="1"/>
                    <a:pt x="58" y="4"/>
                    <a:pt x="51" y="4"/>
                  </a:cubicBezTo>
                  <a:cubicBezTo>
                    <a:pt x="20" y="15"/>
                    <a:pt x="0" y="45"/>
                    <a:pt x="0" y="76"/>
                  </a:cubicBezTo>
                  <a:lnTo>
                    <a:pt x="0" y="201"/>
                  </a:lnTo>
                  <a:cubicBezTo>
                    <a:pt x="0" y="231"/>
                    <a:pt x="20" y="262"/>
                    <a:pt x="51" y="269"/>
                  </a:cubicBezTo>
                  <a:cubicBezTo>
                    <a:pt x="58" y="272"/>
                    <a:pt x="64" y="272"/>
                    <a:pt x="71" y="272"/>
                  </a:cubicBezTo>
                  <a:cubicBezTo>
                    <a:pt x="112" y="272"/>
                    <a:pt x="146" y="242"/>
                    <a:pt x="146" y="201"/>
                  </a:cubicBezTo>
                  <a:lnTo>
                    <a:pt x="146" y="76"/>
                  </a:lnTo>
                  <a:cubicBezTo>
                    <a:pt x="146" y="35"/>
                    <a:pt x="112" y="1"/>
                    <a:pt x="71"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2" name="Google Shape;1392;p39"/>
            <p:cNvSpPr/>
            <p:nvPr/>
          </p:nvSpPr>
          <p:spPr>
            <a:xfrm rot="-1357192">
              <a:off x="7471228" y="1524446"/>
              <a:ext cx="14087" cy="26608"/>
            </a:xfrm>
            <a:custGeom>
              <a:avLst/>
              <a:gdLst/>
              <a:ahLst/>
              <a:cxnLst/>
              <a:rect l="l" t="t" r="r" b="b"/>
              <a:pathLst>
                <a:path w="144" h="272" extrusionOk="0">
                  <a:moveTo>
                    <a:pt x="71" y="1"/>
                  </a:moveTo>
                  <a:cubicBezTo>
                    <a:pt x="65" y="1"/>
                    <a:pt x="58" y="1"/>
                    <a:pt x="48" y="4"/>
                  </a:cubicBezTo>
                  <a:cubicBezTo>
                    <a:pt x="21" y="15"/>
                    <a:pt x="1" y="41"/>
                    <a:pt x="1" y="72"/>
                  </a:cubicBezTo>
                  <a:lnTo>
                    <a:pt x="1" y="201"/>
                  </a:lnTo>
                  <a:cubicBezTo>
                    <a:pt x="1" y="231"/>
                    <a:pt x="21" y="259"/>
                    <a:pt x="48" y="269"/>
                  </a:cubicBezTo>
                  <a:cubicBezTo>
                    <a:pt x="58" y="269"/>
                    <a:pt x="65" y="272"/>
                    <a:pt x="71" y="272"/>
                  </a:cubicBezTo>
                  <a:cubicBezTo>
                    <a:pt x="112" y="272"/>
                    <a:pt x="143" y="238"/>
                    <a:pt x="143" y="201"/>
                  </a:cubicBezTo>
                  <a:lnTo>
                    <a:pt x="143" y="72"/>
                  </a:lnTo>
                  <a:cubicBezTo>
                    <a:pt x="143" y="31"/>
                    <a:pt x="112" y="1"/>
                    <a:pt x="71"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3" name="Google Shape;1393;p39"/>
            <p:cNvSpPr/>
            <p:nvPr/>
          </p:nvSpPr>
          <p:spPr>
            <a:xfrm rot="-1357192">
              <a:off x="7452815" y="1327627"/>
              <a:ext cx="32576" cy="26021"/>
            </a:xfrm>
            <a:custGeom>
              <a:avLst/>
              <a:gdLst/>
              <a:ahLst/>
              <a:cxnLst/>
              <a:rect l="l" t="t" r="r" b="b"/>
              <a:pathLst>
                <a:path w="333" h="266" extrusionOk="0">
                  <a:moveTo>
                    <a:pt x="201" y="0"/>
                  </a:moveTo>
                  <a:cubicBezTo>
                    <a:pt x="183" y="0"/>
                    <a:pt x="170" y="4"/>
                    <a:pt x="152" y="10"/>
                  </a:cubicBezTo>
                  <a:cubicBezTo>
                    <a:pt x="132" y="21"/>
                    <a:pt x="109" y="31"/>
                    <a:pt x="85" y="41"/>
                  </a:cubicBezTo>
                  <a:cubicBezTo>
                    <a:pt x="27" y="68"/>
                    <a:pt x="0" y="140"/>
                    <a:pt x="27" y="197"/>
                  </a:cubicBezTo>
                  <a:cubicBezTo>
                    <a:pt x="47" y="241"/>
                    <a:pt x="91" y="265"/>
                    <a:pt x="136" y="265"/>
                  </a:cubicBezTo>
                  <a:cubicBezTo>
                    <a:pt x="152" y="265"/>
                    <a:pt x="170" y="262"/>
                    <a:pt x="187" y="254"/>
                  </a:cubicBezTo>
                  <a:cubicBezTo>
                    <a:pt x="204" y="245"/>
                    <a:pt x="224" y="234"/>
                    <a:pt x="244" y="228"/>
                  </a:cubicBezTo>
                  <a:cubicBezTo>
                    <a:pt x="306" y="201"/>
                    <a:pt x="332" y="132"/>
                    <a:pt x="309" y="71"/>
                  </a:cubicBezTo>
                  <a:cubicBezTo>
                    <a:pt x="288" y="27"/>
                    <a:pt x="244" y="0"/>
                    <a:pt x="20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4" name="Google Shape;1394;p39"/>
            <p:cNvSpPr/>
            <p:nvPr/>
          </p:nvSpPr>
          <p:spPr>
            <a:xfrm rot="-1357192">
              <a:off x="7393381" y="1373127"/>
              <a:ext cx="78358" cy="96358"/>
            </a:xfrm>
            <a:custGeom>
              <a:avLst/>
              <a:gdLst/>
              <a:ahLst/>
              <a:cxnLst/>
              <a:rect l="l" t="t" r="r" b="b"/>
              <a:pathLst>
                <a:path w="801" h="985" extrusionOk="0">
                  <a:moveTo>
                    <a:pt x="672" y="1"/>
                  </a:moveTo>
                  <a:cubicBezTo>
                    <a:pt x="645" y="1"/>
                    <a:pt x="618" y="10"/>
                    <a:pt x="597" y="27"/>
                  </a:cubicBezTo>
                  <a:cubicBezTo>
                    <a:pt x="536" y="75"/>
                    <a:pt x="483" y="129"/>
                    <a:pt x="428" y="184"/>
                  </a:cubicBezTo>
                  <a:cubicBezTo>
                    <a:pt x="251" y="367"/>
                    <a:pt x="112" y="591"/>
                    <a:pt x="24" y="825"/>
                  </a:cubicBezTo>
                  <a:cubicBezTo>
                    <a:pt x="0" y="886"/>
                    <a:pt x="31" y="953"/>
                    <a:pt x="88" y="978"/>
                  </a:cubicBezTo>
                  <a:cubicBezTo>
                    <a:pt x="106" y="981"/>
                    <a:pt x="119" y="984"/>
                    <a:pt x="132" y="984"/>
                  </a:cubicBezTo>
                  <a:cubicBezTo>
                    <a:pt x="180" y="984"/>
                    <a:pt x="224" y="957"/>
                    <a:pt x="242" y="909"/>
                  </a:cubicBezTo>
                  <a:cubicBezTo>
                    <a:pt x="320" y="702"/>
                    <a:pt x="445" y="505"/>
                    <a:pt x="597" y="347"/>
                  </a:cubicBezTo>
                  <a:cubicBezTo>
                    <a:pt x="645" y="299"/>
                    <a:pt x="693" y="251"/>
                    <a:pt x="747" y="207"/>
                  </a:cubicBezTo>
                  <a:cubicBezTo>
                    <a:pt x="794" y="167"/>
                    <a:pt x="801" y="95"/>
                    <a:pt x="760" y="45"/>
                  </a:cubicBezTo>
                  <a:cubicBezTo>
                    <a:pt x="740" y="17"/>
                    <a:pt x="706" y="1"/>
                    <a:pt x="67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395" name="Google Shape;1395;p39"/>
          <p:cNvGrpSpPr/>
          <p:nvPr/>
        </p:nvGrpSpPr>
        <p:grpSpPr>
          <a:xfrm rot="-1343394">
            <a:off x="3513860" y="4853462"/>
            <a:ext cx="1117931" cy="988469"/>
            <a:chOff x="7374522" y="3184061"/>
            <a:chExt cx="515281" cy="455635"/>
          </a:xfrm>
        </p:grpSpPr>
        <p:sp>
          <p:nvSpPr>
            <p:cNvPr id="1396" name="Google Shape;1396;p39"/>
            <p:cNvSpPr/>
            <p:nvPr/>
          </p:nvSpPr>
          <p:spPr>
            <a:xfrm>
              <a:off x="7374522" y="3184061"/>
              <a:ext cx="515281" cy="455635"/>
            </a:xfrm>
            <a:custGeom>
              <a:avLst/>
              <a:gdLst/>
              <a:ahLst/>
              <a:cxnLst/>
              <a:rect l="l" t="t" r="r" b="b"/>
              <a:pathLst>
                <a:path w="7706" h="6814" extrusionOk="0">
                  <a:moveTo>
                    <a:pt x="5863" y="0"/>
                  </a:moveTo>
                  <a:cubicBezTo>
                    <a:pt x="5646" y="0"/>
                    <a:pt x="5446" y="82"/>
                    <a:pt x="5297" y="218"/>
                  </a:cubicBezTo>
                  <a:cubicBezTo>
                    <a:pt x="5048" y="86"/>
                    <a:pt x="4762" y="18"/>
                    <a:pt x="4464" y="18"/>
                  </a:cubicBezTo>
                  <a:cubicBezTo>
                    <a:pt x="4308" y="18"/>
                    <a:pt x="4149" y="37"/>
                    <a:pt x="3990" y="75"/>
                  </a:cubicBezTo>
                  <a:cubicBezTo>
                    <a:pt x="3695" y="150"/>
                    <a:pt x="3465" y="282"/>
                    <a:pt x="3282" y="431"/>
                  </a:cubicBezTo>
                  <a:cubicBezTo>
                    <a:pt x="3013" y="313"/>
                    <a:pt x="2712" y="228"/>
                    <a:pt x="2410" y="228"/>
                  </a:cubicBezTo>
                  <a:cubicBezTo>
                    <a:pt x="2348" y="228"/>
                    <a:pt x="2287" y="232"/>
                    <a:pt x="2223" y="241"/>
                  </a:cubicBezTo>
                  <a:cubicBezTo>
                    <a:pt x="1778" y="296"/>
                    <a:pt x="1368" y="472"/>
                    <a:pt x="1066" y="747"/>
                  </a:cubicBezTo>
                  <a:cubicBezTo>
                    <a:pt x="689" y="1083"/>
                    <a:pt x="506" y="1538"/>
                    <a:pt x="564" y="1992"/>
                  </a:cubicBezTo>
                  <a:cubicBezTo>
                    <a:pt x="564" y="2016"/>
                    <a:pt x="567" y="2039"/>
                    <a:pt x="574" y="2064"/>
                  </a:cubicBezTo>
                  <a:cubicBezTo>
                    <a:pt x="0" y="3315"/>
                    <a:pt x="441" y="5043"/>
                    <a:pt x="1619" y="5921"/>
                  </a:cubicBezTo>
                  <a:lnTo>
                    <a:pt x="1649" y="5945"/>
                  </a:lnTo>
                  <a:cubicBezTo>
                    <a:pt x="2366" y="6420"/>
                    <a:pt x="2820" y="6579"/>
                    <a:pt x="4096" y="6790"/>
                  </a:cubicBezTo>
                  <a:lnTo>
                    <a:pt x="4225" y="6814"/>
                  </a:lnTo>
                  <a:lnTo>
                    <a:pt x="4353" y="6783"/>
                  </a:lnTo>
                  <a:cubicBezTo>
                    <a:pt x="5772" y="6471"/>
                    <a:pt x="6939" y="5063"/>
                    <a:pt x="7017" y="3580"/>
                  </a:cubicBezTo>
                  <a:cubicBezTo>
                    <a:pt x="7048" y="3204"/>
                    <a:pt x="7000" y="2827"/>
                    <a:pt x="6891" y="2474"/>
                  </a:cubicBezTo>
                  <a:cubicBezTo>
                    <a:pt x="7075" y="2399"/>
                    <a:pt x="7224" y="2250"/>
                    <a:pt x="7288" y="2056"/>
                  </a:cubicBezTo>
                  <a:lnTo>
                    <a:pt x="7292" y="2043"/>
                  </a:lnTo>
                  <a:cubicBezTo>
                    <a:pt x="7543" y="1928"/>
                    <a:pt x="7706" y="1673"/>
                    <a:pt x="7706" y="1392"/>
                  </a:cubicBezTo>
                  <a:cubicBezTo>
                    <a:pt x="7706" y="1114"/>
                    <a:pt x="7546" y="855"/>
                    <a:pt x="7295" y="741"/>
                  </a:cubicBezTo>
                  <a:lnTo>
                    <a:pt x="7288" y="720"/>
                  </a:lnTo>
                  <a:cubicBezTo>
                    <a:pt x="7186" y="438"/>
                    <a:pt x="6915" y="248"/>
                    <a:pt x="6616" y="248"/>
                  </a:cubicBezTo>
                  <a:cubicBezTo>
                    <a:pt x="6569" y="248"/>
                    <a:pt x="6522" y="255"/>
                    <a:pt x="6478" y="265"/>
                  </a:cubicBezTo>
                  <a:cubicBezTo>
                    <a:pt x="6321" y="102"/>
                    <a:pt x="6104" y="0"/>
                    <a:pt x="5863" y="0"/>
                  </a:cubicBezTo>
                  <a:close/>
                </a:path>
              </a:pathLst>
            </a:custGeom>
            <a:solidFill>
              <a:srgbClr val="FFFFFF"/>
            </a:solidFill>
            <a:ln>
              <a:noFill/>
            </a:ln>
            <a:effectLst>
              <a:outerShdw blurRad="28575" dist="19050" dir="222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7" name="Google Shape;1397;p39"/>
            <p:cNvSpPr/>
            <p:nvPr/>
          </p:nvSpPr>
          <p:spPr>
            <a:xfrm>
              <a:off x="7461381" y="3238370"/>
              <a:ext cx="270078" cy="114210"/>
            </a:xfrm>
            <a:custGeom>
              <a:avLst/>
              <a:gdLst/>
              <a:ahLst/>
              <a:cxnLst/>
              <a:rect l="l" t="t" r="r" b="b"/>
              <a:pathLst>
                <a:path w="4039" h="1708" extrusionOk="0">
                  <a:moveTo>
                    <a:pt x="3170" y="1"/>
                  </a:moveTo>
                  <a:cubicBezTo>
                    <a:pt x="3078" y="1"/>
                    <a:pt x="2980" y="11"/>
                    <a:pt x="2882" y="38"/>
                  </a:cubicBezTo>
                  <a:cubicBezTo>
                    <a:pt x="2508" y="130"/>
                    <a:pt x="2298" y="405"/>
                    <a:pt x="2138" y="646"/>
                  </a:cubicBezTo>
                  <a:cubicBezTo>
                    <a:pt x="1942" y="466"/>
                    <a:pt x="1483" y="211"/>
                    <a:pt x="1111" y="211"/>
                  </a:cubicBezTo>
                  <a:cubicBezTo>
                    <a:pt x="1080" y="211"/>
                    <a:pt x="1049" y="214"/>
                    <a:pt x="1019" y="218"/>
                  </a:cubicBezTo>
                  <a:cubicBezTo>
                    <a:pt x="435" y="289"/>
                    <a:pt x="1" y="679"/>
                    <a:pt x="52" y="1086"/>
                  </a:cubicBezTo>
                  <a:cubicBezTo>
                    <a:pt x="96" y="1453"/>
                    <a:pt x="510" y="1708"/>
                    <a:pt x="1015" y="1708"/>
                  </a:cubicBezTo>
                  <a:cubicBezTo>
                    <a:pt x="1076" y="1708"/>
                    <a:pt x="1141" y="1704"/>
                    <a:pt x="1205" y="1694"/>
                  </a:cubicBezTo>
                  <a:cubicBezTo>
                    <a:pt x="1589" y="1647"/>
                    <a:pt x="2030" y="1293"/>
                    <a:pt x="2189" y="1049"/>
                  </a:cubicBezTo>
                  <a:cubicBezTo>
                    <a:pt x="2386" y="1229"/>
                    <a:pt x="2664" y="1463"/>
                    <a:pt x="3004" y="1463"/>
                  </a:cubicBezTo>
                  <a:cubicBezTo>
                    <a:pt x="3034" y="1463"/>
                    <a:pt x="3068" y="1463"/>
                    <a:pt x="3098" y="1456"/>
                  </a:cubicBezTo>
                  <a:cubicBezTo>
                    <a:pt x="3685" y="1385"/>
                    <a:pt x="4039" y="1008"/>
                    <a:pt x="3987" y="601"/>
                  </a:cubicBezTo>
                  <a:cubicBezTo>
                    <a:pt x="3947" y="262"/>
                    <a:pt x="3607" y="1"/>
                    <a:pt x="3170"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8" name="Google Shape;1398;p39"/>
            <p:cNvSpPr/>
            <p:nvPr/>
          </p:nvSpPr>
          <p:spPr>
            <a:xfrm>
              <a:off x="7461448" y="3253214"/>
              <a:ext cx="65998" cy="73955"/>
            </a:xfrm>
            <a:custGeom>
              <a:avLst/>
              <a:gdLst/>
              <a:ahLst/>
              <a:cxnLst/>
              <a:rect l="l" t="t" r="r" b="b"/>
              <a:pathLst>
                <a:path w="987" h="1106" extrusionOk="0">
                  <a:moveTo>
                    <a:pt x="986" y="0"/>
                  </a:moveTo>
                  <a:cubicBezTo>
                    <a:pt x="419" y="81"/>
                    <a:pt x="1" y="465"/>
                    <a:pt x="48" y="864"/>
                  </a:cubicBezTo>
                  <a:cubicBezTo>
                    <a:pt x="61" y="953"/>
                    <a:pt x="92" y="1035"/>
                    <a:pt x="142" y="1105"/>
                  </a:cubicBezTo>
                  <a:cubicBezTo>
                    <a:pt x="92" y="1035"/>
                    <a:pt x="61" y="953"/>
                    <a:pt x="51" y="864"/>
                  </a:cubicBezTo>
                  <a:cubicBezTo>
                    <a:pt x="1" y="465"/>
                    <a:pt x="419" y="81"/>
                    <a:pt x="986" y="0"/>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9" name="Google Shape;1399;p39"/>
            <p:cNvSpPr/>
            <p:nvPr/>
          </p:nvSpPr>
          <p:spPr>
            <a:xfrm>
              <a:off x="7461381" y="3238370"/>
              <a:ext cx="267069" cy="88800"/>
            </a:xfrm>
            <a:custGeom>
              <a:avLst/>
              <a:gdLst/>
              <a:ahLst/>
              <a:cxnLst/>
              <a:rect l="l" t="t" r="r" b="b"/>
              <a:pathLst>
                <a:path w="3994" h="1328" extrusionOk="0">
                  <a:moveTo>
                    <a:pt x="3170" y="1"/>
                  </a:moveTo>
                  <a:cubicBezTo>
                    <a:pt x="3132" y="1"/>
                    <a:pt x="3095" y="4"/>
                    <a:pt x="3054" y="7"/>
                  </a:cubicBezTo>
                  <a:cubicBezTo>
                    <a:pt x="3258" y="21"/>
                    <a:pt x="3387" y="76"/>
                    <a:pt x="3397" y="153"/>
                  </a:cubicBezTo>
                  <a:cubicBezTo>
                    <a:pt x="3414" y="275"/>
                    <a:pt x="3136" y="415"/>
                    <a:pt x="2708" y="469"/>
                  </a:cubicBezTo>
                  <a:cubicBezTo>
                    <a:pt x="2447" y="499"/>
                    <a:pt x="2315" y="751"/>
                    <a:pt x="2179" y="751"/>
                  </a:cubicBezTo>
                  <a:cubicBezTo>
                    <a:pt x="2169" y="751"/>
                    <a:pt x="2159" y="751"/>
                    <a:pt x="2149" y="748"/>
                  </a:cubicBezTo>
                  <a:cubicBezTo>
                    <a:pt x="2128" y="761"/>
                    <a:pt x="2101" y="764"/>
                    <a:pt x="2067" y="764"/>
                  </a:cubicBezTo>
                  <a:lnTo>
                    <a:pt x="2030" y="764"/>
                  </a:lnTo>
                  <a:cubicBezTo>
                    <a:pt x="2091" y="784"/>
                    <a:pt x="2149" y="809"/>
                    <a:pt x="2203" y="836"/>
                  </a:cubicBezTo>
                  <a:cubicBezTo>
                    <a:pt x="2492" y="635"/>
                    <a:pt x="2824" y="516"/>
                    <a:pt x="3173" y="516"/>
                  </a:cubicBezTo>
                  <a:lnTo>
                    <a:pt x="3200" y="516"/>
                  </a:lnTo>
                  <a:cubicBezTo>
                    <a:pt x="3485" y="524"/>
                    <a:pt x="3754" y="605"/>
                    <a:pt x="3991" y="748"/>
                  </a:cubicBezTo>
                  <a:cubicBezTo>
                    <a:pt x="3991" y="723"/>
                    <a:pt x="3994" y="700"/>
                    <a:pt x="3994" y="676"/>
                  </a:cubicBezTo>
                  <a:cubicBezTo>
                    <a:pt x="3994" y="652"/>
                    <a:pt x="3991" y="626"/>
                    <a:pt x="3987" y="601"/>
                  </a:cubicBezTo>
                  <a:lnTo>
                    <a:pt x="3987" y="595"/>
                  </a:lnTo>
                  <a:cubicBezTo>
                    <a:pt x="3943" y="262"/>
                    <a:pt x="3607" y="1"/>
                    <a:pt x="3170" y="1"/>
                  </a:cubicBezTo>
                  <a:close/>
                  <a:moveTo>
                    <a:pt x="1103" y="211"/>
                  </a:moveTo>
                  <a:cubicBezTo>
                    <a:pt x="1073" y="211"/>
                    <a:pt x="1046" y="214"/>
                    <a:pt x="1019" y="218"/>
                  </a:cubicBezTo>
                  <a:cubicBezTo>
                    <a:pt x="435" y="289"/>
                    <a:pt x="1" y="679"/>
                    <a:pt x="52" y="1086"/>
                  </a:cubicBezTo>
                  <a:cubicBezTo>
                    <a:pt x="62" y="1175"/>
                    <a:pt x="93" y="1257"/>
                    <a:pt x="143" y="1327"/>
                  </a:cubicBezTo>
                  <a:cubicBezTo>
                    <a:pt x="357" y="1016"/>
                    <a:pt x="666" y="788"/>
                    <a:pt x="1046" y="696"/>
                  </a:cubicBezTo>
                  <a:cubicBezTo>
                    <a:pt x="1172" y="666"/>
                    <a:pt x="1294" y="652"/>
                    <a:pt x="1422" y="652"/>
                  </a:cubicBezTo>
                  <a:cubicBezTo>
                    <a:pt x="1474" y="652"/>
                    <a:pt x="1524" y="656"/>
                    <a:pt x="1579" y="659"/>
                  </a:cubicBezTo>
                  <a:cubicBezTo>
                    <a:pt x="1510" y="646"/>
                    <a:pt x="1446" y="635"/>
                    <a:pt x="1382" y="635"/>
                  </a:cubicBezTo>
                  <a:cubicBezTo>
                    <a:pt x="1361" y="635"/>
                    <a:pt x="1341" y="639"/>
                    <a:pt x="1317" y="639"/>
                  </a:cubicBezTo>
                  <a:cubicBezTo>
                    <a:pt x="1209" y="652"/>
                    <a:pt x="1107" y="659"/>
                    <a:pt x="1012" y="659"/>
                  </a:cubicBezTo>
                  <a:cubicBezTo>
                    <a:pt x="730" y="659"/>
                    <a:pt x="523" y="605"/>
                    <a:pt x="513" y="510"/>
                  </a:cubicBezTo>
                  <a:cubicBezTo>
                    <a:pt x="500" y="402"/>
                    <a:pt x="754" y="279"/>
                    <a:pt x="1103" y="211"/>
                  </a:cubicBezTo>
                  <a:close/>
                </a:path>
              </a:pathLst>
            </a:custGeom>
            <a:solidFill>
              <a:srgbClr val="9ADAC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0" name="Google Shape;1400;p39"/>
            <p:cNvSpPr/>
            <p:nvPr/>
          </p:nvSpPr>
          <p:spPr>
            <a:xfrm>
              <a:off x="7448008" y="3272873"/>
              <a:ext cx="346708" cy="313141"/>
            </a:xfrm>
            <a:custGeom>
              <a:avLst/>
              <a:gdLst/>
              <a:ahLst/>
              <a:cxnLst/>
              <a:rect l="l" t="t" r="r" b="b"/>
              <a:pathLst>
                <a:path w="5185" h="4683" extrusionOk="0">
                  <a:moveTo>
                    <a:pt x="3373" y="0"/>
                  </a:moveTo>
                  <a:cubicBezTo>
                    <a:pt x="3024" y="0"/>
                    <a:pt x="2692" y="119"/>
                    <a:pt x="2403" y="320"/>
                  </a:cubicBezTo>
                  <a:cubicBezTo>
                    <a:pt x="2155" y="201"/>
                    <a:pt x="1887" y="136"/>
                    <a:pt x="1622" y="136"/>
                  </a:cubicBezTo>
                  <a:cubicBezTo>
                    <a:pt x="1494" y="136"/>
                    <a:pt x="1372" y="150"/>
                    <a:pt x="1246" y="180"/>
                  </a:cubicBezTo>
                  <a:cubicBezTo>
                    <a:pt x="509" y="360"/>
                    <a:pt x="45" y="1039"/>
                    <a:pt x="11" y="1856"/>
                  </a:cubicBezTo>
                  <a:cubicBezTo>
                    <a:pt x="0" y="2125"/>
                    <a:pt x="38" y="2413"/>
                    <a:pt x="130" y="2701"/>
                  </a:cubicBezTo>
                  <a:cubicBezTo>
                    <a:pt x="293" y="3224"/>
                    <a:pt x="608" y="3665"/>
                    <a:pt x="995" y="3964"/>
                  </a:cubicBezTo>
                  <a:cubicBezTo>
                    <a:pt x="1073" y="4025"/>
                    <a:pt x="1232" y="4126"/>
                    <a:pt x="1341" y="4181"/>
                  </a:cubicBezTo>
                  <a:cubicBezTo>
                    <a:pt x="1653" y="4347"/>
                    <a:pt x="2213" y="4557"/>
                    <a:pt x="3109" y="4683"/>
                  </a:cubicBezTo>
                  <a:cubicBezTo>
                    <a:pt x="3302" y="4639"/>
                    <a:pt x="3492" y="4554"/>
                    <a:pt x="3669" y="4459"/>
                  </a:cubicBezTo>
                  <a:cubicBezTo>
                    <a:pt x="4327" y="4103"/>
                    <a:pt x="4768" y="3502"/>
                    <a:pt x="5022" y="2810"/>
                  </a:cubicBezTo>
                  <a:cubicBezTo>
                    <a:pt x="5019" y="2827"/>
                    <a:pt x="5012" y="2844"/>
                    <a:pt x="5008" y="2861"/>
                  </a:cubicBezTo>
                  <a:cubicBezTo>
                    <a:pt x="5016" y="2841"/>
                    <a:pt x="5019" y="2820"/>
                    <a:pt x="5025" y="2800"/>
                  </a:cubicBezTo>
                  <a:cubicBezTo>
                    <a:pt x="5025" y="2803"/>
                    <a:pt x="5022" y="2806"/>
                    <a:pt x="5022" y="2810"/>
                  </a:cubicBezTo>
                  <a:cubicBezTo>
                    <a:pt x="5077" y="2609"/>
                    <a:pt x="5117" y="2413"/>
                    <a:pt x="5127" y="2206"/>
                  </a:cubicBezTo>
                  <a:cubicBezTo>
                    <a:pt x="5185" y="1005"/>
                    <a:pt x="4411" y="17"/>
                    <a:pt x="3400" y="0"/>
                  </a:cubicBez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1" name="Google Shape;1401;p39"/>
            <p:cNvSpPr/>
            <p:nvPr/>
          </p:nvSpPr>
          <p:spPr>
            <a:xfrm>
              <a:off x="7693273" y="3490255"/>
              <a:ext cx="77700" cy="80776"/>
            </a:xfrm>
            <a:custGeom>
              <a:avLst/>
              <a:gdLst/>
              <a:ahLst/>
              <a:cxnLst/>
              <a:rect l="l" t="t" r="r" b="b"/>
              <a:pathLst>
                <a:path w="1162" h="1208" extrusionOk="0">
                  <a:moveTo>
                    <a:pt x="1161" y="0"/>
                  </a:moveTo>
                  <a:cubicBezTo>
                    <a:pt x="896" y="503"/>
                    <a:pt x="513" y="930"/>
                    <a:pt x="1" y="1208"/>
                  </a:cubicBezTo>
                  <a:cubicBezTo>
                    <a:pt x="513" y="930"/>
                    <a:pt x="896" y="506"/>
                    <a:pt x="1161" y="0"/>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2" name="Google Shape;1402;p39"/>
            <p:cNvSpPr/>
            <p:nvPr/>
          </p:nvSpPr>
          <p:spPr>
            <a:xfrm>
              <a:off x="7448676" y="3272873"/>
              <a:ext cx="342428" cy="313141"/>
            </a:xfrm>
            <a:custGeom>
              <a:avLst/>
              <a:gdLst/>
              <a:ahLst/>
              <a:cxnLst/>
              <a:rect l="l" t="t" r="r" b="b"/>
              <a:pathLst>
                <a:path w="5121" h="4683" extrusionOk="0">
                  <a:moveTo>
                    <a:pt x="1769" y="187"/>
                  </a:moveTo>
                  <a:cubicBezTo>
                    <a:pt x="1976" y="187"/>
                    <a:pt x="2182" y="232"/>
                    <a:pt x="2379" y="323"/>
                  </a:cubicBezTo>
                  <a:cubicBezTo>
                    <a:pt x="2379" y="323"/>
                    <a:pt x="2413" y="370"/>
                    <a:pt x="2461" y="370"/>
                  </a:cubicBezTo>
                  <a:cubicBezTo>
                    <a:pt x="2471" y="370"/>
                    <a:pt x="2481" y="370"/>
                    <a:pt x="2494" y="364"/>
                  </a:cubicBezTo>
                  <a:cubicBezTo>
                    <a:pt x="2685" y="265"/>
                    <a:pt x="2892" y="211"/>
                    <a:pt x="3109" y="211"/>
                  </a:cubicBezTo>
                  <a:lnTo>
                    <a:pt x="3129" y="211"/>
                  </a:lnTo>
                  <a:cubicBezTo>
                    <a:pt x="3967" y="224"/>
                    <a:pt x="4605" y="1035"/>
                    <a:pt x="4558" y="2016"/>
                  </a:cubicBezTo>
                  <a:cubicBezTo>
                    <a:pt x="4547" y="2186"/>
                    <a:pt x="4517" y="2349"/>
                    <a:pt x="4473" y="2512"/>
                  </a:cubicBezTo>
                  <a:lnTo>
                    <a:pt x="4473" y="2508"/>
                  </a:lnTo>
                  <a:cubicBezTo>
                    <a:pt x="4472" y="2511"/>
                    <a:pt x="4472" y="2513"/>
                    <a:pt x="4471" y="2516"/>
                  </a:cubicBezTo>
                  <a:lnTo>
                    <a:pt x="4471" y="2516"/>
                  </a:lnTo>
                  <a:cubicBezTo>
                    <a:pt x="4472" y="2515"/>
                    <a:pt x="4472" y="2513"/>
                    <a:pt x="4473" y="2512"/>
                  </a:cubicBezTo>
                  <a:lnTo>
                    <a:pt x="4473" y="2512"/>
                  </a:lnTo>
                  <a:cubicBezTo>
                    <a:pt x="4471" y="2517"/>
                    <a:pt x="4469" y="2522"/>
                    <a:pt x="4467" y="2527"/>
                  </a:cubicBezTo>
                  <a:lnTo>
                    <a:pt x="4467" y="2527"/>
                  </a:lnTo>
                  <a:cubicBezTo>
                    <a:pt x="4469" y="2523"/>
                    <a:pt x="4470" y="2520"/>
                    <a:pt x="4471" y="2516"/>
                  </a:cubicBezTo>
                  <a:lnTo>
                    <a:pt x="4471" y="2516"/>
                  </a:lnTo>
                  <a:cubicBezTo>
                    <a:pt x="4468" y="2522"/>
                    <a:pt x="4466" y="2530"/>
                    <a:pt x="4464" y="2537"/>
                  </a:cubicBezTo>
                  <a:lnTo>
                    <a:pt x="4464" y="2537"/>
                  </a:lnTo>
                  <a:cubicBezTo>
                    <a:pt x="4465" y="2533"/>
                    <a:pt x="4466" y="2530"/>
                    <a:pt x="4467" y="2527"/>
                  </a:cubicBezTo>
                  <a:lnTo>
                    <a:pt x="4467" y="2527"/>
                  </a:lnTo>
                  <a:cubicBezTo>
                    <a:pt x="4465" y="2533"/>
                    <a:pt x="4463" y="2540"/>
                    <a:pt x="4461" y="2546"/>
                  </a:cubicBezTo>
                  <a:lnTo>
                    <a:pt x="4461" y="2546"/>
                  </a:lnTo>
                  <a:cubicBezTo>
                    <a:pt x="4462" y="2543"/>
                    <a:pt x="4463" y="2540"/>
                    <a:pt x="4464" y="2537"/>
                  </a:cubicBezTo>
                  <a:lnTo>
                    <a:pt x="4464" y="2537"/>
                  </a:lnTo>
                  <a:cubicBezTo>
                    <a:pt x="4251" y="3096"/>
                    <a:pt x="3888" y="3578"/>
                    <a:pt x="3353" y="3868"/>
                  </a:cubicBezTo>
                  <a:cubicBezTo>
                    <a:pt x="3207" y="3947"/>
                    <a:pt x="3048" y="4014"/>
                    <a:pt x="2888" y="4052"/>
                  </a:cubicBezTo>
                  <a:cubicBezTo>
                    <a:pt x="2148" y="3947"/>
                    <a:pt x="1684" y="3774"/>
                    <a:pt x="1426" y="3641"/>
                  </a:cubicBezTo>
                  <a:cubicBezTo>
                    <a:pt x="1338" y="3594"/>
                    <a:pt x="1205" y="3512"/>
                    <a:pt x="1141" y="3461"/>
                  </a:cubicBezTo>
                  <a:cubicBezTo>
                    <a:pt x="822" y="3217"/>
                    <a:pt x="560" y="2858"/>
                    <a:pt x="425" y="2426"/>
                  </a:cubicBezTo>
                  <a:cubicBezTo>
                    <a:pt x="350" y="2193"/>
                    <a:pt x="320" y="1955"/>
                    <a:pt x="330" y="1734"/>
                  </a:cubicBezTo>
                  <a:cubicBezTo>
                    <a:pt x="357" y="1066"/>
                    <a:pt x="812" y="377"/>
                    <a:pt x="1419" y="232"/>
                  </a:cubicBezTo>
                  <a:cubicBezTo>
                    <a:pt x="1534" y="201"/>
                    <a:pt x="1653" y="187"/>
                    <a:pt x="1769" y="187"/>
                  </a:cubicBezTo>
                  <a:close/>
                  <a:moveTo>
                    <a:pt x="3363" y="0"/>
                  </a:moveTo>
                  <a:cubicBezTo>
                    <a:pt x="3014" y="0"/>
                    <a:pt x="2682" y="119"/>
                    <a:pt x="2393" y="320"/>
                  </a:cubicBezTo>
                  <a:cubicBezTo>
                    <a:pt x="2145" y="201"/>
                    <a:pt x="1877" y="136"/>
                    <a:pt x="1612" y="136"/>
                  </a:cubicBezTo>
                  <a:cubicBezTo>
                    <a:pt x="1484" y="136"/>
                    <a:pt x="1362" y="150"/>
                    <a:pt x="1236" y="180"/>
                  </a:cubicBezTo>
                  <a:cubicBezTo>
                    <a:pt x="499" y="360"/>
                    <a:pt x="35" y="1039"/>
                    <a:pt x="1" y="1856"/>
                  </a:cubicBezTo>
                  <a:lnTo>
                    <a:pt x="1" y="1945"/>
                  </a:lnTo>
                  <a:cubicBezTo>
                    <a:pt x="1" y="2189"/>
                    <a:pt x="38" y="2443"/>
                    <a:pt x="120" y="2701"/>
                  </a:cubicBezTo>
                  <a:cubicBezTo>
                    <a:pt x="283" y="3224"/>
                    <a:pt x="598" y="3665"/>
                    <a:pt x="985" y="3964"/>
                  </a:cubicBezTo>
                  <a:cubicBezTo>
                    <a:pt x="1063" y="4025"/>
                    <a:pt x="1222" y="4126"/>
                    <a:pt x="1331" y="4181"/>
                  </a:cubicBezTo>
                  <a:cubicBezTo>
                    <a:pt x="1643" y="4347"/>
                    <a:pt x="2203" y="4557"/>
                    <a:pt x="3099" y="4683"/>
                  </a:cubicBezTo>
                  <a:cubicBezTo>
                    <a:pt x="3292" y="4639"/>
                    <a:pt x="3482" y="4554"/>
                    <a:pt x="3659" y="4459"/>
                  </a:cubicBezTo>
                  <a:cubicBezTo>
                    <a:pt x="4171" y="4181"/>
                    <a:pt x="4554" y="3754"/>
                    <a:pt x="4819" y="3251"/>
                  </a:cubicBezTo>
                  <a:cubicBezTo>
                    <a:pt x="4893" y="3109"/>
                    <a:pt x="4958" y="2960"/>
                    <a:pt x="5012" y="2806"/>
                  </a:cubicBezTo>
                  <a:cubicBezTo>
                    <a:pt x="5067" y="2609"/>
                    <a:pt x="5107" y="2410"/>
                    <a:pt x="5117" y="2206"/>
                  </a:cubicBezTo>
                  <a:cubicBezTo>
                    <a:pt x="5117" y="2158"/>
                    <a:pt x="5120" y="2114"/>
                    <a:pt x="5120" y="2070"/>
                  </a:cubicBezTo>
                  <a:cubicBezTo>
                    <a:pt x="5117" y="934"/>
                    <a:pt x="4364" y="17"/>
                    <a:pt x="3390" y="0"/>
                  </a:cubicBezTo>
                  <a:close/>
                </a:path>
              </a:pathLst>
            </a:custGeom>
            <a:solidFill>
              <a:srgbClr val="E794C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3" name="Google Shape;1403;p39"/>
            <p:cNvSpPr/>
            <p:nvPr/>
          </p:nvSpPr>
          <p:spPr>
            <a:xfrm>
              <a:off x="7788558" y="3246126"/>
              <a:ext cx="56771" cy="62387"/>
            </a:xfrm>
            <a:custGeom>
              <a:avLst/>
              <a:gdLst/>
              <a:ahLst/>
              <a:cxnLst/>
              <a:rect l="l" t="t" r="r" b="b"/>
              <a:pathLst>
                <a:path w="849" h="933" extrusionOk="0">
                  <a:moveTo>
                    <a:pt x="424" y="1"/>
                  </a:moveTo>
                  <a:cubicBezTo>
                    <a:pt x="411" y="1"/>
                    <a:pt x="394" y="7"/>
                    <a:pt x="388" y="27"/>
                  </a:cubicBezTo>
                  <a:lnTo>
                    <a:pt x="292" y="292"/>
                  </a:lnTo>
                  <a:cubicBezTo>
                    <a:pt x="289" y="306"/>
                    <a:pt x="282" y="316"/>
                    <a:pt x="272" y="319"/>
                  </a:cubicBezTo>
                  <a:lnTo>
                    <a:pt x="34" y="424"/>
                  </a:lnTo>
                  <a:cubicBezTo>
                    <a:pt x="1" y="441"/>
                    <a:pt x="1" y="492"/>
                    <a:pt x="34" y="510"/>
                  </a:cubicBezTo>
                  <a:lnTo>
                    <a:pt x="272" y="615"/>
                  </a:lnTo>
                  <a:cubicBezTo>
                    <a:pt x="282" y="621"/>
                    <a:pt x="289" y="628"/>
                    <a:pt x="292" y="641"/>
                  </a:cubicBezTo>
                  <a:lnTo>
                    <a:pt x="388" y="906"/>
                  </a:lnTo>
                  <a:cubicBezTo>
                    <a:pt x="394" y="926"/>
                    <a:pt x="411" y="933"/>
                    <a:pt x="424" y="933"/>
                  </a:cubicBezTo>
                  <a:cubicBezTo>
                    <a:pt x="438" y="933"/>
                    <a:pt x="455" y="926"/>
                    <a:pt x="462" y="906"/>
                  </a:cubicBezTo>
                  <a:lnTo>
                    <a:pt x="557" y="641"/>
                  </a:lnTo>
                  <a:cubicBezTo>
                    <a:pt x="560" y="628"/>
                    <a:pt x="567" y="621"/>
                    <a:pt x="577" y="615"/>
                  </a:cubicBezTo>
                  <a:lnTo>
                    <a:pt x="815" y="510"/>
                  </a:lnTo>
                  <a:cubicBezTo>
                    <a:pt x="848" y="492"/>
                    <a:pt x="848" y="441"/>
                    <a:pt x="815" y="424"/>
                  </a:cubicBezTo>
                  <a:lnTo>
                    <a:pt x="577" y="319"/>
                  </a:lnTo>
                  <a:cubicBezTo>
                    <a:pt x="567" y="316"/>
                    <a:pt x="560" y="306"/>
                    <a:pt x="557" y="292"/>
                  </a:cubicBezTo>
                  <a:lnTo>
                    <a:pt x="462" y="27"/>
                  </a:lnTo>
                  <a:cubicBezTo>
                    <a:pt x="455" y="7"/>
                    <a:pt x="438" y="1"/>
                    <a:pt x="424"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4" name="Google Shape;1404;p39"/>
            <p:cNvSpPr/>
            <p:nvPr/>
          </p:nvSpPr>
          <p:spPr>
            <a:xfrm>
              <a:off x="7755191" y="3229276"/>
              <a:ext cx="22802" cy="22802"/>
            </a:xfrm>
            <a:custGeom>
              <a:avLst/>
              <a:gdLst/>
              <a:ahLst/>
              <a:cxnLst/>
              <a:rect l="l" t="t" r="r" b="b"/>
              <a:pathLst>
                <a:path w="341" h="341" extrusionOk="0">
                  <a:moveTo>
                    <a:pt x="170" y="1"/>
                  </a:moveTo>
                  <a:cubicBezTo>
                    <a:pt x="76" y="1"/>
                    <a:pt x="1" y="76"/>
                    <a:pt x="1" y="171"/>
                  </a:cubicBezTo>
                  <a:cubicBezTo>
                    <a:pt x="1" y="266"/>
                    <a:pt x="76" y="341"/>
                    <a:pt x="170" y="341"/>
                  </a:cubicBezTo>
                  <a:cubicBezTo>
                    <a:pt x="265" y="341"/>
                    <a:pt x="340" y="266"/>
                    <a:pt x="340" y="171"/>
                  </a:cubicBezTo>
                  <a:cubicBezTo>
                    <a:pt x="340" y="76"/>
                    <a:pt x="265" y="1"/>
                    <a:pt x="17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5" name="Google Shape;1405;p39"/>
            <p:cNvSpPr/>
            <p:nvPr/>
          </p:nvSpPr>
          <p:spPr>
            <a:xfrm>
              <a:off x="7418319" y="3230479"/>
              <a:ext cx="385291" cy="363492"/>
            </a:xfrm>
            <a:custGeom>
              <a:avLst/>
              <a:gdLst/>
              <a:ahLst/>
              <a:cxnLst/>
              <a:rect l="l" t="t" r="r" b="b"/>
              <a:pathLst>
                <a:path w="5762" h="5436" extrusionOk="0">
                  <a:moveTo>
                    <a:pt x="3814" y="238"/>
                  </a:moveTo>
                  <a:cubicBezTo>
                    <a:pt x="3987" y="238"/>
                    <a:pt x="4149" y="285"/>
                    <a:pt x="4282" y="373"/>
                  </a:cubicBezTo>
                  <a:cubicBezTo>
                    <a:pt x="4394" y="451"/>
                    <a:pt x="4472" y="556"/>
                    <a:pt x="4503" y="672"/>
                  </a:cubicBezTo>
                  <a:cubicBezTo>
                    <a:pt x="4285" y="570"/>
                    <a:pt x="4048" y="512"/>
                    <a:pt x="3803" y="512"/>
                  </a:cubicBezTo>
                  <a:cubicBezTo>
                    <a:pt x="3518" y="512"/>
                    <a:pt x="3220" y="587"/>
                    <a:pt x="2928" y="760"/>
                  </a:cubicBezTo>
                  <a:cubicBezTo>
                    <a:pt x="3070" y="553"/>
                    <a:pt x="3254" y="346"/>
                    <a:pt x="3553" y="268"/>
                  </a:cubicBezTo>
                  <a:cubicBezTo>
                    <a:pt x="3640" y="248"/>
                    <a:pt x="3729" y="238"/>
                    <a:pt x="3814" y="238"/>
                  </a:cubicBezTo>
                  <a:close/>
                  <a:moveTo>
                    <a:pt x="1758" y="448"/>
                  </a:moveTo>
                  <a:cubicBezTo>
                    <a:pt x="1996" y="448"/>
                    <a:pt x="2287" y="570"/>
                    <a:pt x="2505" y="703"/>
                  </a:cubicBezTo>
                  <a:cubicBezTo>
                    <a:pt x="2362" y="669"/>
                    <a:pt x="2215" y="651"/>
                    <a:pt x="2073" y="651"/>
                  </a:cubicBezTo>
                  <a:cubicBezTo>
                    <a:pt x="1598" y="651"/>
                    <a:pt x="1136" y="841"/>
                    <a:pt x="815" y="1215"/>
                  </a:cubicBezTo>
                  <a:cubicBezTo>
                    <a:pt x="815" y="1204"/>
                    <a:pt x="815" y="1198"/>
                    <a:pt x="811" y="1191"/>
                  </a:cubicBezTo>
                  <a:cubicBezTo>
                    <a:pt x="790" y="1035"/>
                    <a:pt x="865" y="872"/>
                    <a:pt x="1018" y="733"/>
                  </a:cubicBezTo>
                  <a:cubicBezTo>
                    <a:pt x="1185" y="587"/>
                    <a:pt x="1418" y="485"/>
                    <a:pt x="1680" y="454"/>
                  </a:cubicBezTo>
                  <a:cubicBezTo>
                    <a:pt x="1703" y="451"/>
                    <a:pt x="1731" y="448"/>
                    <a:pt x="1758" y="448"/>
                  </a:cubicBezTo>
                  <a:close/>
                  <a:moveTo>
                    <a:pt x="3807" y="750"/>
                  </a:moveTo>
                  <a:cubicBezTo>
                    <a:pt x="4767" y="750"/>
                    <a:pt x="5548" y="1778"/>
                    <a:pt x="5452" y="2833"/>
                  </a:cubicBezTo>
                  <a:cubicBezTo>
                    <a:pt x="5391" y="3915"/>
                    <a:pt x="4530" y="4940"/>
                    <a:pt x="3546" y="5195"/>
                  </a:cubicBezTo>
                  <a:cubicBezTo>
                    <a:pt x="2399" y="4998"/>
                    <a:pt x="2090" y="4886"/>
                    <a:pt x="1514" y="4506"/>
                  </a:cubicBezTo>
                  <a:cubicBezTo>
                    <a:pt x="207" y="3566"/>
                    <a:pt x="176" y="967"/>
                    <a:pt x="2066" y="889"/>
                  </a:cubicBezTo>
                  <a:cubicBezTo>
                    <a:pt x="3105" y="899"/>
                    <a:pt x="3956" y="1873"/>
                    <a:pt x="4099" y="2897"/>
                  </a:cubicBezTo>
                  <a:cubicBezTo>
                    <a:pt x="4105" y="2969"/>
                    <a:pt x="4160" y="2999"/>
                    <a:pt x="4215" y="2999"/>
                  </a:cubicBezTo>
                  <a:cubicBezTo>
                    <a:pt x="4279" y="2999"/>
                    <a:pt x="4343" y="2952"/>
                    <a:pt x="4333" y="2867"/>
                  </a:cubicBezTo>
                  <a:cubicBezTo>
                    <a:pt x="4224" y="2090"/>
                    <a:pt x="3756" y="1344"/>
                    <a:pt x="3084" y="947"/>
                  </a:cubicBezTo>
                  <a:cubicBezTo>
                    <a:pt x="3332" y="811"/>
                    <a:pt x="3576" y="750"/>
                    <a:pt x="3807" y="750"/>
                  </a:cubicBezTo>
                  <a:close/>
                  <a:moveTo>
                    <a:pt x="3814" y="0"/>
                  </a:moveTo>
                  <a:cubicBezTo>
                    <a:pt x="3709" y="0"/>
                    <a:pt x="3604" y="14"/>
                    <a:pt x="3498" y="41"/>
                  </a:cubicBezTo>
                  <a:cubicBezTo>
                    <a:pt x="3149" y="125"/>
                    <a:pt x="2932" y="346"/>
                    <a:pt x="2759" y="590"/>
                  </a:cubicBezTo>
                  <a:cubicBezTo>
                    <a:pt x="2514" y="407"/>
                    <a:pt x="2110" y="210"/>
                    <a:pt x="1755" y="210"/>
                  </a:cubicBezTo>
                  <a:cubicBezTo>
                    <a:pt x="1720" y="210"/>
                    <a:pt x="1683" y="214"/>
                    <a:pt x="1649" y="217"/>
                  </a:cubicBezTo>
                  <a:cubicBezTo>
                    <a:pt x="1344" y="258"/>
                    <a:pt x="1062" y="377"/>
                    <a:pt x="862" y="556"/>
                  </a:cubicBezTo>
                  <a:cubicBezTo>
                    <a:pt x="648" y="750"/>
                    <a:pt x="546" y="984"/>
                    <a:pt x="577" y="1222"/>
                  </a:cubicBezTo>
                  <a:cubicBezTo>
                    <a:pt x="587" y="1300"/>
                    <a:pt x="611" y="1375"/>
                    <a:pt x="645" y="1442"/>
                  </a:cubicBezTo>
                  <a:cubicBezTo>
                    <a:pt x="1" y="2463"/>
                    <a:pt x="424" y="3987"/>
                    <a:pt x="1368" y="4693"/>
                  </a:cubicBezTo>
                  <a:cubicBezTo>
                    <a:pt x="1985" y="5103"/>
                    <a:pt x="2338" y="5235"/>
                    <a:pt x="3553" y="5436"/>
                  </a:cubicBezTo>
                  <a:cubicBezTo>
                    <a:pt x="4672" y="5188"/>
                    <a:pt x="5632" y="4045"/>
                    <a:pt x="5690" y="2844"/>
                  </a:cubicBezTo>
                  <a:cubicBezTo>
                    <a:pt x="5762" y="2012"/>
                    <a:pt x="5361" y="1232"/>
                    <a:pt x="4757" y="818"/>
                  </a:cubicBezTo>
                  <a:cubicBezTo>
                    <a:pt x="4757" y="780"/>
                    <a:pt x="4754" y="739"/>
                    <a:pt x="4750" y="703"/>
                  </a:cubicBezTo>
                  <a:cubicBezTo>
                    <a:pt x="4723" y="495"/>
                    <a:pt x="4605" y="309"/>
                    <a:pt x="4414" y="177"/>
                  </a:cubicBezTo>
                  <a:cubicBezTo>
                    <a:pt x="4245" y="61"/>
                    <a:pt x="4035" y="0"/>
                    <a:pt x="3814"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6" name="Google Shape;1406;p39"/>
            <p:cNvSpPr/>
            <p:nvPr/>
          </p:nvSpPr>
          <p:spPr>
            <a:xfrm>
              <a:off x="7480638" y="3367488"/>
              <a:ext cx="25945" cy="84721"/>
            </a:xfrm>
            <a:custGeom>
              <a:avLst/>
              <a:gdLst/>
              <a:ahLst/>
              <a:cxnLst/>
              <a:rect l="l" t="t" r="r" b="b"/>
              <a:pathLst>
                <a:path w="388" h="1267" extrusionOk="0">
                  <a:moveTo>
                    <a:pt x="235" y="1"/>
                  </a:moveTo>
                  <a:cubicBezTo>
                    <a:pt x="188" y="1"/>
                    <a:pt x="143" y="28"/>
                    <a:pt x="127" y="75"/>
                  </a:cubicBezTo>
                  <a:cubicBezTo>
                    <a:pt x="1" y="391"/>
                    <a:pt x="5" y="798"/>
                    <a:pt x="143" y="1188"/>
                  </a:cubicBezTo>
                  <a:cubicBezTo>
                    <a:pt x="161" y="1239"/>
                    <a:pt x="209" y="1266"/>
                    <a:pt x="256" y="1266"/>
                  </a:cubicBezTo>
                  <a:cubicBezTo>
                    <a:pt x="270" y="1266"/>
                    <a:pt x="283" y="1266"/>
                    <a:pt x="293" y="1263"/>
                  </a:cubicBezTo>
                  <a:cubicBezTo>
                    <a:pt x="358" y="1239"/>
                    <a:pt x="388" y="1171"/>
                    <a:pt x="367" y="1110"/>
                  </a:cubicBezTo>
                  <a:cubicBezTo>
                    <a:pt x="253" y="778"/>
                    <a:pt x="242" y="425"/>
                    <a:pt x="347" y="164"/>
                  </a:cubicBezTo>
                  <a:cubicBezTo>
                    <a:pt x="371" y="102"/>
                    <a:pt x="340" y="31"/>
                    <a:pt x="279" y="7"/>
                  </a:cubicBezTo>
                  <a:cubicBezTo>
                    <a:pt x="266" y="4"/>
                    <a:pt x="253" y="1"/>
                    <a:pt x="23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7" name="Google Shape;1407;p39"/>
            <p:cNvSpPr/>
            <p:nvPr/>
          </p:nvSpPr>
          <p:spPr>
            <a:xfrm>
              <a:off x="7500230" y="3329375"/>
              <a:ext cx="24741" cy="25477"/>
            </a:xfrm>
            <a:custGeom>
              <a:avLst/>
              <a:gdLst/>
              <a:ahLst/>
              <a:cxnLst/>
              <a:rect l="l" t="t" r="r" b="b"/>
              <a:pathLst>
                <a:path w="370" h="381" extrusionOk="0">
                  <a:moveTo>
                    <a:pt x="237" y="1"/>
                  </a:moveTo>
                  <a:cubicBezTo>
                    <a:pt x="210" y="1"/>
                    <a:pt x="183" y="7"/>
                    <a:pt x="163" y="24"/>
                  </a:cubicBezTo>
                  <a:cubicBezTo>
                    <a:pt x="99" y="75"/>
                    <a:pt x="54" y="140"/>
                    <a:pt x="24" y="221"/>
                  </a:cubicBezTo>
                  <a:cubicBezTo>
                    <a:pt x="0" y="282"/>
                    <a:pt x="34" y="350"/>
                    <a:pt x="95" y="374"/>
                  </a:cubicBezTo>
                  <a:cubicBezTo>
                    <a:pt x="109" y="380"/>
                    <a:pt x="122" y="380"/>
                    <a:pt x="135" y="380"/>
                  </a:cubicBezTo>
                  <a:cubicBezTo>
                    <a:pt x="183" y="380"/>
                    <a:pt x="227" y="350"/>
                    <a:pt x="248" y="303"/>
                  </a:cubicBezTo>
                  <a:cubicBezTo>
                    <a:pt x="265" y="262"/>
                    <a:pt x="282" y="234"/>
                    <a:pt x="312" y="211"/>
                  </a:cubicBezTo>
                  <a:cubicBezTo>
                    <a:pt x="363" y="170"/>
                    <a:pt x="370" y="95"/>
                    <a:pt x="329" y="45"/>
                  </a:cubicBezTo>
                  <a:cubicBezTo>
                    <a:pt x="306" y="14"/>
                    <a:pt x="271" y="1"/>
                    <a:pt x="23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8" name="Google Shape;1408;p39"/>
            <p:cNvSpPr/>
            <p:nvPr/>
          </p:nvSpPr>
          <p:spPr>
            <a:xfrm>
              <a:off x="7548508" y="3347495"/>
              <a:ext cx="10298" cy="17319"/>
            </a:xfrm>
            <a:custGeom>
              <a:avLst/>
              <a:gdLst/>
              <a:ahLst/>
              <a:cxnLst/>
              <a:rect l="l" t="t" r="r" b="b"/>
              <a:pathLst>
                <a:path w="154" h="259" extrusionOk="0">
                  <a:moveTo>
                    <a:pt x="75" y="1"/>
                  </a:moveTo>
                  <a:lnTo>
                    <a:pt x="69" y="1"/>
                  </a:lnTo>
                  <a:cubicBezTo>
                    <a:pt x="28" y="4"/>
                    <a:pt x="1" y="38"/>
                    <a:pt x="1" y="79"/>
                  </a:cubicBezTo>
                  <a:lnTo>
                    <a:pt x="11" y="195"/>
                  </a:lnTo>
                  <a:cubicBezTo>
                    <a:pt x="11" y="231"/>
                    <a:pt x="45" y="259"/>
                    <a:pt x="82" y="259"/>
                  </a:cubicBezTo>
                  <a:lnTo>
                    <a:pt x="85" y="259"/>
                  </a:lnTo>
                  <a:cubicBezTo>
                    <a:pt x="126" y="256"/>
                    <a:pt x="154" y="221"/>
                    <a:pt x="154" y="184"/>
                  </a:cubicBezTo>
                  <a:lnTo>
                    <a:pt x="143" y="68"/>
                  </a:lnTo>
                  <a:cubicBezTo>
                    <a:pt x="143" y="32"/>
                    <a:pt x="110" y="1"/>
                    <a:pt x="75"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9" name="Google Shape;1409;p39"/>
            <p:cNvSpPr/>
            <p:nvPr/>
          </p:nvSpPr>
          <p:spPr>
            <a:xfrm>
              <a:off x="7589564" y="3360200"/>
              <a:ext cx="10498" cy="17319"/>
            </a:xfrm>
            <a:custGeom>
              <a:avLst/>
              <a:gdLst/>
              <a:ahLst/>
              <a:cxnLst/>
              <a:rect l="l" t="t" r="r" b="b"/>
              <a:pathLst>
                <a:path w="157" h="259" extrusionOk="0">
                  <a:moveTo>
                    <a:pt x="75" y="1"/>
                  </a:moveTo>
                  <a:lnTo>
                    <a:pt x="72" y="1"/>
                  </a:lnTo>
                  <a:cubicBezTo>
                    <a:pt x="31" y="5"/>
                    <a:pt x="1" y="38"/>
                    <a:pt x="5" y="75"/>
                  </a:cubicBezTo>
                  <a:lnTo>
                    <a:pt x="11" y="191"/>
                  </a:lnTo>
                  <a:cubicBezTo>
                    <a:pt x="14" y="229"/>
                    <a:pt x="45" y="259"/>
                    <a:pt x="82" y="259"/>
                  </a:cubicBezTo>
                  <a:lnTo>
                    <a:pt x="89" y="259"/>
                  </a:lnTo>
                  <a:cubicBezTo>
                    <a:pt x="127" y="255"/>
                    <a:pt x="157" y="221"/>
                    <a:pt x="154" y="180"/>
                  </a:cubicBezTo>
                  <a:lnTo>
                    <a:pt x="147" y="66"/>
                  </a:lnTo>
                  <a:cubicBezTo>
                    <a:pt x="143" y="28"/>
                    <a:pt x="113" y="1"/>
                    <a:pt x="75"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0" name="Google Shape;1410;p39"/>
            <p:cNvSpPr/>
            <p:nvPr/>
          </p:nvSpPr>
          <p:spPr>
            <a:xfrm>
              <a:off x="7566428" y="3380862"/>
              <a:ext cx="10766" cy="17319"/>
            </a:xfrm>
            <a:custGeom>
              <a:avLst/>
              <a:gdLst/>
              <a:ahLst/>
              <a:cxnLst/>
              <a:rect l="l" t="t" r="r" b="b"/>
              <a:pathLst>
                <a:path w="161" h="259" extrusionOk="0">
                  <a:moveTo>
                    <a:pt x="75" y="1"/>
                  </a:moveTo>
                  <a:lnTo>
                    <a:pt x="72" y="1"/>
                  </a:lnTo>
                  <a:cubicBezTo>
                    <a:pt x="31" y="4"/>
                    <a:pt x="0" y="38"/>
                    <a:pt x="5" y="75"/>
                  </a:cubicBezTo>
                  <a:lnTo>
                    <a:pt x="14" y="191"/>
                  </a:lnTo>
                  <a:cubicBezTo>
                    <a:pt x="18" y="228"/>
                    <a:pt x="48" y="258"/>
                    <a:pt x="86" y="258"/>
                  </a:cubicBezTo>
                  <a:lnTo>
                    <a:pt x="89" y="258"/>
                  </a:lnTo>
                  <a:cubicBezTo>
                    <a:pt x="130" y="255"/>
                    <a:pt x="160" y="221"/>
                    <a:pt x="157" y="184"/>
                  </a:cubicBezTo>
                  <a:lnTo>
                    <a:pt x="147" y="69"/>
                  </a:lnTo>
                  <a:cubicBezTo>
                    <a:pt x="147" y="28"/>
                    <a:pt x="113" y="1"/>
                    <a:pt x="75"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411" name="Google Shape;1411;p39"/>
          <p:cNvGrpSpPr/>
          <p:nvPr/>
        </p:nvGrpSpPr>
        <p:grpSpPr>
          <a:xfrm rot="795817">
            <a:off x="2050633" y="279017"/>
            <a:ext cx="1295293" cy="1285792"/>
            <a:chOff x="7464776" y="888850"/>
            <a:chExt cx="471717" cy="468256"/>
          </a:xfrm>
        </p:grpSpPr>
        <p:sp>
          <p:nvSpPr>
            <p:cNvPr id="1412" name="Google Shape;1412;p39"/>
            <p:cNvSpPr/>
            <p:nvPr/>
          </p:nvSpPr>
          <p:spPr>
            <a:xfrm>
              <a:off x="7464776" y="888850"/>
              <a:ext cx="471717" cy="468256"/>
            </a:xfrm>
            <a:custGeom>
              <a:avLst/>
              <a:gdLst/>
              <a:ahLst/>
              <a:cxnLst/>
              <a:rect l="l" t="t" r="r" b="b"/>
              <a:pathLst>
                <a:path w="15540" h="15426" extrusionOk="0">
                  <a:moveTo>
                    <a:pt x="2442" y="1"/>
                  </a:moveTo>
                  <a:cubicBezTo>
                    <a:pt x="1847" y="1"/>
                    <a:pt x="1308" y="377"/>
                    <a:pt x="1104" y="939"/>
                  </a:cubicBezTo>
                  <a:lnTo>
                    <a:pt x="1066" y="1048"/>
                  </a:lnTo>
                  <a:lnTo>
                    <a:pt x="1005" y="1072"/>
                  </a:lnTo>
                  <a:cubicBezTo>
                    <a:pt x="490" y="1301"/>
                    <a:pt x="152" y="1815"/>
                    <a:pt x="152" y="2386"/>
                  </a:cubicBezTo>
                  <a:cubicBezTo>
                    <a:pt x="152" y="2905"/>
                    <a:pt x="433" y="3376"/>
                    <a:pt x="871" y="3628"/>
                  </a:cubicBezTo>
                  <a:cubicBezTo>
                    <a:pt x="337" y="4095"/>
                    <a:pt x="0" y="4775"/>
                    <a:pt x="0" y="5533"/>
                  </a:cubicBezTo>
                  <a:lnTo>
                    <a:pt x="0" y="12903"/>
                  </a:lnTo>
                  <a:cubicBezTo>
                    <a:pt x="0" y="14292"/>
                    <a:pt x="1132" y="15426"/>
                    <a:pt x="2523" y="15426"/>
                  </a:cubicBezTo>
                  <a:lnTo>
                    <a:pt x="13015" y="15426"/>
                  </a:lnTo>
                  <a:cubicBezTo>
                    <a:pt x="14411" y="15426"/>
                    <a:pt x="15539" y="14292"/>
                    <a:pt x="15539" y="12903"/>
                  </a:cubicBezTo>
                  <a:lnTo>
                    <a:pt x="15539" y="5533"/>
                  </a:lnTo>
                  <a:cubicBezTo>
                    <a:pt x="15539" y="4790"/>
                    <a:pt x="15219" y="4123"/>
                    <a:pt x="14711" y="3661"/>
                  </a:cubicBezTo>
                  <a:cubicBezTo>
                    <a:pt x="14749" y="3529"/>
                    <a:pt x="14773" y="3391"/>
                    <a:pt x="14773" y="3248"/>
                  </a:cubicBezTo>
                  <a:cubicBezTo>
                    <a:pt x="14773" y="2729"/>
                    <a:pt x="14487" y="2257"/>
                    <a:pt x="14039" y="2009"/>
                  </a:cubicBezTo>
                  <a:cubicBezTo>
                    <a:pt x="13826" y="1486"/>
                    <a:pt x="13311" y="1134"/>
                    <a:pt x="12745" y="1134"/>
                  </a:cubicBezTo>
                  <a:cubicBezTo>
                    <a:pt x="12173" y="1134"/>
                    <a:pt x="11659" y="1481"/>
                    <a:pt x="11444" y="2009"/>
                  </a:cubicBezTo>
                  <a:cubicBezTo>
                    <a:pt x="11068" y="2220"/>
                    <a:pt x="10807" y="2586"/>
                    <a:pt x="10735" y="3009"/>
                  </a:cubicBezTo>
                  <a:lnTo>
                    <a:pt x="10688" y="3009"/>
                  </a:lnTo>
                  <a:cubicBezTo>
                    <a:pt x="10759" y="2872"/>
                    <a:pt x="10820" y="2723"/>
                    <a:pt x="10855" y="2567"/>
                  </a:cubicBezTo>
                  <a:cubicBezTo>
                    <a:pt x="10969" y="2101"/>
                    <a:pt x="10888" y="1615"/>
                    <a:pt x="10635" y="1205"/>
                  </a:cubicBezTo>
                  <a:cubicBezTo>
                    <a:pt x="10383" y="800"/>
                    <a:pt x="9988" y="510"/>
                    <a:pt x="9517" y="401"/>
                  </a:cubicBezTo>
                  <a:cubicBezTo>
                    <a:pt x="9378" y="368"/>
                    <a:pt x="9238" y="352"/>
                    <a:pt x="9099" y="352"/>
                  </a:cubicBezTo>
                  <a:cubicBezTo>
                    <a:pt x="8771" y="352"/>
                    <a:pt x="8448" y="442"/>
                    <a:pt x="8159" y="620"/>
                  </a:cubicBezTo>
                  <a:cubicBezTo>
                    <a:pt x="7750" y="877"/>
                    <a:pt x="7465" y="1272"/>
                    <a:pt x="7355" y="1738"/>
                  </a:cubicBezTo>
                  <a:cubicBezTo>
                    <a:pt x="7302" y="1948"/>
                    <a:pt x="7293" y="2158"/>
                    <a:pt x="7317" y="2362"/>
                  </a:cubicBezTo>
                  <a:cubicBezTo>
                    <a:pt x="7093" y="2134"/>
                    <a:pt x="6799" y="1981"/>
                    <a:pt x="6474" y="1929"/>
                  </a:cubicBezTo>
                  <a:cubicBezTo>
                    <a:pt x="6392" y="1916"/>
                    <a:pt x="6310" y="1910"/>
                    <a:pt x="6230" y="1910"/>
                  </a:cubicBezTo>
                  <a:cubicBezTo>
                    <a:pt x="5557" y="1910"/>
                    <a:pt x="4952" y="2359"/>
                    <a:pt x="4760" y="3009"/>
                  </a:cubicBezTo>
                  <a:lnTo>
                    <a:pt x="4589" y="3009"/>
                  </a:lnTo>
                  <a:cubicBezTo>
                    <a:pt x="4679" y="2819"/>
                    <a:pt x="4732" y="2605"/>
                    <a:pt x="4732" y="2386"/>
                  </a:cubicBezTo>
                  <a:cubicBezTo>
                    <a:pt x="4732" y="1815"/>
                    <a:pt x="4393" y="1301"/>
                    <a:pt x="3879" y="1072"/>
                  </a:cubicBezTo>
                  <a:lnTo>
                    <a:pt x="3818" y="1048"/>
                  </a:lnTo>
                  <a:lnTo>
                    <a:pt x="3780" y="939"/>
                  </a:lnTo>
                  <a:cubicBezTo>
                    <a:pt x="3575" y="377"/>
                    <a:pt x="3037" y="1"/>
                    <a:pt x="2442"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3" name="Google Shape;1413;p39"/>
            <p:cNvSpPr/>
            <p:nvPr/>
          </p:nvSpPr>
          <p:spPr>
            <a:xfrm>
              <a:off x="7511130" y="1030279"/>
              <a:ext cx="375188" cy="280966"/>
            </a:xfrm>
            <a:custGeom>
              <a:avLst/>
              <a:gdLst/>
              <a:ahLst/>
              <a:cxnLst/>
              <a:rect l="l" t="t" r="r" b="b"/>
              <a:pathLst>
                <a:path w="12360" h="9256" extrusionOk="0">
                  <a:moveTo>
                    <a:pt x="943" y="0"/>
                  </a:moveTo>
                  <a:cubicBezTo>
                    <a:pt x="424" y="0"/>
                    <a:pt x="1" y="420"/>
                    <a:pt x="1" y="938"/>
                  </a:cubicBezTo>
                  <a:lnTo>
                    <a:pt x="1" y="8317"/>
                  </a:lnTo>
                  <a:cubicBezTo>
                    <a:pt x="1" y="8836"/>
                    <a:pt x="424" y="9255"/>
                    <a:pt x="943" y="9255"/>
                  </a:cubicBezTo>
                  <a:lnTo>
                    <a:pt x="11421" y="9255"/>
                  </a:lnTo>
                  <a:cubicBezTo>
                    <a:pt x="11941" y="9255"/>
                    <a:pt x="12359" y="8836"/>
                    <a:pt x="12359" y="8317"/>
                  </a:cubicBezTo>
                  <a:lnTo>
                    <a:pt x="12359" y="938"/>
                  </a:lnTo>
                  <a:cubicBezTo>
                    <a:pt x="12359" y="420"/>
                    <a:pt x="11941" y="0"/>
                    <a:pt x="11421" y="0"/>
                  </a:cubicBez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4" name="Google Shape;1414;p39"/>
            <p:cNvSpPr/>
            <p:nvPr/>
          </p:nvSpPr>
          <p:spPr>
            <a:xfrm>
              <a:off x="7540029" y="1059755"/>
              <a:ext cx="317392" cy="222593"/>
            </a:xfrm>
            <a:custGeom>
              <a:avLst/>
              <a:gdLst/>
              <a:ahLst/>
              <a:cxnLst/>
              <a:rect l="l" t="t" r="r" b="b"/>
              <a:pathLst>
                <a:path w="10456" h="7333" extrusionOk="0">
                  <a:moveTo>
                    <a:pt x="343" y="1"/>
                  </a:moveTo>
                  <a:cubicBezTo>
                    <a:pt x="157" y="1"/>
                    <a:pt x="1" y="153"/>
                    <a:pt x="1" y="343"/>
                  </a:cubicBezTo>
                  <a:lnTo>
                    <a:pt x="1" y="6990"/>
                  </a:lnTo>
                  <a:cubicBezTo>
                    <a:pt x="1" y="7179"/>
                    <a:pt x="157" y="7333"/>
                    <a:pt x="343" y="7333"/>
                  </a:cubicBezTo>
                  <a:lnTo>
                    <a:pt x="10117" y="7333"/>
                  </a:lnTo>
                  <a:cubicBezTo>
                    <a:pt x="10303" y="7333"/>
                    <a:pt x="10455" y="7179"/>
                    <a:pt x="10455" y="6990"/>
                  </a:cubicBezTo>
                  <a:lnTo>
                    <a:pt x="10455" y="343"/>
                  </a:lnTo>
                  <a:cubicBezTo>
                    <a:pt x="10455" y="153"/>
                    <a:pt x="10303" y="1"/>
                    <a:pt x="10117"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5" name="Google Shape;1415;p39"/>
            <p:cNvSpPr/>
            <p:nvPr/>
          </p:nvSpPr>
          <p:spPr>
            <a:xfrm>
              <a:off x="7511130" y="1030279"/>
              <a:ext cx="375188" cy="280966"/>
            </a:xfrm>
            <a:custGeom>
              <a:avLst/>
              <a:gdLst/>
              <a:ahLst/>
              <a:cxnLst/>
              <a:rect l="l" t="t" r="r" b="b"/>
              <a:pathLst>
                <a:path w="12360" h="9256" extrusionOk="0">
                  <a:moveTo>
                    <a:pt x="9775" y="0"/>
                  </a:moveTo>
                  <a:cubicBezTo>
                    <a:pt x="10203" y="0"/>
                    <a:pt x="10550" y="348"/>
                    <a:pt x="10550" y="781"/>
                  </a:cubicBezTo>
                  <a:lnTo>
                    <a:pt x="10550" y="6722"/>
                  </a:lnTo>
                  <a:cubicBezTo>
                    <a:pt x="10550" y="7156"/>
                    <a:pt x="10203" y="7504"/>
                    <a:pt x="9770" y="7504"/>
                  </a:cubicBezTo>
                  <a:lnTo>
                    <a:pt x="781" y="7504"/>
                  </a:lnTo>
                  <a:cubicBezTo>
                    <a:pt x="353" y="7504"/>
                    <a:pt x="1" y="7156"/>
                    <a:pt x="1" y="6722"/>
                  </a:cubicBezTo>
                  <a:lnTo>
                    <a:pt x="1" y="8317"/>
                  </a:lnTo>
                  <a:cubicBezTo>
                    <a:pt x="1" y="8836"/>
                    <a:pt x="424" y="9255"/>
                    <a:pt x="943" y="9255"/>
                  </a:cubicBezTo>
                  <a:lnTo>
                    <a:pt x="11421" y="9255"/>
                  </a:lnTo>
                  <a:cubicBezTo>
                    <a:pt x="11941" y="9255"/>
                    <a:pt x="12359" y="8836"/>
                    <a:pt x="12359" y="8317"/>
                  </a:cubicBezTo>
                  <a:lnTo>
                    <a:pt x="12359" y="938"/>
                  </a:lnTo>
                  <a:cubicBezTo>
                    <a:pt x="12359" y="420"/>
                    <a:pt x="11941" y="0"/>
                    <a:pt x="11421"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6" name="Google Shape;1416;p39"/>
            <p:cNvSpPr/>
            <p:nvPr/>
          </p:nvSpPr>
          <p:spPr>
            <a:xfrm>
              <a:off x="7540029" y="1059755"/>
              <a:ext cx="317392" cy="222593"/>
            </a:xfrm>
            <a:custGeom>
              <a:avLst/>
              <a:gdLst/>
              <a:ahLst/>
              <a:cxnLst/>
              <a:rect l="l" t="t" r="r" b="b"/>
              <a:pathLst>
                <a:path w="10456" h="7333" extrusionOk="0">
                  <a:moveTo>
                    <a:pt x="9598" y="1"/>
                  </a:moveTo>
                  <a:lnTo>
                    <a:pt x="9598" y="5751"/>
                  </a:lnTo>
                  <a:cubicBezTo>
                    <a:pt x="9598" y="6185"/>
                    <a:pt x="9251" y="6533"/>
                    <a:pt x="8818" y="6533"/>
                  </a:cubicBezTo>
                  <a:lnTo>
                    <a:pt x="1" y="6533"/>
                  </a:lnTo>
                  <a:lnTo>
                    <a:pt x="1" y="6990"/>
                  </a:lnTo>
                  <a:cubicBezTo>
                    <a:pt x="1" y="7179"/>
                    <a:pt x="157" y="7333"/>
                    <a:pt x="343" y="7333"/>
                  </a:cubicBezTo>
                  <a:lnTo>
                    <a:pt x="10117" y="7333"/>
                  </a:lnTo>
                  <a:cubicBezTo>
                    <a:pt x="10303" y="7333"/>
                    <a:pt x="10455" y="7179"/>
                    <a:pt x="10455" y="6990"/>
                  </a:cubicBezTo>
                  <a:lnTo>
                    <a:pt x="10455" y="343"/>
                  </a:lnTo>
                  <a:cubicBezTo>
                    <a:pt x="10455" y="153"/>
                    <a:pt x="10303" y="1"/>
                    <a:pt x="10117"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7" name="Google Shape;1417;p39"/>
            <p:cNvSpPr/>
            <p:nvPr/>
          </p:nvSpPr>
          <p:spPr>
            <a:xfrm>
              <a:off x="7503025" y="1022751"/>
              <a:ext cx="390790" cy="296022"/>
            </a:xfrm>
            <a:custGeom>
              <a:avLst/>
              <a:gdLst/>
              <a:ahLst/>
              <a:cxnLst/>
              <a:rect l="l" t="t" r="r" b="b"/>
              <a:pathLst>
                <a:path w="12874" h="9752" extrusionOk="0">
                  <a:moveTo>
                    <a:pt x="11694" y="515"/>
                  </a:moveTo>
                  <a:cubicBezTo>
                    <a:pt x="12074" y="515"/>
                    <a:pt x="12379" y="824"/>
                    <a:pt x="12379" y="1200"/>
                  </a:cubicBezTo>
                  <a:lnTo>
                    <a:pt x="12379" y="8570"/>
                  </a:lnTo>
                  <a:cubicBezTo>
                    <a:pt x="12379" y="8947"/>
                    <a:pt x="12074" y="9255"/>
                    <a:pt x="11694" y="9255"/>
                  </a:cubicBezTo>
                  <a:lnTo>
                    <a:pt x="1205" y="9255"/>
                  </a:lnTo>
                  <a:cubicBezTo>
                    <a:pt x="824" y="9255"/>
                    <a:pt x="515" y="8947"/>
                    <a:pt x="515" y="8570"/>
                  </a:cubicBezTo>
                  <a:lnTo>
                    <a:pt x="515" y="1200"/>
                  </a:lnTo>
                  <a:cubicBezTo>
                    <a:pt x="515" y="824"/>
                    <a:pt x="824" y="515"/>
                    <a:pt x="1205" y="515"/>
                  </a:cubicBezTo>
                  <a:close/>
                  <a:moveTo>
                    <a:pt x="1191" y="0"/>
                  </a:moveTo>
                  <a:cubicBezTo>
                    <a:pt x="534" y="0"/>
                    <a:pt x="0" y="534"/>
                    <a:pt x="0" y="1191"/>
                  </a:cubicBezTo>
                  <a:lnTo>
                    <a:pt x="0" y="8561"/>
                  </a:lnTo>
                  <a:cubicBezTo>
                    <a:pt x="0" y="9218"/>
                    <a:pt x="534" y="9751"/>
                    <a:pt x="1191" y="9751"/>
                  </a:cubicBezTo>
                  <a:lnTo>
                    <a:pt x="11683" y="9751"/>
                  </a:lnTo>
                  <a:cubicBezTo>
                    <a:pt x="12345" y="9751"/>
                    <a:pt x="12874" y="9218"/>
                    <a:pt x="12874" y="8561"/>
                  </a:cubicBezTo>
                  <a:lnTo>
                    <a:pt x="12874" y="1191"/>
                  </a:lnTo>
                  <a:cubicBezTo>
                    <a:pt x="12874" y="534"/>
                    <a:pt x="12340" y="0"/>
                    <a:pt x="11683"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8" name="Google Shape;1418;p39"/>
            <p:cNvSpPr/>
            <p:nvPr/>
          </p:nvSpPr>
          <p:spPr>
            <a:xfrm>
              <a:off x="7535415" y="1055141"/>
              <a:ext cx="326620" cy="231821"/>
            </a:xfrm>
            <a:custGeom>
              <a:avLst/>
              <a:gdLst/>
              <a:ahLst/>
              <a:cxnLst/>
              <a:rect l="l" t="t" r="r" b="b"/>
              <a:pathLst>
                <a:path w="10760" h="7637" extrusionOk="0">
                  <a:moveTo>
                    <a:pt x="10264" y="286"/>
                  </a:moveTo>
                  <a:cubicBezTo>
                    <a:pt x="10374" y="286"/>
                    <a:pt x="10455" y="372"/>
                    <a:pt x="10455" y="476"/>
                  </a:cubicBezTo>
                  <a:lnTo>
                    <a:pt x="10455" y="7142"/>
                  </a:lnTo>
                  <a:cubicBezTo>
                    <a:pt x="10455" y="7246"/>
                    <a:pt x="10374" y="7331"/>
                    <a:pt x="10264" y="7331"/>
                  </a:cubicBezTo>
                  <a:lnTo>
                    <a:pt x="476" y="7331"/>
                  </a:lnTo>
                  <a:cubicBezTo>
                    <a:pt x="372" y="7331"/>
                    <a:pt x="286" y="7246"/>
                    <a:pt x="286" y="7142"/>
                  </a:cubicBezTo>
                  <a:lnTo>
                    <a:pt x="286" y="476"/>
                  </a:lnTo>
                  <a:cubicBezTo>
                    <a:pt x="286" y="372"/>
                    <a:pt x="372" y="286"/>
                    <a:pt x="476" y="286"/>
                  </a:cubicBezTo>
                  <a:close/>
                  <a:moveTo>
                    <a:pt x="495" y="1"/>
                  </a:moveTo>
                  <a:cubicBezTo>
                    <a:pt x="223" y="1"/>
                    <a:pt x="1" y="219"/>
                    <a:pt x="1" y="491"/>
                  </a:cubicBezTo>
                  <a:lnTo>
                    <a:pt x="1" y="7146"/>
                  </a:lnTo>
                  <a:cubicBezTo>
                    <a:pt x="1" y="7417"/>
                    <a:pt x="223" y="7637"/>
                    <a:pt x="495" y="7637"/>
                  </a:cubicBezTo>
                  <a:lnTo>
                    <a:pt x="10269" y="7637"/>
                  </a:lnTo>
                  <a:cubicBezTo>
                    <a:pt x="10541" y="7637"/>
                    <a:pt x="10759" y="7417"/>
                    <a:pt x="10759" y="7146"/>
                  </a:cubicBezTo>
                  <a:lnTo>
                    <a:pt x="10759" y="491"/>
                  </a:lnTo>
                  <a:cubicBezTo>
                    <a:pt x="10759" y="219"/>
                    <a:pt x="10541" y="1"/>
                    <a:pt x="10269"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9" name="Google Shape;1419;p39"/>
            <p:cNvSpPr/>
            <p:nvPr/>
          </p:nvSpPr>
          <p:spPr>
            <a:xfrm>
              <a:off x="7577033" y="1106382"/>
              <a:ext cx="145522" cy="126823"/>
            </a:xfrm>
            <a:custGeom>
              <a:avLst/>
              <a:gdLst/>
              <a:ahLst/>
              <a:cxnLst/>
              <a:rect l="l" t="t" r="r" b="b"/>
              <a:pathLst>
                <a:path w="4794" h="4178" extrusionOk="0">
                  <a:moveTo>
                    <a:pt x="1029" y="3149"/>
                  </a:moveTo>
                  <a:lnTo>
                    <a:pt x="1029" y="3872"/>
                  </a:lnTo>
                  <a:lnTo>
                    <a:pt x="305" y="3872"/>
                  </a:lnTo>
                  <a:lnTo>
                    <a:pt x="305" y="3149"/>
                  </a:lnTo>
                  <a:close/>
                  <a:moveTo>
                    <a:pt x="305" y="455"/>
                  </a:moveTo>
                  <a:lnTo>
                    <a:pt x="4257" y="3872"/>
                  </a:lnTo>
                  <a:lnTo>
                    <a:pt x="1333" y="3872"/>
                  </a:lnTo>
                  <a:lnTo>
                    <a:pt x="1333" y="2997"/>
                  </a:lnTo>
                  <a:cubicBezTo>
                    <a:pt x="1333" y="2912"/>
                    <a:pt x="1267" y="2844"/>
                    <a:pt x="1186" y="2844"/>
                  </a:cubicBezTo>
                  <a:lnTo>
                    <a:pt x="305" y="2844"/>
                  </a:lnTo>
                  <a:lnTo>
                    <a:pt x="305" y="455"/>
                  </a:lnTo>
                  <a:close/>
                  <a:moveTo>
                    <a:pt x="152" y="1"/>
                  </a:moveTo>
                  <a:cubicBezTo>
                    <a:pt x="115" y="1"/>
                    <a:pt x="78" y="14"/>
                    <a:pt x="48" y="40"/>
                  </a:cubicBezTo>
                  <a:cubicBezTo>
                    <a:pt x="19" y="69"/>
                    <a:pt x="1" y="112"/>
                    <a:pt x="1" y="154"/>
                  </a:cubicBezTo>
                  <a:lnTo>
                    <a:pt x="1" y="4026"/>
                  </a:lnTo>
                  <a:cubicBezTo>
                    <a:pt x="1" y="4111"/>
                    <a:pt x="72" y="4178"/>
                    <a:pt x="153" y="4178"/>
                  </a:cubicBezTo>
                  <a:lnTo>
                    <a:pt x="4622" y="4178"/>
                  </a:lnTo>
                  <a:cubicBezTo>
                    <a:pt x="4675" y="4178"/>
                    <a:pt x="4723" y="4154"/>
                    <a:pt x="4752" y="4111"/>
                  </a:cubicBezTo>
                  <a:cubicBezTo>
                    <a:pt x="4794" y="4044"/>
                    <a:pt x="4780" y="3964"/>
                    <a:pt x="4728" y="3911"/>
                  </a:cubicBezTo>
                  <a:lnTo>
                    <a:pt x="252" y="40"/>
                  </a:lnTo>
                  <a:cubicBezTo>
                    <a:pt x="224" y="14"/>
                    <a:pt x="188" y="1"/>
                    <a:pt x="15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0" name="Google Shape;1420;p39"/>
            <p:cNvSpPr/>
            <p:nvPr/>
          </p:nvSpPr>
          <p:spPr>
            <a:xfrm>
              <a:off x="7735856" y="1212962"/>
              <a:ext cx="78346" cy="30932"/>
            </a:xfrm>
            <a:custGeom>
              <a:avLst/>
              <a:gdLst/>
              <a:ahLst/>
              <a:cxnLst/>
              <a:rect l="l" t="t" r="r" b="b"/>
              <a:pathLst>
                <a:path w="2581" h="1019" extrusionOk="0">
                  <a:moveTo>
                    <a:pt x="1967" y="0"/>
                  </a:moveTo>
                  <a:cubicBezTo>
                    <a:pt x="1785" y="29"/>
                    <a:pt x="1761" y="205"/>
                    <a:pt x="1862" y="281"/>
                  </a:cubicBezTo>
                  <a:lnTo>
                    <a:pt x="1967" y="361"/>
                  </a:lnTo>
                  <a:lnTo>
                    <a:pt x="172" y="361"/>
                  </a:lnTo>
                  <a:cubicBezTo>
                    <a:pt x="153" y="361"/>
                    <a:pt x="139" y="367"/>
                    <a:pt x="124" y="381"/>
                  </a:cubicBezTo>
                  <a:cubicBezTo>
                    <a:pt x="1" y="510"/>
                    <a:pt x="91" y="667"/>
                    <a:pt x="219" y="667"/>
                  </a:cubicBezTo>
                  <a:lnTo>
                    <a:pt x="1967" y="667"/>
                  </a:lnTo>
                  <a:lnTo>
                    <a:pt x="1824" y="776"/>
                  </a:lnTo>
                  <a:cubicBezTo>
                    <a:pt x="1814" y="785"/>
                    <a:pt x="1805" y="805"/>
                    <a:pt x="1800" y="819"/>
                  </a:cubicBezTo>
                  <a:cubicBezTo>
                    <a:pt x="1790" y="948"/>
                    <a:pt x="1871" y="1018"/>
                    <a:pt x="1957" y="1018"/>
                  </a:cubicBezTo>
                  <a:cubicBezTo>
                    <a:pt x="1990" y="1018"/>
                    <a:pt x="2024" y="1009"/>
                    <a:pt x="2053" y="985"/>
                  </a:cubicBezTo>
                  <a:lnTo>
                    <a:pt x="2499" y="633"/>
                  </a:lnTo>
                  <a:cubicBezTo>
                    <a:pt x="2514" y="624"/>
                    <a:pt x="2528" y="609"/>
                    <a:pt x="2533" y="596"/>
                  </a:cubicBezTo>
                  <a:cubicBezTo>
                    <a:pt x="2581" y="533"/>
                    <a:pt x="2561" y="443"/>
                    <a:pt x="2499" y="396"/>
                  </a:cubicBezTo>
                  <a:lnTo>
                    <a:pt x="2014" y="14"/>
                  </a:lnTo>
                  <a:cubicBezTo>
                    <a:pt x="2000" y="5"/>
                    <a:pt x="1981" y="0"/>
                    <a:pt x="1967"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1" name="Google Shape;1421;p39"/>
            <p:cNvSpPr/>
            <p:nvPr/>
          </p:nvSpPr>
          <p:spPr>
            <a:xfrm>
              <a:off x="7690444" y="1097913"/>
              <a:ext cx="131134" cy="89487"/>
            </a:xfrm>
            <a:custGeom>
              <a:avLst/>
              <a:gdLst/>
              <a:ahLst/>
              <a:cxnLst/>
              <a:rect l="l" t="t" r="r" b="b"/>
              <a:pathLst>
                <a:path w="4320" h="2948" extrusionOk="0">
                  <a:moveTo>
                    <a:pt x="721" y="0"/>
                  </a:moveTo>
                  <a:cubicBezTo>
                    <a:pt x="640" y="0"/>
                    <a:pt x="568" y="67"/>
                    <a:pt x="568" y="152"/>
                  </a:cubicBezTo>
                  <a:lnTo>
                    <a:pt x="568" y="1971"/>
                  </a:lnTo>
                  <a:lnTo>
                    <a:pt x="315" y="1310"/>
                  </a:lnTo>
                  <a:cubicBezTo>
                    <a:pt x="290" y="1249"/>
                    <a:pt x="235" y="1212"/>
                    <a:pt x="175" y="1212"/>
                  </a:cubicBezTo>
                  <a:cubicBezTo>
                    <a:pt x="155" y="1212"/>
                    <a:pt x="135" y="1216"/>
                    <a:pt x="115" y="1224"/>
                  </a:cubicBezTo>
                  <a:cubicBezTo>
                    <a:pt x="40" y="1253"/>
                    <a:pt x="1" y="1338"/>
                    <a:pt x="30" y="1420"/>
                  </a:cubicBezTo>
                  <a:lnTo>
                    <a:pt x="583" y="2848"/>
                  </a:lnTo>
                  <a:cubicBezTo>
                    <a:pt x="601" y="2909"/>
                    <a:pt x="658" y="2947"/>
                    <a:pt x="721" y="2947"/>
                  </a:cubicBezTo>
                  <a:cubicBezTo>
                    <a:pt x="772" y="2947"/>
                    <a:pt x="829" y="2919"/>
                    <a:pt x="864" y="2857"/>
                  </a:cubicBezTo>
                  <a:cubicBezTo>
                    <a:pt x="873" y="2833"/>
                    <a:pt x="873" y="2809"/>
                    <a:pt x="873" y="2791"/>
                  </a:cubicBezTo>
                  <a:lnTo>
                    <a:pt x="873" y="306"/>
                  </a:lnTo>
                  <a:lnTo>
                    <a:pt x="4149" y="306"/>
                  </a:lnTo>
                  <a:cubicBezTo>
                    <a:pt x="4219" y="306"/>
                    <a:pt x="4281" y="258"/>
                    <a:pt x="4301" y="191"/>
                  </a:cubicBezTo>
                  <a:cubicBezTo>
                    <a:pt x="4320" y="91"/>
                    <a:pt x="4248" y="0"/>
                    <a:pt x="4153"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2" name="Google Shape;1422;p39"/>
            <p:cNvSpPr/>
            <p:nvPr/>
          </p:nvSpPr>
          <p:spPr>
            <a:xfrm>
              <a:off x="7736858" y="1137042"/>
              <a:ext cx="36183" cy="41526"/>
            </a:xfrm>
            <a:custGeom>
              <a:avLst/>
              <a:gdLst/>
              <a:ahLst/>
              <a:cxnLst/>
              <a:rect l="l" t="t" r="r" b="b"/>
              <a:pathLst>
                <a:path w="1192" h="1368" extrusionOk="0">
                  <a:moveTo>
                    <a:pt x="213" y="1"/>
                  </a:moveTo>
                  <a:cubicBezTo>
                    <a:pt x="180" y="1"/>
                    <a:pt x="147" y="10"/>
                    <a:pt x="120" y="30"/>
                  </a:cubicBezTo>
                  <a:cubicBezTo>
                    <a:pt x="53" y="83"/>
                    <a:pt x="43" y="177"/>
                    <a:pt x="91" y="245"/>
                  </a:cubicBezTo>
                  <a:lnTo>
                    <a:pt x="401" y="649"/>
                  </a:lnTo>
                  <a:lnTo>
                    <a:pt x="53" y="1111"/>
                  </a:lnTo>
                  <a:cubicBezTo>
                    <a:pt x="1" y="1177"/>
                    <a:pt x="14" y="1273"/>
                    <a:pt x="82" y="1320"/>
                  </a:cubicBezTo>
                  <a:cubicBezTo>
                    <a:pt x="110" y="1339"/>
                    <a:pt x="139" y="1354"/>
                    <a:pt x="172" y="1354"/>
                  </a:cubicBezTo>
                  <a:cubicBezTo>
                    <a:pt x="220" y="1354"/>
                    <a:pt x="262" y="1330"/>
                    <a:pt x="291" y="1291"/>
                  </a:cubicBezTo>
                  <a:lnTo>
                    <a:pt x="591" y="897"/>
                  </a:lnTo>
                  <a:lnTo>
                    <a:pt x="900" y="1311"/>
                  </a:lnTo>
                  <a:cubicBezTo>
                    <a:pt x="934" y="1349"/>
                    <a:pt x="977" y="1368"/>
                    <a:pt x="1025" y="1368"/>
                  </a:cubicBezTo>
                  <a:cubicBezTo>
                    <a:pt x="1053" y="1368"/>
                    <a:pt x="1086" y="1359"/>
                    <a:pt x="1115" y="1339"/>
                  </a:cubicBezTo>
                  <a:cubicBezTo>
                    <a:pt x="1181" y="1287"/>
                    <a:pt x="1191" y="1197"/>
                    <a:pt x="1143" y="1130"/>
                  </a:cubicBezTo>
                  <a:lnTo>
                    <a:pt x="777" y="649"/>
                  </a:lnTo>
                  <a:lnTo>
                    <a:pt x="1082" y="245"/>
                  </a:lnTo>
                  <a:cubicBezTo>
                    <a:pt x="1134" y="177"/>
                    <a:pt x="1119" y="83"/>
                    <a:pt x="1053" y="30"/>
                  </a:cubicBezTo>
                  <a:cubicBezTo>
                    <a:pt x="1025" y="10"/>
                    <a:pt x="992" y="1"/>
                    <a:pt x="960" y="1"/>
                  </a:cubicBezTo>
                  <a:cubicBezTo>
                    <a:pt x="915" y="1"/>
                    <a:pt x="871" y="20"/>
                    <a:pt x="843" y="59"/>
                  </a:cubicBezTo>
                  <a:lnTo>
                    <a:pt x="586" y="397"/>
                  </a:lnTo>
                  <a:lnTo>
                    <a:pt x="334" y="59"/>
                  </a:lnTo>
                  <a:cubicBezTo>
                    <a:pt x="304" y="20"/>
                    <a:pt x="258" y="1"/>
                    <a:pt x="213"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3" name="Google Shape;1423;p39"/>
            <p:cNvSpPr/>
            <p:nvPr/>
          </p:nvSpPr>
          <p:spPr>
            <a:xfrm>
              <a:off x="7783698" y="1122319"/>
              <a:ext cx="20095" cy="28655"/>
            </a:xfrm>
            <a:custGeom>
              <a:avLst/>
              <a:gdLst/>
              <a:ahLst/>
              <a:cxnLst/>
              <a:rect l="l" t="t" r="r" b="b"/>
              <a:pathLst>
                <a:path w="662" h="944" extrusionOk="0">
                  <a:moveTo>
                    <a:pt x="319" y="1"/>
                  </a:moveTo>
                  <a:cubicBezTo>
                    <a:pt x="172" y="1"/>
                    <a:pt x="43" y="106"/>
                    <a:pt x="14" y="253"/>
                  </a:cubicBezTo>
                  <a:cubicBezTo>
                    <a:pt x="0" y="334"/>
                    <a:pt x="53" y="416"/>
                    <a:pt x="134" y="429"/>
                  </a:cubicBezTo>
                  <a:cubicBezTo>
                    <a:pt x="145" y="432"/>
                    <a:pt x="155" y="433"/>
                    <a:pt x="166" y="433"/>
                  </a:cubicBezTo>
                  <a:cubicBezTo>
                    <a:pt x="234" y="433"/>
                    <a:pt x="297" y="381"/>
                    <a:pt x="310" y="310"/>
                  </a:cubicBezTo>
                  <a:cubicBezTo>
                    <a:pt x="310" y="310"/>
                    <a:pt x="314" y="306"/>
                    <a:pt x="319" y="306"/>
                  </a:cubicBezTo>
                  <a:cubicBezTo>
                    <a:pt x="324" y="306"/>
                    <a:pt x="328" y="306"/>
                    <a:pt x="328" y="310"/>
                  </a:cubicBezTo>
                  <a:cubicBezTo>
                    <a:pt x="324" y="325"/>
                    <a:pt x="314" y="348"/>
                    <a:pt x="286" y="387"/>
                  </a:cubicBezTo>
                  <a:cubicBezTo>
                    <a:pt x="191" y="530"/>
                    <a:pt x="128" y="605"/>
                    <a:pt x="100" y="649"/>
                  </a:cubicBezTo>
                  <a:cubicBezTo>
                    <a:pt x="57" y="701"/>
                    <a:pt x="14" y="754"/>
                    <a:pt x="43" y="834"/>
                  </a:cubicBezTo>
                  <a:cubicBezTo>
                    <a:pt x="57" y="882"/>
                    <a:pt x="91" y="919"/>
                    <a:pt x="139" y="934"/>
                  </a:cubicBezTo>
                  <a:cubicBezTo>
                    <a:pt x="163" y="939"/>
                    <a:pt x="172" y="943"/>
                    <a:pt x="300" y="943"/>
                  </a:cubicBezTo>
                  <a:lnTo>
                    <a:pt x="510" y="943"/>
                  </a:lnTo>
                  <a:cubicBezTo>
                    <a:pt x="596" y="943"/>
                    <a:pt x="662" y="873"/>
                    <a:pt x="657" y="791"/>
                  </a:cubicBezTo>
                  <a:cubicBezTo>
                    <a:pt x="657" y="706"/>
                    <a:pt x="591" y="644"/>
                    <a:pt x="510" y="644"/>
                  </a:cubicBezTo>
                  <a:lnTo>
                    <a:pt x="477" y="644"/>
                  </a:lnTo>
                  <a:cubicBezTo>
                    <a:pt x="495" y="616"/>
                    <a:pt x="514" y="592"/>
                    <a:pt x="534" y="563"/>
                  </a:cubicBezTo>
                  <a:cubicBezTo>
                    <a:pt x="581" y="497"/>
                    <a:pt x="609" y="434"/>
                    <a:pt x="624" y="372"/>
                  </a:cubicBezTo>
                  <a:cubicBezTo>
                    <a:pt x="629" y="354"/>
                    <a:pt x="633" y="330"/>
                    <a:pt x="633" y="315"/>
                  </a:cubicBezTo>
                  <a:cubicBezTo>
                    <a:pt x="633" y="144"/>
                    <a:pt x="490" y="1"/>
                    <a:pt x="319"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4" name="Google Shape;1424;p39"/>
            <p:cNvSpPr/>
            <p:nvPr/>
          </p:nvSpPr>
          <p:spPr>
            <a:xfrm>
              <a:off x="7594518" y="1077695"/>
              <a:ext cx="53334" cy="15329"/>
            </a:xfrm>
            <a:custGeom>
              <a:avLst/>
              <a:gdLst/>
              <a:ahLst/>
              <a:cxnLst/>
              <a:rect l="l" t="t" r="r" b="b"/>
              <a:pathLst>
                <a:path w="1757" h="505" extrusionOk="0">
                  <a:moveTo>
                    <a:pt x="267" y="0"/>
                  </a:moveTo>
                  <a:cubicBezTo>
                    <a:pt x="119" y="0"/>
                    <a:pt x="1" y="128"/>
                    <a:pt x="19" y="281"/>
                  </a:cubicBezTo>
                  <a:cubicBezTo>
                    <a:pt x="34" y="409"/>
                    <a:pt x="143" y="500"/>
                    <a:pt x="271" y="504"/>
                  </a:cubicBezTo>
                  <a:lnTo>
                    <a:pt x="1486" y="504"/>
                  </a:lnTo>
                  <a:cubicBezTo>
                    <a:pt x="1618" y="500"/>
                    <a:pt x="1728" y="405"/>
                    <a:pt x="1743" y="281"/>
                  </a:cubicBezTo>
                  <a:cubicBezTo>
                    <a:pt x="1757" y="128"/>
                    <a:pt x="1638" y="0"/>
                    <a:pt x="149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5" name="Google Shape;1425;p39"/>
            <p:cNvSpPr/>
            <p:nvPr/>
          </p:nvSpPr>
          <p:spPr>
            <a:xfrm>
              <a:off x="7558091" y="1077695"/>
              <a:ext cx="23131" cy="15056"/>
            </a:xfrm>
            <a:custGeom>
              <a:avLst/>
              <a:gdLst/>
              <a:ahLst/>
              <a:cxnLst/>
              <a:rect l="l" t="t" r="r" b="b"/>
              <a:pathLst>
                <a:path w="762" h="496" extrusionOk="0">
                  <a:moveTo>
                    <a:pt x="253" y="0"/>
                  </a:moveTo>
                  <a:cubicBezTo>
                    <a:pt x="111" y="0"/>
                    <a:pt x="1" y="119"/>
                    <a:pt x="5" y="257"/>
                  </a:cubicBezTo>
                  <a:cubicBezTo>
                    <a:pt x="10" y="390"/>
                    <a:pt x="124" y="495"/>
                    <a:pt x="263" y="495"/>
                  </a:cubicBezTo>
                  <a:lnTo>
                    <a:pt x="510" y="495"/>
                  </a:lnTo>
                  <a:cubicBezTo>
                    <a:pt x="653" y="495"/>
                    <a:pt x="762" y="376"/>
                    <a:pt x="757" y="238"/>
                  </a:cubicBezTo>
                  <a:cubicBezTo>
                    <a:pt x="753" y="104"/>
                    <a:pt x="638" y="0"/>
                    <a:pt x="50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6" name="Google Shape;1426;p39"/>
            <p:cNvSpPr/>
            <p:nvPr/>
          </p:nvSpPr>
          <p:spPr>
            <a:xfrm>
              <a:off x="7723410" y="942155"/>
              <a:ext cx="31114" cy="28321"/>
            </a:xfrm>
            <a:custGeom>
              <a:avLst/>
              <a:gdLst/>
              <a:ahLst/>
              <a:cxnLst/>
              <a:rect l="l" t="t" r="r" b="b"/>
              <a:pathLst>
                <a:path w="1025" h="933" extrusionOk="0">
                  <a:moveTo>
                    <a:pt x="509" y="0"/>
                  </a:moveTo>
                  <a:cubicBezTo>
                    <a:pt x="298" y="0"/>
                    <a:pt x="111" y="145"/>
                    <a:pt x="58" y="357"/>
                  </a:cubicBezTo>
                  <a:cubicBezTo>
                    <a:pt x="0" y="609"/>
                    <a:pt x="154" y="862"/>
                    <a:pt x="406" y="919"/>
                  </a:cubicBezTo>
                  <a:cubicBezTo>
                    <a:pt x="443" y="928"/>
                    <a:pt x="480" y="932"/>
                    <a:pt x="516" y="932"/>
                  </a:cubicBezTo>
                  <a:cubicBezTo>
                    <a:pt x="726" y="932"/>
                    <a:pt x="914" y="786"/>
                    <a:pt x="967" y="570"/>
                  </a:cubicBezTo>
                  <a:cubicBezTo>
                    <a:pt x="1024" y="323"/>
                    <a:pt x="872" y="71"/>
                    <a:pt x="620" y="14"/>
                  </a:cubicBezTo>
                  <a:cubicBezTo>
                    <a:pt x="582" y="5"/>
                    <a:pt x="545" y="0"/>
                    <a:pt x="50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7" name="Google Shape;1427;p39"/>
            <p:cNvSpPr/>
            <p:nvPr/>
          </p:nvSpPr>
          <p:spPr>
            <a:xfrm>
              <a:off x="7645243" y="989420"/>
              <a:ext cx="12871" cy="11930"/>
            </a:xfrm>
            <a:custGeom>
              <a:avLst/>
              <a:gdLst/>
              <a:ahLst/>
              <a:cxnLst/>
              <a:rect l="l" t="t" r="r" b="b"/>
              <a:pathLst>
                <a:path w="424" h="393" extrusionOk="0">
                  <a:moveTo>
                    <a:pt x="209" y="1"/>
                  </a:moveTo>
                  <a:cubicBezTo>
                    <a:pt x="116" y="1"/>
                    <a:pt x="32" y="68"/>
                    <a:pt x="19" y="166"/>
                  </a:cubicBezTo>
                  <a:cubicBezTo>
                    <a:pt x="0" y="270"/>
                    <a:pt x="72" y="375"/>
                    <a:pt x="182" y="390"/>
                  </a:cubicBezTo>
                  <a:cubicBezTo>
                    <a:pt x="193" y="392"/>
                    <a:pt x="205" y="393"/>
                    <a:pt x="216" y="393"/>
                  </a:cubicBezTo>
                  <a:cubicBezTo>
                    <a:pt x="311" y="393"/>
                    <a:pt x="393" y="326"/>
                    <a:pt x="410" y="228"/>
                  </a:cubicBezTo>
                  <a:cubicBezTo>
                    <a:pt x="424" y="118"/>
                    <a:pt x="353" y="19"/>
                    <a:pt x="243" y="4"/>
                  </a:cubicBezTo>
                  <a:cubicBezTo>
                    <a:pt x="232" y="2"/>
                    <a:pt x="220" y="1"/>
                    <a:pt x="20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8" name="Google Shape;1428;p39"/>
            <p:cNvSpPr/>
            <p:nvPr/>
          </p:nvSpPr>
          <p:spPr>
            <a:xfrm>
              <a:off x="7827927" y="965863"/>
              <a:ext cx="43104" cy="47475"/>
            </a:xfrm>
            <a:custGeom>
              <a:avLst/>
              <a:gdLst/>
              <a:ahLst/>
              <a:cxnLst/>
              <a:rect l="l" t="t" r="r" b="b"/>
              <a:pathLst>
                <a:path w="1420" h="1564" extrusionOk="0">
                  <a:moveTo>
                    <a:pt x="707" y="0"/>
                  </a:moveTo>
                  <a:cubicBezTo>
                    <a:pt x="682" y="0"/>
                    <a:pt x="657" y="15"/>
                    <a:pt x="648" y="46"/>
                  </a:cubicBezTo>
                  <a:lnTo>
                    <a:pt x="486" y="490"/>
                  </a:lnTo>
                  <a:cubicBezTo>
                    <a:pt x="481" y="509"/>
                    <a:pt x="466" y="523"/>
                    <a:pt x="453" y="532"/>
                  </a:cubicBezTo>
                  <a:lnTo>
                    <a:pt x="57" y="714"/>
                  </a:lnTo>
                  <a:cubicBezTo>
                    <a:pt x="0" y="738"/>
                    <a:pt x="0" y="823"/>
                    <a:pt x="57" y="852"/>
                  </a:cubicBezTo>
                  <a:lnTo>
                    <a:pt x="453" y="1028"/>
                  </a:lnTo>
                  <a:cubicBezTo>
                    <a:pt x="466" y="1037"/>
                    <a:pt x="481" y="1052"/>
                    <a:pt x="486" y="1070"/>
                  </a:cubicBezTo>
                  <a:lnTo>
                    <a:pt x="648" y="1513"/>
                  </a:lnTo>
                  <a:cubicBezTo>
                    <a:pt x="657" y="1547"/>
                    <a:pt x="682" y="1563"/>
                    <a:pt x="707" y="1563"/>
                  </a:cubicBezTo>
                  <a:cubicBezTo>
                    <a:pt x="733" y="1563"/>
                    <a:pt x="759" y="1547"/>
                    <a:pt x="771" y="1513"/>
                  </a:cubicBezTo>
                  <a:lnTo>
                    <a:pt x="928" y="1070"/>
                  </a:lnTo>
                  <a:cubicBezTo>
                    <a:pt x="934" y="1052"/>
                    <a:pt x="947" y="1037"/>
                    <a:pt x="967" y="1028"/>
                  </a:cubicBezTo>
                  <a:lnTo>
                    <a:pt x="1362" y="852"/>
                  </a:lnTo>
                  <a:cubicBezTo>
                    <a:pt x="1419" y="823"/>
                    <a:pt x="1419" y="738"/>
                    <a:pt x="1362" y="714"/>
                  </a:cubicBezTo>
                  <a:lnTo>
                    <a:pt x="967" y="532"/>
                  </a:lnTo>
                  <a:cubicBezTo>
                    <a:pt x="947" y="523"/>
                    <a:pt x="934" y="509"/>
                    <a:pt x="928" y="490"/>
                  </a:cubicBezTo>
                  <a:lnTo>
                    <a:pt x="771" y="46"/>
                  </a:lnTo>
                  <a:cubicBezTo>
                    <a:pt x="759" y="15"/>
                    <a:pt x="733" y="0"/>
                    <a:pt x="7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9" name="Google Shape;1429;p39"/>
            <p:cNvSpPr/>
            <p:nvPr/>
          </p:nvSpPr>
          <p:spPr>
            <a:xfrm>
              <a:off x="7507092" y="931349"/>
              <a:ext cx="59253" cy="64079"/>
            </a:xfrm>
            <a:custGeom>
              <a:avLst/>
              <a:gdLst/>
              <a:ahLst/>
              <a:cxnLst/>
              <a:rect l="l" t="t" r="r" b="b"/>
              <a:pathLst>
                <a:path w="1952" h="2111" extrusionOk="0">
                  <a:moveTo>
                    <a:pt x="976" y="0"/>
                  </a:moveTo>
                  <a:cubicBezTo>
                    <a:pt x="941" y="0"/>
                    <a:pt x="907" y="22"/>
                    <a:pt x="890" y="65"/>
                  </a:cubicBezTo>
                  <a:lnTo>
                    <a:pt x="671" y="665"/>
                  </a:lnTo>
                  <a:cubicBezTo>
                    <a:pt x="662" y="689"/>
                    <a:pt x="648" y="713"/>
                    <a:pt x="624" y="722"/>
                  </a:cubicBezTo>
                  <a:lnTo>
                    <a:pt x="81" y="960"/>
                  </a:lnTo>
                  <a:cubicBezTo>
                    <a:pt x="0" y="994"/>
                    <a:pt x="0" y="1117"/>
                    <a:pt x="81" y="1150"/>
                  </a:cubicBezTo>
                  <a:lnTo>
                    <a:pt x="624" y="1389"/>
                  </a:lnTo>
                  <a:cubicBezTo>
                    <a:pt x="648" y="1398"/>
                    <a:pt x="662" y="1422"/>
                    <a:pt x="671" y="1446"/>
                  </a:cubicBezTo>
                  <a:lnTo>
                    <a:pt x="890" y="2046"/>
                  </a:lnTo>
                  <a:cubicBezTo>
                    <a:pt x="907" y="2089"/>
                    <a:pt x="941" y="2110"/>
                    <a:pt x="976" y="2110"/>
                  </a:cubicBezTo>
                  <a:cubicBezTo>
                    <a:pt x="1010" y="2110"/>
                    <a:pt x="1045" y="2089"/>
                    <a:pt x="1062" y="2046"/>
                  </a:cubicBezTo>
                  <a:lnTo>
                    <a:pt x="1281" y="1446"/>
                  </a:lnTo>
                  <a:cubicBezTo>
                    <a:pt x="1286" y="1422"/>
                    <a:pt x="1305" y="1398"/>
                    <a:pt x="1328" y="1389"/>
                  </a:cubicBezTo>
                  <a:lnTo>
                    <a:pt x="1871" y="1150"/>
                  </a:lnTo>
                  <a:cubicBezTo>
                    <a:pt x="1952" y="1117"/>
                    <a:pt x="1952" y="994"/>
                    <a:pt x="1871" y="960"/>
                  </a:cubicBezTo>
                  <a:lnTo>
                    <a:pt x="1328" y="722"/>
                  </a:lnTo>
                  <a:cubicBezTo>
                    <a:pt x="1305" y="713"/>
                    <a:pt x="1290" y="689"/>
                    <a:pt x="1281" y="665"/>
                  </a:cubicBezTo>
                  <a:lnTo>
                    <a:pt x="1062" y="65"/>
                  </a:lnTo>
                  <a:cubicBezTo>
                    <a:pt x="1045" y="22"/>
                    <a:pt x="1010" y="0"/>
                    <a:pt x="97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66" name="Graphic 65">
            <a:extLst>
              <a:ext uri="{FF2B5EF4-FFF2-40B4-BE49-F238E27FC236}">
                <a16:creationId xmlns:a16="http://schemas.microsoft.com/office/drawing/2014/main" id="{D48C9932-9597-4A5A-AFF1-BF18DCA3AB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02872" y="2681499"/>
            <a:ext cx="2586057" cy="2322173"/>
          </a:xfrm>
          <a:prstGeom prst="rect">
            <a:avLst/>
          </a:prstGeom>
        </p:spPr>
      </p:pic>
    </p:spTree>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80000">
                                      <p:stCondLst>
                                        <p:cond delay="0"/>
                                      </p:stCondLst>
                                      <p:childTnLst>
                                        <p:set>
                                          <p:cBhvr>
                                            <p:cTn id="6" dur="1" fill="hold">
                                              <p:stCondLst>
                                                <p:cond delay="0"/>
                                              </p:stCondLst>
                                            </p:cTn>
                                            <p:tgtEl>
                                              <p:spTgt spid="1369"/>
                                            </p:tgtEl>
                                            <p:attrNameLst>
                                              <p:attrName>style.visibility</p:attrName>
                                            </p:attrNameLst>
                                          </p:cBhvr>
                                          <p:to>
                                            <p:strVal val="visible"/>
                                          </p:to>
                                        </p:set>
                                        <p:anim calcmode="lin" valueType="num" p14:bounceEnd="80000">
                                          <p:cBhvr additive="base">
                                            <p:cTn id="7" dur="500" fill="hold"/>
                                            <p:tgtEl>
                                              <p:spTgt spid="1369"/>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1369"/>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70"/>
                                            </p:tgtEl>
                                            <p:attrNameLst>
                                              <p:attrName>style.visibility</p:attrName>
                                            </p:attrNameLst>
                                          </p:cBhvr>
                                          <p:to>
                                            <p:strVal val="visible"/>
                                          </p:to>
                                        </p:set>
                                        <p:animEffect transition="in" filter="fade">
                                          <p:cBhvr>
                                            <p:cTn id="11" dur="500"/>
                                            <p:tgtEl>
                                              <p:spTgt spid="1370"/>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368"/>
                                            </p:tgtEl>
                                            <p:attrNameLst>
                                              <p:attrName>style.visibility</p:attrName>
                                            </p:attrNameLst>
                                          </p:cBhvr>
                                          <p:to>
                                            <p:strVal val="visible"/>
                                          </p:to>
                                        </p:set>
                                        <p:anim calcmode="lin" valueType="num">
                                          <p:cBhvr>
                                            <p:cTn id="15" dur="500" fill="hold"/>
                                            <p:tgtEl>
                                              <p:spTgt spid="1368"/>
                                            </p:tgtEl>
                                            <p:attrNameLst>
                                              <p:attrName>ppt_w</p:attrName>
                                            </p:attrNameLst>
                                          </p:cBhvr>
                                          <p:tavLst>
                                            <p:tav tm="0">
                                              <p:val>
                                                <p:fltVal val="0"/>
                                              </p:val>
                                            </p:tav>
                                            <p:tav tm="100000">
                                              <p:val>
                                                <p:strVal val="#ppt_w"/>
                                              </p:val>
                                            </p:tav>
                                          </p:tavLst>
                                        </p:anim>
                                        <p:anim calcmode="lin" valueType="num">
                                          <p:cBhvr>
                                            <p:cTn id="16" dur="500" fill="hold"/>
                                            <p:tgtEl>
                                              <p:spTgt spid="1368"/>
                                            </p:tgtEl>
                                            <p:attrNameLst>
                                              <p:attrName>ppt_h</p:attrName>
                                            </p:attrNameLst>
                                          </p:cBhvr>
                                          <p:tavLst>
                                            <p:tav tm="0">
                                              <p:val>
                                                <p:fltVal val="0"/>
                                              </p:val>
                                            </p:tav>
                                            <p:tav tm="100000">
                                              <p:val>
                                                <p:strVal val="#ppt_h"/>
                                              </p:val>
                                            </p:tav>
                                          </p:tavLst>
                                        </p:anim>
                                        <p:animEffect transition="in" filter="fade">
                                          <p:cBhvr>
                                            <p:cTn id="17" dur="500"/>
                                            <p:tgtEl>
                                              <p:spTgt spid="1368"/>
                                            </p:tgtEl>
                                          </p:cBhvr>
                                        </p:animEffect>
                                      </p:childTnLst>
                                    </p:cTn>
                                  </p:par>
                                  <p:par>
                                    <p:cTn id="18" presetID="53" presetClass="entr" presetSubtype="16" fill="hold" nodeType="withEffect">
                                      <p:stCondLst>
                                        <p:cond delay="0"/>
                                      </p:stCondLst>
                                      <p:childTnLst>
                                        <p:set>
                                          <p:cBhvr>
                                            <p:cTn id="19" dur="1" fill="hold">
                                              <p:stCondLst>
                                                <p:cond delay="0"/>
                                              </p:stCondLst>
                                            </p:cTn>
                                            <p:tgtEl>
                                              <p:spTgt spid="66"/>
                                            </p:tgtEl>
                                            <p:attrNameLst>
                                              <p:attrName>style.visibility</p:attrName>
                                            </p:attrNameLst>
                                          </p:cBhvr>
                                          <p:to>
                                            <p:strVal val="visible"/>
                                          </p:to>
                                        </p:set>
                                        <p:anim calcmode="lin" valueType="num">
                                          <p:cBhvr>
                                            <p:cTn id="20" dur="500" fill="hold"/>
                                            <p:tgtEl>
                                              <p:spTgt spid="66"/>
                                            </p:tgtEl>
                                            <p:attrNameLst>
                                              <p:attrName>ppt_w</p:attrName>
                                            </p:attrNameLst>
                                          </p:cBhvr>
                                          <p:tavLst>
                                            <p:tav tm="0">
                                              <p:val>
                                                <p:fltVal val="0"/>
                                              </p:val>
                                            </p:tav>
                                            <p:tav tm="100000">
                                              <p:val>
                                                <p:strVal val="#ppt_w"/>
                                              </p:val>
                                            </p:tav>
                                          </p:tavLst>
                                        </p:anim>
                                        <p:anim calcmode="lin" valueType="num">
                                          <p:cBhvr>
                                            <p:cTn id="21" dur="500" fill="hold"/>
                                            <p:tgtEl>
                                              <p:spTgt spid="66"/>
                                            </p:tgtEl>
                                            <p:attrNameLst>
                                              <p:attrName>ppt_h</p:attrName>
                                            </p:attrNameLst>
                                          </p:cBhvr>
                                          <p:tavLst>
                                            <p:tav tm="0">
                                              <p:val>
                                                <p:fltVal val="0"/>
                                              </p:val>
                                            </p:tav>
                                            <p:tav tm="100000">
                                              <p:val>
                                                <p:strVal val="#ppt_h"/>
                                              </p:val>
                                            </p:tav>
                                          </p:tavLst>
                                        </p:anim>
                                        <p:animEffect transition="in" filter="fade">
                                          <p:cBhvr>
                                            <p:cTn id="22" dur="500"/>
                                            <p:tgtEl>
                                              <p:spTgt spid="66"/>
                                            </p:tgtEl>
                                          </p:cBhvr>
                                        </p:animEffect>
                                      </p:childTnLst>
                                    </p:cTn>
                                  </p:par>
                                </p:childTnLst>
                              </p:cTn>
                            </p:par>
                            <p:par>
                              <p:cTn id="23" fill="hold">
                                <p:stCondLst>
                                  <p:cond delay="1000"/>
                                </p:stCondLst>
                                <p:childTnLst>
                                  <p:par>
                                    <p:cTn id="24" presetID="2" presetClass="entr" presetSubtype="12" fill="hold" nodeType="afterEffect">
                                      <p:stCondLst>
                                        <p:cond delay="0"/>
                                      </p:stCondLst>
                                      <p:childTnLst>
                                        <p:set>
                                          <p:cBhvr>
                                            <p:cTn id="25" dur="1" fill="hold">
                                              <p:stCondLst>
                                                <p:cond delay="0"/>
                                              </p:stCondLst>
                                            </p:cTn>
                                            <p:tgtEl>
                                              <p:spTgt spid="1395"/>
                                            </p:tgtEl>
                                            <p:attrNameLst>
                                              <p:attrName>style.visibility</p:attrName>
                                            </p:attrNameLst>
                                          </p:cBhvr>
                                          <p:to>
                                            <p:strVal val="visible"/>
                                          </p:to>
                                        </p:set>
                                        <p:anim calcmode="lin" valueType="num">
                                          <p:cBhvr additive="base">
                                            <p:cTn id="26" dur="500" fill="hold"/>
                                            <p:tgtEl>
                                              <p:spTgt spid="1395"/>
                                            </p:tgtEl>
                                            <p:attrNameLst>
                                              <p:attrName>ppt_x</p:attrName>
                                            </p:attrNameLst>
                                          </p:cBhvr>
                                          <p:tavLst>
                                            <p:tav tm="0">
                                              <p:val>
                                                <p:strVal val="0-#ppt_w/2"/>
                                              </p:val>
                                            </p:tav>
                                            <p:tav tm="100000">
                                              <p:val>
                                                <p:strVal val="#ppt_x"/>
                                              </p:val>
                                            </p:tav>
                                          </p:tavLst>
                                        </p:anim>
                                        <p:anim calcmode="lin" valueType="num">
                                          <p:cBhvr additive="base">
                                            <p:cTn id="27" dur="500" fill="hold"/>
                                            <p:tgtEl>
                                              <p:spTgt spid="1395"/>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3" fill="hold" nodeType="afterEffect">
                                      <p:stCondLst>
                                        <p:cond delay="0"/>
                                      </p:stCondLst>
                                      <p:childTnLst>
                                        <p:set>
                                          <p:cBhvr>
                                            <p:cTn id="30" dur="1" fill="hold">
                                              <p:stCondLst>
                                                <p:cond delay="0"/>
                                              </p:stCondLst>
                                            </p:cTn>
                                            <p:tgtEl>
                                              <p:spTgt spid="1372"/>
                                            </p:tgtEl>
                                            <p:attrNameLst>
                                              <p:attrName>style.visibility</p:attrName>
                                            </p:attrNameLst>
                                          </p:cBhvr>
                                          <p:to>
                                            <p:strVal val="visible"/>
                                          </p:to>
                                        </p:set>
                                        <p:anim calcmode="lin" valueType="num">
                                          <p:cBhvr additive="base">
                                            <p:cTn id="31" dur="500" fill="hold"/>
                                            <p:tgtEl>
                                              <p:spTgt spid="1372"/>
                                            </p:tgtEl>
                                            <p:attrNameLst>
                                              <p:attrName>ppt_x</p:attrName>
                                            </p:attrNameLst>
                                          </p:cBhvr>
                                          <p:tavLst>
                                            <p:tav tm="0">
                                              <p:val>
                                                <p:strVal val="1+#ppt_w/2"/>
                                              </p:val>
                                            </p:tav>
                                            <p:tav tm="100000">
                                              <p:val>
                                                <p:strVal val="#ppt_x"/>
                                              </p:val>
                                            </p:tav>
                                          </p:tavLst>
                                        </p:anim>
                                        <p:anim calcmode="lin" valueType="num">
                                          <p:cBhvr additive="base">
                                            <p:cTn id="32" dur="500" fill="hold"/>
                                            <p:tgtEl>
                                              <p:spTgt spid="137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8" grpId="0" animBg="1"/>
          <p:bldP spid="1369" grpId="0" animBg="1"/>
          <p:bldP spid="137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369"/>
                                            </p:tgtEl>
                                            <p:attrNameLst>
                                              <p:attrName>style.visibility</p:attrName>
                                            </p:attrNameLst>
                                          </p:cBhvr>
                                          <p:to>
                                            <p:strVal val="visible"/>
                                          </p:to>
                                        </p:set>
                                        <p:anim calcmode="lin" valueType="num">
                                          <p:cBhvr additive="base">
                                            <p:cTn id="7" dur="500" fill="hold"/>
                                            <p:tgtEl>
                                              <p:spTgt spid="1369"/>
                                            </p:tgtEl>
                                            <p:attrNameLst>
                                              <p:attrName>ppt_x</p:attrName>
                                            </p:attrNameLst>
                                          </p:cBhvr>
                                          <p:tavLst>
                                            <p:tav tm="0">
                                              <p:val>
                                                <p:strVal val="#ppt_x"/>
                                              </p:val>
                                            </p:tav>
                                            <p:tav tm="100000">
                                              <p:val>
                                                <p:strVal val="#ppt_x"/>
                                              </p:val>
                                            </p:tav>
                                          </p:tavLst>
                                        </p:anim>
                                        <p:anim calcmode="lin" valueType="num">
                                          <p:cBhvr additive="base">
                                            <p:cTn id="8" dur="500" fill="hold"/>
                                            <p:tgtEl>
                                              <p:spTgt spid="1369"/>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70"/>
                                            </p:tgtEl>
                                            <p:attrNameLst>
                                              <p:attrName>style.visibility</p:attrName>
                                            </p:attrNameLst>
                                          </p:cBhvr>
                                          <p:to>
                                            <p:strVal val="visible"/>
                                          </p:to>
                                        </p:set>
                                        <p:animEffect transition="in" filter="fade">
                                          <p:cBhvr>
                                            <p:cTn id="11" dur="500"/>
                                            <p:tgtEl>
                                              <p:spTgt spid="1370"/>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368"/>
                                            </p:tgtEl>
                                            <p:attrNameLst>
                                              <p:attrName>style.visibility</p:attrName>
                                            </p:attrNameLst>
                                          </p:cBhvr>
                                          <p:to>
                                            <p:strVal val="visible"/>
                                          </p:to>
                                        </p:set>
                                        <p:anim calcmode="lin" valueType="num">
                                          <p:cBhvr>
                                            <p:cTn id="15" dur="500" fill="hold"/>
                                            <p:tgtEl>
                                              <p:spTgt spid="1368"/>
                                            </p:tgtEl>
                                            <p:attrNameLst>
                                              <p:attrName>ppt_w</p:attrName>
                                            </p:attrNameLst>
                                          </p:cBhvr>
                                          <p:tavLst>
                                            <p:tav tm="0">
                                              <p:val>
                                                <p:fltVal val="0"/>
                                              </p:val>
                                            </p:tav>
                                            <p:tav tm="100000">
                                              <p:val>
                                                <p:strVal val="#ppt_w"/>
                                              </p:val>
                                            </p:tav>
                                          </p:tavLst>
                                        </p:anim>
                                        <p:anim calcmode="lin" valueType="num">
                                          <p:cBhvr>
                                            <p:cTn id="16" dur="500" fill="hold"/>
                                            <p:tgtEl>
                                              <p:spTgt spid="1368"/>
                                            </p:tgtEl>
                                            <p:attrNameLst>
                                              <p:attrName>ppt_h</p:attrName>
                                            </p:attrNameLst>
                                          </p:cBhvr>
                                          <p:tavLst>
                                            <p:tav tm="0">
                                              <p:val>
                                                <p:fltVal val="0"/>
                                              </p:val>
                                            </p:tav>
                                            <p:tav tm="100000">
                                              <p:val>
                                                <p:strVal val="#ppt_h"/>
                                              </p:val>
                                            </p:tav>
                                          </p:tavLst>
                                        </p:anim>
                                        <p:animEffect transition="in" filter="fade">
                                          <p:cBhvr>
                                            <p:cTn id="17" dur="500"/>
                                            <p:tgtEl>
                                              <p:spTgt spid="1368"/>
                                            </p:tgtEl>
                                          </p:cBhvr>
                                        </p:animEffect>
                                      </p:childTnLst>
                                    </p:cTn>
                                  </p:par>
                                  <p:par>
                                    <p:cTn id="18" presetID="53" presetClass="entr" presetSubtype="16" fill="hold" nodeType="withEffect">
                                      <p:stCondLst>
                                        <p:cond delay="0"/>
                                      </p:stCondLst>
                                      <p:childTnLst>
                                        <p:set>
                                          <p:cBhvr>
                                            <p:cTn id="19" dur="1" fill="hold">
                                              <p:stCondLst>
                                                <p:cond delay="0"/>
                                              </p:stCondLst>
                                            </p:cTn>
                                            <p:tgtEl>
                                              <p:spTgt spid="66"/>
                                            </p:tgtEl>
                                            <p:attrNameLst>
                                              <p:attrName>style.visibility</p:attrName>
                                            </p:attrNameLst>
                                          </p:cBhvr>
                                          <p:to>
                                            <p:strVal val="visible"/>
                                          </p:to>
                                        </p:set>
                                        <p:anim calcmode="lin" valueType="num">
                                          <p:cBhvr>
                                            <p:cTn id="20" dur="500" fill="hold"/>
                                            <p:tgtEl>
                                              <p:spTgt spid="66"/>
                                            </p:tgtEl>
                                            <p:attrNameLst>
                                              <p:attrName>ppt_w</p:attrName>
                                            </p:attrNameLst>
                                          </p:cBhvr>
                                          <p:tavLst>
                                            <p:tav tm="0">
                                              <p:val>
                                                <p:fltVal val="0"/>
                                              </p:val>
                                            </p:tav>
                                            <p:tav tm="100000">
                                              <p:val>
                                                <p:strVal val="#ppt_w"/>
                                              </p:val>
                                            </p:tav>
                                          </p:tavLst>
                                        </p:anim>
                                        <p:anim calcmode="lin" valueType="num">
                                          <p:cBhvr>
                                            <p:cTn id="21" dur="500" fill="hold"/>
                                            <p:tgtEl>
                                              <p:spTgt spid="66"/>
                                            </p:tgtEl>
                                            <p:attrNameLst>
                                              <p:attrName>ppt_h</p:attrName>
                                            </p:attrNameLst>
                                          </p:cBhvr>
                                          <p:tavLst>
                                            <p:tav tm="0">
                                              <p:val>
                                                <p:fltVal val="0"/>
                                              </p:val>
                                            </p:tav>
                                            <p:tav tm="100000">
                                              <p:val>
                                                <p:strVal val="#ppt_h"/>
                                              </p:val>
                                            </p:tav>
                                          </p:tavLst>
                                        </p:anim>
                                        <p:animEffect transition="in" filter="fade">
                                          <p:cBhvr>
                                            <p:cTn id="22" dur="500"/>
                                            <p:tgtEl>
                                              <p:spTgt spid="66"/>
                                            </p:tgtEl>
                                          </p:cBhvr>
                                        </p:animEffect>
                                      </p:childTnLst>
                                    </p:cTn>
                                  </p:par>
                                </p:childTnLst>
                              </p:cTn>
                            </p:par>
                            <p:par>
                              <p:cTn id="23" fill="hold">
                                <p:stCondLst>
                                  <p:cond delay="1000"/>
                                </p:stCondLst>
                                <p:childTnLst>
                                  <p:par>
                                    <p:cTn id="24" presetID="2" presetClass="entr" presetSubtype="12" fill="hold" nodeType="afterEffect">
                                      <p:stCondLst>
                                        <p:cond delay="0"/>
                                      </p:stCondLst>
                                      <p:childTnLst>
                                        <p:set>
                                          <p:cBhvr>
                                            <p:cTn id="25" dur="1" fill="hold">
                                              <p:stCondLst>
                                                <p:cond delay="0"/>
                                              </p:stCondLst>
                                            </p:cTn>
                                            <p:tgtEl>
                                              <p:spTgt spid="1395"/>
                                            </p:tgtEl>
                                            <p:attrNameLst>
                                              <p:attrName>style.visibility</p:attrName>
                                            </p:attrNameLst>
                                          </p:cBhvr>
                                          <p:to>
                                            <p:strVal val="visible"/>
                                          </p:to>
                                        </p:set>
                                        <p:anim calcmode="lin" valueType="num">
                                          <p:cBhvr additive="base">
                                            <p:cTn id="26" dur="500" fill="hold"/>
                                            <p:tgtEl>
                                              <p:spTgt spid="1395"/>
                                            </p:tgtEl>
                                            <p:attrNameLst>
                                              <p:attrName>ppt_x</p:attrName>
                                            </p:attrNameLst>
                                          </p:cBhvr>
                                          <p:tavLst>
                                            <p:tav tm="0">
                                              <p:val>
                                                <p:strVal val="0-#ppt_w/2"/>
                                              </p:val>
                                            </p:tav>
                                            <p:tav tm="100000">
                                              <p:val>
                                                <p:strVal val="#ppt_x"/>
                                              </p:val>
                                            </p:tav>
                                          </p:tavLst>
                                        </p:anim>
                                        <p:anim calcmode="lin" valueType="num">
                                          <p:cBhvr additive="base">
                                            <p:cTn id="27" dur="500" fill="hold"/>
                                            <p:tgtEl>
                                              <p:spTgt spid="1395"/>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3" fill="hold" nodeType="afterEffect">
                                      <p:stCondLst>
                                        <p:cond delay="0"/>
                                      </p:stCondLst>
                                      <p:childTnLst>
                                        <p:set>
                                          <p:cBhvr>
                                            <p:cTn id="30" dur="1" fill="hold">
                                              <p:stCondLst>
                                                <p:cond delay="0"/>
                                              </p:stCondLst>
                                            </p:cTn>
                                            <p:tgtEl>
                                              <p:spTgt spid="1372"/>
                                            </p:tgtEl>
                                            <p:attrNameLst>
                                              <p:attrName>style.visibility</p:attrName>
                                            </p:attrNameLst>
                                          </p:cBhvr>
                                          <p:to>
                                            <p:strVal val="visible"/>
                                          </p:to>
                                        </p:set>
                                        <p:anim calcmode="lin" valueType="num">
                                          <p:cBhvr additive="base">
                                            <p:cTn id="31" dur="500" fill="hold"/>
                                            <p:tgtEl>
                                              <p:spTgt spid="1372"/>
                                            </p:tgtEl>
                                            <p:attrNameLst>
                                              <p:attrName>ppt_x</p:attrName>
                                            </p:attrNameLst>
                                          </p:cBhvr>
                                          <p:tavLst>
                                            <p:tav tm="0">
                                              <p:val>
                                                <p:strVal val="1+#ppt_w/2"/>
                                              </p:val>
                                            </p:tav>
                                            <p:tav tm="100000">
                                              <p:val>
                                                <p:strVal val="#ppt_x"/>
                                              </p:val>
                                            </p:tav>
                                          </p:tavLst>
                                        </p:anim>
                                        <p:anim calcmode="lin" valueType="num">
                                          <p:cBhvr additive="base">
                                            <p:cTn id="32" dur="500" fill="hold"/>
                                            <p:tgtEl>
                                              <p:spTgt spid="137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8" grpId="0" animBg="1"/>
          <p:bldP spid="1369" grpId="0" animBg="1"/>
          <p:bldP spid="1370"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90"/>
        <p:cNvGrpSpPr/>
        <p:nvPr/>
      </p:nvGrpSpPr>
      <p:grpSpPr>
        <a:xfrm>
          <a:off x="0" y="0"/>
          <a:ext cx="0" cy="0"/>
          <a:chOff x="0" y="0"/>
          <a:chExt cx="0" cy="0"/>
        </a:xfrm>
      </p:grpSpPr>
      <p:sp>
        <p:nvSpPr>
          <p:cNvPr id="3791" name="Google Shape;3791;p66"/>
          <p:cNvSpPr/>
          <p:nvPr/>
        </p:nvSpPr>
        <p:spPr>
          <a:xfrm>
            <a:off x="5450192" y="3207107"/>
            <a:ext cx="5600175" cy="1392918"/>
          </a:xfrm>
          <a:prstGeom prst="roundRect">
            <a:avLst>
              <a:gd name="adj" fmla="val 10579"/>
            </a:avLst>
          </a:prstGeom>
          <a:solidFill>
            <a:srgbClr val="FFFFFF"/>
          </a:solidFill>
          <a:ln w="19050" cap="flat" cmpd="sng">
            <a:solidFill>
              <a:schemeClr val="dk1"/>
            </a:solidFill>
            <a:prstDash val="solid"/>
            <a:round/>
            <a:headEnd type="none" w="sm" len="sm"/>
            <a:tailEnd type="none" w="sm" len="sm"/>
          </a:ln>
          <a:effectLst>
            <a:outerShdw blurRad="28575" dist="28575"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92" name="Google Shape;3792;p66"/>
          <p:cNvSpPr/>
          <p:nvPr/>
        </p:nvSpPr>
        <p:spPr>
          <a:xfrm>
            <a:off x="348907" y="2771432"/>
            <a:ext cx="4161531" cy="3115999"/>
          </a:xfrm>
          <a:prstGeom prst="roundRect">
            <a:avLst>
              <a:gd name="adj" fmla="val 21911"/>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1250;p36">
            <a:extLst>
              <a:ext uri="{FF2B5EF4-FFF2-40B4-BE49-F238E27FC236}">
                <a16:creationId xmlns:a16="http://schemas.microsoft.com/office/drawing/2014/main" id="{30A79497-E68F-460F-8524-42F902FFC3A3}"/>
              </a:ext>
            </a:extLst>
          </p:cNvPr>
          <p:cNvSpPr/>
          <p:nvPr/>
        </p:nvSpPr>
        <p:spPr>
          <a:xfrm>
            <a:off x="622936" y="254021"/>
            <a:ext cx="11111864" cy="2191256"/>
          </a:xfrm>
          <a:prstGeom prst="roundRect">
            <a:avLst>
              <a:gd name="adj" fmla="val 16667"/>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Rectangle: Rounded Corners 64">
            <a:extLst>
              <a:ext uri="{FF2B5EF4-FFF2-40B4-BE49-F238E27FC236}">
                <a16:creationId xmlns:a16="http://schemas.microsoft.com/office/drawing/2014/main" id="{96EFFB6A-2947-48F6-851F-F8962C41CC22}"/>
              </a:ext>
            </a:extLst>
          </p:cNvPr>
          <p:cNvSpPr/>
          <p:nvPr/>
        </p:nvSpPr>
        <p:spPr>
          <a:xfrm>
            <a:off x="3581334" y="381000"/>
            <a:ext cx="5257865" cy="381000"/>
          </a:xfrm>
          <a:prstGeom prst="roundRect">
            <a:avLst/>
          </a:prstGeom>
          <a:solidFill>
            <a:srgbClr val="FFBA03">
              <a:alpha val="68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50" name="Group 1">
            <a:extLst>
              <a:ext uri="{FF2B5EF4-FFF2-40B4-BE49-F238E27FC236}">
                <a16:creationId xmlns:a16="http://schemas.microsoft.com/office/drawing/2014/main" id="{B1ACE604-E6A7-4AB7-8ED2-BC5F5643FC56}"/>
              </a:ext>
            </a:extLst>
          </p:cNvPr>
          <p:cNvGrpSpPr>
            <a:grpSpLocks/>
          </p:cNvGrpSpPr>
          <p:nvPr/>
        </p:nvGrpSpPr>
        <p:grpSpPr bwMode="auto">
          <a:xfrm>
            <a:off x="379217" y="2977758"/>
            <a:ext cx="4123958" cy="2724364"/>
            <a:chOff x="684213" y="2205038"/>
            <a:chExt cx="3894803" cy="2219137"/>
          </a:xfrm>
        </p:grpSpPr>
        <p:grpSp>
          <p:nvGrpSpPr>
            <p:cNvPr id="51" name="Group 18">
              <a:extLst>
                <a:ext uri="{FF2B5EF4-FFF2-40B4-BE49-F238E27FC236}">
                  <a16:creationId xmlns:a16="http://schemas.microsoft.com/office/drawing/2014/main" id="{235EFD43-8839-4937-85BF-13F92D96A5C5}"/>
                </a:ext>
              </a:extLst>
            </p:cNvPr>
            <p:cNvGrpSpPr>
              <a:grpSpLocks/>
            </p:cNvGrpSpPr>
            <p:nvPr/>
          </p:nvGrpSpPr>
          <p:grpSpPr bwMode="auto">
            <a:xfrm>
              <a:off x="1030898" y="2492879"/>
              <a:ext cx="3168650" cy="1584325"/>
              <a:chOff x="930" y="1933"/>
              <a:chExt cx="1996" cy="998"/>
            </a:xfrm>
          </p:grpSpPr>
          <p:sp>
            <p:nvSpPr>
              <p:cNvPr id="57" name="Line 4">
                <a:extLst>
                  <a:ext uri="{FF2B5EF4-FFF2-40B4-BE49-F238E27FC236}">
                    <a16:creationId xmlns:a16="http://schemas.microsoft.com/office/drawing/2014/main" id="{AD043B2A-0150-419A-BFCD-BAC9909C837E}"/>
                  </a:ext>
                </a:extLst>
              </p:cNvPr>
              <p:cNvSpPr>
                <a:spLocks noChangeShapeType="1"/>
              </p:cNvSpPr>
              <p:nvPr/>
            </p:nvSpPr>
            <p:spPr bwMode="auto">
              <a:xfrm>
                <a:off x="2517" y="2115"/>
                <a:ext cx="408" cy="81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8" name="Group 17">
                <a:extLst>
                  <a:ext uri="{FF2B5EF4-FFF2-40B4-BE49-F238E27FC236}">
                    <a16:creationId xmlns:a16="http://schemas.microsoft.com/office/drawing/2014/main" id="{9F7EDF69-583D-48B0-92C1-9E22EEF26869}"/>
                  </a:ext>
                </a:extLst>
              </p:cNvPr>
              <p:cNvGrpSpPr>
                <a:grpSpLocks/>
              </p:cNvGrpSpPr>
              <p:nvPr/>
            </p:nvGrpSpPr>
            <p:grpSpPr bwMode="auto">
              <a:xfrm>
                <a:off x="930" y="1933"/>
                <a:ext cx="1996" cy="998"/>
                <a:chOff x="930" y="1933"/>
                <a:chExt cx="1996" cy="998"/>
              </a:xfrm>
            </p:grpSpPr>
            <p:sp>
              <p:nvSpPr>
                <p:cNvPr id="59" name="Line 11">
                  <a:extLst>
                    <a:ext uri="{FF2B5EF4-FFF2-40B4-BE49-F238E27FC236}">
                      <a16:creationId xmlns:a16="http://schemas.microsoft.com/office/drawing/2014/main" id="{0BCDDE90-CB39-420F-8DD7-A5763FB047DA}"/>
                    </a:ext>
                  </a:extLst>
                </p:cNvPr>
                <p:cNvSpPr>
                  <a:spLocks noChangeShapeType="1"/>
                </p:cNvSpPr>
                <p:nvPr/>
              </p:nvSpPr>
              <p:spPr bwMode="auto">
                <a:xfrm flipH="1">
                  <a:off x="1761" y="2114"/>
                  <a:ext cx="766" cy="817"/>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0" name="Group 12">
                  <a:extLst>
                    <a:ext uri="{FF2B5EF4-FFF2-40B4-BE49-F238E27FC236}">
                      <a16:creationId xmlns:a16="http://schemas.microsoft.com/office/drawing/2014/main" id="{DF025977-06F1-4F76-BED6-053134C88E9D}"/>
                    </a:ext>
                  </a:extLst>
                </p:cNvPr>
                <p:cNvGrpSpPr>
                  <a:grpSpLocks/>
                </p:cNvGrpSpPr>
                <p:nvPr/>
              </p:nvGrpSpPr>
              <p:grpSpPr bwMode="auto">
                <a:xfrm>
                  <a:off x="930" y="1933"/>
                  <a:ext cx="1996" cy="998"/>
                  <a:chOff x="2699" y="391"/>
                  <a:chExt cx="1996" cy="998"/>
                </a:xfrm>
              </p:grpSpPr>
              <p:sp>
                <p:nvSpPr>
                  <p:cNvPr id="61" name="Line 13">
                    <a:extLst>
                      <a:ext uri="{FF2B5EF4-FFF2-40B4-BE49-F238E27FC236}">
                        <a16:creationId xmlns:a16="http://schemas.microsoft.com/office/drawing/2014/main" id="{8DEF4B4F-9914-47DB-A8E2-673A1954465A}"/>
                      </a:ext>
                    </a:extLst>
                  </p:cNvPr>
                  <p:cNvSpPr>
                    <a:spLocks noChangeShapeType="1"/>
                  </p:cNvSpPr>
                  <p:nvPr/>
                </p:nvSpPr>
                <p:spPr bwMode="auto">
                  <a:xfrm>
                    <a:off x="3061" y="391"/>
                    <a:ext cx="1225" cy="18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2" name="Group 14">
                    <a:extLst>
                      <a:ext uri="{FF2B5EF4-FFF2-40B4-BE49-F238E27FC236}">
                        <a16:creationId xmlns:a16="http://schemas.microsoft.com/office/drawing/2014/main" id="{33CB04C0-F985-4DA8-A843-922A61CB5A38}"/>
                      </a:ext>
                    </a:extLst>
                  </p:cNvPr>
                  <p:cNvGrpSpPr>
                    <a:grpSpLocks/>
                  </p:cNvGrpSpPr>
                  <p:nvPr/>
                </p:nvGrpSpPr>
                <p:grpSpPr bwMode="auto">
                  <a:xfrm>
                    <a:off x="2699" y="391"/>
                    <a:ext cx="1996" cy="998"/>
                    <a:chOff x="703" y="890"/>
                    <a:chExt cx="1996" cy="998"/>
                  </a:xfrm>
                </p:grpSpPr>
                <p:sp>
                  <p:nvSpPr>
                    <p:cNvPr id="63" name="Line 15">
                      <a:extLst>
                        <a:ext uri="{FF2B5EF4-FFF2-40B4-BE49-F238E27FC236}">
                          <a16:creationId xmlns:a16="http://schemas.microsoft.com/office/drawing/2014/main" id="{11FAC26E-DFA0-4FC5-A904-EC42EBC1F8B2}"/>
                        </a:ext>
                      </a:extLst>
                    </p:cNvPr>
                    <p:cNvSpPr>
                      <a:spLocks noChangeShapeType="1"/>
                    </p:cNvSpPr>
                    <p:nvPr/>
                  </p:nvSpPr>
                  <p:spPr bwMode="auto">
                    <a:xfrm>
                      <a:off x="703" y="1888"/>
                      <a:ext cx="1996"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Line 16">
                      <a:extLst>
                        <a:ext uri="{FF2B5EF4-FFF2-40B4-BE49-F238E27FC236}">
                          <a16:creationId xmlns:a16="http://schemas.microsoft.com/office/drawing/2014/main" id="{A60EB7C5-E903-4541-9AA4-FF95B5D15BD3}"/>
                        </a:ext>
                      </a:extLst>
                    </p:cNvPr>
                    <p:cNvSpPr>
                      <a:spLocks noChangeShapeType="1"/>
                    </p:cNvSpPr>
                    <p:nvPr/>
                  </p:nvSpPr>
                  <p:spPr bwMode="auto">
                    <a:xfrm flipH="1">
                      <a:off x="703" y="890"/>
                      <a:ext cx="363" cy="99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grpSp>
        <p:sp>
          <p:nvSpPr>
            <p:cNvPr id="52" name="Text Box 19">
              <a:extLst>
                <a:ext uri="{FF2B5EF4-FFF2-40B4-BE49-F238E27FC236}">
                  <a16:creationId xmlns:a16="http://schemas.microsoft.com/office/drawing/2014/main" id="{B5B8C44B-4FF0-4C2D-8998-B649A1D5B973}"/>
                </a:ext>
              </a:extLst>
            </p:cNvPr>
            <p:cNvSpPr txBox="1">
              <a:spLocks noChangeArrowheads="1"/>
            </p:cNvSpPr>
            <p:nvPr/>
          </p:nvSpPr>
          <p:spPr bwMode="auto">
            <a:xfrm>
              <a:off x="1258888" y="2205038"/>
              <a:ext cx="384841" cy="37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4E7A"/>
                  </a:solidFill>
                </a:rPr>
                <a:t>A</a:t>
              </a:r>
            </a:p>
          </p:txBody>
        </p:sp>
        <p:sp>
          <p:nvSpPr>
            <p:cNvPr id="53" name="Text Box 20">
              <a:extLst>
                <a:ext uri="{FF2B5EF4-FFF2-40B4-BE49-F238E27FC236}">
                  <a16:creationId xmlns:a16="http://schemas.microsoft.com/office/drawing/2014/main" id="{A1664ED6-0EB5-445F-B7D3-87A80F48B530}"/>
                </a:ext>
              </a:extLst>
            </p:cNvPr>
            <p:cNvSpPr txBox="1">
              <a:spLocks noChangeArrowheads="1"/>
            </p:cNvSpPr>
            <p:nvPr/>
          </p:nvSpPr>
          <p:spPr bwMode="auto">
            <a:xfrm>
              <a:off x="3708400" y="2420938"/>
              <a:ext cx="384841" cy="37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4E7A"/>
                  </a:solidFill>
                </a:rPr>
                <a:t>B</a:t>
              </a:r>
            </a:p>
          </p:txBody>
        </p:sp>
        <p:sp>
          <p:nvSpPr>
            <p:cNvPr id="54" name="Text Box 21">
              <a:extLst>
                <a:ext uri="{FF2B5EF4-FFF2-40B4-BE49-F238E27FC236}">
                  <a16:creationId xmlns:a16="http://schemas.microsoft.com/office/drawing/2014/main" id="{A4D0BFA0-2B66-4F7F-B618-9CEC6B66E445}"/>
                </a:ext>
              </a:extLst>
            </p:cNvPr>
            <p:cNvSpPr txBox="1">
              <a:spLocks noChangeArrowheads="1"/>
            </p:cNvSpPr>
            <p:nvPr/>
          </p:nvSpPr>
          <p:spPr bwMode="auto">
            <a:xfrm>
              <a:off x="4194175" y="3930650"/>
              <a:ext cx="384841" cy="37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4E7A"/>
                  </a:solidFill>
                </a:rPr>
                <a:t>C</a:t>
              </a:r>
            </a:p>
          </p:txBody>
        </p:sp>
        <p:sp>
          <p:nvSpPr>
            <p:cNvPr id="55" name="Text Box 22">
              <a:extLst>
                <a:ext uri="{FF2B5EF4-FFF2-40B4-BE49-F238E27FC236}">
                  <a16:creationId xmlns:a16="http://schemas.microsoft.com/office/drawing/2014/main" id="{8D821737-E722-4BD1-AE40-62B245E76176}"/>
                </a:ext>
              </a:extLst>
            </p:cNvPr>
            <p:cNvSpPr txBox="1">
              <a:spLocks noChangeArrowheads="1"/>
            </p:cNvSpPr>
            <p:nvPr/>
          </p:nvSpPr>
          <p:spPr bwMode="auto">
            <a:xfrm>
              <a:off x="2154238" y="4048125"/>
              <a:ext cx="368187" cy="37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4E7A"/>
                  </a:solidFill>
                </a:rPr>
                <a:t>E</a:t>
              </a:r>
            </a:p>
          </p:txBody>
        </p:sp>
        <p:sp>
          <p:nvSpPr>
            <p:cNvPr id="56" name="Text Box 23">
              <a:extLst>
                <a:ext uri="{FF2B5EF4-FFF2-40B4-BE49-F238E27FC236}">
                  <a16:creationId xmlns:a16="http://schemas.microsoft.com/office/drawing/2014/main" id="{57F2EB9C-22EF-4F7D-9BC1-A470FB003323}"/>
                </a:ext>
              </a:extLst>
            </p:cNvPr>
            <p:cNvSpPr txBox="1">
              <a:spLocks noChangeArrowheads="1"/>
            </p:cNvSpPr>
            <p:nvPr/>
          </p:nvSpPr>
          <p:spPr bwMode="auto">
            <a:xfrm>
              <a:off x="684213" y="3860800"/>
              <a:ext cx="384841" cy="37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4E7A"/>
                  </a:solidFill>
                </a:rPr>
                <a:t>D</a:t>
              </a:r>
            </a:p>
          </p:txBody>
        </p:sp>
      </p:grpSp>
      <p:sp>
        <p:nvSpPr>
          <p:cNvPr id="66" name="Rectangle: Rounded Corners 65">
            <a:extLst>
              <a:ext uri="{FF2B5EF4-FFF2-40B4-BE49-F238E27FC236}">
                <a16:creationId xmlns:a16="http://schemas.microsoft.com/office/drawing/2014/main" id="{95D4FAEB-B361-4173-BBD8-ABD8F68392E1}"/>
              </a:ext>
            </a:extLst>
          </p:cNvPr>
          <p:cNvSpPr/>
          <p:nvPr/>
        </p:nvSpPr>
        <p:spPr>
          <a:xfrm>
            <a:off x="8983183" y="401152"/>
            <a:ext cx="1303817" cy="360848"/>
          </a:xfrm>
          <a:prstGeom prst="roundRect">
            <a:avLst/>
          </a:prstGeom>
          <a:solidFill>
            <a:schemeClr val="accent1">
              <a:lumMod val="60000"/>
              <a:lumOff val="40000"/>
              <a:alpha val="68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Rectangle: Rounded Corners 66">
            <a:extLst>
              <a:ext uri="{FF2B5EF4-FFF2-40B4-BE49-F238E27FC236}">
                <a16:creationId xmlns:a16="http://schemas.microsoft.com/office/drawing/2014/main" id="{AA737AF8-0362-4B81-86CA-B1BB80F0970F}"/>
              </a:ext>
            </a:extLst>
          </p:cNvPr>
          <p:cNvSpPr/>
          <p:nvPr/>
        </p:nvSpPr>
        <p:spPr>
          <a:xfrm>
            <a:off x="987704" y="838428"/>
            <a:ext cx="3355696" cy="394951"/>
          </a:xfrm>
          <a:prstGeom prst="roundRect">
            <a:avLst/>
          </a:prstGeom>
          <a:solidFill>
            <a:srgbClr val="FFBA03">
              <a:alpha val="68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Rectangle: Rounded Corners 67">
            <a:extLst>
              <a:ext uri="{FF2B5EF4-FFF2-40B4-BE49-F238E27FC236}">
                <a16:creationId xmlns:a16="http://schemas.microsoft.com/office/drawing/2014/main" id="{7D3AB665-C902-4557-A657-B40ABBDD65E4}"/>
              </a:ext>
            </a:extLst>
          </p:cNvPr>
          <p:cNvSpPr/>
          <p:nvPr/>
        </p:nvSpPr>
        <p:spPr>
          <a:xfrm>
            <a:off x="10430984" y="367049"/>
            <a:ext cx="743566" cy="394951"/>
          </a:xfrm>
          <a:prstGeom prst="roundRect">
            <a:avLst/>
          </a:prstGeom>
          <a:solidFill>
            <a:srgbClr val="FFBA03">
              <a:alpha val="68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Rectangle: Rounded Corners 68">
            <a:extLst>
              <a:ext uri="{FF2B5EF4-FFF2-40B4-BE49-F238E27FC236}">
                <a16:creationId xmlns:a16="http://schemas.microsoft.com/office/drawing/2014/main" id="{30B75839-2D69-4058-84A2-12F6CD741119}"/>
              </a:ext>
            </a:extLst>
          </p:cNvPr>
          <p:cNvSpPr/>
          <p:nvPr/>
        </p:nvSpPr>
        <p:spPr>
          <a:xfrm>
            <a:off x="4800600" y="838427"/>
            <a:ext cx="1404167" cy="380999"/>
          </a:xfrm>
          <a:prstGeom prst="roundRect">
            <a:avLst/>
          </a:prstGeom>
          <a:solidFill>
            <a:schemeClr val="accent1">
              <a:lumMod val="60000"/>
              <a:lumOff val="40000"/>
              <a:alpha val="68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Rectangle: Rounded Corners 70">
            <a:extLst>
              <a:ext uri="{FF2B5EF4-FFF2-40B4-BE49-F238E27FC236}">
                <a16:creationId xmlns:a16="http://schemas.microsoft.com/office/drawing/2014/main" id="{DDCD2F5B-1C10-450B-9EBA-3570C85700DE}"/>
              </a:ext>
            </a:extLst>
          </p:cNvPr>
          <p:cNvSpPr/>
          <p:nvPr/>
        </p:nvSpPr>
        <p:spPr>
          <a:xfrm>
            <a:off x="987704" y="1304674"/>
            <a:ext cx="948029" cy="360848"/>
          </a:xfrm>
          <a:prstGeom prst="roundRect">
            <a:avLst/>
          </a:prstGeom>
          <a:solidFill>
            <a:schemeClr val="accent1">
              <a:lumMod val="60000"/>
              <a:lumOff val="40000"/>
              <a:alpha val="68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Rectangle: Rounded Corners 69">
            <a:extLst>
              <a:ext uri="{FF2B5EF4-FFF2-40B4-BE49-F238E27FC236}">
                <a16:creationId xmlns:a16="http://schemas.microsoft.com/office/drawing/2014/main" id="{44DA6F9F-2050-437B-B490-935F639340E0}"/>
              </a:ext>
            </a:extLst>
          </p:cNvPr>
          <p:cNvSpPr/>
          <p:nvPr/>
        </p:nvSpPr>
        <p:spPr>
          <a:xfrm>
            <a:off x="7138691" y="838427"/>
            <a:ext cx="4049879" cy="401808"/>
          </a:xfrm>
          <a:prstGeom prst="roundRect">
            <a:avLst/>
          </a:prstGeom>
          <a:solidFill>
            <a:schemeClr val="accent1">
              <a:lumMod val="60000"/>
              <a:lumOff val="40000"/>
              <a:alpha val="68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Rectangle: Rounded Corners 71">
            <a:extLst>
              <a:ext uri="{FF2B5EF4-FFF2-40B4-BE49-F238E27FC236}">
                <a16:creationId xmlns:a16="http://schemas.microsoft.com/office/drawing/2014/main" id="{BFE57240-912C-4D51-88D6-374111E11417}"/>
              </a:ext>
            </a:extLst>
          </p:cNvPr>
          <p:cNvSpPr/>
          <p:nvPr/>
        </p:nvSpPr>
        <p:spPr>
          <a:xfrm>
            <a:off x="2895600" y="1306442"/>
            <a:ext cx="8272145" cy="365900"/>
          </a:xfrm>
          <a:prstGeom prst="roundRect">
            <a:avLst/>
          </a:prstGeom>
          <a:solidFill>
            <a:srgbClr val="FFBA03">
              <a:alpha val="68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Rectangle: Rounded Corners 72">
            <a:extLst>
              <a:ext uri="{FF2B5EF4-FFF2-40B4-BE49-F238E27FC236}">
                <a16:creationId xmlns:a16="http://schemas.microsoft.com/office/drawing/2014/main" id="{3877E9A9-AC84-4D2A-8E4F-405A44DA2822}"/>
              </a:ext>
            </a:extLst>
          </p:cNvPr>
          <p:cNvSpPr/>
          <p:nvPr/>
        </p:nvSpPr>
        <p:spPr>
          <a:xfrm>
            <a:off x="990600" y="1729271"/>
            <a:ext cx="3749216" cy="668268"/>
          </a:xfrm>
          <a:prstGeom prst="roundRect">
            <a:avLst/>
          </a:prstGeom>
          <a:solidFill>
            <a:srgbClr val="FFBA03">
              <a:alpha val="68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7" name="Google Shape;1371;p39">
                <a:extLst>
                  <a:ext uri="{FF2B5EF4-FFF2-40B4-BE49-F238E27FC236}">
                    <a16:creationId xmlns:a16="http://schemas.microsoft.com/office/drawing/2014/main" id="{BE5E72BC-9C97-471E-A5B8-1729A62A33FC}"/>
                  </a:ext>
                </a:extLst>
              </p:cNvPr>
              <p:cNvSpPr txBox="1">
                <a:spLocks/>
              </p:cNvSpPr>
              <p:nvPr/>
            </p:nvSpPr>
            <p:spPr>
              <a:xfrm>
                <a:off x="924276" y="146938"/>
                <a:ext cx="10326316" cy="244386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Angkor"/>
                  <a:buNone/>
                  <a:defRPr sz="3333" b="0" i="0" u="none" strike="noStrike" cap="none">
                    <a:solidFill>
                      <a:schemeClr val="dk1"/>
                    </a:solidFill>
                    <a:latin typeface="Angkor"/>
                    <a:ea typeface="Angkor"/>
                    <a:cs typeface="Angkor"/>
                    <a:sym typeface="Angkor"/>
                  </a:defRPr>
                </a:lvl1pPr>
                <a:lvl2pPr marR="0" lvl="1"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2pPr>
                <a:lvl3pPr marR="0" lvl="2"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3pPr>
                <a:lvl4pPr marR="0" lvl="3"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4pPr>
                <a:lvl5pPr marR="0" lvl="4"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5pPr>
                <a:lvl6pPr marR="0" lvl="5"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6pPr>
                <a:lvl7pPr marR="0" lvl="6"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7pPr>
                <a:lvl8pPr marR="0" lvl="7"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8pPr>
                <a:lvl9pPr marR="0" lvl="8" algn="l" rtl="0">
                  <a:lnSpc>
                    <a:spcPct val="100000"/>
                  </a:lnSpc>
                  <a:spcBef>
                    <a:spcPts val="0"/>
                  </a:spcBef>
                  <a:spcAft>
                    <a:spcPts val="0"/>
                  </a:spcAft>
                  <a:buClr>
                    <a:schemeClr val="dk1"/>
                  </a:buClr>
                  <a:buSzPts val="3000"/>
                  <a:buFont typeface="Angkor"/>
                  <a:buNone/>
                  <a:defRPr sz="3000" b="0" i="0" u="none" strike="noStrike" cap="none">
                    <a:solidFill>
                      <a:schemeClr val="dk1"/>
                    </a:solidFill>
                    <a:latin typeface="Angkor"/>
                    <a:ea typeface="Angkor"/>
                    <a:cs typeface="Angkor"/>
                    <a:sym typeface="Angkor"/>
                  </a:defRPr>
                </a:lvl9pPr>
              </a:lstStyle>
              <a:p>
                <a:pPr algn="just" fontAlgn="base">
                  <a:spcBef>
                    <a:spcPct val="0"/>
                  </a:spcBef>
                  <a:spcAft>
                    <a:spcPct val="0"/>
                  </a:spcAft>
                  <a:defRPr/>
                </a:pPr>
                <a:r>
                  <a:rPr lang="vi-VN" altLang="en-US" sz="3000" b="1" kern="1200">
                    <a:solidFill>
                      <a:srgbClr val="7030A0"/>
                    </a:solidFill>
                    <a:latin typeface="Calibri" panose="020F0502020204030204" pitchFamily="34" charset="0"/>
                    <a:ea typeface="+mn-ea"/>
                    <a:cs typeface="Calibri" panose="020F0502020204030204" pitchFamily="34" charset="0"/>
                  </a:rPr>
                  <a:t>Trên hình bên, diện tích của hình tứ giác ABED lớn hơn diện</a:t>
                </a:r>
                <a:r>
                  <a:rPr lang="en-US" altLang="en-US" sz="3000" b="1" kern="1200">
                    <a:solidFill>
                      <a:srgbClr val="7030A0"/>
                    </a:solidFill>
                    <a:latin typeface="Calibri" panose="020F0502020204030204" pitchFamily="34" charset="0"/>
                    <a:ea typeface="+mn-ea"/>
                    <a:cs typeface="Calibri" panose="020F0502020204030204" pitchFamily="34" charset="0"/>
                  </a:rPr>
                  <a:t> </a:t>
                </a:r>
                <a:r>
                  <a:rPr lang="vi-VN" altLang="en-US" sz="3000" b="1" kern="1200">
                    <a:solidFill>
                      <a:srgbClr val="7030A0"/>
                    </a:solidFill>
                    <a:latin typeface="Calibri" panose="020F0502020204030204" pitchFamily="34" charset="0"/>
                    <a:ea typeface="+mn-ea"/>
                    <a:cs typeface="Calibri" panose="020F0502020204030204" pitchFamily="34" charset="0"/>
                  </a:rPr>
                  <a:t>tích của tam giác BEC là 13,6 cm</a:t>
                </a:r>
                <a:r>
                  <a:rPr lang="vi-VN" altLang="en-US" sz="3000" b="1" kern="1200" baseline="30000">
                    <a:solidFill>
                      <a:srgbClr val="7030A0"/>
                    </a:solidFill>
                    <a:latin typeface="Calibri" panose="020F0502020204030204" pitchFamily="34" charset="0"/>
                    <a:ea typeface="+mn-ea"/>
                    <a:cs typeface="Calibri" panose="020F0502020204030204" pitchFamily="34" charset="0"/>
                  </a:rPr>
                  <a:t>2</a:t>
                </a:r>
                <a:r>
                  <a:rPr lang="vi-VN" altLang="en-US" sz="3000" b="1" kern="1200">
                    <a:solidFill>
                      <a:srgbClr val="7030A0"/>
                    </a:solidFill>
                    <a:latin typeface="Calibri" panose="020F0502020204030204" pitchFamily="34" charset="0"/>
                    <a:ea typeface="+mn-ea"/>
                    <a:cs typeface="Calibri" panose="020F0502020204030204" pitchFamily="34" charset="0"/>
                  </a:rPr>
                  <a:t>. Tính diện tích của hình tứ giác ABCD, biết tỉ số diện tích của hình tam giác BEC và diện tích hình tứ giác ABED là </a:t>
                </a:r>
                <a14:m>
                  <m:oMath xmlns:m="http://schemas.openxmlformats.org/officeDocument/2006/math">
                    <m:f>
                      <m:fPr>
                        <m:ctrlPr>
                          <a:rPr lang="ar-AE" altLang="en-US" sz="3200" b="1" i="1" kern="1200" smtClean="0">
                            <a:solidFill>
                              <a:srgbClr val="7030A0"/>
                            </a:solidFill>
                            <a:latin typeface="Cambria Math" panose="02040503050406030204" pitchFamily="18" charset="0"/>
                            <a:ea typeface="+mn-ea"/>
                            <a:cs typeface="Times New Roman" panose="02020603050405020304" pitchFamily="18" charset="0"/>
                          </a:rPr>
                        </m:ctrlPr>
                      </m:fPr>
                      <m:num>
                        <m:r>
                          <a:rPr lang="ar-AE" altLang="en-US" sz="3200" b="1" i="1" kern="1200" smtClean="0">
                            <a:solidFill>
                              <a:srgbClr val="7030A0"/>
                            </a:solidFill>
                            <a:latin typeface="Cambria Math" panose="02040503050406030204" pitchFamily="18" charset="0"/>
                            <a:ea typeface="+mn-ea"/>
                            <a:cs typeface="Times New Roman" panose="02020603050405020304" pitchFamily="18" charset="0"/>
                          </a:rPr>
                          <m:t>𝟐</m:t>
                        </m:r>
                      </m:num>
                      <m:den>
                        <m:r>
                          <a:rPr lang="ar-AE" altLang="en-US" sz="3200" b="1" i="1" kern="1200" smtClean="0">
                            <a:solidFill>
                              <a:srgbClr val="7030A0"/>
                            </a:solidFill>
                            <a:latin typeface="Cambria Math" panose="02040503050406030204" pitchFamily="18" charset="0"/>
                            <a:ea typeface="+mn-ea"/>
                            <a:cs typeface="Times New Roman" panose="02020603050405020304" pitchFamily="18" charset="0"/>
                          </a:rPr>
                          <m:t>𝟑</m:t>
                        </m:r>
                      </m:den>
                    </m:f>
                  </m:oMath>
                </a14:m>
                <a:r>
                  <a:rPr lang="ar-AE" sz="3000" b="1" kern="0">
                    <a:solidFill>
                      <a:srgbClr val="7030A0"/>
                    </a:solidFill>
                    <a:latin typeface="Calibri" panose="020F0502020204030204" pitchFamily="34" charset="0"/>
                    <a:cs typeface="Calibri" panose="020F0502020204030204" pitchFamily="34" charset="0"/>
                  </a:rPr>
                  <a:t>.</a:t>
                </a:r>
              </a:p>
            </p:txBody>
          </p:sp>
        </mc:Choice>
        <mc:Fallback xmlns="">
          <p:sp>
            <p:nvSpPr>
              <p:cNvPr id="47" name="Google Shape;1371;p39">
                <a:extLst>
                  <a:ext uri="{FF2B5EF4-FFF2-40B4-BE49-F238E27FC236}">
                    <a16:creationId xmlns:a16="http://schemas.microsoft.com/office/drawing/2014/main" id="{BE5E72BC-9C97-471E-A5B8-1729A62A33FC}"/>
                  </a:ext>
                </a:extLst>
              </p:cNvPr>
              <p:cNvSpPr txBox="1">
                <a:spLocks noRot="1" noChangeAspect="1" noMove="1" noResize="1" noEditPoints="1" noAdjustHandles="1" noChangeArrowheads="1" noChangeShapeType="1" noTextEdit="1"/>
              </p:cNvSpPr>
              <p:nvPr/>
            </p:nvSpPr>
            <p:spPr>
              <a:xfrm>
                <a:off x="924276" y="146938"/>
                <a:ext cx="10326316" cy="2443862"/>
              </a:xfrm>
              <a:prstGeom prst="rect">
                <a:avLst/>
              </a:prstGeom>
              <a:blipFill>
                <a:blip r:embed="rId3"/>
                <a:stretch>
                  <a:fillRect l="-1122" r="-1063"/>
                </a:stretch>
              </a:blipFill>
              <a:ln>
                <a:noFill/>
              </a:ln>
            </p:spPr>
            <p:txBody>
              <a:bodyPr/>
              <a:lstStyle/>
              <a:p>
                <a:r>
                  <a:rPr lang="en-US">
                    <a:noFill/>
                  </a:rPr>
                  <a:t> </a:t>
                </a:r>
              </a:p>
            </p:txBody>
          </p:sp>
        </mc:Fallback>
      </mc:AlternateContent>
      <p:grpSp>
        <p:nvGrpSpPr>
          <p:cNvPr id="6" name="Group 5">
            <a:extLst>
              <a:ext uri="{FF2B5EF4-FFF2-40B4-BE49-F238E27FC236}">
                <a16:creationId xmlns:a16="http://schemas.microsoft.com/office/drawing/2014/main" id="{5D59773E-BBA0-4A36-BD19-0A534D217998}"/>
              </a:ext>
            </a:extLst>
          </p:cNvPr>
          <p:cNvGrpSpPr/>
          <p:nvPr/>
        </p:nvGrpSpPr>
        <p:grpSpPr>
          <a:xfrm>
            <a:off x="807152" y="3349774"/>
            <a:ext cx="3262140" cy="1911274"/>
            <a:chOff x="809817" y="3349774"/>
            <a:chExt cx="3216569" cy="1911274"/>
          </a:xfrm>
          <a:solidFill>
            <a:schemeClr val="accent3">
              <a:lumMod val="90000"/>
            </a:schemeClr>
          </a:solidFill>
        </p:grpSpPr>
        <p:sp>
          <p:nvSpPr>
            <p:cNvPr id="5" name="Isosceles Triangle 4">
              <a:extLst>
                <a:ext uri="{FF2B5EF4-FFF2-40B4-BE49-F238E27FC236}">
                  <a16:creationId xmlns:a16="http://schemas.microsoft.com/office/drawing/2014/main" id="{8E7FE157-6381-4DCD-8881-010CD0242AE6}"/>
                </a:ext>
              </a:extLst>
            </p:cNvPr>
            <p:cNvSpPr/>
            <p:nvPr/>
          </p:nvSpPr>
          <p:spPr>
            <a:xfrm>
              <a:off x="809817" y="3349774"/>
              <a:ext cx="1440519" cy="1911274"/>
            </a:xfrm>
            <a:prstGeom prst="triangle">
              <a:avLst>
                <a:gd name="adj" fmla="val 3988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Isosceles Triangle 75">
              <a:extLst>
                <a:ext uri="{FF2B5EF4-FFF2-40B4-BE49-F238E27FC236}">
                  <a16:creationId xmlns:a16="http://schemas.microsoft.com/office/drawing/2014/main" id="{B6855FD5-D18E-4406-ADA1-9AAA4B5F47A7}"/>
                </a:ext>
              </a:extLst>
            </p:cNvPr>
            <p:cNvSpPr/>
            <p:nvPr/>
          </p:nvSpPr>
          <p:spPr>
            <a:xfrm rot="11357487">
              <a:off x="1224443" y="3517499"/>
              <a:ext cx="2034736" cy="1737379"/>
            </a:xfrm>
            <a:prstGeom prst="triangle">
              <a:avLst>
                <a:gd name="adj" fmla="val 4788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Isosceles Triangle 76">
              <a:extLst>
                <a:ext uri="{FF2B5EF4-FFF2-40B4-BE49-F238E27FC236}">
                  <a16:creationId xmlns:a16="http://schemas.microsoft.com/office/drawing/2014/main" id="{90785F83-82A5-47ED-96EB-68A1116CB58B}"/>
                </a:ext>
              </a:extLst>
            </p:cNvPr>
            <p:cNvSpPr/>
            <p:nvPr/>
          </p:nvSpPr>
          <p:spPr>
            <a:xfrm>
              <a:off x="2015170" y="3706426"/>
              <a:ext cx="2011216" cy="1554622"/>
            </a:xfrm>
            <a:prstGeom prst="triangle">
              <a:avLst>
                <a:gd name="adj" fmla="val 671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Subtitle 7">
            <a:extLst>
              <a:ext uri="{FF2B5EF4-FFF2-40B4-BE49-F238E27FC236}">
                <a16:creationId xmlns:a16="http://schemas.microsoft.com/office/drawing/2014/main" id="{ACD28B4E-1B51-4EB4-90C2-1E3F4EC89A4B}"/>
              </a:ext>
            </a:extLst>
          </p:cNvPr>
          <p:cNvSpPr>
            <a:spLocks noGrp="1"/>
          </p:cNvSpPr>
          <p:nvPr>
            <p:ph type="subTitle" idx="1"/>
          </p:nvPr>
        </p:nvSpPr>
        <p:spPr>
          <a:xfrm>
            <a:off x="5329897" y="3208000"/>
            <a:ext cx="6116096" cy="1516400"/>
          </a:xfrm>
        </p:spPr>
        <p:txBody>
          <a:bodyPr/>
          <a:lstStyle/>
          <a:p>
            <a:pPr marL="114300" indent="0">
              <a:buNone/>
            </a:pPr>
            <a:r>
              <a:rPr lang="en-US" sz="3200">
                <a:latin typeface="+mj-lt"/>
              </a:rPr>
              <a:t>Bài này thuộc dạng toán gì?</a:t>
            </a:r>
          </a:p>
        </p:txBody>
      </p:sp>
      <p:sp>
        <p:nvSpPr>
          <p:cNvPr id="82" name="Subtitle 7">
            <a:extLst>
              <a:ext uri="{FF2B5EF4-FFF2-40B4-BE49-F238E27FC236}">
                <a16:creationId xmlns:a16="http://schemas.microsoft.com/office/drawing/2014/main" id="{41A2F5A7-8BC7-4F40-97E5-BF121709B723}"/>
              </a:ext>
            </a:extLst>
          </p:cNvPr>
          <p:cNvSpPr txBox="1">
            <a:spLocks/>
          </p:cNvSpPr>
          <p:nvPr/>
        </p:nvSpPr>
        <p:spPr>
          <a:xfrm>
            <a:off x="5105400" y="3164128"/>
            <a:ext cx="6116096" cy="1516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Lexend Deca Light"/>
              <a:buChar char="●"/>
              <a:defRPr sz="1867" b="0" i="0" u="none" strike="noStrike" cap="none">
                <a:solidFill>
                  <a:schemeClr val="dk1"/>
                </a:solidFill>
                <a:latin typeface="Lexend Deca Light"/>
                <a:ea typeface="Lexend Deca Light"/>
                <a:cs typeface="Lexend Deca Light"/>
                <a:sym typeface="Lexend Deca Light"/>
              </a:defRPr>
            </a:lvl1pPr>
            <a:lvl2pPr marL="914400" marR="0" lvl="1" indent="-317500" algn="ctr" rtl="0">
              <a:lnSpc>
                <a:spcPct val="100000"/>
              </a:lnSpc>
              <a:spcBef>
                <a:spcPts val="0"/>
              </a:spcBef>
              <a:spcAft>
                <a:spcPts val="0"/>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2pPr>
            <a:lvl3pPr marL="1371600" marR="0" lvl="2" indent="-317500" algn="ctr" rtl="0">
              <a:lnSpc>
                <a:spcPct val="100000"/>
              </a:lnSpc>
              <a:spcBef>
                <a:spcPts val="2133"/>
              </a:spcBef>
              <a:spcAft>
                <a:spcPts val="0"/>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3pPr>
            <a:lvl4pPr marL="1828800" marR="0" lvl="3" indent="-317500" algn="ctr" rtl="0">
              <a:lnSpc>
                <a:spcPct val="100000"/>
              </a:lnSpc>
              <a:spcBef>
                <a:spcPts val="2133"/>
              </a:spcBef>
              <a:spcAft>
                <a:spcPts val="0"/>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4pPr>
            <a:lvl5pPr marL="2286000" marR="0" lvl="4" indent="-317500" algn="ctr" rtl="0">
              <a:lnSpc>
                <a:spcPct val="100000"/>
              </a:lnSpc>
              <a:spcBef>
                <a:spcPts val="2133"/>
              </a:spcBef>
              <a:spcAft>
                <a:spcPts val="0"/>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5pPr>
            <a:lvl6pPr marL="2743200" marR="0" lvl="5" indent="-317500" algn="ctr" rtl="0">
              <a:lnSpc>
                <a:spcPct val="100000"/>
              </a:lnSpc>
              <a:spcBef>
                <a:spcPts val="2133"/>
              </a:spcBef>
              <a:spcAft>
                <a:spcPts val="0"/>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6pPr>
            <a:lvl7pPr marL="3200400" marR="0" lvl="6" indent="-317500" algn="ctr" rtl="0">
              <a:lnSpc>
                <a:spcPct val="100000"/>
              </a:lnSpc>
              <a:spcBef>
                <a:spcPts val="2133"/>
              </a:spcBef>
              <a:spcAft>
                <a:spcPts val="0"/>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7pPr>
            <a:lvl8pPr marL="3657600" marR="0" lvl="7" indent="-317500" algn="ctr" rtl="0">
              <a:lnSpc>
                <a:spcPct val="100000"/>
              </a:lnSpc>
              <a:spcBef>
                <a:spcPts val="2133"/>
              </a:spcBef>
              <a:spcAft>
                <a:spcPts val="0"/>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8pPr>
            <a:lvl9pPr marL="4114800" marR="0" lvl="8" indent="-317500" algn="ctr" rtl="0">
              <a:lnSpc>
                <a:spcPct val="100000"/>
              </a:lnSpc>
              <a:spcBef>
                <a:spcPts val="2133"/>
              </a:spcBef>
              <a:spcAft>
                <a:spcPts val="2133"/>
              </a:spcAft>
              <a:buClr>
                <a:schemeClr val="dk1"/>
              </a:buClr>
              <a:buSzPts val="1400"/>
              <a:buFont typeface="Lexend Deca Light"/>
              <a:buChar char="■"/>
              <a:defRPr sz="1867" b="0" i="0" u="none" strike="noStrike" cap="none">
                <a:solidFill>
                  <a:schemeClr val="dk1"/>
                </a:solidFill>
                <a:latin typeface="Lexend Deca Light"/>
                <a:ea typeface="Lexend Deca Light"/>
                <a:cs typeface="Lexend Deca Light"/>
                <a:sym typeface="Lexend Deca Light"/>
              </a:defRPr>
            </a:lvl9pPr>
          </a:lstStyle>
          <a:p>
            <a:pPr marL="114300" indent="0">
              <a:buFont typeface="Lexend Deca Light"/>
              <a:buNone/>
            </a:pPr>
            <a:r>
              <a:rPr lang="en-US" sz="3600" kern="0">
                <a:solidFill>
                  <a:srgbClr val="FF0000"/>
                </a:solidFill>
                <a:latin typeface="+mj-lt"/>
              </a:rPr>
              <a:t>Dạng toán Hiệu - tỉ</a:t>
            </a:r>
          </a:p>
        </p:txBody>
      </p:sp>
      <p:sp>
        <p:nvSpPr>
          <p:cNvPr id="85" name="Google Shape;1368;p39">
            <a:extLst>
              <a:ext uri="{FF2B5EF4-FFF2-40B4-BE49-F238E27FC236}">
                <a16:creationId xmlns:a16="http://schemas.microsoft.com/office/drawing/2014/main" id="{3EE2AD4D-BFA0-4F61-88F2-4DBE476D9AF3}"/>
              </a:ext>
            </a:extLst>
          </p:cNvPr>
          <p:cNvSpPr/>
          <p:nvPr/>
        </p:nvSpPr>
        <p:spPr>
          <a:xfrm>
            <a:off x="5149235" y="2771432"/>
            <a:ext cx="5920943" cy="3562659"/>
          </a:xfrm>
          <a:prstGeom prst="roundRect">
            <a:avLst>
              <a:gd name="adj" fmla="val 18324"/>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796" name="Google Shape;3796;p66"/>
          <p:cNvGrpSpPr/>
          <p:nvPr/>
        </p:nvGrpSpPr>
        <p:grpSpPr>
          <a:xfrm rot="864092">
            <a:off x="10599030" y="2610380"/>
            <a:ext cx="982351" cy="1057617"/>
            <a:chOff x="6523303" y="2724228"/>
            <a:chExt cx="438174" cy="471747"/>
          </a:xfrm>
        </p:grpSpPr>
        <p:sp>
          <p:nvSpPr>
            <p:cNvPr id="3797" name="Google Shape;3797;p66"/>
            <p:cNvSpPr/>
            <p:nvPr/>
          </p:nvSpPr>
          <p:spPr>
            <a:xfrm>
              <a:off x="6523303" y="2724228"/>
              <a:ext cx="438174" cy="471747"/>
            </a:xfrm>
            <a:custGeom>
              <a:avLst/>
              <a:gdLst/>
              <a:ahLst/>
              <a:cxnLst/>
              <a:rect l="l" t="t" r="r" b="b"/>
              <a:pathLst>
                <a:path w="14435" h="15541" extrusionOk="0">
                  <a:moveTo>
                    <a:pt x="8756" y="1"/>
                  </a:moveTo>
                  <a:cubicBezTo>
                    <a:pt x="8275" y="1"/>
                    <a:pt x="7823" y="192"/>
                    <a:pt x="7484" y="530"/>
                  </a:cubicBezTo>
                  <a:cubicBezTo>
                    <a:pt x="7142" y="873"/>
                    <a:pt x="6956" y="1321"/>
                    <a:pt x="6956" y="1800"/>
                  </a:cubicBezTo>
                  <a:cubicBezTo>
                    <a:pt x="6956" y="1858"/>
                    <a:pt x="6961" y="1915"/>
                    <a:pt x="6966" y="1967"/>
                  </a:cubicBezTo>
                  <a:cubicBezTo>
                    <a:pt x="6894" y="1963"/>
                    <a:pt x="6827" y="1963"/>
                    <a:pt x="6761" y="1963"/>
                  </a:cubicBezTo>
                  <a:lnTo>
                    <a:pt x="5904" y="1963"/>
                  </a:lnTo>
                  <a:cubicBezTo>
                    <a:pt x="4918" y="1963"/>
                    <a:pt x="4009" y="2310"/>
                    <a:pt x="3290" y="2896"/>
                  </a:cubicBezTo>
                  <a:cubicBezTo>
                    <a:pt x="3015" y="2629"/>
                    <a:pt x="2637" y="2463"/>
                    <a:pt x="2228" y="2463"/>
                  </a:cubicBezTo>
                  <a:cubicBezTo>
                    <a:pt x="1381" y="2463"/>
                    <a:pt x="695" y="3149"/>
                    <a:pt x="695" y="3995"/>
                  </a:cubicBezTo>
                  <a:cubicBezTo>
                    <a:pt x="695" y="4681"/>
                    <a:pt x="1148" y="5262"/>
                    <a:pt x="1767" y="5457"/>
                  </a:cubicBezTo>
                  <a:cubicBezTo>
                    <a:pt x="1719" y="5714"/>
                    <a:pt x="1695" y="5981"/>
                    <a:pt x="1695" y="6257"/>
                  </a:cubicBezTo>
                  <a:lnTo>
                    <a:pt x="1695" y="6528"/>
                  </a:lnTo>
                  <a:lnTo>
                    <a:pt x="1695" y="6590"/>
                  </a:lnTo>
                  <a:cubicBezTo>
                    <a:pt x="1695" y="6614"/>
                    <a:pt x="1701" y="6638"/>
                    <a:pt x="1701" y="6656"/>
                  </a:cubicBezTo>
                  <a:cubicBezTo>
                    <a:pt x="1266" y="6766"/>
                    <a:pt x="901" y="7076"/>
                    <a:pt x="734" y="7500"/>
                  </a:cubicBezTo>
                  <a:cubicBezTo>
                    <a:pt x="286" y="7742"/>
                    <a:pt x="0" y="8218"/>
                    <a:pt x="0" y="8737"/>
                  </a:cubicBezTo>
                  <a:cubicBezTo>
                    <a:pt x="0" y="9256"/>
                    <a:pt x="281" y="9728"/>
                    <a:pt x="734" y="9976"/>
                  </a:cubicBezTo>
                  <a:cubicBezTo>
                    <a:pt x="919" y="10433"/>
                    <a:pt x="1329" y="10756"/>
                    <a:pt x="1809" y="10837"/>
                  </a:cubicBezTo>
                  <a:cubicBezTo>
                    <a:pt x="1758" y="10985"/>
                    <a:pt x="1719" y="11141"/>
                    <a:pt x="1705" y="11303"/>
                  </a:cubicBezTo>
                  <a:cubicBezTo>
                    <a:pt x="1633" y="11936"/>
                    <a:pt x="1852" y="12541"/>
                    <a:pt x="2266" y="12975"/>
                  </a:cubicBezTo>
                  <a:lnTo>
                    <a:pt x="2266" y="13955"/>
                  </a:lnTo>
                  <a:cubicBezTo>
                    <a:pt x="2266" y="14832"/>
                    <a:pt x="2976" y="15540"/>
                    <a:pt x="3852" y="15540"/>
                  </a:cubicBezTo>
                  <a:lnTo>
                    <a:pt x="8908" y="15540"/>
                  </a:lnTo>
                  <a:cubicBezTo>
                    <a:pt x="9784" y="15540"/>
                    <a:pt x="10493" y="14832"/>
                    <a:pt x="10493" y="13955"/>
                  </a:cubicBezTo>
                  <a:lnTo>
                    <a:pt x="10493" y="12865"/>
                  </a:lnTo>
                  <a:cubicBezTo>
                    <a:pt x="10793" y="12498"/>
                    <a:pt x="10965" y="12032"/>
                    <a:pt x="10965" y="11536"/>
                  </a:cubicBezTo>
                  <a:cubicBezTo>
                    <a:pt x="10965" y="11132"/>
                    <a:pt x="10850" y="10751"/>
                    <a:pt x="10646" y="10427"/>
                  </a:cubicBezTo>
                  <a:cubicBezTo>
                    <a:pt x="10822" y="10352"/>
                    <a:pt x="10984" y="10242"/>
                    <a:pt x="11117" y="10104"/>
                  </a:cubicBezTo>
                  <a:lnTo>
                    <a:pt x="12688" y="8533"/>
                  </a:lnTo>
                  <a:cubicBezTo>
                    <a:pt x="13121" y="8466"/>
                    <a:pt x="13516" y="8266"/>
                    <a:pt x="13830" y="7957"/>
                  </a:cubicBezTo>
                  <a:cubicBezTo>
                    <a:pt x="14221" y="7566"/>
                    <a:pt x="14435" y="7047"/>
                    <a:pt x="14435" y="6495"/>
                  </a:cubicBezTo>
                  <a:cubicBezTo>
                    <a:pt x="14435" y="5948"/>
                    <a:pt x="14221" y="5428"/>
                    <a:pt x="13830" y="5039"/>
                  </a:cubicBezTo>
                  <a:lnTo>
                    <a:pt x="13298" y="4505"/>
                  </a:lnTo>
                  <a:cubicBezTo>
                    <a:pt x="13184" y="4395"/>
                    <a:pt x="13064" y="4300"/>
                    <a:pt x="12936" y="4219"/>
                  </a:cubicBezTo>
                  <a:cubicBezTo>
                    <a:pt x="13006" y="4048"/>
                    <a:pt x="13045" y="3863"/>
                    <a:pt x="13045" y="3667"/>
                  </a:cubicBezTo>
                  <a:cubicBezTo>
                    <a:pt x="13045" y="3101"/>
                    <a:pt x="12707" y="2582"/>
                    <a:pt x="12193" y="2353"/>
                  </a:cubicBezTo>
                  <a:lnTo>
                    <a:pt x="12131" y="2329"/>
                  </a:lnTo>
                  <a:lnTo>
                    <a:pt x="12092" y="2220"/>
                  </a:lnTo>
                  <a:cubicBezTo>
                    <a:pt x="11888" y="1658"/>
                    <a:pt x="11350" y="1277"/>
                    <a:pt x="10756" y="1277"/>
                  </a:cubicBezTo>
                  <a:cubicBezTo>
                    <a:pt x="10664" y="1277"/>
                    <a:pt x="10574" y="1286"/>
                    <a:pt x="10484" y="1306"/>
                  </a:cubicBezTo>
                  <a:cubicBezTo>
                    <a:pt x="10270" y="554"/>
                    <a:pt x="9574" y="1"/>
                    <a:pt x="8756"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98" name="Google Shape;3798;p66"/>
            <p:cNvSpPr/>
            <p:nvPr/>
          </p:nvSpPr>
          <p:spPr>
            <a:xfrm>
              <a:off x="6690474" y="3026939"/>
              <a:ext cx="45715" cy="37033"/>
            </a:xfrm>
            <a:custGeom>
              <a:avLst/>
              <a:gdLst/>
              <a:ahLst/>
              <a:cxnLst/>
              <a:rect l="l" t="t" r="r" b="b"/>
              <a:pathLst>
                <a:path w="1506" h="1220" extrusionOk="0">
                  <a:moveTo>
                    <a:pt x="1" y="1"/>
                  </a:moveTo>
                  <a:lnTo>
                    <a:pt x="1" y="1220"/>
                  </a:lnTo>
                  <a:lnTo>
                    <a:pt x="1505" y="1220"/>
                  </a:lnTo>
                  <a:lnTo>
                    <a:pt x="1505" y="1"/>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99" name="Google Shape;3799;p66"/>
            <p:cNvSpPr/>
            <p:nvPr/>
          </p:nvSpPr>
          <p:spPr>
            <a:xfrm>
              <a:off x="6661302" y="2962645"/>
              <a:ext cx="103936" cy="66052"/>
            </a:xfrm>
            <a:custGeom>
              <a:avLst/>
              <a:gdLst/>
              <a:ahLst/>
              <a:cxnLst/>
              <a:rect l="l" t="t" r="r" b="b"/>
              <a:pathLst>
                <a:path w="3424" h="2176" extrusionOk="0">
                  <a:moveTo>
                    <a:pt x="1715" y="0"/>
                  </a:moveTo>
                  <a:cubicBezTo>
                    <a:pt x="767" y="0"/>
                    <a:pt x="1" y="767"/>
                    <a:pt x="1" y="1714"/>
                  </a:cubicBezTo>
                  <a:lnTo>
                    <a:pt x="1010" y="2176"/>
                  </a:lnTo>
                  <a:lnTo>
                    <a:pt x="2310" y="2176"/>
                  </a:lnTo>
                  <a:lnTo>
                    <a:pt x="3424" y="1714"/>
                  </a:lnTo>
                  <a:cubicBezTo>
                    <a:pt x="3424" y="767"/>
                    <a:pt x="2657" y="0"/>
                    <a:pt x="171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0" name="Google Shape;3800;p66"/>
            <p:cNvSpPr/>
            <p:nvPr/>
          </p:nvSpPr>
          <p:spPr>
            <a:xfrm>
              <a:off x="6631249" y="2852391"/>
              <a:ext cx="164160" cy="131801"/>
            </a:xfrm>
            <a:custGeom>
              <a:avLst/>
              <a:gdLst/>
              <a:ahLst/>
              <a:cxnLst/>
              <a:rect l="l" t="t" r="r" b="b"/>
              <a:pathLst>
                <a:path w="5408" h="4342" extrusionOk="0">
                  <a:moveTo>
                    <a:pt x="2219" y="0"/>
                  </a:moveTo>
                  <a:cubicBezTo>
                    <a:pt x="1052" y="0"/>
                    <a:pt x="101" y="923"/>
                    <a:pt x="53" y="2076"/>
                  </a:cubicBezTo>
                  <a:cubicBezTo>
                    <a:pt x="0" y="3314"/>
                    <a:pt x="1004" y="4342"/>
                    <a:pt x="2248" y="4342"/>
                  </a:cubicBezTo>
                  <a:lnTo>
                    <a:pt x="3186" y="4342"/>
                  </a:lnTo>
                  <a:cubicBezTo>
                    <a:pt x="4351" y="4342"/>
                    <a:pt x="5304" y="3419"/>
                    <a:pt x="5357" y="2266"/>
                  </a:cubicBezTo>
                  <a:cubicBezTo>
                    <a:pt x="5408" y="1028"/>
                    <a:pt x="4399" y="0"/>
                    <a:pt x="315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1" name="Google Shape;3801;p66"/>
            <p:cNvSpPr/>
            <p:nvPr/>
          </p:nvSpPr>
          <p:spPr>
            <a:xfrm>
              <a:off x="6620564" y="2834451"/>
              <a:ext cx="185560" cy="117535"/>
            </a:xfrm>
            <a:custGeom>
              <a:avLst/>
              <a:gdLst/>
              <a:ahLst/>
              <a:cxnLst/>
              <a:rect l="l" t="t" r="r" b="b"/>
              <a:pathLst>
                <a:path w="6113" h="3872" extrusionOk="0">
                  <a:moveTo>
                    <a:pt x="2624" y="0"/>
                  </a:moveTo>
                  <a:cubicBezTo>
                    <a:pt x="1176" y="0"/>
                    <a:pt x="0" y="1215"/>
                    <a:pt x="0" y="2709"/>
                  </a:cubicBezTo>
                  <a:lnTo>
                    <a:pt x="0" y="2977"/>
                  </a:lnTo>
                  <a:cubicBezTo>
                    <a:pt x="18" y="3452"/>
                    <a:pt x="295" y="3705"/>
                    <a:pt x="486" y="3871"/>
                  </a:cubicBezTo>
                  <a:lnTo>
                    <a:pt x="1018" y="2124"/>
                  </a:lnTo>
                  <a:lnTo>
                    <a:pt x="1652" y="2581"/>
                  </a:lnTo>
                  <a:lnTo>
                    <a:pt x="2342" y="2043"/>
                  </a:lnTo>
                  <a:lnTo>
                    <a:pt x="3057" y="2586"/>
                  </a:lnTo>
                  <a:lnTo>
                    <a:pt x="3799" y="1995"/>
                  </a:lnTo>
                  <a:lnTo>
                    <a:pt x="4560" y="2591"/>
                  </a:lnTo>
                  <a:lnTo>
                    <a:pt x="5080" y="2100"/>
                  </a:lnTo>
                  <a:lnTo>
                    <a:pt x="5589" y="3857"/>
                  </a:lnTo>
                  <a:cubicBezTo>
                    <a:pt x="5856" y="3691"/>
                    <a:pt x="6084" y="3428"/>
                    <a:pt x="6113" y="2977"/>
                  </a:cubicBezTo>
                  <a:lnTo>
                    <a:pt x="6113" y="2709"/>
                  </a:lnTo>
                  <a:cubicBezTo>
                    <a:pt x="6113" y="1215"/>
                    <a:pt x="4937" y="0"/>
                    <a:pt x="34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2" name="Google Shape;3802;p66"/>
            <p:cNvSpPr/>
            <p:nvPr/>
          </p:nvSpPr>
          <p:spPr>
            <a:xfrm>
              <a:off x="6635712" y="2835301"/>
              <a:ext cx="169259" cy="149498"/>
            </a:xfrm>
            <a:custGeom>
              <a:avLst/>
              <a:gdLst/>
              <a:ahLst/>
              <a:cxnLst/>
              <a:rect l="l" t="t" r="r" b="b"/>
              <a:pathLst>
                <a:path w="5576" h="4925" extrusionOk="0">
                  <a:moveTo>
                    <a:pt x="3181" y="1"/>
                  </a:moveTo>
                  <a:lnTo>
                    <a:pt x="3181" y="1"/>
                  </a:lnTo>
                  <a:cubicBezTo>
                    <a:pt x="3771" y="378"/>
                    <a:pt x="4171" y="1025"/>
                    <a:pt x="4204" y="1767"/>
                  </a:cubicBezTo>
                  <a:cubicBezTo>
                    <a:pt x="4271" y="3044"/>
                    <a:pt x="3233" y="4105"/>
                    <a:pt x="1953" y="4105"/>
                  </a:cubicBezTo>
                  <a:lnTo>
                    <a:pt x="991" y="4105"/>
                  </a:lnTo>
                  <a:cubicBezTo>
                    <a:pt x="633" y="4105"/>
                    <a:pt x="301" y="4019"/>
                    <a:pt x="0" y="3872"/>
                  </a:cubicBezTo>
                  <a:lnTo>
                    <a:pt x="0" y="3872"/>
                  </a:lnTo>
                  <a:cubicBezTo>
                    <a:pt x="444" y="4510"/>
                    <a:pt x="1182" y="4924"/>
                    <a:pt x="2019" y="4924"/>
                  </a:cubicBezTo>
                  <a:lnTo>
                    <a:pt x="3114" y="4924"/>
                  </a:lnTo>
                  <a:cubicBezTo>
                    <a:pt x="4471" y="4924"/>
                    <a:pt x="5575" y="3819"/>
                    <a:pt x="5575" y="2463"/>
                  </a:cubicBezTo>
                  <a:cubicBezTo>
                    <a:pt x="5575" y="1125"/>
                    <a:pt x="4509" y="35"/>
                    <a:pt x="3181"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3" name="Google Shape;3803;p66"/>
            <p:cNvSpPr/>
            <p:nvPr/>
          </p:nvSpPr>
          <p:spPr>
            <a:xfrm>
              <a:off x="6637897" y="3076693"/>
              <a:ext cx="153778" cy="73398"/>
            </a:xfrm>
            <a:custGeom>
              <a:avLst/>
              <a:gdLst/>
              <a:ahLst/>
              <a:cxnLst/>
              <a:rect l="l" t="t" r="r" b="b"/>
              <a:pathLst>
                <a:path w="5066" h="2418" extrusionOk="0">
                  <a:moveTo>
                    <a:pt x="0" y="0"/>
                  </a:moveTo>
                  <a:lnTo>
                    <a:pt x="0" y="2418"/>
                  </a:lnTo>
                  <a:lnTo>
                    <a:pt x="5066" y="2418"/>
                  </a:lnTo>
                  <a:lnTo>
                    <a:pt x="5066" y="0"/>
                  </a:ln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4" name="Google Shape;3804;p66"/>
            <p:cNvSpPr/>
            <p:nvPr/>
          </p:nvSpPr>
          <p:spPr>
            <a:xfrm>
              <a:off x="6619562" y="3061059"/>
              <a:ext cx="187594" cy="30659"/>
            </a:xfrm>
            <a:custGeom>
              <a:avLst/>
              <a:gdLst/>
              <a:ahLst/>
              <a:cxnLst/>
              <a:rect l="l" t="t" r="r" b="b"/>
              <a:pathLst>
                <a:path w="6180" h="1010" extrusionOk="0">
                  <a:moveTo>
                    <a:pt x="532" y="1"/>
                  </a:moveTo>
                  <a:cubicBezTo>
                    <a:pt x="238" y="1"/>
                    <a:pt x="0" y="263"/>
                    <a:pt x="33" y="568"/>
                  </a:cubicBezTo>
                  <a:cubicBezTo>
                    <a:pt x="66" y="819"/>
                    <a:pt x="286" y="1010"/>
                    <a:pt x="543" y="1010"/>
                  </a:cubicBezTo>
                  <a:lnTo>
                    <a:pt x="5641" y="1010"/>
                  </a:lnTo>
                  <a:cubicBezTo>
                    <a:pt x="5941" y="1010"/>
                    <a:pt x="6179" y="748"/>
                    <a:pt x="6141" y="443"/>
                  </a:cubicBezTo>
                  <a:cubicBezTo>
                    <a:pt x="6113" y="191"/>
                    <a:pt x="5889" y="1"/>
                    <a:pt x="5632" y="1"/>
                  </a:cubicBez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5" name="Google Shape;3805;p66"/>
            <p:cNvSpPr/>
            <p:nvPr/>
          </p:nvSpPr>
          <p:spPr>
            <a:xfrm>
              <a:off x="6799028" y="2908884"/>
              <a:ext cx="96286" cy="95375"/>
            </a:xfrm>
            <a:custGeom>
              <a:avLst/>
              <a:gdLst/>
              <a:ahLst/>
              <a:cxnLst/>
              <a:rect l="l" t="t" r="r" b="b"/>
              <a:pathLst>
                <a:path w="3172" h="3142" extrusionOk="0">
                  <a:moveTo>
                    <a:pt x="2524" y="0"/>
                  </a:moveTo>
                  <a:lnTo>
                    <a:pt x="195" y="2329"/>
                  </a:lnTo>
                  <a:lnTo>
                    <a:pt x="34" y="2900"/>
                  </a:lnTo>
                  <a:cubicBezTo>
                    <a:pt x="0" y="3025"/>
                    <a:pt x="97" y="3141"/>
                    <a:pt x="217" y="3141"/>
                  </a:cubicBezTo>
                  <a:cubicBezTo>
                    <a:pt x="235" y="3141"/>
                    <a:pt x="253" y="3139"/>
                    <a:pt x="272" y="3133"/>
                  </a:cubicBezTo>
                  <a:lnTo>
                    <a:pt x="843" y="2971"/>
                  </a:lnTo>
                  <a:lnTo>
                    <a:pt x="3172" y="644"/>
                  </a:lnTo>
                  <a:lnTo>
                    <a:pt x="2524" y="0"/>
                  </a:ln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6" name="Google Shape;3806;p66"/>
            <p:cNvSpPr/>
            <p:nvPr/>
          </p:nvSpPr>
          <p:spPr>
            <a:xfrm>
              <a:off x="6864628" y="2892947"/>
              <a:ext cx="48022" cy="45047"/>
            </a:xfrm>
            <a:custGeom>
              <a:avLst/>
              <a:gdLst/>
              <a:ahLst/>
              <a:cxnLst/>
              <a:rect l="l" t="t" r="r" b="b"/>
              <a:pathLst>
                <a:path w="1582" h="1484" extrusionOk="0">
                  <a:moveTo>
                    <a:pt x="522" y="1"/>
                  </a:moveTo>
                  <a:cubicBezTo>
                    <a:pt x="401" y="1"/>
                    <a:pt x="279" y="47"/>
                    <a:pt x="187" y="140"/>
                  </a:cubicBezTo>
                  <a:cubicBezTo>
                    <a:pt x="1" y="325"/>
                    <a:pt x="1" y="626"/>
                    <a:pt x="187" y="811"/>
                  </a:cubicBezTo>
                  <a:lnTo>
                    <a:pt x="725" y="1345"/>
                  </a:lnTo>
                  <a:cubicBezTo>
                    <a:pt x="818" y="1437"/>
                    <a:pt x="939" y="1483"/>
                    <a:pt x="1060" y="1483"/>
                  </a:cubicBezTo>
                  <a:cubicBezTo>
                    <a:pt x="1182" y="1483"/>
                    <a:pt x="1303" y="1437"/>
                    <a:pt x="1396" y="1345"/>
                  </a:cubicBezTo>
                  <a:cubicBezTo>
                    <a:pt x="1582" y="1158"/>
                    <a:pt x="1582" y="859"/>
                    <a:pt x="1396" y="673"/>
                  </a:cubicBezTo>
                  <a:lnTo>
                    <a:pt x="857" y="140"/>
                  </a:lnTo>
                  <a:cubicBezTo>
                    <a:pt x="765" y="47"/>
                    <a:pt x="644" y="1"/>
                    <a:pt x="522" y="1"/>
                  </a:cubicBez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7" name="Google Shape;3807;p66"/>
            <p:cNvSpPr/>
            <p:nvPr/>
          </p:nvSpPr>
          <p:spPr>
            <a:xfrm>
              <a:off x="6639628" y="3091688"/>
              <a:ext cx="152048" cy="28382"/>
            </a:xfrm>
            <a:custGeom>
              <a:avLst/>
              <a:gdLst/>
              <a:ahLst/>
              <a:cxnLst/>
              <a:rect l="l" t="t" r="r" b="b"/>
              <a:pathLst>
                <a:path w="5009" h="935" extrusionOk="0">
                  <a:moveTo>
                    <a:pt x="1" y="1"/>
                  </a:moveTo>
                  <a:lnTo>
                    <a:pt x="1" y="934"/>
                  </a:lnTo>
                  <a:lnTo>
                    <a:pt x="5009" y="934"/>
                  </a:lnTo>
                  <a:lnTo>
                    <a:pt x="5009" y="1"/>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8" name="Google Shape;3808;p66"/>
            <p:cNvSpPr/>
            <p:nvPr/>
          </p:nvSpPr>
          <p:spPr>
            <a:xfrm>
              <a:off x="6611730" y="2826376"/>
              <a:ext cx="201891" cy="331234"/>
            </a:xfrm>
            <a:custGeom>
              <a:avLst/>
              <a:gdLst/>
              <a:ahLst/>
              <a:cxnLst/>
              <a:rect l="l" t="t" r="r" b="b"/>
              <a:pathLst>
                <a:path w="6651" h="10912" extrusionOk="0">
                  <a:moveTo>
                    <a:pt x="3766" y="514"/>
                  </a:moveTo>
                  <a:cubicBezTo>
                    <a:pt x="5075" y="514"/>
                    <a:pt x="6137" y="1615"/>
                    <a:pt x="6137" y="2971"/>
                  </a:cubicBezTo>
                  <a:lnTo>
                    <a:pt x="6137" y="3232"/>
                  </a:lnTo>
                  <a:cubicBezTo>
                    <a:pt x="6123" y="3447"/>
                    <a:pt x="6051" y="3619"/>
                    <a:pt x="5918" y="3757"/>
                  </a:cubicBezTo>
                  <a:lnTo>
                    <a:pt x="5504" y="2318"/>
                  </a:lnTo>
                  <a:cubicBezTo>
                    <a:pt x="5485" y="2266"/>
                    <a:pt x="5447" y="2228"/>
                    <a:pt x="5394" y="2214"/>
                  </a:cubicBezTo>
                  <a:cubicBezTo>
                    <a:pt x="5382" y="2211"/>
                    <a:pt x="5369" y="2209"/>
                    <a:pt x="5356" y="2209"/>
                  </a:cubicBezTo>
                  <a:cubicBezTo>
                    <a:pt x="5319" y="2209"/>
                    <a:pt x="5280" y="2224"/>
                    <a:pt x="5251" y="2252"/>
                  </a:cubicBezTo>
                  <a:lnTo>
                    <a:pt x="4833" y="2652"/>
                  </a:lnTo>
                  <a:lnTo>
                    <a:pt x="4171" y="2138"/>
                  </a:lnTo>
                  <a:cubicBezTo>
                    <a:pt x="4147" y="2117"/>
                    <a:pt x="4117" y="2108"/>
                    <a:pt x="4086" y="2108"/>
                  </a:cubicBezTo>
                  <a:cubicBezTo>
                    <a:pt x="4051" y="2108"/>
                    <a:pt x="4015" y="2120"/>
                    <a:pt x="3985" y="2142"/>
                  </a:cubicBezTo>
                  <a:lnTo>
                    <a:pt x="3337" y="2657"/>
                  </a:lnTo>
                  <a:lnTo>
                    <a:pt x="2715" y="2186"/>
                  </a:lnTo>
                  <a:cubicBezTo>
                    <a:pt x="2686" y="2164"/>
                    <a:pt x="2654" y="2153"/>
                    <a:pt x="2621" y="2153"/>
                  </a:cubicBezTo>
                  <a:cubicBezTo>
                    <a:pt x="2589" y="2153"/>
                    <a:pt x="2557" y="2164"/>
                    <a:pt x="2528" y="2186"/>
                  </a:cubicBezTo>
                  <a:lnTo>
                    <a:pt x="1933" y="2652"/>
                  </a:lnTo>
                  <a:lnTo>
                    <a:pt x="1395" y="2261"/>
                  </a:lnTo>
                  <a:cubicBezTo>
                    <a:pt x="1368" y="2243"/>
                    <a:pt x="1339" y="2235"/>
                    <a:pt x="1309" y="2235"/>
                  </a:cubicBezTo>
                  <a:cubicBezTo>
                    <a:pt x="1292" y="2235"/>
                    <a:pt x="1275" y="2238"/>
                    <a:pt x="1258" y="2243"/>
                  </a:cubicBezTo>
                  <a:cubicBezTo>
                    <a:pt x="1210" y="2257"/>
                    <a:pt x="1177" y="2294"/>
                    <a:pt x="1162" y="2342"/>
                  </a:cubicBezTo>
                  <a:lnTo>
                    <a:pt x="733" y="3742"/>
                  </a:lnTo>
                  <a:cubicBezTo>
                    <a:pt x="610" y="3595"/>
                    <a:pt x="548" y="3432"/>
                    <a:pt x="538" y="3237"/>
                  </a:cubicBezTo>
                  <a:lnTo>
                    <a:pt x="538" y="2971"/>
                  </a:lnTo>
                  <a:cubicBezTo>
                    <a:pt x="538" y="1615"/>
                    <a:pt x="1601" y="514"/>
                    <a:pt x="2909" y="514"/>
                  </a:cubicBezTo>
                  <a:close/>
                  <a:moveTo>
                    <a:pt x="4090" y="2443"/>
                  </a:moveTo>
                  <a:lnTo>
                    <a:pt x="4756" y="2962"/>
                  </a:lnTo>
                  <a:cubicBezTo>
                    <a:pt x="4785" y="2981"/>
                    <a:pt x="4817" y="2991"/>
                    <a:pt x="4849" y="2991"/>
                  </a:cubicBezTo>
                  <a:cubicBezTo>
                    <a:pt x="4887" y="2991"/>
                    <a:pt x="4925" y="2977"/>
                    <a:pt x="4956" y="2951"/>
                  </a:cubicBezTo>
                  <a:lnTo>
                    <a:pt x="5290" y="2633"/>
                  </a:lnTo>
                  <a:lnTo>
                    <a:pt x="5613" y="3747"/>
                  </a:lnTo>
                  <a:cubicBezTo>
                    <a:pt x="5328" y="4452"/>
                    <a:pt x="4638" y="4951"/>
                    <a:pt x="3829" y="4951"/>
                  </a:cubicBezTo>
                  <a:lnTo>
                    <a:pt x="2862" y="4951"/>
                  </a:lnTo>
                  <a:cubicBezTo>
                    <a:pt x="2043" y="4951"/>
                    <a:pt x="1338" y="4432"/>
                    <a:pt x="1067" y="3709"/>
                  </a:cubicBezTo>
                  <a:lnTo>
                    <a:pt x="1395" y="2623"/>
                  </a:lnTo>
                  <a:lnTo>
                    <a:pt x="1852" y="2957"/>
                  </a:lnTo>
                  <a:cubicBezTo>
                    <a:pt x="1879" y="2975"/>
                    <a:pt x="1911" y="2985"/>
                    <a:pt x="1942" y="2985"/>
                  </a:cubicBezTo>
                  <a:cubicBezTo>
                    <a:pt x="1975" y="2985"/>
                    <a:pt x="2009" y="2974"/>
                    <a:pt x="2038" y="2951"/>
                  </a:cubicBezTo>
                  <a:lnTo>
                    <a:pt x="2633" y="2485"/>
                  </a:lnTo>
                  <a:lnTo>
                    <a:pt x="3257" y="2957"/>
                  </a:lnTo>
                  <a:cubicBezTo>
                    <a:pt x="3283" y="2978"/>
                    <a:pt x="3315" y="2989"/>
                    <a:pt x="3347" y="2989"/>
                  </a:cubicBezTo>
                  <a:cubicBezTo>
                    <a:pt x="3379" y="2989"/>
                    <a:pt x="3412" y="2978"/>
                    <a:pt x="3438" y="2957"/>
                  </a:cubicBezTo>
                  <a:lnTo>
                    <a:pt x="4090" y="2443"/>
                  </a:lnTo>
                  <a:close/>
                  <a:moveTo>
                    <a:pt x="4537" y="5361"/>
                  </a:moveTo>
                  <a:cubicBezTo>
                    <a:pt x="4675" y="5556"/>
                    <a:pt x="4771" y="5790"/>
                    <a:pt x="4800" y="6042"/>
                  </a:cubicBezTo>
                  <a:lnTo>
                    <a:pt x="3890" y="6418"/>
                  </a:lnTo>
                  <a:lnTo>
                    <a:pt x="2700" y="6418"/>
                  </a:lnTo>
                  <a:lnTo>
                    <a:pt x="1895" y="6051"/>
                  </a:lnTo>
                  <a:cubicBezTo>
                    <a:pt x="1919" y="5794"/>
                    <a:pt x="2014" y="5561"/>
                    <a:pt x="2157" y="5361"/>
                  </a:cubicBezTo>
                  <a:cubicBezTo>
                    <a:pt x="2381" y="5427"/>
                    <a:pt x="2619" y="5465"/>
                    <a:pt x="2862" y="5465"/>
                  </a:cubicBezTo>
                  <a:lnTo>
                    <a:pt x="3829" y="5465"/>
                  </a:lnTo>
                  <a:cubicBezTo>
                    <a:pt x="4075" y="5465"/>
                    <a:pt x="4314" y="5427"/>
                    <a:pt x="4537" y="5361"/>
                  </a:cubicBezTo>
                  <a:close/>
                  <a:moveTo>
                    <a:pt x="3833" y="6913"/>
                  </a:moveTo>
                  <a:lnTo>
                    <a:pt x="3833" y="7484"/>
                  </a:lnTo>
                  <a:lnTo>
                    <a:pt x="2843" y="7484"/>
                  </a:lnTo>
                  <a:lnTo>
                    <a:pt x="2843" y="6913"/>
                  </a:lnTo>
                  <a:close/>
                  <a:moveTo>
                    <a:pt x="5890" y="7998"/>
                  </a:moveTo>
                  <a:cubicBezTo>
                    <a:pt x="6018" y="7998"/>
                    <a:pt x="6132" y="8093"/>
                    <a:pt x="6147" y="8218"/>
                  </a:cubicBezTo>
                  <a:cubicBezTo>
                    <a:pt x="6161" y="8365"/>
                    <a:pt x="6042" y="8493"/>
                    <a:pt x="5894" y="8493"/>
                  </a:cubicBezTo>
                  <a:lnTo>
                    <a:pt x="801" y="8493"/>
                  </a:lnTo>
                  <a:cubicBezTo>
                    <a:pt x="672" y="8493"/>
                    <a:pt x="562" y="8403"/>
                    <a:pt x="548" y="8275"/>
                  </a:cubicBezTo>
                  <a:cubicBezTo>
                    <a:pt x="529" y="8127"/>
                    <a:pt x="648" y="7998"/>
                    <a:pt x="795" y="7998"/>
                  </a:cubicBezTo>
                  <a:close/>
                  <a:moveTo>
                    <a:pt x="5680" y="9007"/>
                  </a:moveTo>
                  <a:lnTo>
                    <a:pt x="5680" y="10417"/>
                  </a:lnTo>
                  <a:lnTo>
                    <a:pt x="1129" y="10417"/>
                  </a:lnTo>
                  <a:lnTo>
                    <a:pt x="1129" y="9007"/>
                  </a:lnTo>
                  <a:close/>
                  <a:moveTo>
                    <a:pt x="2919" y="0"/>
                  </a:moveTo>
                  <a:cubicBezTo>
                    <a:pt x="1333" y="0"/>
                    <a:pt x="43" y="1329"/>
                    <a:pt x="43" y="2962"/>
                  </a:cubicBezTo>
                  <a:lnTo>
                    <a:pt x="43" y="3232"/>
                  </a:lnTo>
                  <a:lnTo>
                    <a:pt x="43" y="3243"/>
                  </a:lnTo>
                  <a:cubicBezTo>
                    <a:pt x="58" y="3571"/>
                    <a:pt x="172" y="3856"/>
                    <a:pt x="395" y="4104"/>
                  </a:cubicBezTo>
                  <a:cubicBezTo>
                    <a:pt x="447" y="4159"/>
                    <a:pt x="517" y="4188"/>
                    <a:pt x="586" y="4188"/>
                  </a:cubicBezTo>
                  <a:cubicBezTo>
                    <a:pt x="631" y="4188"/>
                    <a:pt x="676" y="4176"/>
                    <a:pt x="715" y="4151"/>
                  </a:cubicBezTo>
                  <a:cubicBezTo>
                    <a:pt x="933" y="4570"/>
                    <a:pt x="1271" y="4918"/>
                    <a:pt x="1686" y="5151"/>
                  </a:cubicBezTo>
                  <a:cubicBezTo>
                    <a:pt x="1495" y="5451"/>
                    <a:pt x="1386" y="5814"/>
                    <a:pt x="1386" y="6199"/>
                  </a:cubicBezTo>
                  <a:cubicBezTo>
                    <a:pt x="1386" y="6293"/>
                    <a:pt x="1443" y="6385"/>
                    <a:pt x="1529" y="6427"/>
                  </a:cubicBezTo>
                  <a:lnTo>
                    <a:pt x="2348" y="6798"/>
                  </a:lnTo>
                  <a:lnTo>
                    <a:pt x="2348" y="7484"/>
                  </a:lnTo>
                  <a:lnTo>
                    <a:pt x="805" y="7484"/>
                  </a:lnTo>
                  <a:cubicBezTo>
                    <a:pt x="419" y="7484"/>
                    <a:pt x="87" y="7770"/>
                    <a:pt x="43" y="8156"/>
                  </a:cubicBezTo>
                  <a:cubicBezTo>
                    <a:pt x="1" y="8545"/>
                    <a:pt x="258" y="8888"/>
                    <a:pt x="615" y="8979"/>
                  </a:cubicBezTo>
                  <a:lnTo>
                    <a:pt x="615" y="10659"/>
                  </a:lnTo>
                  <a:cubicBezTo>
                    <a:pt x="615" y="10798"/>
                    <a:pt x="729" y="10912"/>
                    <a:pt x="867" y="10912"/>
                  </a:cubicBezTo>
                  <a:lnTo>
                    <a:pt x="5923" y="10912"/>
                  </a:lnTo>
                  <a:cubicBezTo>
                    <a:pt x="6061" y="10912"/>
                    <a:pt x="6175" y="10798"/>
                    <a:pt x="6175" y="10659"/>
                  </a:cubicBezTo>
                  <a:lnTo>
                    <a:pt x="6175" y="8945"/>
                  </a:lnTo>
                  <a:cubicBezTo>
                    <a:pt x="6451" y="8831"/>
                    <a:pt x="6646" y="8560"/>
                    <a:pt x="6646" y="8242"/>
                  </a:cubicBezTo>
                  <a:cubicBezTo>
                    <a:pt x="6646" y="7822"/>
                    <a:pt x="6308" y="7484"/>
                    <a:pt x="5894" y="7484"/>
                  </a:cubicBezTo>
                  <a:lnTo>
                    <a:pt x="4347" y="7484"/>
                  </a:lnTo>
                  <a:lnTo>
                    <a:pt x="4347" y="6765"/>
                  </a:lnTo>
                  <a:lnTo>
                    <a:pt x="5156" y="6432"/>
                  </a:lnTo>
                  <a:cubicBezTo>
                    <a:pt x="5247" y="6389"/>
                    <a:pt x="5308" y="6299"/>
                    <a:pt x="5308" y="6199"/>
                  </a:cubicBezTo>
                  <a:cubicBezTo>
                    <a:pt x="5308" y="5814"/>
                    <a:pt x="5200" y="5456"/>
                    <a:pt x="5009" y="5151"/>
                  </a:cubicBezTo>
                  <a:cubicBezTo>
                    <a:pt x="5385" y="4937"/>
                    <a:pt x="5704" y="4628"/>
                    <a:pt x="5923" y="4256"/>
                  </a:cubicBezTo>
                  <a:cubicBezTo>
                    <a:pt x="5947" y="4265"/>
                    <a:pt x="5976" y="4271"/>
                    <a:pt x="6004" y="4271"/>
                  </a:cubicBezTo>
                  <a:cubicBezTo>
                    <a:pt x="6061" y="4271"/>
                    <a:pt x="6118" y="4252"/>
                    <a:pt x="6165" y="4214"/>
                  </a:cubicBezTo>
                  <a:cubicBezTo>
                    <a:pt x="6461" y="3971"/>
                    <a:pt x="6622" y="3647"/>
                    <a:pt x="6651" y="3247"/>
                  </a:cubicBezTo>
                  <a:lnTo>
                    <a:pt x="6651" y="3232"/>
                  </a:lnTo>
                  <a:lnTo>
                    <a:pt x="6651" y="2962"/>
                  </a:lnTo>
                  <a:cubicBezTo>
                    <a:pt x="6651" y="1329"/>
                    <a:pt x="5361" y="0"/>
                    <a:pt x="377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9" name="Google Shape;3809;p66"/>
            <p:cNvSpPr/>
            <p:nvPr/>
          </p:nvSpPr>
          <p:spPr>
            <a:xfrm>
              <a:off x="6791378" y="2885297"/>
              <a:ext cx="127491" cy="126520"/>
            </a:xfrm>
            <a:custGeom>
              <a:avLst/>
              <a:gdLst/>
              <a:ahLst/>
              <a:cxnLst/>
              <a:rect l="l" t="t" r="r" b="b"/>
              <a:pathLst>
                <a:path w="4200" h="4168" extrusionOk="0">
                  <a:moveTo>
                    <a:pt x="2928" y="502"/>
                  </a:moveTo>
                  <a:cubicBezTo>
                    <a:pt x="2985" y="502"/>
                    <a:pt x="3042" y="525"/>
                    <a:pt x="3085" y="568"/>
                  </a:cubicBezTo>
                  <a:lnTo>
                    <a:pt x="3618" y="1102"/>
                  </a:lnTo>
                  <a:cubicBezTo>
                    <a:pt x="3661" y="1144"/>
                    <a:pt x="3685" y="1201"/>
                    <a:pt x="3685" y="1258"/>
                  </a:cubicBezTo>
                  <a:cubicBezTo>
                    <a:pt x="3685" y="1320"/>
                    <a:pt x="3661" y="1377"/>
                    <a:pt x="3618" y="1421"/>
                  </a:cubicBezTo>
                  <a:cubicBezTo>
                    <a:pt x="3580" y="1463"/>
                    <a:pt x="3523" y="1482"/>
                    <a:pt x="3461" y="1482"/>
                  </a:cubicBezTo>
                  <a:cubicBezTo>
                    <a:pt x="3404" y="1482"/>
                    <a:pt x="3347" y="1463"/>
                    <a:pt x="3304" y="1421"/>
                  </a:cubicBezTo>
                  <a:lnTo>
                    <a:pt x="2771" y="887"/>
                  </a:lnTo>
                  <a:cubicBezTo>
                    <a:pt x="2743" y="854"/>
                    <a:pt x="2719" y="816"/>
                    <a:pt x="2709" y="768"/>
                  </a:cubicBezTo>
                  <a:cubicBezTo>
                    <a:pt x="2695" y="692"/>
                    <a:pt x="2719" y="621"/>
                    <a:pt x="2771" y="568"/>
                  </a:cubicBezTo>
                  <a:cubicBezTo>
                    <a:pt x="2813" y="525"/>
                    <a:pt x="2871" y="502"/>
                    <a:pt x="2928" y="502"/>
                  </a:cubicBezTo>
                  <a:close/>
                  <a:moveTo>
                    <a:pt x="2547" y="1363"/>
                  </a:moveTo>
                  <a:lnTo>
                    <a:pt x="2833" y="1654"/>
                  </a:lnTo>
                  <a:lnTo>
                    <a:pt x="961" y="3524"/>
                  </a:lnTo>
                  <a:lnTo>
                    <a:pt x="561" y="3638"/>
                  </a:lnTo>
                  <a:lnTo>
                    <a:pt x="561" y="3638"/>
                  </a:lnTo>
                  <a:lnTo>
                    <a:pt x="676" y="3234"/>
                  </a:lnTo>
                  <a:lnTo>
                    <a:pt x="2547" y="1363"/>
                  </a:lnTo>
                  <a:close/>
                  <a:moveTo>
                    <a:pt x="2936" y="1"/>
                  </a:moveTo>
                  <a:cubicBezTo>
                    <a:pt x="2749" y="1"/>
                    <a:pt x="2564" y="71"/>
                    <a:pt x="2424" y="211"/>
                  </a:cubicBezTo>
                  <a:cubicBezTo>
                    <a:pt x="2224" y="411"/>
                    <a:pt x="2167" y="702"/>
                    <a:pt x="2247" y="949"/>
                  </a:cubicBezTo>
                  <a:lnTo>
                    <a:pt x="271" y="2924"/>
                  </a:lnTo>
                  <a:cubicBezTo>
                    <a:pt x="243" y="2958"/>
                    <a:pt x="219" y="2992"/>
                    <a:pt x="210" y="3034"/>
                  </a:cubicBezTo>
                  <a:lnTo>
                    <a:pt x="43" y="3605"/>
                  </a:lnTo>
                  <a:cubicBezTo>
                    <a:pt x="0" y="3763"/>
                    <a:pt x="43" y="3924"/>
                    <a:pt x="157" y="4038"/>
                  </a:cubicBezTo>
                  <a:cubicBezTo>
                    <a:pt x="243" y="4124"/>
                    <a:pt x="352" y="4167"/>
                    <a:pt x="471" y="4167"/>
                  </a:cubicBezTo>
                  <a:cubicBezTo>
                    <a:pt x="510" y="4167"/>
                    <a:pt x="552" y="4163"/>
                    <a:pt x="590" y="4152"/>
                  </a:cubicBezTo>
                  <a:lnTo>
                    <a:pt x="1161" y="3991"/>
                  </a:lnTo>
                  <a:cubicBezTo>
                    <a:pt x="1205" y="3977"/>
                    <a:pt x="1242" y="3958"/>
                    <a:pt x="1271" y="3924"/>
                  </a:cubicBezTo>
                  <a:lnTo>
                    <a:pt x="3247" y="1953"/>
                  </a:lnTo>
                  <a:cubicBezTo>
                    <a:pt x="3318" y="1977"/>
                    <a:pt x="3395" y="1987"/>
                    <a:pt x="3470" y="1987"/>
                  </a:cubicBezTo>
                  <a:cubicBezTo>
                    <a:pt x="3666" y="1987"/>
                    <a:pt x="3846" y="1911"/>
                    <a:pt x="3985" y="1777"/>
                  </a:cubicBezTo>
                  <a:cubicBezTo>
                    <a:pt x="4123" y="1639"/>
                    <a:pt x="4199" y="1454"/>
                    <a:pt x="4199" y="1258"/>
                  </a:cubicBezTo>
                  <a:cubicBezTo>
                    <a:pt x="4199" y="1068"/>
                    <a:pt x="4123" y="882"/>
                    <a:pt x="3985" y="744"/>
                  </a:cubicBezTo>
                  <a:lnTo>
                    <a:pt x="3452" y="211"/>
                  </a:lnTo>
                  <a:cubicBezTo>
                    <a:pt x="3309" y="71"/>
                    <a:pt x="3122" y="1"/>
                    <a:pt x="2936"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0" name="Google Shape;3810;p66"/>
            <p:cNvSpPr/>
            <p:nvPr/>
          </p:nvSpPr>
          <p:spPr>
            <a:xfrm>
              <a:off x="6756954" y="3115700"/>
              <a:ext cx="9319" cy="19093"/>
            </a:xfrm>
            <a:custGeom>
              <a:avLst/>
              <a:gdLst/>
              <a:ahLst/>
              <a:cxnLst/>
              <a:rect l="l" t="t" r="r" b="b"/>
              <a:pathLst>
                <a:path w="307" h="629" extrusionOk="0">
                  <a:moveTo>
                    <a:pt x="153" y="1"/>
                  </a:moveTo>
                  <a:cubicBezTo>
                    <a:pt x="140" y="1"/>
                    <a:pt x="128" y="2"/>
                    <a:pt x="115" y="5"/>
                  </a:cubicBezTo>
                  <a:cubicBezTo>
                    <a:pt x="49" y="19"/>
                    <a:pt x="1" y="86"/>
                    <a:pt x="1" y="153"/>
                  </a:cubicBezTo>
                  <a:lnTo>
                    <a:pt x="1" y="471"/>
                  </a:lnTo>
                  <a:cubicBezTo>
                    <a:pt x="1" y="543"/>
                    <a:pt x="49" y="610"/>
                    <a:pt x="115" y="624"/>
                  </a:cubicBezTo>
                  <a:cubicBezTo>
                    <a:pt x="128" y="627"/>
                    <a:pt x="140" y="629"/>
                    <a:pt x="151" y="629"/>
                  </a:cubicBezTo>
                  <a:cubicBezTo>
                    <a:pt x="236" y="629"/>
                    <a:pt x="306" y="560"/>
                    <a:pt x="306" y="476"/>
                  </a:cubicBezTo>
                  <a:lnTo>
                    <a:pt x="306" y="153"/>
                  </a:lnTo>
                  <a:cubicBezTo>
                    <a:pt x="306" y="70"/>
                    <a:pt x="237" y="1"/>
                    <a:pt x="153"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1" name="Google Shape;3811;p66"/>
            <p:cNvSpPr/>
            <p:nvPr/>
          </p:nvSpPr>
          <p:spPr>
            <a:xfrm>
              <a:off x="6729816" y="3105895"/>
              <a:ext cx="9258" cy="19154"/>
            </a:xfrm>
            <a:custGeom>
              <a:avLst/>
              <a:gdLst/>
              <a:ahLst/>
              <a:cxnLst/>
              <a:rect l="l" t="t" r="r" b="b"/>
              <a:pathLst>
                <a:path w="305" h="631" extrusionOk="0">
                  <a:moveTo>
                    <a:pt x="152" y="0"/>
                  </a:moveTo>
                  <a:cubicBezTo>
                    <a:pt x="140" y="0"/>
                    <a:pt x="127" y="2"/>
                    <a:pt x="115" y="5"/>
                  </a:cubicBezTo>
                  <a:cubicBezTo>
                    <a:pt x="47" y="18"/>
                    <a:pt x="0" y="85"/>
                    <a:pt x="0" y="157"/>
                  </a:cubicBezTo>
                  <a:lnTo>
                    <a:pt x="0" y="476"/>
                  </a:lnTo>
                  <a:cubicBezTo>
                    <a:pt x="0" y="548"/>
                    <a:pt x="47" y="609"/>
                    <a:pt x="115" y="627"/>
                  </a:cubicBezTo>
                  <a:cubicBezTo>
                    <a:pt x="126" y="630"/>
                    <a:pt x="137" y="631"/>
                    <a:pt x="147" y="631"/>
                  </a:cubicBezTo>
                  <a:cubicBezTo>
                    <a:pt x="233" y="631"/>
                    <a:pt x="304" y="565"/>
                    <a:pt x="304" y="476"/>
                  </a:cubicBezTo>
                  <a:lnTo>
                    <a:pt x="304" y="152"/>
                  </a:lnTo>
                  <a:cubicBezTo>
                    <a:pt x="304" y="68"/>
                    <a:pt x="235" y="0"/>
                    <a:pt x="152"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2" name="Google Shape;3812;p66"/>
            <p:cNvSpPr/>
            <p:nvPr/>
          </p:nvSpPr>
          <p:spPr>
            <a:xfrm>
              <a:off x="6744235" y="2938967"/>
              <a:ext cx="9289" cy="19184"/>
            </a:xfrm>
            <a:custGeom>
              <a:avLst/>
              <a:gdLst/>
              <a:ahLst/>
              <a:cxnLst/>
              <a:rect l="l" t="t" r="r" b="b"/>
              <a:pathLst>
                <a:path w="306" h="632" extrusionOk="0">
                  <a:moveTo>
                    <a:pt x="151" y="0"/>
                  </a:moveTo>
                  <a:cubicBezTo>
                    <a:pt x="70" y="0"/>
                    <a:pt x="1" y="69"/>
                    <a:pt x="1" y="152"/>
                  </a:cubicBezTo>
                  <a:lnTo>
                    <a:pt x="1" y="476"/>
                  </a:lnTo>
                  <a:cubicBezTo>
                    <a:pt x="1" y="565"/>
                    <a:pt x="73" y="632"/>
                    <a:pt x="156" y="632"/>
                  </a:cubicBezTo>
                  <a:cubicBezTo>
                    <a:pt x="166" y="632"/>
                    <a:pt x="176" y="630"/>
                    <a:pt x="187" y="628"/>
                  </a:cubicBezTo>
                  <a:cubicBezTo>
                    <a:pt x="258" y="609"/>
                    <a:pt x="306" y="547"/>
                    <a:pt x="306" y="476"/>
                  </a:cubicBezTo>
                  <a:lnTo>
                    <a:pt x="306" y="156"/>
                  </a:lnTo>
                  <a:cubicBezTo>
                    <a:pt x="306" y="86"/>
                    <a:pt x="258" y="24"/>
                    <a:pt x="187" y="4"/>
                  </a:cubicBezTo>
                  <a:cubicBezTo>
                    <a:pt x="175" y="1"/>
                    <a:pt x="163" y="0"/>
                    <a:pt x="151"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3" name="Google Shape;3813;p66"/>
            <p:cNvSpPr/>
            <p:nvPr/>
          </p:nvSpPr>
          <p:spPr>
            <a:xfrm>
              <a:off x="6652651" y="2858007"/>
              <a:ext cx="31964" cy="28503"/>
            </a:xfrm>
            <a:custGeom>
              <a:avLst/>
              <a:gdLst/>
              <a:ahLst/>
              <a:cxnLst/>
              <a:rect l="l" t="t" r="r" b="b"/>
              <a:pathLst>
                <a:path w="1053" h="939" extrusionOk="0">
                  <a:moveTo>
                    <a:pt x="766" y="1"/>
                  </a:moveTo>
                  <a:cubicBezTo>
                    <a:pt x="723" y="1"/>
                    <a:pt x="678" y="13"/>
                    <a:pt x="638" y="39"/>
                  </a:cubicBezTo>
                  <a:cubicBezTo>
                    <a:pt x="424" y="167"/>
                    <a:pt x="238" y="334"/>
                    <a:pt x="86" y="534"/>
                  </a:cubicBezTo>
                  <a:cubicBezTo>
                    <a:pt x="0" y="643"/>
                    <a:pt x="24" y="801"/>
                    <a:pt x="133" y="887"/>
                  </a:cubicBezTo>
                  <a:cubicBezTo>
                    <a:pt x="181" y="920"/>
                    <a:pt x="233" y="938"/>
                    <a:pt x="286" y="938"/>
                  </a:cubicBezTo>
                  <a:cubicBezTo>
                    <a:pt x="361" y="938"/>
                    <a:pt x="438" y="900"/>
                    <a:pt x="486" y="839"/>
                  </a:cubicBezTo>
                  <a:cubicBezTo>
                    <a:pt x="600" y="687"/>
                    <a:pt x="738" y="562"/>
                    <a:pt x="895" y="467"/>
                  </a:cubicBezTo>
                  <a:cubicBezTo>
                    <a:pt x="1014" y="395"/>
                    <a:pt x="1052" y="243"/>
                    <a:pt x="980" y="125"/>
                  </a:cubicBezTo>
                  <a:cubicBezTo>
                    <a:pt x="934" y="46"/>
                    <a:pt x="851" y="1"/>
                    <a:pt x="7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4" name="Google Shape;3814;p66"/>
            <p:cNvSpPr/>
            <p:nvPr/>
          </p:nvSpPr>
          <p:spPr>
            <a:xfrm>
              <a:off x="6690049" y="2850357"/>
              <a:ext cx="18243" cy="15542"/>
            </a:xfrm>
            <a:custGeom>
              <a:avLst/>
              <a:gdLst/>
              <a:ahLst/>
              <a:cxnLst/>
              <a:rect l="l" t="t" r="r" b="b"/>
              <a:pathLst>
                <a:path w="601" h="512" extrusionOk="0">
                  <a:moveTo>
                    <a:pt x="344" y="1"/>
                  </a:moveTo>
                  <a:cubicBezTo>
                    <a:pt x="300" y="1"/>
                    <a:pt x="277" y="5"/>
                    <a:pt x="234" y="10"/>
                  </a:cubicBezTo>
                  <a:cubicBezTo>
                    <a:pt x="96" y="34"/>
                    <a:pt x="1" y="157"/>
                    <a:pt x="25" y="296"/>
                  </a:cubicBezTo>
                  <a:cubicBezTo>
                    <a:pt x="43" y="425"/>
                    <a:pt x="148" y="510"/>
                    <a:pt x="272" y="510"/>
                  </a:cubicBezTo>
                  <a:cubicBezTo>
                    <a:pt x="276" y="511"/>
                    <a:pt x="281" y="512"/>
                    <a:pt x="285" y="512"/>
                  </a:cubicBezTo>
                  <a:cubicBezTo>
                    <a:pt x="306" y="512"/>
                    <a:pt x="329" y="505"/>
                    <a:pt x="353" y="505"/>
                  </a:cubicBezTo>
                  <a:cubicBezTo>
                    <a:pt x="491" y="500"/>
                    <a:pt x="601" y="386"/>
                    <a:pt x="601" y="248"/>
                  </a:cubicBezTo>
                  <a:cubicBezTo>
                    <a:pt x="596" y="110"/>
                    <a:pt x="482" y="1"/>
                    <a:pt x="34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5" name="Google Shape;3815;p66"/>
            <p:cNvSpPr/>
            <p:nvPr/>
          </p:nvSpPr>
          <p:spPr>
            <a:xfrm>
              <a:off x="6772709" y="2766817"/>
              <a:ext cx="28382" cy="28503"/>
            </a:xfrm>
            <a:custGeom>
              <a:avLst/>
              <a:gdLst/>
              <a:ahLst/>
              <a:cxnLst/>
              <a:rect l="l" t="t" r="r" b="b"/>
              <a:pathLst>
                <a:path w="935" h="939" extrusionOk="0">
                  <a:moveTo>
                    <a:pt x="468" y="0"/>
                  </a:moveTo>
                  <a:cubicBezTo>
                    <a:pt x="211" y="0"/>
                    <a:pt x="1" y="210"/>
                    <a:pt x="1" y="468"/>
                  </a:cubicBezTo>
                  <a:cubicBezTo>
                    <a:pt x="1" y="729"/>
                    <a:pt x="211" y="938"/>
                    <a:pt x="468" y="938"/>
                  </a:cubicBezTo>
                  <a:cubicBezTo>
                    <a:pt x="725" y="938"/>
                    <a:pt x="934" y="729"/>
                    <a:pt x="934" y="468"/>
                  </a:cubicBezTo>
                  <a:cubicBezTo>
                    <a:pt x="934" y="210"/>
                    <a:pt x="725" y="0"/>
                    <a:pt x="46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6" name="Google Shape;3816;p66"/>
            <p:cNvSpPr/>
            <p:nvPr/>
          </p:nvSpPr>
          <p:spPr>
            <a:xfrm>
              <a:off x="6582680" y="2841554"/>
              <a:ext cx="12021" cy="11990"/>
            </a:xfrm>
            <a:custGeom>
              <a:avLst/>
              <a:gdLst/>
              <a:ahLst/>
              <a:cxnLst/>
              <a:rect l="l" t="t" r="r" b="b"/>
              <a:pathLst>
                <a:path w="396" h="395" extrusionOk="0">
                  <a:moveTo>
                    <a:pt x="200" y="1"/>
                  </a:moveTo>
                  <a:cubicBezTo>
                    <a:pt x="91" y="1"/>
                    <a:pt x="0" y="91"/>
                    <a:pt x="0" y="200"/>
                  </a:cubicBezTo>
                  <a:cubicBezTo>
                    <a:pt x="0" y="309"/>
                    <a:pt x="91" y="395"/>
                    <a:pt x="200" y="395"/>
                  </a:cubicBezTo>
                  <a:cubicBezTo>
                    <a:pt x="310" y="395"/>
                    <a:pt x="396" y="309"/>
                    <a:pt x="396" y="200"/>
                  </a:cubicBezTo>
                  <a:cubicBezTo>
                    <a:pt x="396" y="91"/>
                    <a:pt x="310" y="1"/>
                    <a:pt x="2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7" name="Google Shape;3817;p66"/>
            <p:cNvSpPr/>
            <p:nvPr/>
          </p:nvSpPr>
          <p:spPr>
            <a:xfrm>
              <a:off x="6561127" y="2967744"/>
              <a:ext cx="43104" cy="47627"/>
            </a:xfrm>
            <a:custGeom>
              <a:avLst/>
              <a:gdLst/>
              <a:ahLst/>
              <a:cxnLst/>
              <a:rect l="l" t="t" r="r" b="b"/>
              <a:pathLst>
                <a:path w="1420" h="1569" extrusionOk="0">
                  <a:moveTo>
                    <a:pt x="710" y="1"/>
                  </a:moveTo>
                  <a:cubicBezTo>
                    <a:pt x="686" y="1"/>
                    <a:pt x="661" y="16"/>
                    <a:pt x="649" y="47"/>
                  </a:cubicBezTo>
                  <a:lnTo>
                    <a:pt x="491" y="494"/>
                  </a:lnTo>
                  <a:cubicBezTo>
                    <a:pt x="482" y="513"/>
                    <a:pt x="468" y="528"/>
                    <a:pt x="453" y="537"/>
                  </a:cubicBezTo>
                  <a:lnTo>
                    <a:pt x="58" y="713"/>
                  </a:lnTo>
                  <a:cubicBezTo>
                    <a:pt x="1" y="737"/>
                    <a:pt x="1" y="827"/>
                    <a:pt x="58" y="851"/>
                  </a:cubicBezTo>
                  <a:lnTo>
                    <a:pt x="453" y="1032"/>
                  </a:lnTo>
                  <a:cubicBezTo>
                    <a:pt x="468" y="1037"/>
                    <a:pt x="482" y="1056"/>
                    <a:pt x="491" y="1075"/>
                  </a:cubicBezTo>
                  <a:lnTo>
                    <a:pt x="649" y="1518"/>
                  </a:lnTo>
                  <a:cubicBezTo>
                    <a:pt x="661" y="1551"/>
                    <a:pt x="686" y="1568"/>
                    <a:pt x="710" y="1568"/>
                  </a:cubicBezTo>
                  <a:cubicBezTo>
                    <a:pt x="735" y="1568"/>
                    <a:pt x="760" y="1551"/>
                    <a:pt x="772" y="1518"/>
                  </a:cubicBezTo>
                  <a:lnTo>
                    <a:pt x="930" y="1075"/>
                  </a:lnTo>
                  <a:cubicBezTo>
                    <a:pt x="939" y="1056"/>
                    <a:pt x="954" y="1037"/>
                    <a:pt x="968" y="1032"/>
                  </a:cubicBezTo>
                  <a:lnTo>
                    <a:pt x="1363" y="851"/>
                  </a:lnTo>
                  <a:cubicBezTo>
                    <a:pt x="1420" y="827"/>
                    <a:pt x="1420" y="737"/>
                    <a:pt x="1363" y="713"/>
                  </a:cubicBezTo>
                  <a:lnTo>
                    <a:pt x="968" y="537"/>
                  </a:lnTo>
                  <a:cubicBezTo>
                    <a:pt x="954" y="528"/>
                    <a:pt x="939" y="513"/>
                    <a:pt x="930" y="494"/>
                  </a:cubicBezTo>
                  <a:lnTo>
                    <a:pt x="772" y="47"/>
                  </a:lnTo>
                  <a:cubicBezTo>
                    <a:pt x="760" y="16"/>
                    <a:pt x="735" y="1"/>
                    <a:pt x="71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8" name="Google Shape;3818;p66"/>
            <p:cNvSpPr/>
            <p:nvPr/>
          </p:nvSpPr>
          <p:spPr>
            <a:xfrm>
              <a:off x="6817940" y="2805612"/>
              <a:ext cx="59314" cy="64201"/>
            </a:xfrm>
            <a:custGeom>
              <a:avLst/>
              <a:gdLst/>
              <a:ahLst/>
              <a:cxnLst/>
              <a:rect l="l" t="t" r="r" b="b"/>
              <a:pathLst>
                <a:path w="1954" h="2115" extrusionOk="0">
                  <a:moveTo>
                    <a:pt x="975" y="1"/>
                  </a:moveTo>
                  <a:cubicBezTo>
                    <a:pt x="940" y="1"/>
                    <a:pt x="906" y="22"/>
                    <a:pt x="892" y="65"/>
                  </a:cubicBezTo>
                  <a:lnTo>
                    <a:pt x="672" y="665"/>
                  </a:lnTo>
                  <a:cubicBezTo>
                    <a:pt x="663" y="693"/>
                    <a:pt x="644" y="713"/>
                    <a:pt x="620" y="722"/>
                  </a:cubicBezTo>
                  <a:lnTo>
                    <a:pt x="77" y="965"/>
                  </a:lnTo>
                  <a:cubicBezTo>
                    <a:pt x="1" y="998"/>
                    <a:pt x="1" y="1117"/>
                    <a:pt x="77" y="1150"/>
                  </a:cubicBezTo>
                  <a:lnTo>
                    <a:pt x="620" y="1394"/>
                  </a:lnTo>
                  <a:cubicBezTo>
                    <a:pt x="644" y="1403"/>
                    <a:pt x="663" y="1422"/>
                    <a:pt x="672" y="1446"/>
                  </a:cubicBezTo>
                  <a:lnTo>
                    <a:pt x="892" y="2051"/>
                  </a:lnTo>
                  <a:cubicBezTo>
                    <a:pt x="906" y="2093"/>
                    <a:pt x="940" y="2115"/>
                    <a:pt x="975" y="2115"/>
                  </a:cubicBezTo>
                  <a:cubicBezTo>
                    <a:pt x="1010" y="2115"/>
                    <a:pt x="1046" y="2093"/>
                    <a:pt x="1063" y="2051"/>
                  </a:cubicBezTo>
                  <a:lnTo>
                    <a:pt x="1277" y="1446"/>
                  </a:lnTo>
                  <a:cubicBezTo>
                    <a:pt x="1286" y="1422"/>
                    <a:pt x="1305" y="1403"/>
                    <a:pt x="1329" y="1394"/>
                  </a:cubicBezTo>
                  <a:lnTo>
                    <a:pt x="1877" y="1150"/>
                  </a:lnTo>
                  <a:cubicBezTo>
                    <a:pt x="1953" y="1117"/>
                    <a:pt x="1953" y="998"/>
                    <a:pt x="1877" y="965"/>
                  </a:cubicBezTo>
                  <a:lnTo>
                    <a:pt x="1329" y="722"/>
                  </a:lnTo>
                  <a:cubicBezTo>
                    <a:pt x="1305" y="713"/>
                    <a:pt x="1286" y="693"/>
                    <a:pt x="1277" y="665"/>
                  </a:cubicBezTo>
                  <a:lnTo>
                    <a:pt x="1063" y="65"/>
                  </a:lnTo>
                  <a:cubicBezTo>
                    <a:pt x="1046" y="22"/>
                    <a:pt x="1010" y="1"/>
                    <a:pt x="9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1" name="Graphic 80">
            <a:extLst>
              <a:ext uri="{FF2B5EF4-FFF2-40B4-BE49-F238E27FC236}">
                <a16:creationId xmlns:a16="http://schemas.microsoft.com/office/drawing/2014/main" id="{6E1AD67E-E14F-48F0-AE10-1D8915657C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9747152" y="4782544"/>
            <a:ext cx="2195267" cy="1971260"/>
          </a:xfrm>
          <a:prstGeom prst="rect">
            <a:avLst/>
          </a:prstGeom>
        </p:spPr>
      </p:pic>
      <p:sp>
        <p:nvSpPr>
          <p:cNvPr id="86" name="Google Shape;1370;p39">
            <a:extLst>
              <a:ext uri="{FF2B5EF4-FFF2-40B4-BE49-F238E27FC236}">
                <a16:creationId xmlns:a16="http://schemas.microsoft.com/office/drawing/2014/main" id="{0F47C076-869B-474A-B12C-4EF67C1B4AA8}"/>
              </a:ext>
            </a:extLst>
          </p:cNvPr>
          <p:cNvSpPr txBox="1">
            <a:spLocks/>
          </p:cNvSpPr>
          <p:nvPr/>
        </p:nvSpPr>
        <p:spPr>
          <a:xfrm>
            <a:off x="6003615" y="3207107"/>
            <a:ext cx="1845518" cy="72078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4400" kern="0">
                <a:solidFill>
                  <a:srgbClr val="EB4329"/>
                </a:solidFill>
                <a:latin typeface="+mj-lt"/>
              </a:rPr>
              <a:t>S</a:t>
            </a:r>
            <a:r>
              <a:rPr lang="en" sz="2800" kern="0">
                <a:solidFill>
                  <a:srgbClr val="EB4329"/>
                </a:solidFill>
                <a:latin typeface="+mj-lt"/>
              </a:rPr>
              <a:t> </a:t>
            </a:r>
            <a:r>
              <a:rPr lang="en" sz="2400" kern="0">
                <a:solidFill>
                  <a:srgbClr val="EB4329"/>
                </a:solidFill>
                <a:latin typeface="+mj-lt"/>
              </a:rPr>
              <a:t>BEC</a:t>
            </a:r>
            <a:r>
              <a:rPr lang="en" sz="2600" kern="0">
                <a:solidFill>
                  <a:srgbClr val="EB4329"/>
                </a:solidFill>
                <a:latin typeface="+mj-lt"/>
              </a:rPr>
              <a:t>   :</a:t>
            </a:r>
          </a:p>
        </p:txBody>
      </p:sp>
      <p:sp>
        <p:nvSpPr>
          <p:cNvPr id="87" name="Google Shape;1370;p39">
            <a:extLst>
              <a:ext uri="{FF2B5EF4-FFF2-40B4-BE49-F238E27FC236}">
                <a16:creationId xmlns:a16="http://schemas.microsoft.com/office/drawing/2014/main" id="{94FF8EFD-A016-413E-9143-08F9FB5A7FD3}"/>
              </a:ext>
            </a:extLst>
          </p:cNvPr>
          <p:cNvSpPr txBox="1">
            <a:spLocks/>
          </p:cNvSpPr>
          <p:nvPr/>
        </p:nvSpPr>
        <p:spPr>
          <a:xfrm>
            <a:off x="5958807" y="4137399"/>
            <a:ext cx="2003445" cy="52231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4400" kern="0">
                <a:solidFill>
                  <a:srgbClr val="EB4329"/>
                </a:solidFill>
                <a:latin typeface="+mj-lt"/>
              </a:rPr>
              <a:t>S</a:t>
            </a:r>
            <a:r>
              <a:rPr lang="en" sz="2800" kern="0">
                <a:solidFill>
                  <a:srgbClr val="EB4329"/>
                </a:solidFill>
                <a:latin typeface="+mj-lt"/>
              </a:rPr>
              <a:t> </a:t>
            </a:r>
            <a:r>
              <a:rPr lang="en" sz="2400" kern="0">
                <a:solidFill>
                  <a:srgbClr val="EB4329"/>
                </a:solidFill>
                <a:latin typeface="+mj-lt"/>
              </a:rPr>
              <a:t>ABED</a:t>
            </a:r>
            <a:r>
              <a:rPr lang="en" sz="2600" kern="0">
                <a:solidFill>
                  <a:srgbClr val="EB4329"/>
                </a:solidFill>
                <a:latin typeface="+mj-lt"/>
              </a:rPr>
              <a:t> :</a:t>
            </a:r>
          </a:p>
        </p:txBody>
      </p:sp>
      <p:grpSp>
        <p:nvGrpSpPr>
          <p:cNvPr id="14" name="Group 13">
            <a:extLst>
              <a:ext uri="{FF2B5EF4-FFF2-40B4-BE49-F238E27FC236}">
                <a16:creationId xmlns:a16="http://schemas.microsoft.com/office/drawing/2014/main" id="{7FCDF7E4-8056-43AB-BA4E-168FCE6CA078}"/>
              </a:ext>
            </a:extLst>
          </p:cNvPr>
          <p:cNvGrpSpPr/>
          <p:nvPr/>
        </p:nvGrpSpPr>
        <p:grpSpPr>
          <a:xfrm>
            <a:off x="7965104" y="3556783"/>
            <a:ext cx="1512744" cy="246215"/>
            <a:chOff x="7543800" y="3531843"/>
            <a:chExt cx="1512744" cy="246215"/>
          </a:xfrm>
        </p:grpSpPr>
        <p:grpSp>
          <p:nvGrpSpPr>
            <p:cNvPr id="13" name="Group 12">
              <a:extLst>
                <a:ext uri="{FF2B5EF4-FFF2-40B4-BE49-F238E27FC236}">
                  <a16:creationId xmlns:a16="http://schemas.microsoft.com/office/drawing/2014/main" id="{D8A5B962-7DEC-404A-9A0B-7158DDAB75A5}"/>
                </a:ext>
              </a:extLst>
            </p:cNvPr>
            <p:cNvGrpSpPr/>
            <p:nvPr/>
          </p:nvGrpSpPr>
          <p:grpSpPr>
            <a:xfrm>
              <a:off x="7543800" y="3531843"/>
              <a:ext cx="762000" cy="246215"/>
              <a:chOff x="7543800" y="3531843"/>
              <a:chExt cx="762000" cy="246215"/>
            </a:xfrm>
          </p:grpSpPr>
          <p:cxnSp>
            <p:nvCxnSpPr>
              <p:cNvPr id="10" name="Straight Connector 9">
                <a:extLst>
                  <a:ext uri="{FF2B5EF4-FFF2-40B4-BE49-F238E27FC236}">
                    <a16:creationId xmlns:a16="http://schemas.microsoft.com/office/drawing/2014/main" id="{866BEEF0-9445-4909-BFA5-8773429D7EEC}"/>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39B3CE3-E893-47F1-82F9-165BA756B3B1}"/>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BDCB3AE9-BC6C-4931-8F32-071A4C3D9F2B}"/>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B96DF0D3-6394-4B97-ACCB-9D3E4DD82CEE}"/>
                </a:ext>
              </a:extLst>
            </p:cNvPr>
            <p:cNvGrpSpPr/>
            <p:nvPr/>
          </p:nvGrpSpPr>
          <p:grpSpPr>
            <a:xfrm>
              <a:off x="8294544" y="3531843"/>
              <a:ext cx="762000" cy="246215"/>
              <a:chOff x="7543800" y="3531843"/>
              <a:chExt cx="762000" cy="246215"/>
            </a:xfrm>
          </p:grpSpPr>
          <p:cxnSp>
            <p:nvCxnSpPr>
              <p:cNvPr id="95" name="Straight Connector 94">
                <a:extLst>
                  <a:ext uri="{FF2B5EF4-FFF2-40B4-BE49-F238E27FC236}">
                    <a16:creationId xmlns:a16="http://schemas.microsoft.com/office/drawing/2014/main" id="{07236C75-6F3C-49D6-84A3-15CFA0B19E2F}"/>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862185C7-515A-44C8-9CC9-41495CEFD28A}"/>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38458D0-F988-4F5C-B062-00BD5AA33F19}"/>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grpSp>
        <p:nvGrpSpPr>
          <p:cNvPr id="15" name="Group 14">
            <a:extLst>
              <a:ext uri="{FF2B5EF4-FFF2-40B4-BE49-F238E27FC236}">
                <a16:creationId xmlns:a16="http://schemas.microsoft.com/office/drawing/2014/main" id="{3191B4F0-BC94-4480-8CAA-240369A25CA0}"/>
              </a:ext>
            </a:extLst>
          </p:cNvPr>
          <p:cNvGrpSpPr/>
          <p:nvPr/>
        </p:nvGrpSpPr>
        <p:grpSpPr>
          <a:xfrm>
            <a:off x="8001000" y="4419600"/>
            <a:ext cx="2263488" cy="253576"/>
            <a:chOff x="7534434" y="4289627"/>
            <a:chExt cx="2263488" cy="253576"/>
          </a:xfrm>
        </p:grpSpPr>
        <p:grpSp>
          <p:nvGrpSpPr>
            <p:cNvPr id="99" name="Group 98">
              <a:extLst>
                <a:ext uri="{FF2B5EF4-FFF2-40B4-BE49-F238E27FC236}">
                  <a16:creationId xmlns:a16="http://schemas.microsoft.com/office/drawing/2014/main" id="{6C98DFFC-90A4-4CC7-9D6A-4378A409891F}"/>
                </a:ext>
              </a:extLst>
            </p:cNvPr>
            <p:cNvGrpSpPr/>
            <p:nvPr/>
          </p:nvGrpSpPr>
          <p:grpSpPr>
            <a:xfrm>
              <a:off x="7534434" y="4296988"/>
              <a:ext cx="1512744" cy="246215"/>
              <a:chOff x="7543800" y="3531843"/>
              <a:chExt cx="1512744" cy="246215"/>
            </a:xfrm>
          </p:grpSpPr>
          <p:grpSp>
            <p:nvGrpSpPr>
              <p:cNvPr id="100" name="Group 99">
                <a:extLst>
                  <a:ext uri="{FF2B5EF4-FFF2-40B4-BE49-F238E27FC236}">
                    <a16:creationId xmlns:a16="http://schemas.microsoft.com/office/drawing/2014/main" id="{CF1EACF2-F554-4863-91B7-5D15E22F7EFC}"/>
                  </a:ext>
                </a:extLst>
              </p:cNvPr>
              <p:cNvGrpSpPr/>
              <p:nvPr/>
            </p:nvGrpSpPr>
            <p:grpSpPr>
              <a:xfrm>
                <a:off x="7543800" y="3531843"/>
                <a:ext cx="762000" cy="246215"/>
                <a:chOff x="7543800" y="3531843"/>
                <a:chExt cx="762000" cy="246215"/>
              </a:xfrm>
            </p:grpSpPr>
            <p:cxnSp>
              <p:nvCxnSpPr>
                <p:cNvPr id="105" name="Straight Connector 104">
                  <a:extLst>
                    <a:ext uri="{FF2B5EF4-FFF2-40B4-BE49-F238E27FC236}">
                      <a16:creationId xmlns:a16="http://schemas.microsoft.com/office/drawing/2014/main" id="{70213452-3877-4BCD-BE8F-5A2E499D2CEC}"/>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2708CA3-30EC-4FE4-8262-511D41D8ACA6}"/>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311C0BCA-30F7-4DD9-8626-2A43B624EB67}"/>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nvGrpSpPr>
              <p:cNvPr id="101" name="Group 100">
                <a:extLst>
                  <a:ext uri="{FF2B5EF4-FFF2-40B4-BE49-F238E27FC236}">
                    <a16:creationId xmlns:a16="http://schemas.microsoft.com/office/drawing/2014/main" id="{001BC72D-78C2-4E43-A397-3283E2557F54}"/>
                  </a:ext>
                </a:extLst>
              </p:cNvPr>
              <p:cNvGrpSpPr/>
              <p:nvPr/>
            </p:nvGrpSpPr>
            <p:grpSpPr>
              <a:xfrm>
                <a:off x="8294544" y="3531843"/>
                <a:ext cx="762000" cy="246215"/>
                <a:chOff x="7543800" y="3531843"/>
                <a:chExt cx="762000" cy="246215"/>
              </a:xfrm>
            </p:grpSpPr>
            <p:cxnSp>
              <p:nvCxnSpPr>
                <p:cNvPr id="102" name="Straight Connector 101">
                  <a:extLst>
                    <a:ext uri="{FF2B5EF4-FFF2-40B4-BE49-F238E27FC236}">
                      <a16:creationId xmlns:a16="http://schemas.microsoft.com/office/drawing/2014/main" id="{49FF28D6-9FD2-43D7-B995-DE4B173065C3}"/>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6D78DCF-7325-4588-B63F-B346EC477D00}"/>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C73027F-3306-46B7-B618-37618C0BF4DF}"/>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grpSp>
          <p:nvGrpSpPr>
            <p:cNvPr id="108" name="Group 107">
              <a:extLst>
                <a:ext uri="{FF2B5EF4-FFF2-40B4-BE49-F238E27FC236}">
                  <a16:creationId xmlns:a16="http://schemas.microsoft.com/office/drawing/2014/main" id="{0C275B77-3C70-44B4-AA82-1AC0A3D4AECA}"/>
                </a:ext>
              </a:extLst>
            </p:cNvPr>
            <p:cNvGrpSpPr/>
            <p:nvPr/>
          </p:nvGrpSpPr>
          <p:grpSpPr>
            <a:xfrm>
              <a:off x="9035922" y="4289627"/>
              <a:ext cx="762000" cy="246215"/>
              <a:chOff x="7543800" y="3531843"/>
              <a:chExt cx="762000" cy="246215"/>
            </a:xfrm>
          </p:grpSpPr>
          <p:grpSp>
            <p:nvGrpSpPr>
              <p:cNvPr id="109" name="Group 108">
                <a:extLst>
                  <a:ext uri="{FF2B5EF4-FFF2-40B4-BE49-F238E27FC236}">
                    <a16:creationId xmlns:a16="http://schemas.microsoft.com/office/drawing/2014/main" id="{BFCBB44B-B564-46C7-8CD2-A4CF883051C3}"/>
                  </a:ext>
                </a:extLst>
              </p:cNvPr>
              <p:cNvGrpSpPr/>
              <p:nvPr/>
            </p:nvGrpSpPr>
            <p:grpSpPr>
              <a:xfrm>
                <a:off x="7543800" y="3531843"/>
                <a:ext cx="762000" cy="246215"/>
                <a:chOff x="7543800" y="3531843"/>
                <a:chExt cx="762000" cy="246215"/>
              </a:xfrm>
            </p:grpSpPr>
            <p:cxnSp>
              <p:nvCxnSpPr>
                <p:cNvPr id="114" name="Straight Connector 113">
                  <a:extLst>
                    <a:ext uri="{FF2B5EF4-FFF2-40B4-BE49-F238E27FC236}">
                      <a16:creationId xmlns:a16="http://schemas.microsoft.com/office/drawing/2014/main" id="{53AC3924-15CF-4DF7-BA26-193777EFAC43}"/>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A91F4C4-3FC5-4A73-84FF-6902B58EE318}"/>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A246FD71-9FED-4766-9E13-424AA4C60CE7}"/>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cxnSp>
            <p:nvCxnSpPr>
              <p:cNvPr id="111" name="Straight Connector 110">
                <a:extLst>
                  <a:ext uri="{FF2B5EF4-FFF2-40B4-BE49-F238E27FC236}">
                    <a16:creationId xmlns:a16="http://schemas.microsoft.com/office/drawing/2014/main" id="{F7367501-3D84-4B6F-8908-8CAE84CBBD1F}"/>
                  </a:ext>
                </a:extLst>
              </p:cNvPr>
              <p:cNvCxnSpPr/>
              <p:nvPr/>
            </p:nvCxnSpPr>
            <p:spPr>
              <a:xfrm>
                <a:off x="8305799"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sp>
        <p:nvSpPr>
          <p:cNvPr id="16" name="Right Brace 15">
            <a:extLst>
              <a:ext uri="{FF2B5EF4-FFF2-40B4-BE49-F238E27FC236}">
                <a16:creationId xmlns:a16="http://schemas.microsoft.com/office/drawing/2014/main" id="{48838036-7C11-44D3-9EEA-4F257B31E5F1}"/>
              </a:ext>
            </a:extLst>
          </p:cNvPr>
          <p:cNvSpPr/>
          <p:nvPr/>
        </p:nvSpPr>
        <p:spPr>
          <a:xfrm rot="16200000">
            <a:off x="9742124" y="3947681"/>
            <a:ext cx="266242" cy="750744"/>
          </a:xfrm>
          <a:prstGeom prst="rightBrace">
            <a:avLst>
              <a:gd name="adj1" fmla="val 16517"/>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EB4329"/>
              </a:solidFill>
            </a:endParaRPr>
          </a:p>
        </p:txBody>
      </p:sp>
      <mc:AlternateContent xmlns:mc="http://schemas.openxmlformats.org/markup-compatibility/2006" xmlns:a14="http://schemas.microsoft.com/office/drawing/2010/main">
        <mc:Choice Requires="a14">
          <p:sp>
            <p:nvSpPr>
              <p:cNvPr id="119" name="Google Shape;1370;p39">
                <a:extLst>
                  <a:ext uri="{FF2B5EF4-FFF2-40B4-BE49-F238E27FC236}">
                    <a16:creationId xmlns:a16="http://schemas.microsoft.com/office/drawing/2014/main" id="{699C5954-E363-4C28-98CF-30E69882631B}"/>
                  </a:ext>
                </a:extLst>
              </p:cNvPr>
              <p:cNvSpPr txBox="1">
                <a:spLocks/>
              </p:cNvSpPr>
              <p:nvPr/>
            </p:nvSpPr>
            <p:spPr>
              <a:xfrm>
                <a:off x="9390078" y="3631451"/>
                <a:ext cx="1506522" cy="72078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2400" kern="0">
                    <a:solidFill>
                      <a:srgbClr val="EB4329"/>
                    </a:solidFill>
                    <a:latin typeface="+mj-lt"/>
                  </a:rPr>
                  <a:t>13,6 </a:t>
                </a:r>
                <a14:m>
                  <m:oMath xmlns:m="http://schemas.openxmlformats.org/officeDocument/2006/math">
                    <m:sSup>
                      <m:sSupPr>
                        <m:ctrlPr>
                          <a:rPr lang="en" sz="2400" i="1" kern="0" smtClean="0">
                            <a:solidFill>
                              <a:srgbClr val="EB4329"/>
                            </a:solidFill>
                            <a:latin typeface="Cambria Math" panose="02040503050406030204" pitchFamily="18" charset="0"/>
                          </a:rPr>
                        </m:ctrlPr>
                      </m:sSupPr>
                      <m:e>
                        <m:r>
                          <m:rPr>
                            <m:sty m:val="p"/>
                          </m:rPr>
                          <a:rPr lang="en-US" sz="2400" b="0" i="0" kern="0" smtClean="0">
                            <a:solidFill>
                              <a:srgbClr val="EB4329"/>
                            </a:solidFill>
                            <a:latin typeface="Cambria Math" panose="02040503050406030204" pitchFamily="18" charset="0"/>
                          </a:rPr>
                          <m:t>cm</m:t>
                        </m:r>
                      </m:e>
                      <m:sup>
                        <m:r>
                          <a:rPr lang="en-US" sz="2400" b="0" i="0" kern="0" smtClean="0">
                            <a:solidFill>
                              <a:srgbClr val="EB4329"/>
                            </a:solidFill>
                            <a:latin typeface="Cambria Math" panose="02040503050406030204" pitchFamily="18" charset="0"/>
                          </a:rPr>
                          <m:t>2</m:t>
                        </m:r>
                      </m:sup>
                    </m:sSup>
                  </m:oMath>
                </a14:m>
                <a:endParaRPr lang="en" sz="2400" kern="0">
                  <a:solidFill>
                    <a:srgbClr val="EB4329"/>
                  </a:solidFill>
                  <a:latin typeface="+mj-lt"/>
                </a:endParaRPr>
              </a:p>
            </p:txBody>
          </p:sp>
        </mc:Choice>
        <mc:Fallback xmlns="">
          <p:sp>
            <p:nvSpPr>
              <p:cNvPr id="119" name="Google Shape;1370;p39">
                <a:extLst>
                  <a:ext uri="{FF2B5EF4-FFF2-40B4-BE49-F238E27FC236}">
                    <a16:creationId xmlns:a16="http://schemas.microsoft.com/office/drawing/2014/main" id="{699C5954-E363-4C28-98CF-30E69882631B}"/>
                  </a:ext>
                </a:extLst>
              </p:cNvPr>
              <p:cNvSpPr txBox="1">
                <a:spLocks noRot="1" noChangeAspect="1" noMove="1" noResize="1" noEditPoints="1" noAdjustHandles="1" noChangeArrowheads="1" noChangeShapeType="1" noTextEdit="1"/>
              </p:cNvSpPr>
              <p:nvPr/>
            </p:nvSpPr>
            <p:spPr>
              <a:xfrm>
                <a:off x="9390078" y="3631451"/>
                <a:ext cx="1506522" cy="720780"/>
              </a:xfrm>
              <a:prstGeom prst="rect">
                <a:avLst/>
              </a:prstGeom>
              <a:blipFill>
                <a:blip r:embed="rId6"/>
                <a:stretch>
                  <a:fillRect l="-2419" b="-1695"/>
                </a:stretch>
              </a:blipFill>
            </p:spPr>
            <p:txBody>
              <a:bodyPr/>
              <a:lstStyle/>
              <a:p>
                <a:r>
                  <a:rPr lang="en-US">
                    <a:noFill/>
                  </a:rPr>
                  <a:t> </a:t>
                </a:r>
              </a:p>
            </p:txBody>
          </p:sp>
        </mc:Fallback>
      </mc:AlternateContent>
      <p:sp>
        <p:nvSpPr>
          <p:cNvPr id="120" name="Right Brace 119">
            <a:extLst>
              <a:ext uri="{FF2B5EF4-FFF2-40B4-BE49-F238E27FC236}">
                <a16:creationId xmlns:a16="http://schemas.microsoft.com/office/drawing/2014/main" id="{259F3C8D-A9FD-44EF-A2E7-228A21D24469}"/>
              </a:ext>
            </a:extLst>
          </p:cNvPr>
          <p:cNvSpPr/>
          <p:nvPr/>
        </p:nvSpPr>
        <p:spPr>
          <a:xfrm rot="10800000">
            <a:off x="5746139" y="3511277"/>
            <a:ext cx="320826" cy="1043243"/>
          </a:xfrm>
          <a:prstGeom prst="rightBrace">
            <a:avLst>
              <a:gd name="adj1" fmla="val 16517"/>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EB4329"/>
              </a:solidFill>
            </a:endParaRPr>
          </a:p>
        </p:txBody>
      </p:sp>
      <p:sp>
        <p:nvSpPr>
          <p:cNvPr id="17" name="Plus Sign 16">
            <a:extLst>
              <a:ext uri="{FF2B5EF4-FFF2-40B4-BE49-F238E27FC236}">
                <a16:creationId xmlns:a16="http://schemas.microsoft.com/office/drawing/2014/main" id="{4A1632EB-9FB8-4FAB-9F09-0AD21CF9404A}"/>
              </a:ext>
            </a:extLst>
          </p:cNvPr>
          <p:cNvSpPr/>
          <p:nvPr/>
        </p:nvSpPr>
        <p:spPr>
          <a:xfrm>
            <a:off x="5242545" y="3757241"/>
            <a:ext cx="481006" cy="551314"/>
          </a:xfrm>
          <a:prstGeom prst="mathPlus">
            <a:avLst>
              <a:gd name="adj1" fmla="val 14467"/>
            </a:avLst>
          </a:prstGeom>
          <a:solidFill>
            <a:srgbClr val="9395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2" name="Google Shape;1370;p39">
                <a:extLst>
                  <a:ext uri="{FF2B5EF4-FFF2-40B4-BE49-F238E27FC236}">
                    <a16:creationId xmlns:a16="http://schemas.microsoft.com/office/drawing/2014/main" id="{6B294629-E727-4B43-B2F2-C39B9199D8A3}"/>
                  </a:ext>
                </a:extLst>
              </p:cNvPr>
              <p:cNvSpPr txBox="1">
                <a:spLocks/>
              </p:cNvSpPr>
              <p:nvPr/>
            </p:nvSpPr>
            <p:spPr>
              <a:xfrm>
                <a:off x="5914081" y="4970271"/>
                <a:ext cx="4528557" cy="62522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4400" kern="0">
                    <a:solidFill>
                      <a:srgbClr val="EB4329"/>
                    </a:solidFill>
                    <a:latin typeface="+mj-lt"/>
                  </a:rPr>
                  <a:t>S </a:t>
                </a:r>
                <a:r>
                  <a:rPr lang="en" sz="2400" kern="0">
                    <a:solidFill>
                      <a:srgbClr val="EB4329"/>
                    </a:solidFill>
                    <a:latin typeface="+mj-lt"/>
                  </a:rPr>
                  <a:t>ABCD</a:t>
                </a:r>
                <a:r>
                  <a:rPr lang="en" sz="4400" kern="0">
                    <a:solidFill>
                      <a:srgbClr val="EB4329"/>
                    </a:solidFill>
                    <a:latin typeface="+mj-lt"/>
                  </a:rPr>
                  <a:t> = ? </a:t>
                </a:r>
                <a14:m>
                  <m:oMath xmlns:m="http://schemas.openxmlformats.org/officeDocument/2006/math">
                    <m:sSup>
                      <m:sSupPr>
                        <m:ctrlPr>
                          <a:rPr lang="en" sz="4400" i="1" kern="0">
                            <a:solidFill>
                              <a:srgbClr val="EB4329"/>
                            </a:solidFill>
                            <a:latin typeface="Cambria Math" panose="02040503050406030204" pitchFamily="18" charset="0"/>
                          </a:rPr>
                        </m:ctrlPr>
                      </m:sSupPr>
                      <m:e>
                        <m:r>
                          <m:rPr>
                            <m:sty m:val="p"/>
                          </m:rPr>
                          <a:rPr lang="en-US" sz="4400" kern="0">
                            <a:solidFill>
                              <a:srgbClr val="EB4329"/>
                            </a:solidFill>
                            <a:latin typeface="Cambria Math" panose="02040503050406030204" pitchFamily="18" charset="0"/>
                          </a:rPr>
                          <m:t>cm</m:t>
                        </m:r>
                      </m:e>
                      <m:sup>
                        <m:r>
                          <a:rPr lang="en-US" sz="4400" kern="0">
                            <a:solidFill>
                              <a:srgbClr val="EB4329"/>
                            </a:solidFill>
                            <a:latin typeface="Cambria Math" panose="02040503050406030204" pitchFamily="18" charset="0"/>
                          </a:rPr>
                          <m:t>2</m:t>
                        </m:r>
                      </m:sup>
                    </m:sSup>
                  </m:oMath>
                </a14:m>
                <a:r>
                  <a:rPr lang="en" sz="4400" kern="0">
                    <a:solidFill>
                      <a:srgbClr val="EB4329"/>
                    </a:solidFill>
                    <a:latin typeface="+mj-lt"/>
                  </a:rPr>
                  <a:t> </a:t>
                </a:r>
              </a:p>
            </p:txBody>
          </p:sp>
        </mc:Choice>
        <mc:Fallback xmlns="">
          <p:sp>
            <p:nvSpPr>
              <p:cNvPr id="122" name="Google Shape;1370;p39">
                <a:extLst>
                  <a:ext uri="{FF2B5EF4-FFF2-40B4-BE49-F238E27FC236}">
                    <a16:creationId xmlns:a16="http://schemas.microsoft.com/office/drawing/2014/main" id="{6B294629-E727-4B43-B2F2-C39B9199D8A3}"/>
                  </a:ext>
                </a:extLst>
              </p:cNvPr>
              <p:cNvSpPr txBox="1">
                <a:spLocks noRot="1" noChangeAspect="1" noMove="1" noResize="1" noEditPoints="1" noAdjustHandles="1" noChangeArrowheads="1" noChangeShapeType="1" noTextEdit="1"/>
              </p:cNvSpPr>
              <p:nvPr/>
            </p:nvSpPr>
            <p:spPr>
              <a:xfrm>
                <a:off x="5914081" y="4970271"/>
                <a:ext cx="4528557" cy="625220"/>
              </a:xfrm>
              <a:prstGeom prst="rect">
                <a:avLst/>
              </a:prstGeom>
              <a:blipFill>
                <a:blip r:embed="rId7"/>
                <a:stretch>
                  <a:fillRect l="-4711" t="-31068" b="-56311"/>
                </a:stretch>
              </a:blipFill>
            </p:spPr>
            <p:txBody>
              <a:bodyPr/>
              <a:lstStyle/>
              <a:p>
                <a:r>
                  <a:rPr lang="en-US">
                    <a:noFill/>
                  </a:rPr>
                  <a:t> </a:t>
                </a:r>
              </a:p>
            </p:txBody>
          </p:sp>
        </mc:Fallback>
      </mc:AlternateContent>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1"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barn(inVertical)">
                                      <p:cBhvr>
                                        <p:cTn id="10" dur="500"/>
                                        <p:tgtEl>
                                          <p:spTgt spid="4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792"/>
                                        </p:tgtEl>
                                        <p:attrNameLst>
                                          <p:attrName>style.visibility</p:attrName>
                                        </p:attrNameLst>
                                      </p:cBhvr>
                                      <p:to>
                                        <p:strVal val="visible"/>
                                      </p:to>
                                    </p:set>
                                    <p:animEffect transition="in" filter="fade">
                                      <p:cBhvr>
                                        <p:cTn id="14" dur="500"/>
                                        <p:tgtEl>
                                          <p:spTgt spid="3792"/>
                                        </p:tgtEl>
                                      </p:cBhvr>
                                    </p:animEffect>
                                  </p:childTnLst>
                                </p:cTn>
                              </p:par>
                              <p:par>
                                <p:cTn id="15" presetID="10" presetClass="entr" presetSubtype="0"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left)">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left)">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500"/>
                                        <p:tgtEl>
                                          <p:spTgt spid="6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fade">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wipe(left)">
                                      <p:cBhvr>
                                        <p:cTn id="40" dur="500"/>
                                        <p:tgtEl>
                                          <p:spTgt spid="6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wipe(left)">
                                      <p:cBhvr>
                                        <p:cTn id="45" dur="500"/>
                                        <p:tgtEl>
                                          <p:spTgt spid="72"/>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73"/>
                                        </p:tgtEl>
                                        <p:attrNameLst>
                                          <p:attrName>style.visibility</p:attrName>
                                        </p:attrNameLst>
                                      </p:cBhvr>
                                      <p:to>
                                        <p:strVal val="visible"/>
                                      </p:to>
                                    </p:set>
                                    <p:animEffect transition="in" filter="wipe(left)">
                                      <p:cBhvr>
                                        <p:cTn id="48" dur="500"/>
                                        <p:tgtEl>
                                          <p:spTgt spid="7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wipe(left)">
                                      <p:cBhvr>
                                        <p:cTn id="53" dur="500"/>
                                        <p:tgtEl>
                                          <p:spTgt spid="70"/>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71"/>
                                        </p:tgtEl>
                                        <p:attrNameLst>
                                          <p:attrName>style.visibility</p:attrName>
                                        </p:attrNameLst>
                                      </p:cBhvr>
                                      <p:to>
                                        <p:strVal val="visible"/>
                                      </p:to>
                                    </p:set>
                                    <p:animEffect transition="in" filter="wipe(left)">
                                      <p:cBhvr>
                                        <p:cTn id="56" dur="500"/>
                                        <p:tgtEl>
                                          <p:spTgt spid="71"/>
                                        </p:tgtEl>
                                      </p:cBhvr>
                                    </p:animEffect>
                                  </p:childTnLst>
                                </p:cTn>
                              </p:par>
                              <p:par>
                                <p:cTn id="57" presetID="22" presetClass="entr" presetSubtype="8" fill="hold" nodeType="with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left)">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3791"/>
                                        </p:tgtEl>
                                        <p:attrNameLst>
                                          <p:attrName>style.visibility</p:attrName>
                                        </p:attrNameLst>
                                      </p:cBhvr>
                                      <p:to>
                                        <p:strVal val="visible"/>
                                      </p:to>
                                    </p:set>
                                    <p:animEffect transition="in" filter="wipe(right)">
                                      <p:cBhvr>
                                        <p:cTn id="64" dur="500"/>
                                        <p:tgtEl>
                                          <p:spTgt spid="379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8">
                                            <p:txEl>
                                              <p:pRg st="0" end="0"/>
                                            </p:txEl>
                                          </p:spTgt>
                                        </p:tgtEl>
                                        <p:attrNameLst>
                                          <p:attrName>style.visibility</p:attrName>
                                        </p:attrNameLst>
                                      </p:cBhvr>
                                      <p:to>
                                        <p:strVal val="visible"/>
                                      </p:to>
                                    </p:set>
                                    <p:animEffect transition="in" filter="fade">
                                      <p:cBhvr>
                                        <p:cTn id="67" dur="500"/>
                                        <p:tgtEl>
                                          <p:spTgt spid="8">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8">
                                            <p:txEl>
                                              <p:pRg st="0" end="0"/>
                                            </p:txEl>
                                          </p:spTgt>
                                        </p:tgtEl>
                                        <p:attrNameLst>
                                          <p:attrName>style.visibility</p:attrName>
                                        </p:attrNameLst>
                                      </p:cBhvr>
                                      <p:to>
                                        <p:strVal val="hidden"/>
                                      </p:to>
                                    </p:set>
                                  </p:childTnLst>
                                </p:cTn>
                              </p:par>
                              <p:par>
                                <p:cTn id="72" presetID="10" presetClass="entr" presetSubtype="0" fill="hold" grpId="0" nodeType="withEffect">
                                  <p:stCondLst>
                                    <p:cond delay="0"/>
                                  </p:stCondLst>
                                  <p:childTnLst>
                                    <p:set>
                                      <p:cBhvr>
                                        <p:cTn id="73" dur="1" fill="hold">
                                          <p:stCondLst>
                                            <p:cond delay="0"/>
                                          </p:stCondLst>
                                        </p:cTn>
                                        <p:tgtEl>
                                          <p:spTgt spid="82">
                                            <p:txEl>
                                              <p:pRg st="0" end="0"/>
                                            </p:txEl>
                                          </p:spTgt>
                                        </p:tgtEl>
                                        <p:attrNameLst>
                                          <p:attrName>style.visibility</p:attrName>
                                        </p:attrNameLst>
                                      </p:cBhvr>
                                      <p:to>
                                        <p:strVal val="visible"/>
                                      </p:to>
                                    </p:set>
                                    <p:animEffect transition="in" filter="fade">
                                      <p:cBhvr>
                                        <p:cTn id="74" dur="500"/>
                                        <p:tgtEl>
                                          <p:spTgt spid="82">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37" fill="hold" grpId="0" nodeType="clickEffect">
                                  <p:stCondLst>
                                    <p:cond delay="0"/>
                                  </p:stCondLst>
                                  <p:childTnLst>
                                    <p:set>
                                      <p:cBhvr>
                                        <p:cTn id="78" dur="1" fill="hold">
                                          <p:stCondLst>
                                            <p:cond delay="0"/>
                                          </p:stCondLst>
                                        </p:cTn>
                                        <p:tgtEl>
                                          <p:spTgt spid="85"/>
                                        </p:tgtEl>
                                        <p:attrNameLst>
                                          <p:attrName>style.visibility</p:attrName>
                                        </p:attrNameLst>
                                      </p:cBhvr>
                                      <p:to>
                                        <p:strVal val="visible"/>
                                      </p:to>
                                    </p:set>
                                    <p:animEffect transition="in" filter="barn(outVertical)">
                                      <p:cBhvr>
                                        <p:cTn id="79" dur="500"/>
                                        <p:tgtEl>
                                          <p:spTgt spid="85"/>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86"/>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87"/>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wipe(left)">
                                      <p:cBhvr>
                                        <p:cTn id="92" dur="500"/>
                                        <p:tgtEl>
                                          <p:spTgt spid="14"/>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wipe(left)">
                                      <p:cBhvr>
                                        <p:cTn id="97" dur="500"/>
                                        <p:tgtEl>
                                          <p:spTgt spid="1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wipe(down)">
                                      <p:cBhvr>
                                        <p:cTn id="102" dur="500"/>
                                        <p:tgtEl>
                                          <p:spTgt spid="16"/>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1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6" presetClass="entr" presetSubtype="21" fill="hold" grpId="0" nodeType="clickEffect">
                                  <p:stCondLst>
                                    <p:cond delay="0"/>
                                  </p:stCondLst>
                                  <p:childTnLst>
                                    <p:set>
                                      <p:cBhvr>
                                        <p:cTn id="110" dur="1" fill="hold">
                                          <p:stCondLst>
                                            <p:cond delay="0"/>
                                          </p:stCondLst>
                                        </p:cTn>
                                        <p:tgtEl>
                                          <p:spTgt spid="120"/>
                                        </p:tgtEl>
                                        <p:attrNameLst>
                                          <p:attrName>style.visibility</p:attrName>
                                        </p:attrNameLst>
                                      </p:cBhvr>
                                      <p:to>
                                        <p:strVal val="visible"/>
                                      </p:to>
                                    </p:set>
                                    <p:animEffect transition="in" filter="barn(inVertical)">
                                      <p:cBhvr>
                                        <p:cTn id="111" dur="500"/>
                                        <p:tgtEl>
                                          <p:spTgt spid="120"/>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17"/>
                                        </p:tgtEl>
                                        <p:attrNameLst>
                                          <p:attrName>style.visibility</p:attrName>
                                        </p:attrNameLst>
                                      </p:cBhvr>
                                      <p:to>
                                        <p:strVal val="visible"/>
                                      </p:to>
                                    </p:set>
                                    <p:anim calcmode="lin" valueType="num">
                                      <p:cBhvr>
                                        <p:cTn id="116" dur="500" fill="hold"/>
                                        <p:tgtEl>
                                          <p:spTgt spid="17"/>
                                        </p:tgtEl>
                                        <p:attrNameLst>
                                          <p:attrName>ppt_w</p:attrName>
                                        </p:attrNameLst>
                                      </p:cBhvr>
                                      <p:tavLst>
                                        <p:tav tm="0">
                                          <p:val>
                                            <p:fltVal val="0"/>
                                          </p:val>
                                        </p:tav>
                                        <p:tav tm="100000">
                                          <p:val>
                                            <p:strVal val="#ppt_w"/>
                                          </p:val>
                                        </p:tav>
                                      </p:tavLst>
                                    </p:anim>
                                    <p:anim calcmode="lin" valueType="num">
                                      <p:cBhvr>
                                        <p:cTn id="117" dur="500" fill="hold"/>
                                        <p:tgtEl>
                                          <p:spTgt spid="17"/>
                                        </p:tgtEl>
                                        <p:attrNameLst>
                                          <p:attrName>ppt_h</p:attrName>
                                        </p:attrNameLst>
                                      </p:cBhvr>
                                      <p:tavLst>
                                        <p:tav tm="0">
                                          <p:val>
                                            <p:fltVal val="0"/>
                                          </p:val>
                                        </p:tav>
                                        <p:tav tm="100000">
                                          <p:val>
                                            <p:strVal val="#ppt_h"/>
                                          </p:val>
                                        </p:tav>
                                      </p:tavLst>
                                    </p:anim>
                                    <p:animEffect transition="in" filter="fade">
                                      <p:cBhvr>
                                        <p:cTn id="118" dur="500"/>
                                        <p:tgtEl>
                                          <p:spTgt spid="17"/>
                                        </p:tgtEl>
                                      </p:cBhvr>
                                    </p:animEffect>
                                  </p:childTnLst>
                                </p:cTn>
                              </p:par>
                            </p:childTnLst>
                          </p:cTn>
                        </p:par>
                      </p:childTnLst>
                    </p:cTn>
                  </p:par>
                  <p:par>
                    <p:cTn id="119" fill="hold">
                      <p:stCondLst>
                        <p:cond delay="indefinite"/>
                      </p:stCondLst>
                      <p:childTnLst>
                        <p:par>
                          <p:cTn id="120" fill="hold">
                            <p:stCondLst>
                              <p:cond delay="0"/>
                            </p:stCondLst>
                            <p:childTnLst>
                              <p:par>
                                <p:cTn id="121" presetID="47" presetClass="entr" presetSubtype="0" fill="hold" grpId="0" nodeType="clickEffect">
                                  <p:stCondLst>
                                    <p:cond delay="0"/>
                                  </p:stCondLst>
                                  <p:childTnLst>
                                    <p:set>
                                      <p:cBhvr>
                                        <p:cTn id="122" dur="1" fill="hold">
                                          <p:stCondLst>
                                            <p:cond delay="0"/>
                                          </p:stCondLst>
                                        </p:cTn>
                                        <p:tgtEl>
                                          <p:spTgt spid="122"/>
                                        </p:tgtEl>
                                        <p:attrNameLst>
                                          <p:attrName>style.visibility</p:attrName>
                                        </p:attrNameLst>
                                      </p:cBhvr>
                                      <p:to>
                                        <p:strVal val="visible"/>
                                      </p:to>
                                    </p:set>
                                    <p:animEffect transition="in" filter="fade">
                                      <p:cBhvr>
                                        <p:cTn id="123" dur="1000"/>
                                        <p:tgtEl>
                                          <p:spTgt spid="122"/>
                                        </p:tgtEl>
                                      </p:cBhvr>
                                    </p:animEffect>
                                    <p:anim calcmode="lin" valueType="num">
                                      <p:cBhvr>
                                        <p:cTn id="124" dur="1000" fill="hold"/>
                                        <p:tgtEl>
                                          <p:spTgt spid="122"/>
                                        </p:tgtEl>
                                        <p:attrNameLst>
                                          <p:attrName>ppt_x</p:attrName>
                                        </p:attrNameLst>
                                      </p:cBhvr>
                                      <p:tavLst>
                                        <p:tav tm="0">
                                          <p:val>
                                            <p:strVal val="#ppt_x"/>
                                          </p:val>
                                        </p:tav>
                                        <p:tav tm="100000">
                                          <p:val>
                                            <p:strVal val="#ppt_x"/>
                                          </p:val>
                                        </p:tav>
                                      </p:tavLst>
                                    </p:anim>
                                    <p:anim calcmode="lin" valueType="num">
                                      <p:cBhvr>
                                        <p:cTn id="125" dur="1000" fill="hold"/>
                                        <p:tgtEl>
                                          <p:spTgt spid="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1" grpId="0" animBg="1"/>
      <p:bldP spid="3792" grpId="0" animBg="1"/>
      <p:bldP spid="46" grpId="1" animBg="1"/>
      <p:bldP spid="65" grpId="0" animBg="1"/>
      <p:bldP spid="66" grpId="0" animBg="1"/>
      <p:bldP spid="67" grpId="0" animBg="1"/>
      <p:bldP spid="68" grpId="0" animBg="1"/>
      <p:bldP spid="69" grpId="0" animBg="1"/>
      <p:bldP spid="71" grpId="0" animBg="1"/>
      <p:bldP spid="70" grpId="0" animBg="1"/>
      <p:bldP spid="72" grpId="0" animBg="1"/>
      <p:bldP spid="73" grpId="0" animBg="1"/>
      <p:bldP spid="47" grpId="0"/>
      <p:bldP spid="8" grpId="0" build="p"/>
      <p:bldP spid="8" grpId="1" build="p"/>
      <p:bldP spid="82" grpId="0" build="p"/>
      <p:bldP spid="85" grpId="0" animBg="1"/>
      <p:bldP spid="86" grpId="0"/>
      <p:bldP spid="87" grpId="0"/>
      <p:bldP spid="16" grpId="0" animBg="1"/>
      <p:bldP spid="119" grpId="0"/>
      <p:bldP spid="120" grpId="0" animBg="1"/>
      <p:bldP spid="17" grpId="0" animBg="1"/>
      <p:bldP spid="1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62"/>
        <p:cNvGrpSpPr/>
        <p:nvPr/>
      </p:nvGrpSpPr>
      <p:grpSpPr>
        <a:xfrm>
          <a:off x="0" y="0"/>
          <a:ext cx="0" cy="0"/>
          <a:chOff x="0" y="0"/>
          <a:chExt cx="0" cy="0"/>
        </a:xfrm>
      </p:grpSpPr>
      <p:sp>
        <p:nvSpPr>
          <p:cNvPr id="87" name="Google Shape;3792;p66">
            <a:extLst>
              <a:ext uri="{FF2B5EF4-FFF2-40B4-BE49-F238E27FC236}">
                <a16:creationId xmlns:a16="http://schemas.microsoft.com/office/drawing/2014/main" id="{37F5A535-371A-4368-A9D0-A329B21FA84E}"/>
              </a:ext>
            </a:extLst>
          </p:cNvPr>
          <p:cNvSpPr/>
          <p:nvPr/>
        </p:nvSpPr>
        <p:spPr>
          <a:xfrm>
            <a:off x="949869" y="190677"/>
            <a:ext cx="10292263" cy="6412537"/>
          </a:xfrm>
          <a:prstGeom prst="roundRect">
            <a:avLst>
              <a:gd name="adj" fmla="val 21911"/>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Text Box 28">
            <a:extLst>
              <a:ext uri="{FF2B5EF4-FFF2-40B4-BE49-F238E27FC236}">
                <a16:creationId xmlns:a16="http://schemas.microsoft.com/office/drawing/2014/main" id="{61ABB91E-E587-4FB2-810F-F01B3A7A2E88}"/>
              </a:ext>
            </a:extLst>
          </p:cNvPr>
          <p:cNvSpPr txBox="1">
            <a:spLocks noChangeArrowheads="1"/>
          </p:cNvSpPr>
          <p:nvPr/>
        </p:nvSpPr>
        <p:spPr bwMode="auto">
          <a:xfrm>
            <a:off x="2816216" y="4500342"/>
            <a:ext cx="6572825"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Diện</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tích</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hình</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tứ</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giác</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ABCD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là</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a:t>
            </a:r>
          </a:p>
        </p:txBody>
      </p:sp>
      <p:sp>
        <p:nvSpPr>
          <p:cNvPr id="109" name="Rectangle 29">
            <a:extLst>
              <a:ext uri="{FF2B5EF4-FFF2-40B4-BE49-F238E27FC236}">
                <a16:creationId xmlns:a16="http://schemas.microsoft.com/office/drawing/2014/main" id="{A4D98788-9B17-4146-B6BB-D54121BCE3E9}"/>
              </a:ext>
            </a:extLst>
          </p:cNvPr>
          <p:cNvSpPr>
            <a:spLocks noChangeArrowheads="1"/>
          </p:cNvSpPr>
          <p:nvPr/>
        </p:nvSpPr>
        <p:spPr bwMode="auto">
          <a:xfrm>
            <a:off x="839730" y="872077"/>
            <a:ext cx="98138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Hiệu</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số</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phần</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bằng</a:t>
            </a:r>
            <a:r>
              <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2060"/>
                </a:solidFill>
                <a:effectLst/>
                <a:uLnTx/>
                <a:uFillTx/>
                <a:latin typeface="Arial"/>
                <a:ea typeface="+mn-ea"/>
                <a:cs typeface="Times New Roman" panose="02020603050405020304" pitchFamily="18" charset="0"/>
              </a:rPr>
              <a:t>nhau</a:t>
            </a:r>
            <a:r>
              <a:rPr kumimoji="0" lang="en-US" altLang="en-US" sz="3600" b="0" i="0" u="none" strike="noStrike" kern="1200" cap="none" spc="0" normalizeH="0" noProof="0" dirty="0">
                <a:ln>
                  <a:noFill/>
                </a:ln>
                <a:solidFill>
                  <a:srgbClr val="002060"/>
                </a:solidFill>
                <a:effectLst/>
                <a:uLnTx/>
                <a:uFillTx/>
                <a:latin typeface="Arial"/>
                <a:ea typeface="+mn-ea"/>
                <a:cs typeface="Times New Roman" panose="02020603050405020304" pitchFamily="18" charset="0"/>
              </a:rPr>
              <a:t> </a:t>
            </a:r>
            <a:r>
              <a:rPr kumimoji="0" lang="en-US" altLang="en-US" sz="3600" b="0" i="0" u="none" strike="noStrike" kern="1200" cap="none" spc="0" normalizeH="0" noProof="0" dirty="0" err="1">
                <a:ln>
                  <a:noFill/>
                </a:ln>
                <a:solidFill>
                  <a:srgbClr val="002060"/>
                </a:solidFill>
                <a:effectLst/>
                <a:uLnTx/>
                <a:uFillTx/>
                <a:latin typeface="Arial"/>
                <a:ea typeface="+mn-ea"/>
                <a:cs typeface="Times New Roman" panose="02020603050405020304" pitchFamily="18" charset="0"/>
              </a:rPr>
              <a:t>là</a:t>
            </a:r>
            <a:r>
              <a:rPr kumimoji="0" lang="en-US" altLang="en-US" sz="3600" b="0" i="0" u="none" strike="noStrike" kern="1200" cap="none" spc="0" normalizeH="0" noProof="0" dirty="0">
                <a:ln>
                  <a:noFill/>
                </a:ln>
                <a:solidFill>
                  <a:srgbClr val="002060"/>
                </a:solidFill>
                <a:effectLst/>
                <a:uLnTx/>
                <a:uFillTx/>
                <a:latin typeface="Arial"/>
                <a:ea typeface="+mn-ea"/>
                <a:cs typeface="Times New Roman" panose="02020603050405020304" pitchFamily="18" charset="0"/>
              </a:rPr>
              <a:t>:</a:t>
            </a:r>
            <a:endParaRPr kumimoji="0" lang="en-US" altLang="en-US" sz="3600" b="0" i="0" u="none" strike="noStrike" kern="1200" cap="none" spc="0" normalizeH="0" baseline="0" noProof="0" dirty="0">
              <a:ln>
                <a:noFill/>
              </a:ln>
              <a:solidFill>
                <a:srgbClr val="002060"/>
              </a:solidFill>
              <a:effectLst/>
              <a:uLnTx/>
              <a:uFillTx/>
              <a:latin typeface="Arial"/>
              <a:ea typeface="+mn-ea"/>
              <a:cs typeface="Times New Roman" panose="02020603050405020304" pitchFamily="18" charset="0"/>
            </a:endParaRPr>
          </a:p>
        </p:txBody>
      </p:sp>
      <p:sp>
        <p:nvSpPr>
          <p:cNvPr id="110" name="Rectangle 30">
            <a:extLst>
              <a:ext uri="{FF2B5EF4-FFF2-40B4-BE49-F238E27FC236}">
                <a16:creationId xmlns:a16="http://schemas.microsoft.com/office/drawing/2014/main" id="{F7EFF840-C763-4C9D-BF5A-49E12077FED1}"/>
              </a:ext>
            </a:extLst>
          </p:cNvPr>
          <p:cNvSpPr>
            <a:spLocks noChangeArrowheads="1"/>
          </p:cNvSpPr>
          <p:nvPr/>
        </p:nvSpPr>
        <p:spPr bwMode="auto">
          <a:xfrm>
            <a:off x="3352800" y="1287370"/>
            <a:ext cx="4121641"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3600" b="0" i="0" u="none" strike="noStrike" kern="1200" cap="none" spc="0" normalizeH="0" baseline="0" noProof="0" dirty="0">
                <a:ln>
                  <a:noFill/>
                </a:ln>
                <a:solidFill>
                  <a:srgbClr val="00B050"/>
                </a:solidFill>
                <a:effectLst/>
                <a:uLnTx/>
                <a:uFillTx/>
                <a:latin typeface="Arial"/>
                <a:ea typeface="+mn-ea"/>
                <a:cs typeface="Times New Roman" panose="02020603050405020304" pitchFamily="18" charset="0"/>
              </a:rPr>
              <a:t>  3  -  2  =  1 (</a:t>
            </a:r>
            <a:r>
              <a:rPr kumimoji="0" lang="en-US" altLang="en-US" sz="3600" b="0" i="0" u="none" strike="noStrike" kern="1200" cap="none" spc="0" normalizeH="0" baseline="0" noProof="0" dirty="0" err="1">
                <a:ln>
                  <a:noFill/>
                </a:ln>
                <a:solidFill>
                  <a:srgbClr val="00B050"/>
                </a:solidFill>
                <a:effectLst/>
                <a:uLnTx/>
                <a:uFillTx/>
                <a:latin typeface="Arial"/>
                <a:ea typeface="+mn-ea"/>
                <a:cs typeface="Times New Roman" panose="02020603050405020304" pitchFamily="18" charset="0"/>
              </a:rPr>
              <a:t>phần</a:t>
            </a:r>
            <a:r>
              <a:rPr kumimoji="0" lang="en-US" altLang="en-US" sz="3600" b="0" i="0" u="none" strike="noStrike" kern="1200" cap="none" spc="0" normalizeH="0" baseline="0" noProof="0" dirty="0">
                <a:ln>
                  <a:noFill/>
                </a:ln>
                <a:solidFill>
                  <a:srgbClr val="00B050"/>
                </a:solidFill>
                <a:effectLst/>
                <a:uLnTx/>
                <a:uFillTx/>
                <a:latin typeface="Arial"/>
                <a:ea typeface="+mn-ea"/>
                <a:cs typeface="Times New Roman" panose="02020603050405020304" pitchFamily="18" charset="0"/>
              </a:rPr>
              <a:t>)</a:t>
            </a:r>
          </a:p>
        </p:txBody>
      </p:sp>
      <p:sp>
        <p:nvSpPr>
          <p:cNvPr id="111" name="Rectangle 34">
            <a:extLst>
              <a:ext uri="{FF2B5EF4-FFF2-40B4-BE49-F238E27FC236}">
                <a16:creationId xmlns:a16="http://schemas.microsoft.com/office/drawing/2014/main" id="{2BEC0C96-D325-4254-933A-CD29E119B4A6}"/>
              </a:ext>
            </a:extLst>
          </p:cNvPr>
          <p:cNvSpPr>
            <a:spLocks noChangeArrowheads="1"/>
          </p:cNvSpPr>
          <p:nvPr/>
        </p:nvSpPr>
        <p:spPr bwMode="auto">
          <a:xfrm>
            <a:off x="2822408" y="1857359"/>
            <a:ext cx="5570756"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US" altLang="en-US" sz="3600" b="0" i="0" u="none" strike="noStrike" kern="1200" cap="none" spc="0" normalizeH="0" baseline="0" noProof="0" dirty="0" err="1">
                <a:ln>
                  <a:noFill/>
                </a:ln>
                <a:solidFill>
                  <a:srgbClr val="004E7A"/>
                </a:solidFill>
                <a:effectLst/>
                <a:uLnTx/>
                <a:uFillTx/>
                <a:latin typeface="Arial"/>
                <a:ea typeface="+mn-ea"/>
                <a:cs typeface="Times New Roman" panose="02020603050405020304" pitchFamily="18" charset="0"/>
              </a:rPr>
              <a:t>Diện</a:t>
            </a:r>
            <a:r>
              <a:rPr kumimoji="0" lang="en-US" altLang="en-US" sz="3600" b="0" i="0" u="none" strike="noStrike" kern="1200" cap="none" spc="0" normalizeH="0" baseline="0" noProof="0" dirty="0">
                <a:ln>
                  <a:noFill/>
                </a:ln>
                <a:solidFill>
                  <a:srgbClr val="004E7A"/>
                </a:solidFill>
                <a:effectLst/>
                <a:uLnTx/>
                <a:uFillTx/>
                <a:latin typeface="Arial"/>
                <a:ea typeface="+mn-ea"/>
                <a:cs typeface="Times New Roman" panose="02020603050405020304" pitchFamily="18" charset="0"/>
              </a:rPr>
              <a:t> </a:t>
            </a:r>
            <a:r>
              <a:rPr kumimoji="0" lang="en-US" altLang="en-US" sz="3600" b="0" i="0" u="none" strike="noStrike" kern="1200" cap="none" spc="0" normalizeH="0" baseline="0" noProof="0" dirty="0" err="1">
                <a:ln>
                  <a:noFill/>
                </a:ln>
                <a:solidFill>
                  <a:srgbClr val="004E7A"/>
                </a:solidFill>
                <a:effectLst/>
                <a:uLnTx/>
                <a:uFillTx/>
                <a:latin typeface="Arial"/>
                <a:ea typeface="+mn-ea"/>
                <a:cs typeface="Times New Roman" panose="02020603050405020304" pitchFamily="18" charset="0"/>
              </a:rPr>
              <a:t>tích</a:t>
            </a:r>
            <a:r>
              <a:rPr kumimoji="0" lang="en-US" altLang="en-US" sz="3600" b="0" i="0" u="none" strike="noStrike" kern="1200" cap="none" spc="0" normalizeH="0" baseline="0" noProof="0" dirty="0">
                <a:ln>
                  <a:noFill/>
                </a:ln>
                <a:solidFill>
                  <a:srgbClr val="004E7A"/>
                </a:solidFill>
                <a:effectLst/>
                <a:uLnTx/>
                <a:uFillTx/>
                <a:latin typeface="Arial"/>
                <a:ea typeface="+mn-ea"/>
                <a:cs typeface="Times New Roman" panose="02020603050405020304" pitchFamily="18" charset="0"/>
              </a:rPr>
              <a:t> tam </a:t>
            </a:r>
            <a:r>
              <a:rPr kumimoji="0" lang="en-US" altLang="en-US" sz="3600" b="0" i="0" u="none" strike="noStrike" kern="1200" cap="none" spc="0" normalizeH="0" baseline="0" noProof="0" dirty="0" err="1">
                <a:ln>
                  <a:noFill/>
                </a:ln>
                <a:solidFill>
                  <a:srgbClr val="004E7A"/>
                </a:solidFill>
                <a:effectLst/>
                <a:uLnTx/>
                <a:uFillTx/>
                <a:latin typeface="Arial"/>
                <a:ea typeface="+mn-ea"/>
                <a:cs typeface="Times New Roman" panose="02020603050405020304" pitchFamily="18" charset="0"/>
              </a:rPr>
              <a:t>giác</a:t>
            </a:r>
            <a:r>
              <a:rPr kumimoji="0" lang="en-US" altLang="en-US" sz="3600" b="0" i="0" u="none" strike="noStrike" kern="1200" cap="none" spc="0" normalizeH="0" baseline="0" noProof="0" dirty="0">
                <a:ln>
                  <a:noFill/>
                </a:ln>
                <a:solidFill>
                  <a:srgbClr val="004E7A"/>
                </a:solidFill>
                <a:effectLst/>
                <a:uLnTx/>
                <a:uFillTx/>
                <a:latin typeface="Arial"/>
                <a:ea typeface="+mn-ea"/>
                <a:cs typeface="Times New Roman" panose="02020603050405020304" pitchFamily="18" charset="0"/>
              </a:rPr>
              <a:t> BEC </a:t>
            </a:r>
            <a:r>
              <a:rPr kumimoji="0" lang="en-US" altLang="en-US" sz="3600" b="0" i="0" u="none" strike="noStrike" kern="1200" cap="none" spc="0" normalizeH="0" baseline="0" noProof="0" dirty="0" err="1">
                <a:ln>
                  <a:noFill/>
                </a:ln>
                <a:solidFill>
                  <a:srgbClr val="004E7A"/>
                </a:solidFill>
                <a:effectLst/>
                <a:uLnTx/>
                <a:uFillTx/>
                <a:latin typeface="Arial"/>
                <a:ea typeface="+mn-ea"/>
                <a:cs typeface="Times New Roman" panose="02020603050405020304" pitchFamily="18" charset="0"/>
              </a:rPr>
              <a:t>là</a:t>
            </a:r>
            <a:r>
              <a:rPr kumimoji="0" lang="en-US" altLang="en-US" sz="3600" b="0" i="0" u="none" strike="noStrike" kern="1200" cap="none" spc="0" normalizeH="0" baseline="0" noProof="0" dirty="0">
                <a:ln>
                  <a:noFill/>
                </a:ln>
                <a:solidFill>
                  <a:srgbClr val="004E7A"/>
                </a:solidFill>
                <a:effectLst/>
                <a:uLnTx/>
                <a:uFillTx/>
                <a:latin typeface="Arial"/>
                <a:ea typeface="+mn-ea"/>
                <a:cs typeface="Times New Roman" panose="02020603050405020304" pitchFamily="18" charset="0"/>
              </a:rPr>
              <a:t>:</a:t>
            </a:r>
          </a:p>
        </p:txBody>
      </p:sp>
      <p:sp>
        <p:nvSpPr>
          <p:cNvPr id="112" name="Text Box 35">
            <a:extLst>
              <a:ext uri="{FF2B5EF4-FFF2-40B4-BE49-F238E27FC236}">
                <a16:creationId xmlns:a16="http://schemas.microsoft.com/office/drawing/2014/main" id="{785BF295-E0AF-4180-9B04-76DCA462004E}"/>
              </a:ext>
            </a:extLst>
          </p:cNvPr>
          <p:cNvSpPr txBox="1">
            <a:spLocks noChangeArrowheads="1"/>
          </p:cNvSpPr>
          <p:nvPr/>
        </p:nvSpPr>
        <p:spPr bwMode="auto">
          <a:xfrm>
            <a:off x="3432404" y="2580700"/>
            <a:ext cx="5113900" cy="820674"/>
          </a:xfrm>
          <a:prstGeom prst="rect">
            <a:avLst/>
          </a:prstGeom>
          <a:noFill/>
          <a:ln>
            <a:noFill/>
          </a:ln>
          <a:effec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US" altLang="en-US" sz="3600" b="0" i="0" u="none" strike="noStrike" kern="1200" cap="none" spc="0" normalizeH="0" baseline="0" noProof="0" dirty="0">
                <a:ln>
                  <a:noFill/>
                </a:ln>
                <a:solidFill>
                  <a:srgbClr val="00B050"/>
                </a:solidFill>
                <a:effectLst/>
                <a:uLnTx/>
                <a:uFillTx/>
                <a:latin typeface="Arial"/>
                <a:ea typeface="+mn-ea"/>
                <a:cs typeface="Times New Roman" panose="02020603050405020304" pitchFamily="18" charset="0"/>
              </a:rPr>
              <a:t>13,6 : 1 x 2 = 27,2 (cm</a:t>
            </a:r>
            <a:r>
              <a:rPr kumimoji="0" lang="en-US" altLang="en-US" sz="3600" b="0" i="0" u="none" strike="noStrike" kern="1200" cap="none" spc="0" normalizeH="0" baseline="30000" noProof="0" dirty="0">
                <a:ln>
                  <a:noFill/>
                </a:ln>
                <a:solidFill>
                  <a:srgbClr val="00B050"/>
                </a:solidFill>
                <a:effectLst/>
                <a:uLnTx/>
                <a:uFillTx/>
                <a:latin typeface="Arial"/>
                <a:ea typeface="+mn-ea"/>
                <a:cs typeface="Times New Roman" panose="02020603050405020304" pitchFamily="18" charset="0"/>
              </a:rPr>
              <a:t>2</a:t>
            </a:r>
            <a:r>
              <a:rPr kumimoji="0" lang="en-US" altLang="en-US" sz="3600" b="0" i="0" u="none" strike="noStrike" kern="1200" cap="none" spc="0" normalizeH="0" baseline="0" noProof="0" dirty="0">
                <a:ln>
                  <a:noFill/>
                </a:ln>
                <a:solidFill>
                  <a:srgbClr val="00B050"/>
                </a:solidFill>
                <a:effectLst/>
                <a:uLnTx/>
                <a:uFillTx/>
                <a:latin typeface="Arial"/>
                <a:ea typeface="+mn-ea"/>
                <a:cs typeface="Times New Roman" panose="02020603050405020304" pitchFamily="18" charset="0"/>
              </a:rPr>
              <a:t>)</a:t>
            </a:r>
          </a:p>
        </p:txBody>
      </p:sp>
      <p:sp>
        <p:nvSpPr>
          <p:cNvPr id="113" name="TextBox 112">
            <a:extLst>
              <a:ext uri="{FF2B5EF4-FFF2-40B4-BE49-F238E27FC236}">
                <a16:creationId xmlns:a16="http://schemas.microsoft.com/office/drawing/2014/main" id="{C2E49BBD-B730-458E-AA78-DDD747CD5F49}"/>
              </a:ext>
            </a:extLst>
          </p:cNvPr>
          <p:cNvSpPr txBox="1">
            <a:spLocks noChangeArrowheads="1"/>
          </p:cNvSpPr>
          <p:nvPr/>
        </p:nvSpPr>
        <p:spPr bwMode="auto">
          <a:xfrm>
            <a:off x="4921250" y="90648"/>
            <a:ext cx="2349500"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altLang="en-US" sz="3600" b="0" i="1" u="none" strike="noStrike" kern="1200" cap="none" spc="0" normalizeH="0" baseline="0" noProof="0">
                <a:ln>
                  <a:noFill/>
                </a:ln>
                <a:solidFill>
                  <a:srgbClr val="FF0000"/>
                </a:solidFill>
                <a:effectLst/>
                <a:uLnTx/>
                <a:uFillTx/>
                <a:latin typeface="Arial"/>
                <a:ea typeface="+mn-ea"/>
                <a:cs typeface="Times New Roman" panose="02020603050405020304" pitchFamily="18" charset="0"/>
              </a:rPr>
              <a:t>Bài giải</a:t>
            </a:r>
          </a:p>
        </p:txBody>
      </p:sp>
      <p:sp>
        <p:nvSpPr>
          <p:cNvPr id="114" name="TextBox 113">
            <a:extLst>
              <a:ext uri="{FF2B5EF4-FFF2-40B4-BE49-F238E27FC236}">
                <a16:creationId xmlns:a16="http://schemas.microsoft.com/office/drawing/2014/main" id="{BA6921E0-6A95-45A2-ABD7-4AA2850C17CF}"/>
              </a:ext>
            </a:extLst>
          </p:cNvPr>
          <p:cNvSpPr txBox="1">
            <a:spLocks noChangeArrowheads="1"/>
          </p:cNvSpPr>
          <p:nvPr/>
        </p:nvSpPr>
        <p:spPr bwMode="auto">
          <a:xfrm>
            <a:off x="3002870" y="3879898"/>
            <a:ext cx="6108474"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B050"/>
                </a:solidFill>
                <a:effectLst/>
                <a:uLnTx/>
                <a:uFillTx/>
                <a:latin typeface="Arial"/>
                <a:ea typeface="+mn-ea"/>
                <a:cs typeface="Times New Roman" panose="02020603050405020304" pitchFamily="18" charset="0"/>
              </a:rPr>
              <a:t>27,2 + 13,6 = 40,8 (cm</a:t>
            </a:r>
            <a:r>
              <a:rPr kumimoji="0" lang="en-US" altLang="en-US" sz="3600" b="0" i="0" u="none" strike="noStrike" kern="1200" cap="none" spc="0" normalizeH="0" baseline="30000" noProof="0">
                <a:ln>
                  <a:noFill/>
                </a:ln>
                <a:solidFill>
                  <a:srgbClr val="00B050"/>
                </a:solidFill>
                <a:effectLst/>
                <a:uLnTx/>
                <a:uFillTx/>
                <a:latin typeface="Arial"/>
                <a:ea typeface="+mn-ea"/>
                <a:cs typeface="Times New Roman" panose="02020603050405020304" pitchFamily="18" charset="0"/>
              </a:rPr>
              <a:t>2</a:t>
            </a:r>
            <a:r>
              <a:rPr kumimoji="0" lang="en-US" altLang="en-US" sz="3600" b="0" i="0" u="none" strike="noStrike" kern="1200" cap="none" spc="0" normalizeH="0" baseline="0" noProof="0">
                <a:ln>
                  <a:noFill/>
                </a:ln>
                <a:solidFill>
                  <a:srgbClr val="00B050"/>
                </a:solidFill>
                <a:effectLst/>
                <a:uLnTx/>
                <a:uFillTx/>
                <a:latin typeface="Arial"/>
                <a:ea typeface="+mn-ea"/>
                <a:cs typeface="Times New Roman" panose="02020603050405020304" pitchFamily="18" charset="0"/>
              </a:rPr>
              <a:t>)</a:t>
            </a:r>
          </a:p>
        </p:txBody>
      </p:sp>
      <p:sp>
        <p:nvSpPr>
          <p:cNvPr id="115" name="TextBox 114">
            <a:extLst>
              <a:ext uri="{FF2B5EF4-FFF2-40B4-BE49-F238E27FC236}">
                <a16:creationId xmlns:a16="http://schemas.microsoft.com/office/drawing/2014/main" id="{3B97C9E6-3320-48F0-B9A5-97CFA95F7639}"/>
              </a:ext>
            </a:extLst>
          </p:cNvPr>
          <p:cNvSpPr txBox="1">
            <a:spLocks noChangeArrowheads="1"/>
          </p:cNvSpPr>
          <p:nvPr/>
        </p:nvSpPr>
        <p:spPr bwMode="auto">
          <a:xfrm>
            <a:off x="1501572" y="3229846"/>
            <a:ext cx="9214498"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4E7A"/>
                </a:solidFill>
                <a:effectLst/>
                <a:uLnTx/>
                <a:uFillTx/>
                <a:latin typeface="Arial"/>
                <a:ea typeface="+mn-ea"/>
                <a:cs typeface="Times New Roman" panose="02020603050405020304" pitchFamily="18" charset="0"/>
              </a:rPr>
              <a:t>Diện tích hình tứ giác ABED là:</a:t>
            </a:r>
          </a:p>
        </p:txBody>
      </p:sp>
      <p:sp>
        <p:nvSpPr>
          <p:cNvPr id="116" name="TextBox 115">
            <a:extLst>
              <a:ext uri="{FF2B5EF4-FFF2-40B4-BE49-F238E27FC236}">
                <a16:creationId xmlns:a16="http://schemas.microsoft.com/office/drawing/2014/main" id="{820B9AB8-F315-420E-B029-A61175744BF9}"/>
              </a:ext>
            </a:extLst>
          </p:cNvPr>
          <p:cNvSpPr txBox="1">
            <a:spLocks noChangeArrowheads="1"/>
          </p:cNvSpPr>
          <p:nvPr/>
        </p:nvSpPr>
        <p:spPr bwMode="auto">
          <a:xfrm>
            <a:off x="2551451" y="5112812"/>
            <a:ext cx="6796847" cy="82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B050"/>
                </a:solidFill>
                <a:effectLst/>
                <a:uLnTx/>
                <a:uFillTx/>
                <a:latin typeface="Arial"/>
                <a:ea typeface="+mn-ea"/>
                <a:cs typeface="Times New Roman" panose="02020603050405020304" pitchFamily="18" charset="0"/>
              </a:rPr>
              <a:t>40,8 + 27,2 = 68 (cm</a:t>
            </a:r>
            <a:r>
              <a:rPr kumimoji="0" lang="en-US" altLang="en-US" sz="3600" b="0" i="0" u="none" strike="noStrike" kern="1200" cap="none" spc="0" normalizeH="0" baseline="30000" noProof="0">
                <a:ln>
                  <a:noFill/>
                </a:ln>
                <a:solidFill>
                  <a:srgbClr val="00B050"/>
                </a:solidFill>
                <a:effectLst/>
                <a:uLnTx/>
                <a:uFillTx/>
                <a:latin typeface="Arial"/>
                <a:ea typeface="+mn-ea"/>
                <a:cs typeface="Times New Roman" panose="02020603050405020304" pitchFamily="18" charset="0"/>
              </a:rPr>
              <a:t>2</a:t>
            </a:r>
            <a:r>
              <a:rPr kumimoji="0" lang="en-US" altLang="en-US" sz="3600" b="0" i="0" u="none" strike="noStrike" kern="1200" cap="none" spc="0" normalizeH="0" baseline="0" noProof="0">
                <a:ln>
                  <a:noFill/>
                </a:ln>
                <a:solidFill>
                  <a:srgbClr val="00B050"/>
                </a:solidFill>
                <a:effectLst/>
                <a:uLnTx/>
                <a:uFillTx/>
                <a:latin typeface="Arial"/>
                <a:ea typeface="+mn-ea"/>
                <a:cs typeface="Times New Roman" panose="02020603050405020304" pitchFamily="18" charset="0"/>
              </a:rPr>
              <a:t>)</a:t>
            </a:r>
          </a:p>
        </p:txBody>
      </p:sp>
      <p:sp>
        <p:nvSpPr>
          <p:cNvPr id="117" name="TextBox 116">
            <a:extLst>
              <a:ext uri="{FF2B5EF4-FFF2-40B4-BE49-F238E27FC236}">
                <a16:creationId xmlns:a16="http://schemas.microsoft.com/office/drawing/2014/main" id="{7718B348-8ABB-46EF-9F3B-216E2EC79637}"/>
              </a:ext>
            </a:extLst>
          </p:cNvPr>
          <p:cNvSpPr txBox="1">
            <a:spLocks noChangeArrowheads="1"/>
          </p:cNvSpPr>
          <p:nvPr/>
        </p:nvSpPr>
        <p:spPr bwMode="auto">
          <a:xfrm>
            <a:off x="6343799" y="5670544"/>
            <a:ext cx="4703763"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3600" b="0" i="1" u="none" strike="noStrike" kern="1200" cap="none" spc="0" normalizeH="0" baseline="0" noProof="0" dirty="0" err="1">
                <a:ln>
                  <a:noFill/>
                </a:ln>
                <a:solidFill>
                  <a:srgbClr val="FF0000"/>
                </a:solidFill>
                <a:effectLst/>
                <a:uLnTx/>
                <a:uFillTx/>
                <a:latin typeface="Arial"/>
                <a:ea typeface="+mn-ea"/>
                <a:cs typeface="Times New Roman" panose="02020603050405020304" pitchFamily="18" charset="0"/>
              </a:rPr>
              <a:t>Đáp</a:t>
            </a:r>
            <a:r>
              <a:rPr kumimoji="0" lang="en-US" altLang="en-US" sz="3600" b="0" i="1" u="none" strike="noStrike" kern="1200" cap="none" spc="0" normalizeH="0" baseline="0" noProof="0" dirty="0">
                <a:ln>
                  <a:noFill/>
                </a:ln>
                <a:solidFill>
                  <a:srgbClr val="FF0000"/>
                </a:solidFill>
                <a:effectLst/>
                <a:uLnTx/>
                <a:uFillTx/>
                <a:latin typeface="Arial"/>
                <a:ea typeface="+mn-ea"/>
                <a:cs typeface="Times New Roman" panose="02020603050405020304" pitchFamily="18" charset="0"/>
              </a:rPr>
              <a:t> </a:t>
            </a:r>
            <a:r>
              <a:rPr kumimoji="0" lang="en-US" altLang="en-US" sz="3600" b="0" i="1" u="none" strike="noStrike" kern="1200" cap="none" spc="0" normalizeH="0" baseline="0" noProof="0" dirty="0" err="1">
                <a:ln>
                  <a:noFill/>
                </a:ln>
                <a:solidFill>
                  <a:srgbClr val="FF0000"/>
                </a:solidFill>
                <a:effectLst/>
                <a:uLnTx/>
                <a:uFillTx/>
                <a:latin typeface="Arial"/>
                <a:ea typeface="+mn-ea"/>
                <a:cs typeface="Times New Roman" panose="02020603050405020304" pitchFamily="18" charset="0"/>
              </a:rPr>
              <a:t>số</a:t>
            </a:r>
            <a:r>
              <a:rPr kumimoji="0" lang="en-US" altLang="en-US" sz="3600" b="0" i="1" u="none" strike="noStrike" kern="1200" cap="none" spc="0" normalizeH="0" baseline="0" noProof="0" dirty="0">
                <a:ln>
                  <a:noFill/>
                </a:ln>
                <a:solidFill>
                  <a:srgbClr val="FF0000"/>
                </a:solidFill>
                <a:effectLst/>
                <a:uLnTx/>
                <a:uFillTx/>
                <a:latin typeface="Arial"/>
                <a:ea typeface="+mn-ea"/>
                <a:cs typeface="Times New Roman" panose="02020603050405020304" pitchFamily="18" charset="0"/>
              </a:rPr>
              <a:t>: 68 cm</a:t>
            </a:r>
            <a:r>
              <a:rPr kumimoji="0" lang="en-US" altLang="en-US" sz="3600" b="0" i="1" u="none" strike="noStrike" kern="1200" cap="none" spc="0" normalizeH="0" baseline="30000" noProof="0" dirty="0">
                <a:ln>
                  <a:noFill/>
                </a:ln>
                <a:solidFill>
                  <a:srgbClr val="FF0000"/>
                </a:solidFill>
                <a:effectLst/>
                <a:uLnTx/>
                <a:uFillTx/>
                <a:latin typeface="Arial"/>
                <a:ea typeface="+mn-ea"/>
                <a:cs typeface="Times New Roman" panose="02020603050405020304" pitchFamily="18" charset="0"/>
              </a:rPr>
              <a:t>2</a:t>
            </a:r>
            <a:endParaRPr kumimoji="0" lang="en-US" altLang="en-US" sz="3600" b="0" i="1" u="none" strike="noStrike" kern="1200" cap="none" spc="0" normalizeH="0" baseline="0" noProof="0" dirty="0">
              <a:ln>
                <a:noFill/>
              </a:ln>
              <a:solidFill>
                <a:srgbClr val="FF0000"/>
              </a:solidFill>
              <a:effectLst/>
              <a:uLnTx/>
              <a:uFillTx/>
              <a:latin typeface="Arial"/>
              <a:ea typeface="+mn-ea"/>
              <a:cs typeface="Times New Roman" panose="02020603050405020304" pitchFamily="18" charset="0"/>
            </a:endParaRPr>
          </a:p>
        </p:txBody>
      </p:sp>
      <p:pic>
        <p:nvPicPr>
          <p:cNvPr id="85" name="Graphic 84">
            <a:extLst>
              <a:ext uri="{FF2B5EF4-FFF2-40B4-BE49-F238E27FC236}">
                <a16:creationId xmlns:a16="http://schemas.microsoft.com/office/drawing/2014/main" id="{848009F6-285E-48BB-B009-4493000C01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09796">
            <a:off x="9683423" y="375318"/>
            <a:ext cx="2943493" cy="1842492"/>
          </a:xfrm>
          <a:prstGeom prst="rect">
            <a:avLst/>
          </a:prstGeom>
        </p:spPr>
      </p:pic>
      <p:grpSp>
        <p:nvGrpSpPr>
          <p:cNvPr id="86" name="Google Shape;2734;p63">
            <a:extLst>
              <a:ext uri="{FF2B5EF4-FFF2-40B4-BE49-F238E27FC236}">
                <a16:creationId xmlns:a16="http://schemas.microsoft.com/office/drawing/2014/main" id="{4EFF87EB-FDAF-487B-A4E8-082E814B34B7}"/>
              </a:ext>
            </a:extLst>
          </p:cNvPr>
          <p:cNvGrpSpPr/>
          <p:nvPr/>
        </p:nvGrpSpPr>
        <p:grpSpPr>
          <a:xfrm rot="21138558" flipH="1">
            <a:off x="773233" y="63677"/>
            <a:ext cx="887004" cy="958152"/>
            <a:chOff x="3786666" y="-40847"/>
            <a:chExt cx="950690" cy="935608"/>
          </a:xfrm>
        </p:grpSpPr>
        <p:sp>
          <p:nvSpPr>
            <p:cNvPr id="88" name="Google Shape;2735;p63">
              <a:extLst>
                <a:ext uri="{FF2B5EF4-FFF2-40B4-BE49-F238E27FC236}">
                  <a16:creationId xmlns:a16="http://schemas.microsoft.com/office/drawing/2014/main" id="{C7918C50-90EC-4521-AA30-BAC831F1700E}"/>
                </a:ext>
              </a:extLst>
            </p:cNvPr>
            <p:cNvSpPr/>
            <p:nvPr/>
          </p:nvSpPr>
          <p:spPr>
            <a:xfrm>
              <a:off x="3786666" y="-40847"/>
              <a:ext cx="950690" cy="935608"/>
            </a:xfrm>
            <a:custGeom>
              <a:avLst/>
              <a:gdLst/>
              <a:ahLst/>
              <a:cxnLst/>
              <a:rect l="l" t="t" r="r" b="b"/>
              <a:pathLst>
                <a:path w="15736" h="15487" extrusionOk="0">
                  <a:moveTo>
                    <a:pt x="13139" y="0"/>
                  </a:moveTo>
                  <a:cubicBezTo>
                    <a:pt x="12646" y="0"/>
                    <a:pt x="12153" y="177"/>
                    <a:pt x="11765" y="528"/>
                  </a:cubicBezTo>
                  <a:cubicBezTo>
                    <a:pt x="11640" y="515"/>
                    <a:pt x="11513" y="509"/>
                    <a:pt x="11386" y="509"/>
                  </a:cubicBezTo>
                  <a:cubicBezTo>
                    <a:pt x="11180" y="509"/>
                    <a:pt x="10973" y="526"/>
                    <a:pt x="10770" y="561"/>
                  </a:cubicBezTo>
                  <a:cubicBezTo>
                    <a:pt x="10246" y="657"/>
                    <a:pt x="9761" y="870"/>
                    <a:pt x="9346" y="1189"/>
                  </a:cubicBezTo>
                  <a:cubicBezTo>
                    <a:pt x="9104" y="780"/>
                    <a:pt x="8704" y="466"/>
                    <a:pt x="8203" y="347"/>
                  </a:cubicBezTo>
                  <a:cubicBezTo>
                    <a:pt x="8067" y="315"/>
                    <a:pt x="7930" y="299"/>
                    <a:pt x="7793" y="299"/>
                  </a:cubicBezTo>
                  <a:cubicBezTo>
                    <a:pt x="7460" y="299"/>
                    <a:pt x="7131" y="392"/>
                    <a:pt x="6838" y="571"/>
                  </a:cubicBezTo>
                  <a:cubicBezTo>
                    <a:pt x="6428" y="824"/>
                    <a:pt x="6138" y="1224"/>
                    <a:pt x="6028" y="1694"/>
                  </a:cubicBezTo>
                  <a:cubicBezTo>
                    <a:pt x="6028" y="1703"/>
                    <a:pt x="6023" y="1718"/>
                    <a:pt x="6019" y="1727"/>
                  </a:cubicBezTo>
                  <a:cubicBezTo>
                    <a:pt x="5938" y="1652"/>
                    <a:pt x="5843" y="1585"/>
                    <a:pt x="5742" y="1532"/>
                  </a:cubicBezTo>
                  <a:cubicBezTo>
                    <a:pt x="5529" y="995"/>
                    <a:pt x="5014" y="642"/>
                    <a:pt x="4439" y="642"/>
                  </a:cubicBezTo>
                  <a:cubicBezTo>
                    <a:pt x="3862" y="642"/>
                    <a:pt x="3347" y="995"/>
                    <a:pt x="3138" y="1532"/>
                  </a:cubicBezTo>
                  <a:cubicBezTo>
                    <a:pt x="2714" y="1756"/>
                    <a:pt x="2439" y="2184"/>
                    <a:pt x="2400" y="2665"/>
                  </a:cubicBezTo>
                  <a:cubicBezTo>
                    <a:pt x="1719" y="2823"/>
                    <a:pt x="1211" y="3432"/>
                    <a:pt x="1211" y="4160"/>
                  </a:cubicBezTo>
                  <a:cubicBezTo>
                    <a:pt x="1211" y="4432"/>
                    <a:pt x="1282" y="4684"/>
                    <a:pt x="1405" y="4908"/>
                  </a:cubicBezTo>
                  <a:cubicBezTo>
                    <a:pt x="1215" y="5065"/>
                    <a:pt x="1062" y="5274"/>
                    <a:pt x="972" y="5522"/>
                  </a:cubicBezTo>
                  <a:lnTo>
                    <a:pt x="930" y="5641"/>
                  </a:lnTo>
                  <a:lnTo>
                    <a:pt x="853" y="5674"/>
                  </a:lnTo>
                  <a:cubicBezTo>
                    <a:pt x="339" y="5902"/>
                    <a:pt x="1" y="6422"/>
                    <a:pt x="1" y="6988"/>
                  </a:cubicBezTo>
                  <a:cubicBezTo>
                    <a:pt x="1" y="7559"/>
                    <a:pt x="339" y="8079"/>
                    <a:pt x="853" y="8308"/>
                  </a:cubicBezTo>
                  <a:lnTo>
                    <a:pt x="930" y="8336"/>
                  </a:lnTo>
                  <a:lnTo>
                    <a:pt x="972" y="8455"/>
                  </a:lnTo>
                  <a:cubicBezTo>
                    <a:pt x="1101" y="8816"/>
                    <a:pt x="1367" y="9102"/>
                    <a:pt x="1701" y="9259"/>
                  </a:cubicBezTo>
                  <a:lnTo>
                    <a:pt x="1668" y="9292"/>
                  </a:lnTo>
                  <a:cubicBezTo>
                    <a:pt x="1229" y="9730"/>
                    <a:pt x="925" y="10288"/>
                    <a:pt x="796" y="10897"/>
                  </a:cubicBezTo>
                  <a:cubicBezTo>
                    <a:pt x="734" y="11182"/>
                    <a:pt x="710" y="11478"/>
                    <a:pt x="730" y="11768"/>
                  </a:cubicBezTo>
                  <a:lnTo>
                    <a:pt x="710" y="11787"/>
                  </a:lnTo>
                  <a:cubicBezTo>
                    <a:pt x="301" y="12197"/>
                    <a:pt x="77" y="12740"/>
                    <a:pt x="77" y="13320"/>
                  </a:cubicBezTo>
                  <a:cubicBezTo>
                    <a:pt x="77" y="13901"/>
                    <a:pt x="301" y="14443"/>
                    <a:pt x="710" y="14853"/>
                  </a:cubicBezTo>
                  <a:cubicBezTo>
                    <a:pt x="1119" y="15263"/>
                    <a:pt x="1668" y="15486"/>
                    <a:pt x="2248" y="15486"/>
                  </a:cubicBezTo>
                  <a:cubicBezTo>
                    <a:pt x="2824" y="15486"/>
                    <a:pt x="3371" y="15263"/>
                    <a:pt x="3782" y="14853"/>
                  </a:cubicBezTo>
                  <a:lnTo>
                    <a:pt x="3819" y="14810"/>
                  </a:lnTo>
                  <a:cubicBezTo>
                    <a:pt x="3867" y="14815"/>
                    <a:pt x="3909" y="14815"/>
                    <a:pt x="3957" y="14815"/>
                  </a:cubicBezTo>
                  <a:cubicBezTo>
                    <a:pt x="4824" y="14815"/>
                    <a:pt x="5633" y="14478"/>
                    <a:pt x="6247" y="13867"/>
                  </a:cubicBezTo>
                  <a:lnTo>
                    <a:pt x="9260" y="10854"/>
                  </a:lnTo>
                  <a:cubicBezTo>
                    <a:pt x="9475" y="10921"/>
                    <a:pt x="9699" y="10954"/>
                    <a:pt x="9928" y="10954"/>
                  </a:cubicBezTo>
                  <a:cubicBezTo>
                    <a:pt x="10508" y="10954"/>
                    <a:pt x="11055" y="10730"/>
                    <a:pt x="11470" y="10316"/>
                  </a:cubicBezTo>
                  <a:lnTo>
                    <a:pt x="14493" y="7293"/>
                  </a:lnTo>
                  <a:cubicBezTo>
                    <a:pt x="14907" y="6879"/>
                    <a:pt x="15135" y="6331"/>
                    <a:pt x="15135" y="5750"/>
                  </a:cubicBezTo>
                  <a:cubicBezTo>
                    <a:pt x="15135" y="5441"/>
                    <a:pt x="15074" y="5146"/>
                    <a:pt x="14955" y="4874"/>
                  </a:cubicBezTo>
                  <a:cubicBezTo>
                    <a:pt x="15012" y="4594"/>
                    <a:pt x="15041" y="4298"/>
                    <a:pt x="15026" y="4003"/>
                  </a:cubicBezTo>
                  <a:cubicBezTo>
                    <a:pt x="15021" y="3927"/>
                    <a:pt x="15017" y="3846"/>
                    <a:pt x="15007" y="3770"/>
                  </a:cubicBezTo>
                  <a:cubicBezTo>
                    <a:pt x="15735" y="2971"/>
                    <a:pt x="15711" y="1727"/>
                    <a:pt x="14940" y="956"/>
                  </a:cubicBezTo>
                  <a:lnTo>
                    <a:pt x="14584" y="595"/>
                  </a:lnTo>
                  <a:cubicBezTo>
                    <a:pt x="14184" y="198"/>
                    <a:pt x="13661" y="0"/>
                    <a:pt x="13139" y="0"/>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736;p63">
              <a:extLst>
                <a:ext uri="{FF2B5EF4-FFF2-40B4-BE49-F238E27FC236}">
                  <a16:creationId xmlns:a16="http://schemas.microsoft.com/office/drawing/2014/main" id="{2E162D14-FD7A-4A8D-8B54-D64727BD3754}"/>
                </a:ext>
              </a:extLst>
            </p:cNvPr>
            <p:cNvSpPr/>
            <p:nvPr/>
          </p:nvSpPr>
          <p:spPr>
            <a:xfrm>
              <a:off x="3879586" y="658991"/>
              <a:ext cx="147292" cy="144023"/>
            </a:xfrm>
            <a:custGeom>
              <a:avLst/>
              <a:gdLst/>
              <a:ahLst/>
              <a:cxnLst/>
              <a:rect l="l" t="t" r="r" b="b"/>
              <a:pathLst>
                <a:path w="2438" h="2384" extrusionOk="0">
                  <a:moveTo>
                    <a:pt x="1619" y="1"/>
                  </a:moveTo>
                  <a:lnTo>
                    <a:pt x="229" y="1396"/>
                  </a:lnTo>
                  <a:cubicBezTo>
                    <a:pt x="1" y="1620"/>
                    <a:pt x="1" y="1987"/>
                    <a:pt x="229" y="2215"/>
                  </a:cubicBezTo>
                  <a:cubicBezTo>
                    <a:pt x="341" y="2327"/>
                    <a:pt x="488" y="2383"/>
                    <a:pt x="636" y="2383"/>
                  </a:cubicBezTo>
                  <a:cubicBezTo>
                    <a:pt x="784" y="2383"/>
                    <a:pt x="933" y="2327"/>
                    <a:pt x="1047" y="2215"/>
                  </a:cubicBezTo>
                  <a:lnTo>
                    <a:pt x="2438" y="820"/>
                  </a:lnTo>
                  <a:lnTo>
                    <a:pt x="1619" y="1"/>
                  </a:lnTo>
                  <a:close/>
                </a:path>
              </a:pathLst>
            </a:custGeom>
            <a:solidFill>
              <a:srgbClr val="A3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737;p63">
              <a:extLst>
                <a:ext uri="{FF2B5EF4-FFF2-40B4-BE49-F238E27FC236}">
                  <a16:creationId xmlns:a16="http://schemas.microsoft.com/office/drawing/2014/main" id="{36450967-2867-43C4-82B0-E46EDC47776F}"/>
                </a:ext>
              </a:extLst>
            </p:cNvPr>
            <p:cNvSpPr/>
            <p:nvPr/>
          </p:nvSpPr>
          <p:spPr>
            <a:xfrm>
              <a:off x="4492268" y="59320"/>
              <a:ext cx="135450" cy="130310"/>
            </a:xfrm>
            <a:custGeom>
              <a:avLst/>
              <a:gdLst/>
              <a:ahLst/>
              <a:cxnLst/>
              <a:rect l="l" t="t" r="r" b="b"/>
              <a:pathLst>
                <a:path w="2242" h="2157" extrusionOk="0">
                  <a:moveTo>
                    <a:pt x="1389" y="1"/>
                  </a:moveTo>
                  <a:cubicBezTo>
                    <a:pt x="1274" y="1"/>
                    <a:pt x="1159" y="44"/>
                    <a:pt x="1071" y="129"/>
                  </a:cubicBezTo>
                  <a:lnTo>
                    <a:pt x="176" y="1030"/>
                  </a:lnTo>
                  <a:cubicBezTo>
                    <a:pt x="0" y="1206"/>
                    <a:pt x="0" y="1487"/>
                    <a:pt x="176" y="1663"/>
                  </a:cubicBezTo>
                  <a:lnTo>
                    <a:pt x="533" y="2025"/>
                  </a:lnTo>
                  <a:cubicBezTo>
                    <a:pt x="621" y="2113"/>
                    <a:pt x="736" y="2157"/>
                    <a:pt x="851" y="2157"/>
                  </a:cubicBezTo>
                  <a:cubicBezTo>
                    <a:pt x="967" y="2157"/>
                    <a:pt x="1083" y="2113"/>
                    <a:pt x="1171" y="2025"/>
                  </a:cubicBezTo>
                  <a:lnTo>
                    <a:pt x="2066" y="1124"/>
                  </a:lnTo>
                  <a:cubicBezTo>
                    <a:pt x="2242" y="953"/>
                    <a:pt x="2242" y="667"/>
                    <a:pt x="2066" y="491"/>
                  </a:cubicBezTo>
                  <a:lnTo>
                    <a:pt x="1704" y="129"/>
                  </a:lnTo>
                  <a:cubicBezTo>
                    <a:pt x="1618" y="44"/>
                    <a:pt x="1504" y="1"/>
                    <a:pt x="1389" y="1"/>
                  </a:cubicBezTo>
                  <a:close/>
                </a:path>
              </a:pathLst>
            </a:custGeom>
            <a:solidFill>
              <a:srgbClr val="F79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738;p63">
              <a:extLst>
                <a:ext uri="{FF2B5EF4-FFF2-40B4-BE49-F238E27FC236}">
                  <a16:creationId xmlns:a16="http://schemas.microsoft.com/office/drawing/2014/main" id="{48B8D3CA-755D-4C97-B97E-3B4FD7A4A87F}"/>
                </a:ext>
              </a:extLst>
            </p:cNvPr>
            <p:cNvSpPr/>
            <p:nvPr/>
          </p:nvSpPr>
          <p:spPr>
            <a:xfrm>
              <a:off x="3912392" y="109041"/>
              <a:ext cx="672721" cy="653361"/>
            </a:xfrm>
            <a:custGeom>
              <a:avLst/>
              <a:gdLst/>
              <a:ahLst/>
              <a:cxnLst/>
              <a:rect l="l" t="t" r="r" b="b"/>
              <a:pathLst>
                <a:path w="11135" h="10815" extrusionOk="0">
                  <a:moveTo>
                    <a:pt x="9328" y="0"/>
                  </a:moveTo>
                  <a:cubicBezTo>
                    <a:pt x="8907" y="0"/>
                    <a:pt x="8486" y="161"/>
                    <a:pt x="8164" y="482"/>
                  </a:cubicBezTo>
                  <a:lnTo>
                    <a:pt x="642" y="8005"/>
                  </a:lnTo>
                  <a:cubicBezTo>
                    <a:pt x="0" y="8647"/>
                    <a:pt x="0" y="9690"/>
                    <a:pt x="642" y="10332"/>
                  </a:cubicBezTo>
                  <a:cubicBezTo>
                    <a:pt x="964" y="10654"/>
                    <a:pt x="1384" y="10815"/>
                    <a:pt x="1804" y="10815"/>
                  </a:cubicBezTo>
                  <a:cubicBezTo>
                    <a:pt x="2224" y="10815"/>
                    <a:pt x="2644" y="10654"/>
                    <a:pt x="2965" y="10332"/>
                  </a:cubicBezTo>
                  <a:lnTo>
                    <a:pt x="10493" y="2811"/>
                  </a:lnTo>
                  <a:cubicBezTo>
                    <a:pt x="11135" y="2167"/>
                    <a:pt x="11135" y="1125"/>
                    <a:pt x="10493" y="482"/>
                  </a:cubicBezTo>
                  <a:cubicBezTo>
                    <a:pt x="10171" y="161"/>
                    <a:pt x="9750" y="0"/>
                    <a:pt x="9328" y="0"/>
                  </a:cubicBezTo>
                  <a:close/>
                </a:path>
              </a:pathLst>
            </a:custGeom>
            <a:solidFill>
              <a:srgbClr val="F79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739;p63">
              <a:extLst>
                <a:ext uri="{FF2B5EF4-FFF2-40B4-BE49-F238E27FC236}">
                  <a16:creationId xmlns:a16="http://schemas.microsoft.com/office/drawing/2014/main" id="{F2085C2C-E9DF-458B-9A41-E420F45D0EB5}"/>
                </a:ext>
              </a:extLst>
            </p:cNvPr>
            <p:cNvSpPr/>
            <p:nvPr/>
          </p:nvSpPr>
          <p:spPr>
            <a:xfrm>
              <a:off x="3912392" y="108920"/>
              <a:ext cx="672721" cy="653482"/>
            </a:xfrm>
            <a:custGeom>
              <a:avLst/>
              <a:gdLst/>
              <a:ahLst/>
              <a:cxnLst/>
              <a:rect l="l" t="t" r="r" b="b"/>
              <a:pathLst>
                <a:path w="11135" h="10817" extrusionOk="0">
                  <a:moveTo>
                    <a:pt x="9332" y="1"/>
                  </a:moveTo>
                  <a:cubicBezTo>
                    <a:pt x="8952" y="1"/>
                    <a:pt x="8572" y="132"/>
                    <a:pt x="8265" y="394"/>
                  </a:cubicBezTo>
                  <a:cubicBezTo>
                    <a:pt x="8559" y="398"/>
                    <a:pt x="8860" y="513"/>
                    <a:pt x="9088" y="741"/>
                  </a:cubicBezTo>
                  <a:lnTo>
                    <a:pt x="9207" y="861"/>
                  </a:lnTo>
                  <a:cubicBezTo>
                    <a:pt x="9669" y="1327"/>
                    <a:pt x="9669" y="2079"/>
                    <a:pt x="9207" y="2541"/>
                  </a:cubicBezTo>
                  <a:lnTo>
                    <a:pt x="2699" y="9049"/>
                  </a:lnTo>
                  <a:cubicBezTo>
                    <a:pt x="2466" y="9282"/>
                    <a:pt x="2161" y="9399"/>
                    <a:pt x="1857" y="9399"/>
                  </a:cubicBezTo>
                  <a:cubicBezTo>
                    <a:pt x="1553" y="9399"/>
                    <a:pt x="1249" y="9282"/>
                    <a:pt x="1018" y="9049"/>
                  </a:cubicBezTo>
                  <a:lnTo>
                    <a:pt x="895" y="8930"/>
                  </a:lnTo>
                  <a:cubicBezTo>
                    <a:pt x="671" y="8701"/>
                    <a:pt x="552" y="8407"/>
                    <a:pt x="548" y="8106"/>
                  </a:cubicBezTo>
                  <a:lnTo>
                    <a:pt x="548" y="8106"/>
                  </a:lnTo>
                  <a:cubicBezTo>
                    <a:pt x="0" y="8754"/>
                    <a:pt x="29" y="9725"/>
                    <a:pt x="642" y="10334"/>
                  </a:cubicBezTo>
                  <a:cubicBezTo>
                    <a:pt x="964" y="10656"/>
                    <a:pt x="1384" y="10817"/>
                    <a:pt x="1804" y="10817"/>
                  </a:cubicBezTo>
                  <a:cubicBezTo>
                    <a:pt x="2224" y="10817"/>
                    <a:pt x="2644" y="10656"/>
                    <a:pt x="2965" y="10334"/>
                  </a:cubicBezTo>
                  <a:lnTo>
                    <a:pt x="10493" y="2813"/>
                  </a:lnTo>
                  <a:cubicBezTo>
                    <a:pt x="11135" y="2169"/>
                    <a:pt x="11135" y="1127"/>
                    <a:pt x="10493" y="484"/>
                  </a:cubicBezTo>
                  <a:cubicBezTo>
                    <a:pt x="10173" y="162"/>
                    <a:pt x="9753" y="1"/>
                    <a:pt x="9332"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740;p63">
              <a:extLst>
                <a:ext uri="{FF2B5EF4-FFF2-40B4-BE49-F238E27FC236}">
                  <a16:creationId xmlns:a16="http://schemas.microsoft.com/office/drawing/2014/main" id="{924F12CC-020D-4F2B-B377-349B55B6957D}"/>
                </a:ext>
              </a:extLst>
            </p:cNvPr>
            <p:cNvSpPr/>
            <p:nvPr/>
          </p:nvSpPr>
          <p:spPr>
            <a:xfrm>
              <a:off x="4342919" y="274877"/>
              <a:ext cx="261234" cy="254216"/>
            </a:xfrm>
            <a:custGeom>
              <a:avLst/>
              <a:gdLst/>
              <a:ahLst/>
              <a:cxnLst/>
              <a:rect l="l" t="t" r="r" b="b"/>
              <a:pathLst>
                <a:path w="4324" h="4208" extrusionOk="0">
                  <a:moveTo>
                    <a:pt x="3674" y="0"/>
                  </a:moveTo>
                  <a:cubicBezTo>
                    <a:pt x="3522" y="0"/>
                    <a:pt x="3371" y="59"/>
                    <a:pt x="3257" y="175"/>
                  </a:cubicBezTo>
                  <a:lnTo>
                    <a:pt x="229" y="3199"/>
                  </a:lnTo>
                  <a:cubicBezTo>
                    <a:pt x="1" y="3432"/>
                    <a:pt x="1" y="3803"/>
                    <a:pt x="229" y="4036"/>
                  </a:cubicBezTo>
                  <a:cubicBezTo>
                    <a:pt x="346" y="4150"/>
                    <a:pt x="497" y="4207"/>
                    <a:pt x="648" y="4207"/>
                  </a:cubicBezTo>
                  <a:cubicBezTo>
                    <a:pt x="799" y="4207"/>
                    <a:pt x="950" y="4150"/>
                    <a:pt x="1067" y="4036"/>
                  </a:cubicBezTo>
                  <a:lnTo>
                    <a:pt x="4090" y="1008"/>
                  </a:lnTo>
                  <a:cubicBezTo>
                    <a:pt x="4323" y="780"/>
                    <a:pt x="4323" y="404"/>
                    <a:pt x="4090" y="175"/>
                  </a:cubicBezTo>
                  <a:cubicBezTo>
                    <a:pt x="3976" y="59"/>
                    <a:pt x="3825" y="0"/>
                    <a:pt x="3674" y="0"/>
                  </a:cubicBezTo>
                  <a:close/>
                </a:path>
              </a:pathLst>
            </a:custGeom>
            <a:solidFill>
              <a:srgbClr val="939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741;p63">
              <a:extLst>
                <a:ext uri="{FF2B5EF4-FFF2-40B4-BE49-F238E27FC236}">
                  <a16:creationId xmlns:a16="http://schemas.microsoft.com/office/drawing/2014/main" id="{69446782-686A-44BD-BB93-E46C7C9D07DB}"/>
                </a:ext>
              </a:extLst>
            </p:cNvPr>
            <p:cNvSpPr/>
            <p:nvPr/>
          </p:nvSpPr>
          <p:spPr>
            <a:xfrm>
              <a:off x="4249213" y="90071"/>
              <a:ext cx="357838" cy="341512"/>
            </a:xfrm>
            <a:custGeom>
              <a:avLst/>
              <a:gdLst/>
              <a:ahLst/>
              <a:cxnLst/>
              <a:rect l="l" t="t" r="r" b="b"/>
              <a:pathLst>
                <a:path w="5923" h="5653" extrusionOk="0">
                  <a:moveTo>
                    <a:pt x="3653" y="1"/>
                  </a:moveTo>
                  <a:cubicBezTo>
                    <a:pt x="3199" y="1"/>
                    <a:pt x="2757" y="165"/>
                    <a:pt x="2423" y="497"/>
                  </a:cubicBezTo>
                  <a:lnTo>
                    <a:pt x="247" y="2677"/>
                  </a:lnTo>
                  <a:cubicBezTo>
                    <a:pt x="0" y="2925"/>
                    <a:pt x="0" y="3325"/>
                    <a:pt x="247" y="3572"/>
                  </a:cubicBezTo>
                  <a:lnTo>
                    <a:pt x="2142" y="5467"/>
                  </a:lnTo>
                  <a:cubicBezTo>
                    <a:pt x="2266" y="5591"/>
                    <a:pt x="2427" y="5653"/>
                    <a:pt x="2589" y="5653"/>
                  </a:cubicBezTo>
                  <a:cubicBezTo>
                    <a:pt x="2751" y="5653"/>
                    <a:pt x="2913" y="5591"/>
                    <a:pt x="3037" y="5467"/>
                  </a:cubicBezTo>
                  <a:lnTo>
                    <a:pt x="5213" y="3287"/>
                  </a:lnTo>
                  <a:cubicBezTo>
                    <a:pt x="5922" y="2582"/>
                    <a:pt x="5870" y="1382"/>
                    <a:pt x="5098" y="615"/>
                  </a:cubicBezTo>
                  <a:cubicBezTo>
                    <a:pt x="4690" y="207"/>
                    <a:pt x="4164" y="1"/>
                    <a:pt x="3653" y="1"/>
                  </a:cubicBezTo>
                  <a:close/>
                </a:path>
              </a:pathLst>
            </a:custGeom>
            <a:solidFill>
              <a:srgbClr val="F79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742;p63">
              <a:extLst>
                <a:ext uri="{FF2B5EF4-FFF2-40B4-BE49-F238E27FC236}">
                  <a16:creationId xmlns:a16="http://schemas.microsoft.com/office/drawing/2014/main" id="{00A17DEE-554F-4A4C-9034-7234AEDF1FE6}"/>
                </a:ext>
              </a:extLst>
            </p:cNvPr>
            <p:cNvSpPr/>
            <p:nvPr/>
          </p:nvSpPr>
          <p:spPr>
            <a:xfrm>
              <a:off x="4342919" y="90071"/>
              <a:ext cx="264134" cy="341512"/>
            </a:xfrm>
            <a:custGeom>
              <a:avLst/>
              <a:gdLst/>
              <a:ahLst/>
              <a:cxnLst/>
              <a:rect l="l" t="t" r="r" b="b"/>
              <a:pathLst>
                <a:path w="4372" h="5653" extrusionOk="0">
                  <a:moveTo>
                    <a:pt x="2099" y="1"/>
                  </a:moveTo>
                  <a:cubicBezTo>
                    <a:pt x="1963" y="1"/>
                    <a:pt x="1827" y="15"/>
                    <a:pt x="1695" y="44"/>
                  </a:cubicBezTo>
                  <a:cubicBezTo>
                    <a:pt x="1958" y="145"/>
                    <a:pt x="2209" y="301"/>
                    <a:pt x="2424" y="521"/>
                  </a:cubicBezTo>
                  <a:cubicBezTo>
                    <a:pt x="3138" y="1235"/>
                    <a:pt x="3219" y="2310"/>
                    <a:pt x="2605" y="2929"/>
                  </a:cubicBezTo>
                  <a:lnTo>
                    <a:pt x="710" y="4824"/>
                  </a:lnTo>
                  <a:cubicBezTo>
                    <a:pt x="605" y="4926"/>
                    <a:pt x="469" y="4976"/>
                    <a:pt x="330" y="4976"/>
                  </a:cubicBezTo>
                  <a:cubicBezTo>
                    <a:pt x="217" y="4976"/>
                    <a:pt x="101" y="4943"/>
                    <a:pt x="1" y="4876"/>
                  </a:cubicBezTo>
                  <a:lnTo>
                    <a:pt x="1" y="4876"/>
                  </a:lnTo>
                  <a:lnTo>
                    <a:pt x="591" y="5467"/>
                  </a:lnTo>
                  <a:cubicBezTo>
                    <a:pt x="715" y="5591"/>
                    <a:pt x="876" y="5653"/>
                    <a:pt x="1038" y="5653"/>
                  </a:cubicBezTo>
                  <a:cubicBezTo>
                    <a:pt x="1200" y="5653"/>
                    <a:pt x="1362" y="5591"/>
                    <a:pt x="1486" y="5467"/>
                  </a:cubicBezTo>
                  <a:lnTo>
                    <a:pt x="3662" y="3287"/>
                  </a:lnTo>
                  <a:cubicBezTo>
                    <a:pt x="4371" y="2582"/>
                    <a:pt x="4319" y="1382"/>
                    <a:pt x="3547" y="615"/>
                  </a:cubicBezTo>
                  <a:cubicBezTo>
                    <a:pt x="3138" y="206"/>
                    <a:pt x="2612" y="1"/>
                    <a:pt x="2099"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743;p63">
              <a:extLst>
                <a:ext uri="{FF2B5EF4-FFF2-40B4-BE49-F238E27FC236}">
                  <a16:creationId xmlns:a16="http://schemas.microsoft.com/office/drawing/2014/main" id="{091C7DDB-F336-460F-9472-071F3DF5EC02}"/>
                </a:ext>
              </a:extLst>
            </p:cNvPr>
            <p:cNvSpPr/>
            <p:nvPr/>
          </p:nvSpPr>
          <p:spPr>
            <a:xfrm>
              <a:off x="3862609" y="43854"/>
              <a:ext cx="782072" cy="774609"/>
            </a:xfrm>
            <a:custGeom>
              <a:avLst/>
              <a:gdLst/>
              <a:ahLst/>
              <a:cxnLst/>
              <a:rect l="l" t="t" r="r" b="b"/>
              <a:pathLst>
                <a:path w="12945" h="12822" extrusionOk="0">
                  <a:moveTo>
                    <a:pt x="11811" y="514"/>
                  </a:moveTo>
                  <a:cubicBezTo>
                    <a:pt x="11859" y="514"/>
                    <a:pt x="11912" y="533"/>
                    <a:pt x="11945" y="571"/>
                  </a:cubicBezTo>
                  <a:lnTo>
                    <a:pt x="12307" y="928"/>
                  </a:lnTo>
                  <a:cubicBezTo>
                    <a:pt x="12383" y="1005"/>
                    <a:pt x="12383" y="1128"/>
                    <a:pt x="12307" y="1200"/>
                  </a:cubicBezTo>
                  <a:lnTo>
                    <a:pt x="11965" y="1543"/>
                  </a:lnTo>
                  <a:cubicBezTo>
                    <a:pt x="11883" y="1418"/>
                    <a:pt x="11787" y="1304"/>
                    <a:pt x="11679" y="1195"/>
                  </a:cubicBezTo>
                  <a:cubicBezTo>
                    <a:pt x="11569" y="1090"/>
                    <a:pt x="11455" y="995"/>
                    <a:pt x="11336" y="910"/>
                  </a:cubicBezTo>
                  <a:lnTo>
                    <a:pt x="11673" y="571"/>
                  </a:lnTo>
                  <a:cubicBezTo>
                    <a:pt x="11712" y="533"/>
                    <a:pt x="11759" y="514"/>
                    <a:pt x="11811" y="514"/>
                  </a:cubicBezTo>
                  <a:close/>
                  <a:moveTo>
                    <a:pt x="10055" y="1024"/>
                  </a:moveTo>
                  <a:cubicBezTo>
                    <a:pt x="10497" y="1024"/>
                    <a:pt x="10959" y="1204"/>
                    <a:pt x="11317" y="1561"/>
                  </a:cubicBezTo>
                  <a:cubicBezTo>
                    <a:pt x="11983" y="2228"/>
                    <a:pt x="12035" y="3266"/>
                    <a:pt x="11431" y="3870"/>
                  </a:cubicBezTo>
                  <a:lnTo>
                    <a:pt x="9251" y="6051"/>
                  </a:lnTo>
                  <a:cubicBezTo>
                    <a:pt x="9184" y="6122"/>
                    <a:pt x="9089" y="6160"/>
                    <a:pt x="8988" y="6160"/>
                  </a:cubicBezTo>
                  <a:cubicBezTo>
                    <a:pt x="8889" y="6160"/>
                    <a:pt x="8794" y="6122"/>
                    <a:pt x="8722" y="6051"/>
                  </a:cubicBezTo>
                  <a:lnTo>
                    <a:pt x="6827" y="4151"/>
                  </a:lnTo>
                  <a:cubicBezTo>
                    <a:pt x="6756" y="4085"/>
                    <a:pt x="6718" y="3989"/>
                    <a:pt x="6718" y="3890"/>
                  </a:cubicBezTo>
                  <a:cubicBezTo>
                    <a:pt x="6718" y="3789"/>
                    <a:pt x="6756" y="3694"/>
                    <a:pt x="6827" y="3623"/>
                  </a:cubicBezTo>
                  <a:lnTo>
                    <a:pt x="9003" y="1447"/>
                  </a:lnTo>
                  <a:cubicBezTo>
                    <a:pt x="9289" y="1161"/>
                    <a:pt x="9665" y="1024"/>
                    <a:pt x="10055" y="1024"/>
                  </a:cubicBezTo>
                  <a:close/>
                  <a:moveTo>
                    <a:pt x="11855" y="4175"/>
                  </a:moveTo>
                  <a:cubicBezTo>
                    <a:pt x="11855" y="4175"/>
                    <a:pt x="11859" y="4175"/>
                    <a:pt x="11859" y="4180"/>
                  </a:cubicBezTo>
                  <a:cubicBezTo>
                    <a:pt x="11921" y="4241"/>
                    <a:pt x="11959" y="4327"/>
                    <a:pt x="11959" y="4417"/>
                  </a:cubicBezTo>
                  <a:cubicBezTo>
                    <a:pt x="11959" y="4503"/>
                    <a:pt x="11921" y="4589"/>
                    <a:pt x="11859" y="4652"/>
                  </a:cubicBezTo>
                  <a:lnTo>
                    <a:pt x="8836" y="7680"/>
                  </a:lnTo>
                  <a:cubicBezTo>
                    <a:pt x="8770" y="7741"/>
                    <a:pt x="8689" y="7774"/>
                    <a:pt x="8599" y="7774"/>
                  </a:cubicBezTo>
                  <a:cubicBezTo>
                    <a:pt x="8508" y="7774"/>
                    <a:pt x="8427" y="7741"/>
                    <a:pt x="8360" y="7680"/>
                  </a:cubicBezTo>
                  <a:cubicBezTo>
                    <a:pt x="8298" y="7612"/>
                    <a:pt x="8265" y="7531"/>
                    <a:pt x="8265" y="7441"/>
                  </a:cubicBezTo>
                  <a:cubicBezTo>
                    <a:pt x="8265" y="7350"/>
                    <a:pt x="8298" y="7269"/>
                    <a:pt x="8360" y="7203"/>
                  </a:cubicBezTo>
                  <a:lnTo>
                    <a:pt x="8898" y="6669"/>
                  </a:lnTo>
                  <a:cubicBezTo>
                    <a:pt x="8926" y="6669"/>
                    <a:pt x="8955" y="6674"/>
                    <a:pt x="8988" y="6674"/>
                  </a:cubicBezTo>
                  <a:cubicBezTo>
                    <a:pt x="9227" y="6674"/>
                    <a:pt x="9451" y="6579"/>
                    <a:pt x="9617" y="6412"/>
                  </a:cubicBezTo>
                  <a:lnTo>
                    <a:pt x="11793" y="4237"/>
                  </a:lnTo>
                  <a:cubicBezTo>
                    <a:pt x="11811" y="4213"/>
                    <a:pt x="11835" y="4195"/>
                    <a:pt x="11855" y="4175"/>
                  </a:cubicBezTo>
                  <a:close/>
                  <a:moveTo>
                    <a:pt x="6432" y="4480"/>
                  </a:moveTo>
                  <a:cubicBezTo>
                    <a:pt x="6441" y="4494"/>
                    <a:pt x="6452" y="4503"/>
                    <a:pt x="6461" y="4518"/>
                  </a:cubicBezTo>
                  <a:lnTo>
                    <a:pt x="8360" y="6412"/>
                  </a:lnTo>
                  <a:cubicBezTo>
                    <a:pt x="8370" y="6423"/>
                    <a:pt x="8384" y="6436"/>
                    <a:pt x="8394" y="6446"/>
                  </a:cubicBezTo>
                  <a:lnTo>
                    <a:pt x="4090" y="10750"/>
                  </a:lnTo>
                  <a:lnTo>
                    <a:pt x="2128" y="8783"/>
                  </a:lnTo>
                  <a:lnTo>
                    <a:pt x="6432" y="4480"/>
                  </a:lnTo>
                  <a:close/>
                  <a:moveTo>
                    <a:pt x="1910" y="9003"/>
                  </a:moveTo>
                  <a:lnTo>
                    <a:pt x="3870" y="10969"/>
                  </a:lnTo>
                  <a:lnTo>
                    <a:pt x="3609" y="11231"/>
                  </a:lnTo>
                  <a:cubicBezTo>
                    <a:pt x="3340" y="11500"/>
                    <a:pt x="2984" y="11634"/>
                    <a:pt x="2628" y="11634"/>
                  </a:cubicBezTo>
                  <a:cubicBezTo>
                    <a:pt x="2272" y="11634"/>
                    <a:pt x="1916" y="11500"/>
                    <a:pt x="1647" y="11231"/>
                  </a:cubicBezTo>
                  <a:cubicBezTo>
                    <a:pt x="1104" y="10688"/>
                    <a:pt x="1104" y="9807"/>
                    <a:pt x="1647" y="9264"/>
                  </a:cubicBezTo>
                  <a:lnTo>
                    <a:pt x="1910" y="9003"/>
                  </a:lnTo>
                  <a:close/>
                  <a:moveTo>
                    <a:pt x="1086" y="11364"/>
                  </a:moveTo>
                  <a:cubicBezTo>
                    <a:pt x="1143" y="11444"/>
                    <a:pt x="1209" y="11521"/>
                    <a:pt x="1281" y="11593"/>
                  </a:cubicBezTo>
                  <a:cubicBezTo>
                    <a:pt x="1367" y="11673"/>
                    <a:pt x="1453" y="11749"/>
                    <a:pt x="1548" y="11811"/>
                  </a:cubicBezTo>
                  <a:lnTo>
                    <a:pt x="1143" y="12216"/>
                  </a:lnTo>
                  <a:cubicBezTo>
                    <a:pt x="1081" y="12278"/>
                    <a:pt x="999" y="12309"/>
                    <a:pt x="916" y="12309"/>
                  </a:cubicBezTo>
                  <a:cubicBezTo>
                    <a:pt x="834" y="12309"/>
                    <a:pt x="752" y="12278"/>
                    <a:pt x="691" y="12216"/>
                  </a:cubicBezTo>
                  <a:cubicBezTo>
                    <a:pt x="562" y="12088"/>
                    <a:pt x="562" y="11883"/>
                    <a:pt x="691" y="11759"/>
                  </a:cubicBezTo>
                  <a:lnTo>
                    <a:pt x="1086" y="11364"/>
                  </a:lnTo>
                  <a:close/>
                  <a:moveTo>
                    <a:pt x="11812" y="1"/>
                  </a:moveTo>
                  <a:cubicBezTo>
                    <a:pt x="11631" y="1"/>
                    <a:pt x="11450" y="69"/>
                    <a:pt x="11312" y="205"/>
                  </a:cubicBezTo>
                  <a:lnTo>
                    <a:pt x="10855" y="662"/>
                  </a:lnTo>
                  <a:cubicBezTo>
                    <a:pt x="10595" y="561"/>
                    <a:pt x="10321" y="510"/>
                    <a:pt x="10051" y="510"/>
                  </a:cubicBezTo>
                  <a:cubicBezTo>
                    <a:pt x="9531" y="510"/>
                    <a:pt x="9023" y="698"/>
                    <a:pt x="8641" y="1081"/>
                  </a:cubicBezTo>
                  <a:lnTo>
                    <a:pt x="6461" y="3261"/>
                  </a:lnTo>
                  <a:cubicBezTo>
                    <a:pt x="6265" y="3457"/>
                    <a:pt x="6180" y="3723"/>
                    <a:pt x="6208" y="3980"/>
                  </a:cubicBezTo>
                  <a:lnTo>
                    <a:pt x="1281" y="8902"/>
                  </a:lnTo>
                  <a:cubicBezTo>
                    <a:pt x="748" y="9436"/>
                    <a:pt x="600" y="10216"/>
                    <a:pt x="838" y="10888"/>
                  </a:cubicBezTo>
                  <a:lnTo>
                    <a:pt x="324" y="11398"/>
                  </a:lnTo>
                  <a:cubicBezTo>
                    <a:pt x="1" y="11721"/>
                    <a:pt x="1" y="12254"/>
                    <a:pt x="324" y="12578"/>
                  </a:cubicBezTo>
                  <a:cubicBezTo>
                    <a:pt x="491" y="12740"/>
                    <a:pt x="704" y="12821"/>
                    <a:pt x="919" y="12821"/>
                  </a:cubicBezTo>
                  <a:cubicBezTo>
                    <a:pt x="1133" y="12821"/>
                    <a:pt x="1348" y="12740"/>
                    <a:pt x="1510" y="12578"/>
                  </a:cubicBezTo>
                  <a:lnTo>
                    <a:pt x="2033" y="12055"/>
                  </a:lnTo>
                  <a:cubicBezTo>
                    <a:pt x="2224" y="12116"/>
                    <a:pt x="2429" y="12149"/>
                    <a:pt x="2628" y="12149"/>
                  </a:cubicBezTo>
                  <a:cubicBezTo>
                    <a:pt x="3114" y="12149"/>
                    <a:pt x="3604" y="11964"/>
                    <a:pt x="3976" y="11593"/>
                  </a:cubicBezTo>
                  <a:lnTo>
                    <a:pt x="7808" y="7755"/>
                  </a:lnTo>
                  <a:cubicBezTo>
                    <a:pt x="7851" y="7860"/>
                    <a:pt x="7918" y="7959"/>
                    <a:pt x="7999" y="8041"/>
                  </a:cubicBezTo>
                  <a:cubicBezTo>
                    <a:pt x="8160" y="8203"/>
                    <a:pt x="8370" y="8289"/>
                    <a:pt x="8599" y="8289"/>
                  </a:cubicBezTo>
                  <a:cubicBezTo>
                    <a:pt x="8827" y="8289"/>
                    <a:pt x="9036" y="8203"/>
                    <a:pt x="9198" y="8041"/>
                  </a:cubicBezTo>
                  <a:lnTo>
                    <a:pt x="12222" y="5017"/>
                  </a:lnTo>
                  <a:cubicBezTo>
                    <a:pt x="12383" y="4856"/>
                    <a:pt x="12473" y="4641"/>
                    <a:pt x="12473" y="4417"/>
                  </a:cubicBezTo>
                  <a:cubicBezTo>
                    <a:pt x="12473" y="4189"/>
                    <a:pt x="12383" y="3975"/>
                    <a:pt x="12222" y="3818"/>
                  </a:cubicBezTo>
                  <a:cubicBezTo>
                    <a:pt x="12198" y="3795"/>
                    <a:pt x="12174" y="3771"/>
                    <a:pt x="12150" y="3751"/>
                  </a:cubicBezTo>
                  <a:cubicBezTo>
                    <a:pt x="12307" y="3442"/>
                    <a:pt x="12383" y="3094"/>
                    <a:pt x="12364" y="2728"/>
                  </a:cubicBezTo>
                  <a:cubicBezTo>
                    <a:pt x="12354" y="2485"/>
                    <a:pt x="12302" y="2247"/>
                    <a:pt x="12216" y="2018"/>
                  </a:cubicBezTo>
                  <a:lnTo>
                    <a:pt x="12668" y="1567"/>
                  </a:lnTo>
                  <a:cubicBezTo>
                    <a:pt x="12945" y="1290"/>
                    <a:pt x="12945" y="842"/>
                    <a:pt x="12668" y="567"/>
                  </a:cubicBezTo>
                  <a:lnTo>
                    <a:pt x="12312" y="205"/>
                  </a:lnTo>
                  <a:cubicBezTo>
                    <a:pt x="12174" y="69"/>
                    <a:pt x="11993" y="1"/>
                    <a:pt x="11812"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44;p63">
              <a:extLst>
                <a:ext uri="{FF2B5EF4-FFF2-40B4-BE49-F238E27FC236}">
                  <a16:creationId xmlns:a16="http://schemas.microsoft.com/office/drawing/2014/main" id="{13A08EA5-579F-4817-94D3-CE62D2E62F01}"/>
                </a:ext>
              </a:extLst>
            </p:cNvPr>
            <p:cNvSpPr/>
            <p:nvPr/>
          </p:nvSpPr>
          <p:spPr>
            <a:xfrm>
              <a:off x="4082585" y="578942"/>
              <a:ext cx="34074" cy="33529"/>
            </a:xfrm>
            <a:custGeom>
              <a:avLst/>
              <a:gdLst/>
              <a:ahLst/>
              <a:cxnLst/>
              <a:rect l="l" t="t" r="r" b="b"/>
              <a:pathLst>
                <a:path w="564" h="555" extrusionOk="0">
                  <a:moveTo>
                    <a:pt x="390" y="1"/>
                  </a:moveTo>
                  <a:cubicBezTo>
                    <a:pt x="347" y="1"/>
                    <a:pt x="304" y="19"/>
                    <a:pt x="273" y="55"/>
                  </a:cubicBezTo>
                  <a:lnTo>
                    <a:pt x="58" y="298"/>
                  </a:lnTo>
                  <a:cubicBezTo>
                    <a:pt x="1" y="365"/>
                    <a:pt x="6" y="460"/>
                    <a:pt x="73" y="517"/>
                  </a:cubicBezTo>
                  <a:cubicBezTo>
                    <a:pt x="102" y="546"/>
                    <a:pt x="135" y="555"/>
                    <a:pt x="172" y="555"/>
                  </a:cubicBezTo>
                  <a:cubicBezTo>
                    <a:pt x="216" y="555"/>
                    <a:pt x="258" y="541"/>
                    <a:pt x="287" y="502"/>
                  </a:cubicBezTo>
                  <a:lnTo>
                    <a:pt x="506" y="260"/>
                  </a:lnTo>
                  <a:cubicBezTo>
                    <a:pt x="563" y="194"/>
                    <a:pt x="559" y="98"/>
                    <a:pt x="491" y="41"/>
                  </a:cubicBezTo>
                  <a:cubicBezTo>
                    <a:pt x="463" y="14"/>
                    <a:pt x="426" y="1"/>
                    <a:pt x="390"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45;p63">
              <a:extLst>
                <a:ext uri="{FF2B5EF4-FFF2-40B4-BE49-F238E27FC236}">
                  <a16:creationId xmlns:a16="http://schemas.microsoft.com/office/drawing/2014/main" id="{BF69A4E9-E226-4B19-BF95-AFC032EC64D4}"/>
                </a:ext>
              </a:extLst>
            </p:cNvPr>
            <p:cNvSpPr/>
            <p:nvPr/>
          </p:nvSpPr>
          <p:spPr>
            <a:xfrm>
              <a:off x="4155386" y="562328"/>
              <a:ext cx="34014" cy="33529"/>
            </a:xfrm>
            <a:custGeom>
              <a:avLst/>
              <a:gdLst/>
              <a:ahLst/>
              <a:cxnLst/>
              <a:rect l="l" t="t" r="r" b="b"/>
              <a:pathLst>
                <a:path w="563" h="555" extrusionOk="0">
                  <a:moveTo>
                    <a:pt x="387" y="1"/>
                  </a:moveTo>
                  <a:cubicBezTo>
                    <a:pt x="344" y="1"/>
                    <a:pt x="303" y="18"/>
                    <a:pt x="272" y="54"/>
                  </a:cubicBezTo>
                  <a:lnTo>
                    <a:pt x="53" y="297"/>
                  </a:lnTo>
                  <a:cubicBezTo>
                    <a:pt x="0" y="364"/>
                    <a:pt x="6" y="458"/>
                    <a:pt x="68" y="515"/>
                  </a:cubicBezTo>
                  <a:cubicBezTo>
                    <a:pt x="96" y="539"/>
                    <a:pt x="134" y="554"/>
                    <a:pt x="172" y="554"/>
                  </a:cubicBezTo>
                  <a:cubicBezTo>
                    <a:pt x="215" y="554"/>
                    <a:pt x="257" y="535"/>
                    <a:pt x="286" y="502"/>
                  </a:cubicBezTo>
                  <a:lnTo>
                    <a:pt x="505" y="258"/>
                  </a:lnTo>
                  <a:cubicBezTo>
                    <a:pt x="562" y="192"/>
                    <a:pt x="553" y="97"/>
                    <a:pt x="492" y="40"/>
                  </a:cubicBezTo>
                  <a:cubicBezTo>
                    <a:pt x="460" y="14"/>
                    <a:pt x="423" y="1"/>
                    <a:pt x="387"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46;p63">
              <a:extLst>
                <a:ext uri="{FF2B5EF4-FFF2-40B4-BE49-F238E27FC236}">
                  <a16:creationId xmlns:a16="http://schemas.microsoft.com/office/drawing/2014/main" id="{B9AFB73F-497A-4679-9AC1-3774642902FE}"/>
                </a:ext>
              </a:extLst>
            </p:cNvPr>
            <p:cNvSpPr/>
            <p:nvPr/>
          </p:nvSpPr>
          <p:spPr>
            <a:xfrm>
              <a:off x="4318208" y="199058"/>
              <a:ext cx="88085" cy="83792"/>
            </a:xfrm>
            <a:custGeom>
              <a:avLst/>
              <a:gdLst/>
              <a:ahLst/>
              <a:cxnLst/>
              <a:rect l="l" t="t" r="r" b="b"/>
              <a:pathLst>
                <a:path w="1458" h="1387" extrusionOk="0">
                  <a:moveTo>
                    <a:pt x="1171" y="1"/>
                  </a:moveTo>
                  <a:cubicBezTo>
                    <a:pt x="1106" y="1"/>
                    <a:pt x="1041" y="24"/>
                    <a:pt x="990" y="73"/>
                  </a:cubicBezTo>
                  <a:cubicBezTo>
                    <a:pt x="895" y="173"/>
                    <a:pt x="790" y="268"/>
                    <a:pt x="691" y="363"/>
                  </a:cubicBezTo>
                  <a:cubicBezTo>
                    <a:pt x="491" y="554"/>
                    <a:pt x="286" y="754"/>
                    <a:pt x="95" y="954"/>
                  </a:cubicBezTo>
                  <a:cubicBezTo>
                    <a:pt x="1" y="1059"/>
                    <a:pt x="5" y="1220"/>
                    <a:pt x="105" y="1316"/>
                  </a:cubicBezTo>
                  <a:cubicBezTo>
                    <a:pt x="157" y="1363"/>
                    <a:pt x="219" y="1387"/>
                    <a:pt x="282" y="1387"/>
                  </a:cubicBezTo>
                  <a:cubicBezTo>
                    <a:pt x="353" y="1387"/>
                    <a:pt x="419" y="1358"/>
                    <a:pt x="471" y="1306"/>
                  </a:cubicBezTo>
                  <a:cubicBezTo>
                    <a:pt x="653" y="1116"/>
                    <a:pt x="843" y="930"/>
                    <a:pt x="1047" y="734"/>
                  </a:cubicBezTo>
                  <a:cubicBezTo>
                    <a:pt x="1148" y="640"/>
                    <a:pt x="1253" y="540"/>
                    <a:pt x="1352" y="440"/>
                  </a:cubicBezTo>
                  <a:cubicBezTo>
                    <a:pt x="1453" y="340"/>
                    <a:pt x="1457" y="178"/>
                    <a:pt x="1357" y="77"/>
                  </a:cubicBezTo>
                  <a:cubicBezTo>
                    <a:pt x="1306" y="27"/>
                    <a:pt x="1239" y="1"/>
                    <a:pt x="11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47;p63">
              <a:extLst>
                <a:ext uri="{FF2B5EF4-FFF2-40B4-BE49-F238E27FC236}">
                  <a16:creationId xmlns:a16="http://schemas.microsoft.com/office/drawing/2014/main" id="{59B7EDB9-B5A7-4EDC-A362-5197715A7D72}"/>
                </a:ext>
              </a:extLst>
            </p:cNvPr>
            <p:cNvSpPr/>
            <p:nvPr/>
          </p:nvSpPr>
          <p:spPr>
            <a:xfrm>
              <a:off x="4405933" y="158761"/>
              <a:ext cx="41143" cy="37818"/>
            </a:xfrm>
            <a:custGeom>
              <a:avLst/>
              <a:gdLst/>
              <a:ahLst/>
              <a:cxnLst/>
              <a:rect l="l" t="t" r="r" b="b"/>
              <a:pathLst>
                <a:path w="681" h="626" extrusionOk="0">
                  <a:moveTo>
                    <a:pt x="395" y="1"/>
                  </a:moveTo>
                  <a:cubicBezTo>
                    <a:pt x="331" y="1"/>
                    <a:pt x="268" y="25"/>
                    <a:pt x="219" y="74"/>
                  </a:cubicBezTo>
                  <a:lnTo>
                    <a:pt x="105" y="188"/>
                  </a:lnTo>
                  <a:cubicBezTo>
                    <a:pt x="1" y="287"/>
                    <a:pt x="1" y="450"/>
                    <a:pt x="100" y="550"/>
                  </a:cubicBezTo>
                  <a:cubicBezTo>
                    <a:pt x="153" y="602"/>
                    <a:pt x="215" y="626"/>
                    <a:pt x="281" y="626"/>
                  </a:cubicBezTo>
                  <a:cubicBezTo>
                    <a:pt x="348" y="626"/>
                    <a:pt x="414" y="602"/>
                    <a:pt x="462" y="555"/>
                  </a:cubicBezTo>
                  <a:lnTo>
                    <a:pt x="581" y="440"/>
                  </a:lnTo>
                  <a:cubicBezTo>
                    <a:pt x="681" y="340"/>
                    <a:pt x="681" y="179"/>
                    <a:pt x="581" y="78"/>
                  </a:cubicBezTo>
                  <a:cubicBezTo>
                    <a:pt x="530" y="27"/>
                    <a:pt x="462" y="1"/>
                    <a:pt x="3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748;p63">
              <a:extLst>
                <a:ext uri="{FF2B5EF4-FFF2-40B4-BE49-F238E27FC236}">
                  <a16:creationId xmlns:a16="http://schemas.microsoft.com/office/drawing/2014/main" id="{6DB04019-06BD-4D02-B6DC-AC1BAD4622AE}"/>
                </a:ext>
              </a:extLst>
            </p:cNvPr>
            <p:cNvSpPr/>
            <p:nvPr/>
          </p:nvSpPr>
          <p:spPr>
            <a:xfrm>
              <a:off x="4221301" y="61978"/>
              <a:ext cx="63315" cy="57634"/>
            </a:xfrm>
            <a:custGeom>
              <a:avLst/>
              <a:gdLst/>
              <a:ahLst/>
              <a:cxnLst/>
              <a:rect l="l" t="t" r="r" b="b"/>
              <a:pathLst>
                <a:path w="1048" h="954" extrusionOk="0">
                  <a:moveTo>
                    <a:pt x="521" y="1"/>
                  </a:moveTo>
                  <a:cubicBezTo>
                    <a:pt x="305" y="1"/>
                    <a:pt x="111" y="147"/>
                    <a:pt x="62" y="366"/>
                  </a:cubicBezTo>
                  <a:cubicBezTo>
                    <a:pt x="0" y="623"/>
                    <a:pt x="157" y="880"/>
                    <a:pt x="414" y="942"/>
                  </a:cubicBezTo>
                  <a:cubicBezTo>
                    <a:pt x="450" y="950"/>
                    <a:pt x="485" y="954"/>
                    <a:pt x="521" y="954"/>
                  </a:cubicBezTo>
                  <a:cubicBezTo>
                    <a:pt x="739" y="954"/>
                    <a:pt x="936" y="807"/>
                    <a:pt x="985" y="586"/>
                  </a:cubicBezTo>
                  <a:cubicBezTo>
                    <a:pt x="1047" y="329"/>
                    <a:pt x="890" y="76"/>
                    <a:pt x="633" y="14"/>
                  </a:cubicBezTo>
                  <a:cubicBezTo>
                    <a:pt x="596" y="5"/>
                    <a:pt x="558" y="1"/>
                    <a:pt x="5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749;p63">
              <a:extLst>
                <a:ext uri="{FF2B5EF4-FFF2-40B4-BE49-F238E27FC236}">
                  <a16:creationId xmlns:a16="http://schemas.microsoft.com/office/drawing/2014/main" id="{B94D50B5-E853-4B58-B3C3-AAAE0376CC1A}"/>
                </a:ext>
              </a:extLst>
            </p:cNvPr>
            <p:cNvSpPr/>
            <p:nvPr/>
          </p:nvSpPr>
          <p:spPr>
            <a:xfrm>
              <a:off x="3935894" y="202320"/>
              <a:ext cx="24528" cy="24527"/>
            </a:xfrm>
            <a:custGeom>
              <a:avLst/>
              <a:gdLst/>
              <a:ahLst/>
              <a:cxnLst/>
              <a:rect l="l" t="t" r="r" b="b"/>
              <a:pathLst>
                <a:path w="406" h="406" extrusionOk="0">
                  <a:moveTo>
                    <a:pt x="201" y="1"/>
                  </a:moveTo>
                  <a:cubicBezTo>
                    <a:pt x="91" y="1"/>
                    <a:pt x="1" y="91"/>
                    <a:pt x="1" y="205"/>
                  </a:cubicBezTo>
                  <a:cubicBezTo>
                    <a:pt x="1" y="315"/>
                    <a:pt x="91" y="405"/>
                    <a:pt x="201" y="405"/>
                  </a:cubicBezTo>
                  <a:cubicBezTo>
                    <a:pt x="315" y="405"/>
                    <a:pt x="405" y="315"/>
                    <a:pt x="405" y="205"/>
                  </a:cubicBezTo>
                  <a:cubicBezTo>
                    <a:pt x="405" y="91"/>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750;p63">
              <a:extLst>
                <a:ext uri="{FF2B5EF4-FFF2-40B4-BE49-F238E27FC236}">
                  <a16:creationId xmlns:a16="http://schemas.microsoft.com/office/drawing/2014/main" id="{F6695D40-C5A8-4C6A-98AF-BAB9E3965CB2}"/>
                </a:ext>
              </a:extLst>
            </p:cNvPr>
            <p:cNvSpPr/>
            <p:nvPr/>
          </p:nvSpPr>
          <p:spPr>
            <a:xfrm>
              <a:off x="4006702" y="82519"/>
              <a:ext cx="87481" cy="96781"/>
            </a:xfrm>
            <a:custGeom>
              <a:avLst/>
              <a:gdLst/>
              <a:ahLst/>
              <a:cxnLst/>
              <a:rect l="l" t="t" r="r" b="b"/>
              <a:pathLst>
                <a:path w="1448" h="1602" extrusionOk="0">
                  <a:moveTo>
                    <a:pt x="726" y="1"/>
                  </a:moveTo>
                  <a:cubicBezTo>
                    <a:pt x="700" y="1"/>
                    <a:pt x="674" y="17"/>
                    <a:pt x="662" y="50"/>
                  </a:cubicBezTo>
                  <a:lnTo>
                    <a:pt x="501" y="507"/>
                  </a:lnTo>
                  <a:cubicBezTo>
                    <a:pt x="490" y="527"/>
                    <a:pt x="477" y="540"/>
                    <a:pt x="462" y="550"/>
                  </a:cubicBezTo>
                  <a:lnTo>
                    <a:pt x="57" y="731"/>
                  </a:lnTo>
                  <a:cubicBezTo>
                    <a:pt x="0" y="755"/>
                    <a:pt x="0" y="846"/>
                    <a:pt x="57" y="874"/>
                  </a:cubicBezTo>
                  <a:lnTo>
                    <a:pt x="462" y="1055"/>
                  </a:lnTo>
                  <a:cubicBezTo>
                    <a:pt x="477" y="1064"/>
                    <a:pt x="490" y="1079"/>
                    <a:pt x="501" y="1098"/>
                  </a:cubicBezTo>
                  <a:lnTo>
                    <a:pt x="662" y="1555"/>
                  </a:lnTo>
                  <a:cubicBezTo>
                    <a:pt x="674" y="1586"/>
                    <a:pt x="700" y="1601"/>
                    <a:pt x="726" y="1601"/>
                  </a:cubicBezTo>
                  <a:cubicBezTo>
                    <a:pt x="751" y="1601"/>
                    <a:pt x="776" y="1586"/>
                    <a:pt x="786" y="1555"/>
                  </a:cubicBezTo>
                  <a:lnTo>
                    <a:pt x="947" y="1098"/>
                  </a:lnTo>
                  <a:cubicBezTo>
                    <a:pt x="958" y="1079"/>
                    <a:pt x="971" y="1064"/>
                    <a:pt x="986" y="1055"/>
                  </a:cubicBezTo>
                  <a:lnTo>
                    <a:pt x="1391" y="874"/>
                  </a:lnTo>
                  <a:cubicBezTo>
                    <a:pt x="1448" y="846"/>
                    <a:pt x="1448" y="755"/>
                    <a:pt x="1391" y="731"/>
                  </a:cubicBezTo>
                  <a:lnTo>
                    <a:pt x="986" y="550"/>
                  </a:lnTo>
                  <a:cubicBezTo>
                    <a:pt x="971" y="540"/>
                    <a:pt x="958" y="527"/>
                    <a:pt x="947" y="507"/>
                  </a:cubicBezTo>
                  <a:lnTo>
                    <a:pt x="786" y="50"/>
                  </a:lnTo>
                  <a:cubicBezTo>
                    <a:pt x="776" y="17"/>
                    <a:pt x="751"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51;p63">
              <a:extLst>
                <a:ext uri="{FF2B5EF4-FFF2-40B4-BE49-F238E27FC236}">
                  <a16:creationId xmlns:a16="http://schemas.microsoft.com/office/drawing/2014/main" id="{799A6C73-8F44-4039-AAC8-62847A8C06A7}"/>
                </a:ext>
              </a:extLst>
            </p:cNvPr>
            <p:cNvSpPr/>
            <p:nvPr/>
          </p:nvSpPr>
          <p:spPr>
            <a:xfrm>
              <a:off x="3861703" y="320430"/>
              <a:ext cx="120588" cy="130249"/>
            </a:xfrm>
            <a:custGeom>
              <a:avLst/>
              <a:gdLst/>
              <a:ahLst/>
              <a:cxnLst/>
              <a:rect l="l" t="t" r="r" b="b"/>
              <a:pathLst>
                <a:path w="1996" h="2156" extrusionOk="0">
                  <a:moveTo>
                    <a:pt x="998" y="0"/>
                  </a:moveTo>
                  <a:cubicBezTo>
                    <a:pt x="962" y="0"/>
                    <a:pt x="927" y="23"/>
                    <a:pt x="910" y="68"/>
                  </a:cubicBezTo>
                  <a:lnTo>
                    <a:pt x="686" y="678"/>
                  </a:lnTo>
                  <a:cubicBezTo>
                    <a:pt x="677" y="707"/>
                    <a:pt x="658" y="725"/>
                    <a:pt x="634" y="740"/>
                  </a:cubicBezTo>
                  <a:lnTo>
                    <a:pt x="82" y="982"/>
                  </a:lnTo>
                  <a:cubicBezTo>
                    <a:pt x="1" y="1016"/>
                    <a:pt x="1" y="1140"/>
                    <a:pt x="82" y="1173"/>
                  </a:cubicBezTo>
                  <a:lnTo>
                    <a:pt x="634" y="1421"/>
                  </a:lnTo>
                  <a:cubicBezTo>
                    <a:pt x="658" y="1430"/>
                    <a:pt x="677" y="1454"/>
                    <a:pt x="686" y="1478"/>
                  </a:cubicBezTo>
                  <a:lnTo>
                    <a:pt x="910" y="2091"/>
                  </a:lnTo>
                  <a:cubicBezTo>
                    <a:pt x="927" y="2134"/>
                    <a:pt x="962" y="2156"/>
                    <a:pt x="998" y="2156"/>
                  </a:cubicBezTo>
                  <a:cubicBezTo>
                    <a:pt x="1034" y="2156"/>
                    <a:pt x="1070" y="2134"/>
                    <a:pt x="1086" y="2091"/>
                  </a:cubicBezTo>
                  <a:lnTo>
                    <a:pt x="1306" y="1478"/>
                  </a:lnTo>
                  <a:cubicBezTo>
                    <a:pt x="1315" y="1454"/>
                    <a:pt x="1334" y="1430"/>
                    <a:pt x="1358" y="1421"/>
                  </a:cubicBezTo>
                  <a:lnTo>
                    <a:pt x="1915" y="1173"/>
                  </a:lnTo>
                  <a:cubicBezTo>
                    <a:pt x="1996" y="1140"/>
                    <a:pt x="1996" y="1016"/>
                    <a:pt x="1915" y="982"/>
                  </a:cubicBezTo>
                  <a:lnTo>
                    <a:pt x="1358" y="740"/>
                  </a:lnTo>
                  <a:cubicBezTo>
                    <a:pt x="1334" y="725"/>
                    <a:pt x="1315" y="707"/>
                    <a:pt x="1306" y="678"/>
                  </a:cubicBezTo>
                  <a:lnTo>
                    <a:pt x="1086" y="68"/>
                  </a:lnTo>
                  <a:cubicBezTo>
                    <a:pt x="1070" y="23"/>
                    <a:pt x="1034" y="0"/>
                    <a:pt x="9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2797;p63">
            <a:extLst>
              <a:ext uri="{FF2B5EF4-FFF2-40B4-BE49-F238E27FC236}">
                <a16:creationId xmlns:a16="http://schemas.microsoft.com/office/drawing/2014/main" id="{0761033E-4936-4FC6-8164-0C70714040CF}"/>
              </a:ext>
            </a:extLst>
          </p:cNvPr>
          <p:cNvGrpSpPr/>
          <p:nvPr/>
        </p:nvGrpSpPr>
        <p:grpSpPr>
          <a:xfrm>
            <a:off x="584344" y="5474375"/>
            <a:ext cx="1367014" cy="1364114"/>
            <a:chOff x="8288946" y="2768896"/>
            <a:chExt cx="472445" cy="471444"/>
          </a:xfrm>
        </p:grpSpPr>
        <p:sp>
          <p:nvSpPr>
            <p:cNvPr id="106" name="Google Shape;2798;p63">
              <a:extLst>
                <a:ext uri="{FF2B5EF4-FFF2-40B4-BE49-F238E27FC236}">
                  <a16:creationId xmlns:a16="http://schemas.microsoft.com/office/drawing/2014/main" id="{0EDD84FE-FC94-4BA7-A20A-D0B62EE83671}"/>
                </a:ext>
              </a:extLst>
            </p:cNvPr>
            <p:cNvSpPr/>
            <p:nvPr/>
          </p:nvSpPr>
          <p:spPr>
            <a:xfrm>
              <a:off x="8288946" y="2768896"/>
              <a:ext cx="472445" cy="471444"/>
            </a:xfrm>
            <a:custGeom>
              <a:avLst/>
              <a:gdLst/>
              <a:ahLst/>
              <a:cxnLst/>
              <a:rect l="l" t="t" r="r" b="b"/>
              <a:pathLst>
                <a:path w="15564" h="15531" extrusionOk="0">
                  <a:moveTo>
                    <a:pt x="12617" y="1"/>
                  </a:moveTo>
                  <a:cubicBezTo>
                    <a:pt x="12277" y="1"/>
                    <a:pt x="11946" y="110"/>
                    <a:pt x="11674" y="310"/>
                  </a:cubicBezTo>
                  <a:lnTo>
                    <a:pt x="10793" y="963"/>
                  </a:lnTo>
                  <a:cubicBezTo>
                    <a:pt x="10336" y="1105"/>
                    <a:pt x="9921" y="1358"/>
                    <a:pt x="9579" y="1701"/>
                  </a:cubicBezTo>
                  <a:lnTo>
                    <a:pt x="9503" y="1776"/>
                  </a:lnTo>
                  <a:cubicBezTo>
                    <a:pt x="9389" y="1629"/>
                    <a:pt x="9242" y="1505"/>
                    <a:pt x="9075" y="1415"/>
                  </a:cubicBezTo>
                  <a:cubicBezTo>
                    <a:pt x="8860" y="882"/>
                    <a:pt x="8346" y="530"/>
                    <a:pt x="7770" y="530"/>
                  </a:cubicBezTo>
                  <a:cubicBezTo>
                    <a:pt x="7199" y="530"/>
                    <a:pt x="6680" y="882"/>
                    <a:pt x="6471" y="1415"/>
                  </a:cubicBezTo>
                  <a:cubicBezTo>
                    <a:pt x="6403" y="1453"/>
                    <a:pt x="6337" y="1496"/>
                    <a:pt x="6280" y="1539"/>
                  </a:cubicBezTo>
                  <a:cubicBezTo>
                    <a:pt x="6071" y="1363"/>
                    <a:pt x="5818" y="1233"/>
                    <a:pt x="5533" y="1167"/>
                  </a:cubicBezTo>
                  <a:cubicBezTo>
                    <a:pt x="5393" y="1133"/>
                    <a:pt x="5252" y="1117"/>
                    <a:pt x="5114" y="1117"/>
                  </a:cubicBezTo>
                  <a:cubicBezTo>
                    <a:pt x="4298" y="1117"/>
                    <a:pt x="3553" y="1679"/>
                    <a:pt x="3357" y="2510"/>
                  </a:cubicBezTo>
                  <a:cubicBezTo>
                    <a:pt x="3266" y="2896"/>
                    <a:pt x="3305" y="3281"/>
                    <a:pt x="3448" y="3624"/>
                  </a:cubicBezTo>
                  <a:cubicBezTo>
                    <a:pt x="3180" y="3290"/>
                    <a:pt x="2776" y="3086"/>
                    <a:pt x="2338" y="3086"/>
                  </a:cubicBezTo>
                  <a:cubicBezTo>
                    <a:pt x="1738" y="3086"/>
                    <a:pt x="1200" y="3467"/>
                    <a:pt x="996" y="4033"/>
                  </a:cubicBezTo>
                  <a:lnTo>
                    <a:pt x="952" y="4153"/>
                  </a:lnTo>
                  <a:lnTo>
                    <a:pt x="881" y="4186"/>
                  </a:lnTo>
                  <a:cubicBezTo>
                    <a:pt x="363" y="4414"/>
                    <a:pt x="29" y="4929"/>
                    <a:pt x="29" y="5500"/>
                  </a:cubicBezTo>
                  <a:cubicBezTo>
                    <a:pt x="29" y="6071"/>
                    <a:pt x="363" y="6585"/>
                    <a:pt x="881" y="6814"/>
                  </a:cubicBezTo>
                  <a:lnTo>
                    <a:pt x="952" y="6847"/>
                  </a:lnTo>
                  <a:lnTo>
                    <a:pt x="996" y="6966"/>
                  </a:lnTo>
                  <a:cubicBezTo>
                    <a:pt x="1200" y="7533"/>
                    <a:pt x="1738" y="7908"/>
                    <a:pt x="2338" y="7908"/>
                  </a:cubicBezTo>
                  <a:cubicBezTo>
                    <a:pt x="2885" y="7908"/>
                    <a:pt x="3386" y="7590"/>
                    <a:pt x="3624" y="7100"/>
                  </a:cubicBezTo>
                  <a:cubicBezTo>
                    <a:pt x="3742" y="7285"/>
                    <a:pt x="3905" y="7447"/>
                    <a:pt x="4094" y="7566"/>
                  </a:cubicBezTo>
                  <a:lnTo>
                    <a:pt x="3799" y="7860"/>
                  </a:lnTo>
                  <a:cubicBezTo>
                    <a:pt x="3380" y="7932"/>
                    <a:pt x="2995" y="8128"/>
                    <a:pt x="2685" y="8432"/>
                  </a:cubicBezTo>
                  <a:cubicBezTo>
                    <a:pt x="2486" y="8637"/>
                    <a:pt x="2334" y="8871"/>
                    <a:pt x="2228" y="9128"/>
                  </a:cubicBezTo>
                  <a:cubicBezTo>
                    <a:pt x="2204" y="9127"/>
                    <a:pt x="2180" y="9126"/>
                    <a:pt x="2156" y="9126"/>
                  </a:cubicBezTo>
                  <a:cubicBezTo>
                    <a:pt x="1595" y="9126"/>
                    <a:pt x="1044" y="9341"/>
                    <a:pt x="629" y="9756"/>
                  </a:cubicBezTo>
                  <a:cubicBezTo>
                    <a:pt x="224" y="10161"/>
                    <a:pt x="0" y="10699"/>
                    <a:pt x="0" y="11270"/>
                  </a:cubicBezTo>
                  <a:cubicBezTo>
                    <a:pt x="0" y="11846"/>
                    <a:pt x="224" y="12384"/>
                    <a:pt x="629" y="12788"/>
                  </a:cubicBezTo>
                  <a:lnTo>
                    <a:pt x="2747" y="14902"/>
                  </a:lnTo>
                  <a:cubicBezTo>
                    <a:pt x="3152" y="15307"/>
                    <a:pt x="3690" y="15531"/>
                    <a:pt x="4261" y="15531"/>
                  </a:cubicBezTo>
                  <a:cubicBezTo>
                    <a:pt x="4832" y="15531"/>
                    <a:pt x="5371" y="15307"/>
                    <a:pt x="5775" y="14902"/>
                  </a:cubicBezTo>
                  <a:cubicBezTo>
                    <a:pt x="6180" y="14498"/>
                    <a:pt x="6403" y="13960"/>
                    <a:pt x="6403" y="13388"/>
                  </a:cubicBezTo>
                  <a:lnTo>
                    <a:pt x="6403" y="13303"/>
                  </a:lnTo>
                  <a:cubicBezTo>
                    <a:pt x="6661" y="13202"/>
                    <a:pt x="6899" y="13046"/>
                    <a:pt x="7099" y="12846"/>
                  </a:cubicBezTo>
                  <a:cubicBezTo>
                    <a:pt x="7403" y="12541"/>
                    <a:pt x="7603" y="12155"/>
                    <a:pt x="7671" y="11736"/>
                  </a:cubicBezTo>
                  <a:lnTo>
                    <a:pt x="11417" y="7990"/>
                  </a:lnTo>
                  <a:cubicBezTo>
                    <a:pt x="11835" y="7918"/>
                    <a:pt x="12222" y="7723"/>
                    <a:pt x="12527" y="7418"/>
                  </a:cubicBezTo>
                  <a:cubicBezTo>
                    <a:pt x="12784" y="7161"/>
                    <a:pt x="12960" y="6856"/>
                    <a:pt x="13054" y="6518"/>
                  </a:cubicBezTo>
                  <a:cubicBezTo>
                    <a:pt x="13340" y="6375"/>
                    <a:pt x="13602" y="6185"/>
                    <a:pt x="13830" y="5957"/>
                  </a:cubicBezTo>
                  <a:cubicBezTo>
                    <a:pt x="14173" y="5614"/>
                    <a:pt x="14426" y="5204"/>
                    <a:pt x="14568" y="4747"/>
                  </a:cubicBezTo>
                  <a:lnTo>
                    <a:pt x="15221" y="3881"/>
                  </a:lnTo>
                  <a:cubicBezTo>
                    <a:pt x="15454" y="3576"/>
                    <a:pt x="15564" y="3195"/>
                    <a:pt x="15540" y="2815"/>
                  </a:cubicBezTo>
                  <a:cubicBezTo>
                    <a:pt x="15511" y="2433"/>
                    <a:pt x="15349" y="2072"/>
                    <a:pt x="15078" y="1800"/>
                  </a:cubicBezTo>
                  <a:lnTo>
                    <a:pt x="13740" y="468"/>
                  </a:lnTo>
                  <a:cubicBezTo>
                    <a:pt x="13474" y="196"/>
                    <a:pt x="13116" y="34"/>
                    <a:pt x="12736" y="5"/>
                  </a:cubicBezTo>
                  <a:cubicBezTo>
                    <a:pt x="12696" y="2"/>
                    <a:pt x="12656" y="1"/>
                    <a:pt x="12617"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799;p63">
              <a:extLst>
                <a:ext uri="{FF2B5EF4-FFF2-40B4-BE49-F238E27FC236}">
                  <a16:creationId xmlns:a16="http://schemas.microsoft.com/office/drawing/2014/main" id="{CFE9549F-C730-4BA1-BB37-7E5C48D25D70}"/>
                </a:ext>
              </a:extLst>
            </p:cNvPr>
            <p:cNvSpPr/>
            <p:nvPr/>
          </p:nvSpPr>
          <p:spPr>
            <a:xfrm>
              <a:off x="8362347" y="3081291"/>
              <a:ext cx="85571" cy="85571"/>
            </a:xfrm>
            <a:custGeom>
              <a:avLst/>
              <a:gdLst/>
              <a:ahLst/>
              <a:cxnLst/>
              <a:rect l="l" t="t" r="r" b="b"/>
              <a:pathLst>
                <a:path w="2819" h="2819" extrusionOk="0">
                  <a:moveTo>
                    <a:pt x="1200" y="0"/>
                  </a:moveTo>
                  <a:lnTo>
                    <a:pt x="0" y="610"/>
                  </a:lnTo>
                  <a:lnTo>
                    <a:pt x="2210" y="2819"/>
                  </a:lnTo>
                  <a:lnTo>
                    <a:pt x="2819" y="1619"/>
                  </a:lnTo>
                  <a:lnTo>
                    <a:pt x="1200" y="0"/>
                  </a:ln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800;p63">
              <a:extLst>
                <a:ext uri="{FF2B5EF4-FFF2-40B4-BE49-F238E27FC236}">
                  <a16:creationId xmlns:a16="http://schemas.microsoft.com/office/drawing/2014/main" id="{51388C2F-9B93-4CEB-838B-2569A0DD6656}"/>
                </a:ext>
              </a:extLst>
            </p:cNvPr>
            <p:cNvSpPr/>
            <p:nvPr/>
          </p:nvSpPr>
          <p:spPr>
            <a:xfrm>
              <a:off x="8399746" y="2861027"/>
              <a:ext cx="268429" cy="268429"/>
            </a:xfrm>
            <a:custGeom>
              <a:avLst/>
              <a:gdLst/>
              <a:ahLst/>
              <a:cxnLst/>
              <a:rect l="l" t="t" r="r" b="b"/>
              <a:pathLst>
                <a:path w="8843" h="8843" extrusionOk="0">
                  <a:moveTo>
                    <a:pt x="7219" y="1"/>
                  </a:moveTo>
                  <a:lnTo>
                    <a:pt x="1" y="7219"/>
                  </a:lnTo>
                  <a:lnTo>
                    <a:pt x="1625" y="8842"/>
                  </a:lnTo>
                  <a:lnTo>
                    <a:pt x="8842" y="1624"/>
                  </a:lnTo>
                  <a:lnTo>
                    <a:pt x="7219" y="1"/>
                  </a:ln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801;p63">
              <a:extLst>
                <a:ext uri="{FF2B5EF4-FFF2-40B4-BE49-F238E27FC236}">
                  <a16:creationId xmlns:a16="http://schemas.microsoft.com/office/drawing/2014/main" id="{A0E2865C-7A9F-47FE-A70B-29F2E5FB31D1}"/>
                </a:ext>
              </a:extLst>
            </p:cNvPr>
            <p:cNvSpPr/>
            <p:nvPr/>
          </p:nvSpPr>
          <p:spPr>
            <a:xfrm>
              <a:off x="8569710" y="2819287"/>
              <a:ext cx="140513" cy="140331"/>
            </a:xfrm>
            <a:custGeom>
              <a:avLst/>
              <a:gdLst/>
              <a:ahLst/>
              <a:cxnLst/>
              <a:rect l="l" t="t" r="r" b="b"/>
              <a:pathLst>
                <a:path w="4629" h="4623" extrusionOk="0">
                  <a:moveTo>
                    <a:pt x="3296" y="0"/>
                  </a:moveTo>
                  <a:lnTo>
                    <a:pt x="2162" y="833"/>
                  </a:lnTo>
                  <a:cubicBezTo>
                    <a:pt x="1877" y="881"/>
                    <a:pt x="1600" y="1015"/>
                    <a:pt x="1382" y="1233"/>
                  </a:cubicBezTo>
                  <a:cubicBezTo>
                    <a:pt x="1163" y="1452"/>
                    <a:pt x="1029" y="1729"/>
                    <a:pt x="982" y="2014"/>
                  </a:cubicBezTo>
                  <a:lnTo>
                    <a:pt x="1" y="2999"/>
                  </a:lnTo>
                  <a:lnTo>
                    <a:pt x="1620" y="4623"/>
                  </a:lnTo>
                  <a:lnTo>
                    <a:pt x="2606" y="3638"/>
                  </a:lnTo>
                  <a:cubicBezTo>
                    <a:pt x="2891" y="3595"/>
                    <a:pt x="3167" y="3461"/>
                    <a:pt x="3386" y="3238"/>
                  </a:cubicBezTo>
                  <a:cubicBezTo>
                    <a:pt x="3610" y="3019"/>
                    <a:pt x="3738" y="2742"/>
                    <a:pt x="3786" y="2457"/>
                  </a:cubicBezTo>
                  <a:lnTo>
                    <a:pt x="4628" y="1333"/>
                  </a:lnTo>
                  <a:lnTo>
                    <a:pt x="3296" y="0"/>
                  </a:lnTo>
                  <a:close/>
                </a:path>
              </a:pathLst>
            </a:custGeom>
            <a:solidFill>
              <a:srgbClr val="F8EC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802;p63">
              <a:extLst>
                <a:ext uri="{FF2B5EF4-FFF2-40B4-BE49-F238E27FC236}">
                  <a16:creationId xmlns:a16="http://schemas.microsoft.com/office/drawing/2014/main" id="{67FE7180-9623-4871-A829-6EC8F12E275D}"/>
                </a:ext>
              </a:extLst>
            </p:cNvPr>
            <p:cNvSpPr/>
            <p:nvPr/>
          </p:nvSpPr>
          <p:spPr>
            <a:xfrm>
              <a:off x="8558448" y="2889258"/>
              <a:ext cx="83264" cy="79894"/>
            </a:xfrm>
            <a:custGeom>
              <a:avLst/>
              <a:gdLst/>
              <a:ahLst/>
              <a:cxnLst/>
              <a:rect l="l" t="t" r="r" b="b"/>
              <a:pathLst>
                <a:path w="2743" h="2632" extrusionOk="0">
                  <a:moveTo>
                    <a:pt x="610" y="1"/>
                  </a:moveTo>
                  <a:cubicBezTo>
                    <a:pt x="469" y="1"/>
                    <a:pt x="327" y="55"/>
                    <a:pt x="220" y="162"/>
                  </a:cubicBezTo>
                  <a:cubicBezTo>
                    <a:pt x="0" y="376"/>
                    <a:pt x="0" y="728"/>
                    <a:pt x="220" y="942"/>
                  </a:cubicBezTo>
                  <a:lnTo>
                    <a:pt x="1743" y="2470"/>
                  </a:lnTo>
                  <a:cubicBezTo>
                    <a:pt x="1850" y="2577"/>
                    <a:pt x="1992" y="2631"/>
                    <a:pt x="2133" y="2631"/>
                  </a:cubicBezTo>
                  <a:cubicBezTo>
                    <a:pt x="2275" y="2631"/>
                    <a:pt x="2417" y="2577"/>
                    <a:pt x="2524" y="2470"/>
                  </a:cubicBezTo>
                  <a:cubicBezTo>
                    <a:pt x="2742" y="2252"/>
                    <a:pt x="2742" y="1904"/>
                    <a:pt x="2524" y="1685"/>
                  </a:cubicBezTo>
                  <a:lnTo>
                    <a:pt x="1000" y="162"/>
                  </a:lnTo>
                  <a:cubicBezTo>
                    <a:pt x="893" y="55"/>
                    <a:pt x="752" y="1"/>
                    <a:pt x="610"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803;p63">
              <a:extLst>
                <a:ext uri="{FF2B5EF4-FFF2-40B4-BE49-F238E27FC236}">
                  <a16:creationId xmlns:a16="http://schemas.microsoft.com/office/drawing/2014/main" id="{B5F92ACC-9DB5-4C42-A046-4AD24E764E67}"/>
                </a:ext>
              </a:extLst>
            </p:cNvPr>
            <p:cNvSpPr/>
            <p:nvPr/>
          </p:nvSpPr>
          <p:spPr>
            <a:xfrm>
              <a:off x="8393675" y="3054031"/>
              <a:ext cx="83294" cy="79955"/>
            </a:xfrm>
            <a:custGeom>
              <a:avLst/>
              <a:gdLst/>
              <a:ahLst/>
              <a:cxnLst/>
              <a:rect l="l" t="t" r="r" b="b"/>
              <a:pathLst>
                <a:path w="2744" h="2634" extrusionOk="0">
                  <a:moveTo>
                    <a:pt x="609" y="0"/>
                  </a:moveTo>
                  <a:cubicBezTo>
                    <a:pt x="467" y="0"/>
                    <a:pt x="325" y="54"/>
                    <a:pt x="216" y="161"/>
                  </a:cubicBezTo>
                  <a:cubicBezTo>
                    <a:pt x="1" y="379"/>
                    <a:pt x="1" y="727"/>
                    <a:pt x="216" y="946"/>
                  </a:cubicBezTo>
                  <a:lnTo>
                    <a:pt x="1743" y="2469"/>
                  </a:lnTo>
                  <a:cubicBezTo>
                    <a:pt x="1851" y="2579"/>
                    <a:pt x="1993" y="2634"/>
                    <a:pt x="2134" y="2634"/>
                  </a:cubicBezTo>
                  <a:cubicBezTo>
                    <a:pt x="2276" y="2634"/>
                    <a:pt x="2418" y="2579"/>
                    <a:pt x="2525" y="2469"/>
                  </a:cubicBezTo>
                  <a:cubicBezTo>
                    <a:pt x="2743" y="2256"/>
                    <a:pt x="2743" y="1904"/>
                    <a:pt x="2525" y="1689"/>
                  </a:cubicBezTo>
                  <a:lnTo>
                    <a:pt x="1001" y="161"/>
                  </a:lnTo>
                  <a:cubicBezTo>
                    <a:pt x="892" y="54"/>
                    <a:pt x="750" y="0"/>
                    <a:pt x="609" y="0"/>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804;p63">
              <a:extLst>
                <a:ext uri="{FF2B5EF4-FFF2-40B4-BE49-F238E27FC236}">
                  <a16:creationId xmlns:a16="http://schemas.microsoft.com/office/drawing/2014/main" id="{F8952F66-E39F-454C-B418-204A24A6CFF9}"/>
                </a:ext>
              </a:extLst>
            </p:cNvPr>
            <p:cNvSpPr/>
            <p:nvPr/>
          </p:nvSpPr>
          <p:spPr>
            <a:xfrm>
              <a:off x="8333448" y="3096347"/>
              <a:ext cx="101204" cy="97925"/>
            </a:xfrm>
            <a:custGeom>
              <a:avLst/>
              <a:gdLst/>
              <a:ahLst/>
              <a:cxnLst/>
              <a:rect l="l" t="t" r="r" b="b"/>
              <a:pathLst>
                <a:path w="3334" h="3226" extrusionOk="0">
                  <a:moveTo>
                    <a:pt x="607" y="1"/>
                  </a:moveTo>
                  <a:cubicBezTo>
                    <a:pt x="465" y="1"/>
                    <a:pt x="324" y="54"/>
                    <a:pt x="214" y="161"/>
                  </a:cubicBezTo>
                  <a:cubicBezTo>
                    <a:pt x="0" y="376"/>
                    <a:pt x="0" y="728"/>
                    <a:pt x="214" y="947"/>
                  </a:cubicBezTo>
                  <a:lnTo>
                    <a:pt x="2333" y="3061"/>
                  </a:lnTo>
                  <a:cubicBezTo>
                    <a:pt x="2440" y="3171"/>
                    <a:pt x="2582" y="3226"/>
                    <a:pt x="2723" y="3226"/>
                  </a:cubicBezTo>
                  <a:cubicBezTo>
                    <a:pt x="2865" y="3226"/>
                    <a:pt x="3006" y="3171"/>
                    <a:pt x="3114" y="3061"/>
                  </a:cubicBezTo>
                  <a:cubicBezTo>
                    <a:pt x="3333" y="2846"/>
                    <a:pt x="3333" y="2494"/>
                    <a:pt x="3114" y="2281"/>
                  </a:cubicBezTo>
                  <a:lnTo>
                    <a:pt x="1000" y="161"/>
                  </a:lnTo>
                  <a:cubicBezTo>
                    <a:pt x="890" y="54"/>
                    <a:pt x="749" y="1"/>
                    <a:pt x="607" y="1"/>
                  </a:cubicBezTo>
                  <a:close/>
                </a:path>
              </a:pathLst>
            </a:custGeom>
            <a:solidFill>
              <a:srgbClr val="FFE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805;p63">
              <a:extLst>
                <a:ext uri="{FF2B5EF4-FFF2-40B4-BE49-F238E27FC236}">
                  <a16:creationId xmlns:a16="http://schemas.microsoft.com/office/drawing/2014/main" id="{FD77785C-E2D4-4E3F-87B1-F970ED73BDC1}"/>
                </a:ext>
              </a:extLst>
            </p:cNvPr>
            <p:cNvSpPr/>
            <p:nvPr/>
          </p:nvSpPr>
          <p:spPr>
            <a:xfrm>
              <a:off x="8333448" y="2819287"/>
              <a:ext cx="376766" cy="375036"/>
            </a:xfrm>
            <a:custGeom>
              <a:avLst/>
              <a:gdLst/>
              <a:ahLst/>
              <a:cxnLst/>
              <a:rect l="l" t="t" r="r" b="b"/>
              <a:pathLst>
                <a:path w="12412" h="12355" extrusionOk="0">
                  <a:moveTo>
                    <a:pt x="11079" y="0"/>
                  </a:moveTo>
                  <a:lnTo>
                    <a:pt x="10578" y="367"/>
                  </a:lnTo>
                  <a:lnTo>
                    <a:pt x="11112" y="900"/>
                  </a:lnTo>
                  <a:cubicBezTo>
                    <a:pt x="11303" y="1090"/>
                    <a:pt x="11326" y="1391"/>
                    <a:pt x="11165" y="1604"/>
                  </a:cubicBezTo>
                  <a:lnTo>
                    <a:pt x="10664" y="2267"/>
                  </a:lnTo>
                  <a:cubicBezTo>
                    <a:pt x="10622" y="2529"/>
                    <a:pt x="10503" y="2781"/>
                    <a:pt x="10297" y="2986"/>
                  </a:cubicBezTo>
                  <a:cubicBezTo>
                    <a:pt x="10093" y="3190"/>
                    <a:pt x="9750" y="3352"/>
                    <a:pt x="9488" y="3395"/>
                  </a:cubicBezTo>
                  <a:lnTo>
                    <a:pt x="9407" y="3528"/>
                  </a:lnTo>
                  <a:cubicBezTo>
                    <a:pt x="9565" y="3728"/>
                    <a:pt x="9550" y="4019"/>
                    <a:pt x="9365" y="4199"/>
                  </a:cubicBezTo>
                  <a:cubicBezTo>
                    <a:pt x="9264" y="4300"/>
                    <a:pt x="9134" y="4350"/>
                    <a:pt x="9004" y="4350"/>
                  </a:cubicBezTo>
                  <a:cubicBezTo>
                    <a:pt x="8894" y="4350"/>
                    <a:pt x="8785" y="4314"/>
                    <a:pt x="8693" y="4243"/>
                  </a:cubicBezTo>
                  <a:lnTo>
                    <a:pt x="3933" y="8884"/>
                  </a:lnTo>
                  <a:cubicBezTo>
                    <a:pt x="4085" y="9084"/>
                    <a:pt x="4076" y="9374"/>
                    <a:pt x="3890" y="9560"/>
                  </a:cubicBezTo>
                  <a:cubicBezTo>
                    <a:pt x="3790" y="9660"/>
                    <a:pt x="3659" y="9710"/>
                    <a:pt x="3528" y="9710"/>
                  </a:cubicBezTo>
                  <a:cubicBezTo>
                    <a:pt x="3397" y="9710"/>
                    <a:pt x="3266" y="9660"/>
                    <a:pt x="3167" y="9560"/>
                  </a:cubicBezTo>
                  <a:lnTo>
                    <a:pt x="3167" y="9560"/>
                  </a:lnTo>
                  <a:lnTo>
                    <a:pt x="3209" y="9602"/>
                  </a:lnTo>
                  <a:lnTo>
                    <a:pt x="2648" y="10850"/>
                  </a:lnTo>
                  <a:cubicBezTo>
                    <a:pt x="2648" y="10850"/>
                    <a:pt x="3076" y="11031"/>
                    <a:pt x="2876" y="11231"/>
                  </a:cubicBezTo>
                  <a:cubicBezTo>
                    <a:pt x="2776" y="11331"/>
                    <a:pt x="2645" y="11381"/>
                    <a:pt x="2514" y="11381"/>
                  </a:cubicBezTo>
                  <a:cubicBezTo>
                    <a:pt x="2383" y="11381"/>
                    <a:pt x="2252" y="11331"/>
                    <a:pt x="2152" y="11231"/>
                  </a:cubicBezTo>
                  <a:lnTo>
                    <a:pt x="214" y="9294"/>
                  </a:lnTo>
                  <a:cubicBezTo>
                    <a:pt x="0" y="9508"/>
                    <a:pt x="0" y="9855"/>
                    <a:pt x="214" y="10074"/>
                  </a:cubicBezTo>
                  <a:lnTo>
                    <a:pt x="2333" y="12188"/>
                  </a:lnTo>
                  <a:cubicBezTo>
                    <a:pt x="2452" y="12305"/>
                    <a:pt x="2584" y="12355"/>
                    <a:pt x="2711" y="12355"/>
                  </a:cubicBezTo>
                  <a:cubicBezTo>
                    <a:pt x="3137" y="12355"/>
                    <a:pt x="3506" y="11804"/>
                    <a:pt x="3114" y="11408"/>
                  </a:cubicBezTo>
                  <a:lnTo>
                    <a:pt x="3114" y="11408"/>
                  </a:lnTo>
                  <a:lnTo>
                    <a:pt x="3162" y="11450"/>
                  </a:lnTo>
                  <a:lnTo>
                    <a:pt x="3771" y="10250"/>
                  </a:lnTo>
                  <a:lnTo>
                    <a:pt x="3727" y="10202"/>
                  </a:lnTo>
                  <a:lnTo>
                    <a:pt x="3727" y="10202"/>
                  </a:lnTo>
                  <a:cubicBezTo>
                    <a:pt x="3835" y="10312"/>
                    <a:pt x="3977" y="10367"/>
                    <a:pt x="4118" y="10367"/>
                  </a:cubicBezTo>
                  <a:cubicBezTo>
                    <a:pt x="4260" y="10367"/>
                    <a:pt x="4402" y="10312"/>
                    <a:pt x="4509" y="10202"/>
                  </a:cubicBezTo>
                  <a:cubicBezTo>
                    <a:pt x="4709" y="10002"/>
                    <a:pt x="4723" y="9688"/>
                    <a:pt x="4556" y="9474"/>
                  </a:cubicBezTo>
                  <a:lnTo>
                    <a:pt x="9207" y="4818"/>
                  </a:lnTo>
                  <a:cubicBezTo>
                    <a:pt x="9306" y="4897"/>
                    <a:pt x="9426" y="4937"/>
                    <a:pt x="9547" y="4937"/>
                  </a:cubicBezTo>
                  <a:cubicBezTo>
                    <a:pt x="9687" y="4937"/>
                    <a:pt x="9828" y="4883"/>
                    <a:pt x="9936" y="4775"/>
                  </a:cubicBezTo>
                  <a:cubicBezTo>
                    <a:pt x="10136" y="4575"/>
                    <a:pt x="10150" y="4261"/>
                    <a:pt x="9983" y="4043"/>
                  </a:cubicBezTo>
                  <a:lnTo>
                    <a:pt x="10389" y="3638"/>
                  </a:lnTo>
                  <a:cubicBezTo>
                    <a:pt x="10674" y="3595"/>
                    <a:pt x="10950" y="3461"/>
                    <a:pt x="11169" y="3238"/>
                  </a:cubicBezTo>
                  <a:cubicBezTo>
                    <a:pt x="11393" y="3019"/>
                    <a:pt x="11521" y="2742"/>
                    <a:pt x="11569" y="2457"/>
                  </a:cubicBezTo>
                  <a:lnTo>
                    <a:pt x="12411" y="1333"/>
                  </a:lnTo>
                  <a:lnTo>
                    <a:pt x="11079" y="0"/>
                  </a:ln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806;p63">
              <a:extLst>
                <a:ext uri="{FF2B5EF4-FFF2-40B4-BE49-F238E27FC236}">
                  <a16:creationId xmlns:a16="http://schemas.microsoft.com/office/drawing/2014/main" id="{3ED23605-CBA6-4C0F-97AE-B1F84606CBB9}"/>
                </a:ext>
              </a:extLst>
            </p:cNvPr>
            <p:cNvSpPr/>
            <p:nvPr/>
          </p:nvSpPr>
          <p:spPr>
            <a:xfrm>
              <a:off x="8335026" y="3101386"/>
              <a:ext cx="100839" cy="92826"/>
            </a:xfrm>
            <a:custGeom>
              <a:avLst/>
              <a:gdLst/>
              <a:ahLst/>
              <a:cxnLst/>
              <a:rect l="l" t="t" r="r" b="b"/>
              <a:pathLst>
                <a:path w="3322" h="3058" extrusionOk="0">
                  <a:moveTo>
                    <a:pt x="162" y="1"/>
                  </a:moveTo>
                  <a:cubicBezTo>
                    <a:pt x="53" y="105"/>
                    <a:pt x="1" y="248"/>
                    <a:pt x="1" y="391"/>
                  </a:cubicBezTo>
                  <a:cubicBezTo>
                    <a:pt x="1" y="533"/>
                    <a:pt x="63" y="676"/>
                    <a:pt x="162" y="781"/>
                  </a:cubicBezTo>
                  <a:lnTo>
                    <a:pt x="2281" y="2895"/>
                  </a:lnTo>
                  <a:cubicBezTo>
                    <a:pt x="2387" y="3009"/>
                    <a:pt x="2520" y="3058"/>
                    <a:pt x="2651" y="3058"/>
                  </a:cubicBezTo>
                  <a:cubicBezTo>
                    <a:pt x="2988" y="3058"/>
                    <a:pt x="3321" y="2738"/>
                    <a:pt x="3205" y="2362"/>
                  </a:cubicBezTo>
                  <a:cubicBezTo>
                    <a:pt x="3181" y="2267"/>
                    <a:pt x="3133" y="2186"/>
                    <a:pt x="3062" y="2115"/>
                  </a:cubicBezTo>
                  <a:lnTo>
                    <a:pt x="2853" y="1900"/>
                  </a:lnTo>
                  <a:cubicBezTo>
                    <a:pt x="2842" y="1915"/>
                    <a:pt x="2833" y="1928"/>
                    <a:pt x="2824" y="1938"/>
                  </a:cubicBezTo>
                  <a:cubicBezTo>
                    <a:pt x="2724" y="2038"/>
                    <a:pt x="2593" y="2088"/>
                    <a:pt x="2462" y="2088"/>
                  </a:cubicBezTo>
                  <a:cubicBezTo>
                    <a:pt x="2331" y="2088"/>
                    <a:pt x="2200" y="2038"/>
                    <a:pt x="2100" y="1938"/>
                  </a:cubicBezTo>
                  <a:lnTo>
                    <a:pt x="162" y="1"/>
                  </a:ln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807;p63">
              <a:extLst>
                <a:ext uri="{FF2B5EF4-FFF2-40B4-BE49-F238E27FC236}">
                  <a16:creationId xmlns:a16="http://schemas.microsoft.com/office/drawing/2014/main" id="{B9688781-A913-4A8E-8EBF-F50123ACC388}"/>
                </a:ext>
              </a:extLst>
            </p:cNvPr>
            <p:cNvSpPr/>
            <p:nvPr/>
          </p:nvSpPr>
          <p:spPr>
            <a:xfrm>
              <a:off x="8429556" y="3088394"/>
              <a:ext cx="46109" cy="45563"/>
            </a:xfrm>
            <a:custGeom>
              <a:avLst/>
              <a:gdLst/>
              <a:ahLst/>
              <a:cxnLst/>
              <a:rect l="l" t="t" r="r" b="b"/>
              <a:pathLst>
                <a:path w="1519" h="1501" extrusionOk="0">
                  <a:moveTo>
                    <a:pt x="785" y="0"/>
                  </a:moveTo>
                  <a:lnTo>
                    <a:pt x="767" y="19"/>
                  </a:lnTo>
                  <a:cubicBezTo>
                    <a:pt x="919" y="219"/>
                    <a:pt x="910" y="509"/>
                    <a:pt x="724" y="695"/>
                  </a:cubicBezTo>
                  <a:cubicBezTo>
                    <a:pt x="624" y="795"/>
                    <a:pt x="493" y="845"/>
                    <a:pt x="362" y="845"/>
                  </a:cubicBezTo>
                  <a:cubicBezTo>
                    <a:pt x="231" y="845"/>
                    <a:pt x="100" y="795"/>
                    <a:pt x="1" y="695"/>
                  </a:cubicBezTo>
                  <a:lnTo>
                    <a:pt x="1" y="695"/>
                  </a:lnTo>
                  <a:lnTo>
                    <a:pt x="43" y="737"/>
                  </a:lnTo>
                  <a:lnTo>
                    <a:pt x="19" y="795"/>
                  </a:lnTo>
                  <a:lnTo>
                    <a:pt x="561" y="1337"/>
                  </a:lnTo>
                  <a:cubicBezTo>
                    <a:pt x="600" y="1381"/>
                    <a:pt x="643" y="1409"/>
                    <a:pt x="695" y="1438"/>
                  </a:cubicBezTo>
                  <a:cubicBezTo>
                    <a:pt x="775" y="1480"/>
                    <a:pt x="863" y="1501"/>
                    <a:pt x="951" y="1501"/>
                  </a:cubicBezTo>
                  <a:cubicBezTo>
                    <a:pt x="1093" y="1501"/>
                    <a:pt x="1234" y="1446"/>
                    <a:pt x="1343" y="1337"/>
                  </a:cubicBezTo>
                  <a:cubicBezTo>
                    <a:pt x="1357" y="1324"/>
                    <a:pt x="1367" y="1314"/>
                    <a:pt x="1381" y="1300"/>
                  </a:cubicBezTo>
                  <a:cubicBezTo>
                    <a:pt x="1476" y="1181"/>
                    <a:pt x="1519" y="1023"/>
                    <a:pt x="1499" y="876"/>
                  </a:cubicBezTo>
                  <a:cubicBezTo>
                    <a:pt x="1486" y="781"/>
                    <a:pt x="1453" y="686"/>
                    <a:pt x="1390" y="609"/>
                  </a:cubicBezTo>
                  <a:cubicBezTo>
                    <a:pt x="1376" y="590"/>
                    <a:pt x="1361" y="572"/>
                    <a:pt x="1343" y="557"/>
                  </a:cubicBezTo>
                  <a:lnTo>
                    <a:pt x="785" y="0"/>
                  </a:ln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808;p63">
              <a:extLst>
                <a:ext uri="{FF2B5EF4-FFF2-40B4-BE49-F238E27FC236}">
                  <a16:creationId xmlns:a16="http://schemas.microsoft.com/office/drawing/2014/main" id="{DE1B3737-C3DC-4B5C-A8FD-3B3DB46822E4}"/>
                </a:ext>
              </a:extLst>
            </p:cNvPr>
            <p:cNvSpPr/>
            <p:nvPr/>
          </p:nvSpPr>
          <p:spPr>
            <a:xfrm>
              <a:off x="8596181" y="2925048"/>
              <a:ext cx="44591" cy="44167"/>
            </a:xfrm>
            <a:custGeom>
              <a:avLst/>
              <a:gdLst/>
              <a:ahLst/>
              <a:cxnLst/>
              <a:rect l="l" t="t" r="r" b="b"/>
              <a:pathLst>
                <a:path w="1469" h="1455" extrusionOk="0">
                  <a:moveTo>
                    <a:pt x="776" y="1"/>
                  </a:moveTo>
                  <a:lnTo>
                    <a:pt x="752" y="44"/>
                  </a:lnTo>
                  <a:cubicBezTo>
                    <a:pt x="910" y="244"/>
                    <a:pt x="895" y="535"/>
                    <a:pt x="710" y="715"/>
                  </a:cubicBezTo>
                  <a:cubicBezTo>
                    <a:pt x="609" y="816"/>
                    <a:pt x="479" y="866"/>
                    <a:pt x="349" y="866"/>
                  </a:cubicBezTo>
                  <a:cubicBezTo>
                    <a:pt x="239" y="866"/>
                    <a:pt x="130" y="830"/>
                    <a:pt x="38" y="759"/>
                  </a:cubicBezTo>
                  <a:lnTo>
                    <a:pt x="0" y="792"/>
                  </a:lnTo>
                  <a:lnTo>
                    <a:pt x="500" y="1291"/>
                  </a:lnTo>
                  <a:cubicBezTo>
                    <a:pt x="515" y="1306"/>
                    <a:pt x="534" y="1320"/>
                    <a:pt x="552" y="1334"/>
                  </a:cubicBezTo>
                  <a:cubicBezTo>
                    <a:pt x="633" y="1396"/>
                    <a:pt x="724" y="1434"/>
                    <a:pt x="820" y="1449"/>
                  </a:cubicBezTo>
                  <a:cubicBezTo>
                    <a:pt x="845" y="1453"/>
                    <a:pt x="871" y="1455"/>
                    <a:pt x="896" y="1455"/>
                  </a:cubicBezTo>
                  <a:cubicBezTo>
                    <a:pt x="1196" y="1455"/>
                    <a:pt x="1469" y="1179"/>
                    <a:pt x="1442" y="873"/>
                  </a:cubicBezTo>
                  <a:cubicBezTo>
                    <a:pt x="1442" y="858"/>
                    <a:pt x="1442" y="844"/>
                    <a:pt x="1438" y="825"/>
                  </a:cubicBezTo>
                  <a:cubicBezTo>
                    <a:pt x="1429" y="730"/>
                    <a:pt x="1391" y="640"/>
                    <a:pt x="1328" y="559"/>
                  </a:cubicBezTo>
                  <a:cubicBezTo>
                    <a:pt x="1314" y="539"/>
                    <a:pt x="1300" y="525"/>
                    <a:pt x="1281" y="506"/>
                  </a:cubicBezTo>
                  <a:lnTo>
                    <a:pt x="776" y="1"/>
                  </a:ln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809;p63">
              <a:extLst>
                <a:ext uri="{FF2B5EF4-FFF2-40B4-BE49-F238E27FC236}">
                  <a16:creationId xmlns:a16="http://schemas.microsoft.com/office/drawing/2014/main" id="{6AB7FAD0-6716-4A3F-A026-1907E18FE42D}"/>
                </a:ext>
              </a:extLst>
            </p:cNvPr>
            <p:cNvSpPr/>
            <p:nvPr/>
          </p:nvSpPr>
          <p:spPr>
            <a:xfrm>
              <a:off x="8622196" y="2879240"/>
              <a:ext cx="27775" cy="25923"/>
            </a:xfrm>
            <a:custGeom>
              <a:avLst/>
              <a:gdLst/>
              <a:ahLst/>
              <a:cxnLst/>
              <a:rect l="l" t="t" r="r" b="b"/>
              <a:pathLst>
                <a:path w="915" h="854" extrusionOk="0">
                  <a:moveTo>
                    <a:pt x="396" y="1"/>
                  </a:moveTo>
                  <a:cubicBezTo>
                    <a:pt x="343" y="35"/>
                    <a:pt x="295" y="73"/>
                    <a:pt x="248" y="115"/>
                  </a:cubicBezTo>
                  <a:cubicBezTo>
                    <a:pt x="43" y="321"/>
                    <a:pt x="0" y="611"/>
                    <a:pt x="152" y="763"/>
                  </a:cubicBezTo>
                  <a:cubicBezTo>
                    <a:pt x="214" y="824"/>
                    <a:pt x="299" y="854"/>
                    <a:pt x="391" y="854"/>
                  </a:cubicBezTo>
                  <a:cubicBezTo>
                    <a:pt x="526" y="854"/>
                    <a:pt x="678" y="790"/>
                    <a:pt x="800" y="668"/>
                  </a:cubicBezTo>
                  <a:cubicBezTo>
                    <a:pt x="848" y="620"/>
                    <a:pt x="886" y="572"/>
                    <a:pt x="914" y="520"/>
                  </a:cubicBezTo>
                  <a:lnTo>
                    <a:pt x="3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810;p63">
              <a:extLst>
                <a:ext uri="{FF2B5EF4-FFF2-40B4-BE49-F238E27FC236}">
                  <a16:creationId xmlns:a16="http://schemas.microsoft.com/office/drawing/2014/main" id="{DA9B545F-F5BE-4B69-BF7C-DDF3C5D8D693}"/>
                </a:ext>
              </a:extLst>
            </p:cNvPr>
            <p:cNvSpPr/>
            <p:nvPr/>
          </p:nvSpPr>
          <p:spPr>
            <a:xfrm>
              <a:off x="8327225" y="2811425"/>
              <a:ext cx="391640" cy="390578"/>
            </a:xfrm>
            <a:custGeom>
              <a:avLst/>
              <a:gdLst/>
              <a:ahLst/>
              <a:cxnLst/>
              <a:rect l="l" t="t" r="r" b="b"/>
              <a:pathLst>
                <a:path w="12902" h="12867" extrusionOk="0">
                  <a:moveTo>
                    <a:pt x="11260" y="597"/>
                  </a:moveTo>
                  <a:lnTo>
                    <a:pt x="12279" y="1616"/>
                  </a:lnTo>
                  <a:lnTo>
                    <a:pt x="11569" y="2564"/>
                  </a:lnTo>
                  <a:cubicBezTo>
                    <a:pt x="11541" y="2597"/>
                    <a:pt x="11526" y="2635"/>
                    <a:pt x="11522" y="2678"/>
                  </a:cubicBezTo>
                  <a:cubicBezTo>
                    <a:pt x="11479" y="2920"/>
                    <a:pt x="11370" y="3144"/>
                    <a:pt x="11194" y="3316"/>
                  </a:cubicBezTo>
                  <a:cubicBezTo>
                    <a:pt x="11016" y="3491"/>
                    <a:pt x="10798" y="3606"/>
                    <a:pt x="10555" y="3645"/>
                  </a:cubicBezTo>
                  <a:cubicBezTo>
                    <a:pt x="10502" y="3649"/>
                    <a:pt x="10451" y="3678"/>
                    <a:pt x="10412" y="3715"/>
                  </a:cubicBezTo>
                  <a:lnTo>
                    <a:pt x="10117" y="4006"/>
                  </a:lnTo>
                  <a:lnTo>
                    <a:pt x="8860" y="2749"/>
                  </a:lnTo>
                  <a:lnTo>
                    <a:pt x="9155" y="2454"/>
                  </a:lnTo>
                  <a:cubicBezTo>
                    <a:pt x="9194" y="2416"/>
                    <a:pt x="9217" y="2368"/>
                    <a:pt x="9227" y="2316"/>
                  </a:cubicBezTo>
                  <a:cubicBezTo>
                    <a:pt x="9265" y="2069"/>
                    <a:pt x="9375" y="1850"/>
                    <a:pt x="9551" y="1674"/>
                  </a:cubicBezTo>
                  <a:cubicBezTo>
                    <a:pt x="9727" y="1502"/>
                    <a:pt x="9946" y="1388"/>
                    <a:pt x="10188" y="1349"/>
                  </a:cubicBezTo>
                  <a:cubicBezTo>
                    <a:pt x="10232" y="1340"/>
                    <a:pt x="10269" y="1326"/>
                    <a:pt x="10302" y="1302"/>
                  </a:cubicBezTo>
                  <a:lnTo>
                    <a:pt x="11260" y="597"/>
                  </a:lnTo>
                  <a:close/>
                  <a:moveTo>
                    <a:pt x="8227" y="2716"/>
                  </a:moveTo>
                  <a:cubicBezTo>
                    <a:pt x="8327" y="2716"/>
                    <a:pt x="8432" y="2754"/>
                    <a:pt x="8509" y="2834"/>
                  </a:cubicBezTo>
                  <a:lnTo>
                    <a:pt x="10036" y="4359"/>
                  </a:lnTo>
                  <a:cubicBezTo>
                    <a:pt x="10108" y="4434"/>
                    <a:pt x="10150" y="4535"/>
                    <a:pt x="10150" y="4644"/>
                  </a:cubicBezTo>
                  <a:cubicBezTo>
                    <a:pt x="10150" y="4748"/>
                    <a:pt x="10108" y="4849"/>
                    <a:pt x="10036" y="4925"/>
                  </a:cubicBezTo>
                  <a:cubicBezTo>
                    <a:pt x="9960" y="5001"/>
                    <a:pt x="9860" y="5044"/>
                    <a:pt x="9750" y="5044"/>
                  </a:cubicBezTo>
                  <a:cubicBezTo>
                    <a:pt x="9645" y="5044"/>
                    <a:pt x="9546" y="5001"/>
                    <a:pt x="9469" y="4925"/>
                  </a:cubicBezTo>
                  <a:lnTo>
                    <a:pt x="7942" y="3401"/>
                  </a:lnTo>
                  <a:cubicBezTo>
                    <a:pt x="7789" y="3245"/>
                    <a:pt x="7789" y="2992"/>
                    <a:pt x="7942" y="2834"/>
                  </a:cubicBezTo>
                  <a:cubicBezTo>
                    <a:pt x="8023" y="2754"/>
                    <a:pt x="8122" y="2716"/>
                    <a:pt x="8227" y="2716"/>
                  </a:cubicBezTo>
                  <a:close/>
                  <a:moveTo>
                    <a:pt x="7861" y="3749"/>
                  </a:moveTo>
                  <a:lnTo>
                    <a:pt x="9118" y="5011"/>
                  </a:lnTo>
                  <a:lnTo>
                    <a:pt x="4690" y="9439"/>
                  </a:lnTo>
                  <a:lnTo>
                    <a:pt x="3433" y="8176"/>
                  </a:lnTo>
                  <a:lnTo>
                    <a:pt x="7861" y="3749"/>
                  </a:lnTo>
                  <a:close/>
                  <a:moveTo>
                    <a:pt x="2796" y="8148"/>
                  </a:moveTo>
                  <a:cubicBezTo>
                    <a:pt x="2904" y="8148"/>
                    <a:pt x="3005" y="8186"/>
                    <a:pt x="3081" y="8262"/>
                  </a:cubicBezTo>
                  <a:lnTo>
                    <a:pt x="4604" y="9786"/>
                  </a:lnTo>
                  <a:cubicBezTo>
                    <a:pt x="4681" y="9861"/>
                    <a:pt x="4723" y="9962"/>
                    <a:pt x="4723" y="10072"/>
                  </a:cubicBezTo>
                  <a:cubicBezTo>
                    <a:pt x="4723" y="10176"/>
                    <a:pt x="4681" y="10276"/>
                    <a:pt x="4604" y="10353"/>
                  </a:cubicBezTo>
                  <a:cubicBezTo>
                    <a:pt x="4525" y="10431"/>
                    <a:pt x="4423" y="10470"/>
                    <a:pt x="4321" y="10470"/>
                  </a:cubicBezTo>
                  <a:cubicBezTo>
                    <a:pt x="4219" y="10470"/>
                    <a:pt x="4116" y="10431"/>
                    <a:pt x="4038" y="10353"/>
                  </a:cubicBezTo>
                  <a:lnTo>
                    <a:pt x="2514" y="8829"/>
                  </a:lnTo>
                  <a:cubicBezTo>
                    <a:pt x="2438" y="8753"/>
                    <a:pt x="2400" y="8653"/>
                    <a:pt x="2400" y="8547"/>
                  </a:cubicBezTo>
                  <a:cubicBezTo>
                    <a:pt x="2400" y="8439"/>
                    <a:pt x="2438" y="8338"/>
                    <a:pt x="2514" y="8262"/>
                  </a:cubicBezTo>
                  <a:cubicBezTo>
                    <a:pt x="2590" y="8186"/>
                    <a:pt x="2690" y="8148"/>
                    <a:pt x="2796" y="8148"/>
                  </a:cubicBezTo>
                  <a:close/>
                  <a:moveTo>
                    <a:pt x="2405" y="9158"/>
                  </a:moveTo>
                  <a:lnTo>
                    <a:pt x="3714" y="10461"/>
                  </a:lnTo>
                  <a:lnTo>
                    <a:pt x="3299" y="11281"/>
                  </a:lnTo>
                  <a:lnTo>
                    <a:pt x="1590" y="9571"/>
                  </a:lnTo>
                  <a:lnTo>
                    <a:pt x="2405" y="9158"/>
                  </a:lnTo>
                  <a:close/>
                  <a:moveTo>
                    <a:pt x="810" y="9643"/>
                  </a:moveTo>
                  <a:cubicBezTo>
                    <a:pt x="886" y="9643"/>
                    <a:pt x="962" y="9672"/>
                    <a:pt x="1025" y="9729"/>
                  </a:cubicBezTo>
                  <a:lnTo>
                    <a:pt x="3138" y="11847"/>
                  </a:lnTo>
                  <a:cubicBezTo>
                    <a:pt x="3195" y="11904"/>
                    <a:pt x="3224" y="11975"/>
                    <a:pt x="3224" y="12056"/>
                  </a:cubicBezTo>
                  <a:cubicBezTo>
                    <a:pt x="3224" y="12137"/>
                    <a:pt x="3195" y="12209"/>
                    <a:pt x="3138" y="12267"/>
                  </a:cubicBezTo>
                  <a:cubicBezTo>
                    <a:pt x="3081" y="12324"/>
                    <a:pt x="3005" y="12352"/>
                    <a:pt x="2929" y="12352"/>
                  </a:cubicBezTo>
                  <a:cubicBezTo>
                    <a:pt x="2852" y="12352"/>
                    <a:pt x="2776" y="12324"/>
                    <a:pt x="2719" y="12267"/>
                  </a:cubicBezTo>
                  <a:lnTo>
                    <a:pt x="601" y="10147"/>
                  </a:lnTo>
                  <a:cubicBezTo>
                    <a:pt x="548" y="10096"/>
                    <a:pt x="515" y="10019"/>
                    <a:pt x="515" y="9938"/>
                  </a:cubicBezTo>
                  <a:cubicBezTo>
                    <a:pt x="515" y="9861"/>
                    <a:pt x="548" y="9786"/>
                    <a:pt x="601" y="9729"/>
                  </a:cubicBezTo>
                  <a:cubicBezTo>
                    <a:pt x="658" y="9672"/>
                    <a:pt x="733" y="9643"/>
                    <a:pt x="810" y="9643"/>
                  </a:cubicBezTo>
                  <a:close/>
                  <a:moveTo>
                    <a:pt x="11278" y="1"/>
                  </a:moveTo>
                  <a:cubicBezTo>
                    <a:pt x="11226" y="1"/>
                    <a:pt x="11175" y="17"/>
                    <a:pt x="11131" y="50"/>
                  </a:cubicBezTo>
                  <a:lnTo>
                    <a:pt x="10045" y="854"/>
                  </a:lnTo>
                  <a:cubicBezTo>
                    <a:pt x="9722" y="916"/>
                    <a:pt x="9423" y="1074"/>
                    <a:pt x="9188" y="1311"/>
                  </a:cubicBezTo>
                  <a:cubicBezTo>
                    <a:pt x="8955" y="1544"/>
                    <a:pt x="8799" y="1830"/>
                    <a:pt x="8731" y="2149"/>
                  </a:cubicBezTo>
                  <a:lnTo>
                    <a:pt x="8441" y="2440"/>
                  </a:lnTo>
                  <a:cubicBezTo>
                    <a:pt x="8372" y="2419"/>
                    <a:pt x="8301" y="2408"/>
                    <a:pt x="8230" y="2408"/>
                  </a:cubicBezTo>
                  <a:cubicBezTo>
                    <a:pt x="8046" y="2408"/>
                    <a:pt x="7864" y="2479"/>
                    <a:pt x="7727" y="2616"/>
                  </a:cubicBezTo>
                  <a:cubicBezTo>
                    <a:pt x="7532" y="2812"/>
                    <a:pt x="7474" y="3087"/>
                    <a:pt x="7551" y="3330"/>
                  </a:cubicBezTo>
                  <a:lnTo>
                    <a:pt x="3009" y="7872"/>
                  </a:lnTo>
                  <a:cubicBezTo>
                    <a:pt x="2943" y="7848"/>
                    <a:pt x="2871" y="7839"/>
                    <a:pt x="2800" y="7839"/>
                  </a:cubicBezTo>
                  <a:cubicBezTo>
                    <a:pt x="2609" y="7839"/>
                    <a:pt x="2429" y="7910"/>
                    <a:pt x="2295" y="8044"/>
                  </a:cubicBezTo>
                  <a:cubicBezTo>
                    <a:pt x="2161" y="8176"/>
                    <a:pt x="2091" y="8358"/>
                    <a:pt x="2091" y="8547"/>
                  </a:cubicBezTo>
                  <a:cubicBezTo>
                    <a:pt x="2091" y="8610"/>
                    <a:pt x="2095" y="8667"/>
                    <a:pt x="2115" y="8729"/>
                  </a:cubicBezTo>
                  <a:lnTo>
                    <a:pt x="1167" y="9210"/>
                  </a:lnTo>
                  <a:cubicBezTo>
                    <a:pt x="1055" y="9155"/>
                    <a:pt x="933" y="9128"/>
                    <a:pt x="811" y="9128"/>
                  </a:cubicBezTo>
                  <a:cubicBezTo>
                    <a:pt x="604" y="9128"/>
                    <a:pt x="398" y="9208"/>
                    <a:pt x="238" y="9367"/>
                  </a:cubicBezTo>
                  <a:cubicBezTo>
                    <a:pt x="86" y="9519"/>
                    <a:pt x="1" y="9724"/>
                    <a:pt x="1" y="9938"/>
                  </a:cubicBezTo>
                  <a:cubicBezTo>
                    <a:pt x="1" y="10157"/>
                    <a:pt x="86" y="10362"/>
                    <a:pt x="238" y="10514"/>
                  </a:cubicBezTo>
                  <a:lnTo>
                    <a:pt x="2357" y="12628"/>
                  </a:lnTo>
                  <a:cubicBezTo>
                    <a:pt x="2510" y="12781"/>
                    <a:pt x="2714" y="12866"/>
                    <a:pt x="2928" y="12866"/>
                  </a:cubicBezTo>
                  <a:cubicBezTo>
                    <a:pt x="3147" y="12866"/>
                    <a:pt x="3347" y="12781"/>
                    <a:pt x="3499" y="12628"/>
                  </a:cubicBezTo>
                  <a:cubicBezTo>
                    <a:pt x="3657" y="12476"/>
                    <a:pt x="3738" y="12271"/>
                    <a:pt x="3738" y="12056"/>
                  </a:cubicBezTo>
                  <a:cubicBezTo>
                    <a:pt x="3738" y="11933"/>
                    <a:pt x="3710" y="11814"/>
                    <a:pt x="3657" y="11704"/>
                  </a:cubicBezTo>
                  <a:lnTo>
                    <a:pt x="4143" y="10753"/>
                  </a:lnTo>
                  <a:cubicBezTo>
                    <a:pt x="4200" y="10771"/>
                    <a:pt x="4261" y="10781"/>
                    <a:pt x="4323" y="10781"/>
                  </a:cubicBezTo>
                  <a:cubicBezTo>
                    <a:pt x="4504" y="10781"/>
                    <a:pt x="4685" y="10709"/>
                    <a:pt x="4824" y="10571"/>
                  </a:cubicBezTo>
                  <a:cubicBezTo>
                    <a:pt x="4956" y="10438"/>
                    <a:pt x="5033" y="10261"/>
                    <a:pt x="5033" y="10072"/>
                  </a:cubicBezTo>
                  <a:cubicBezTo>
                    <a:pt x="5033" y="9995"/>
                    <a:pt x="5018" y="9924"/>
                    <a:pt x="5000" y="9857"/>
                  </a:cubicBezTo>
                  <a:lnTo>
                    <a:pt x="9537" y="5315"/>
                  </a:lnTo>
                  <a:cubicBezTo>
                    <a:pt x="9608" y="5339"/>
                    <a:pt x="9680" y="5348"/>
                    <a:pt x="9750" y="5348"/>
                  </a:cubicBezTo>
                  <a:cubicBezTo>
                    <a:pt x="9941" y="5348"/>
                    <a:pt x="10117" y="5277"/>
                    <a:pt x="10251" y="5144"/>
                  </a:cubicBezTo>
                  <a:cubicBezTo>
                    <a:pt x="10383" y="5011"/>
                    <a:pt x="10460" y="4829"/>
                    <a:pt x="10460" y="4644"/>
                  </a:cubicBezTo>
                  <a:cubicBezTo>
                    <a:pt x="10460" y="4568"/>
                    <a:pt x="10445" y="4497"/>
                    <a:pt x="10427" y="4430"/>
                  </a:cubicBezTo>
                  <a:lnTo>
                    <a:pt x="10722" y="4135"/>
                  </a:lnTo>
                  <a:cubicBezTo>
                    <a:pt x="11036" y="4068"/>
                    <a:pt x="11326" y="3911"/>
                    <a:pt x="11555" y="3682"/>
                  </a:cubicBezTo>
                  <a:cubicBezTo>
                    <a:pt x="11793" y="3445"/>
                    <a:pt x="11950" y="3149"/>
                    <a:pt x="12016" y="2821"/>
                  </a:cubicBezTo>
                  <a:lnTo>
                    <a:pt x="12826" y="1749"/>
                  </a:lnTo>
                  <a:cubicBezTo>
                    <a:pt x="12902" y="1645"/>
                    <a:pt x="12893" y="1502"/>
                    <a:pt x="12802" y="1412"/>
                  </a:cubicBezTo>
                  <a:lnTo>
                    <a:pt x="11464" y="79"/>
                  </a:lnTo>
                  <a:cubicBezTo>
                    <a:pt x="11413" y="28"/>
                    <a:pt x="11346" y="1"/>
                    <a:pt x="11278"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811;p63">
              <a:extLst>
                <a:ext uri="{FF2B5EF4-FFF2-40B4-BE49-F238E27FC236}">
                  <a16:creationId xmlns:a16="http://schemas.microsoft.com/office/drawing/2014/main" id="{A5D04FA1-E126-4871-9169-D4E5DF4BE12E}"/>
                </a:ext>
              </a:extLst>
            </p:cNvPr>
            <p:cNvSpPr/>
            <p:nvPr/>
          </p:nvSpPr>
          <p:spPr>
            <a:xfrm>
              <a:off x="8553560" y="2955191"/>
              <a:ext cx="21370" cy="19549"/>
            </a:xfrm>
            <a:custGeom>
              <a:avLst/>
              <a:gdLst/>
              <a:ahLst/>
              <a:cxnLst/>
              <a:rect l="l" t="t" r="r" b="b"/>
              <a:pathLst>
                <a:path w="704" h="644" extrusionOk="0">
                  <a:moveTo>
                    <a:pt x="355" y="1"/>
                  </a:moveTo>
                  <a:cubicBezTo>
                    <a:pt x="273" y="1"/>
                    <a:pt x="190" y="32"/>
                    <a:pt x="128" y="93"/>
                  </a:cubicBezTo>
                  <a:cubicBezTo>
                    <a:pt x="0" y="223"/>
                    <a:pt x="0" y="423"/>
                    <a:pt x="128" y="550"/>
                  </a:cubicBezTo>
                  <a:cubicBezTo>
                    <a:pt x="190" y="613"/>
                    <a:pt x="273" y="644"/>
                    <a:pt x="355" y="644"/>
                  </a:cubicBezTo>
                  <a:cubicBezTo>
                    <a:pt x="437" y="644"/>
                    <a:pt x="519" y="613"/>
                    <a:pt x="581" y="550"/>
                  </a:cubicBezTo>
                  <a:cubicBezTo>
                    <a:pt x="704" y="423"/>
                    <a:pt x="704" y="223"/>
                    <a:pt x="581" y="93"/>
                  </a:cubicBezTo>
                  <a:cubicBezTo>
                    <a:pt x="519" y="32"/>
                    <a:pt x="437" y="1"/>
                    <a:pt x="355"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812;p63">
              <a:extLst>
                <a:ext uri="{FF2B5EF4-FFF2-40B4-BE49-F238E27FC236}">
                  <a16:creationId xmlns:a16="http://schemas.microsoft.com/office/drawing/2014/main" id="{3C6EEE89-087F-45F4-A90B-F27D7883CF65}"/>
                </a:ext>
              </a:extLst>
            </p:cNvPr>
            <p:cNvSpPr/>
            <p:nvPr/>
          </p:nvSpPr>
          <p:spPr>
            <a:xfrm>
              <a:off x="8522749" y="2985972"/>
              <a:ext cx="21431" cy="19549"/>
            </a:xfrm>
            <a:custGeom>
              <a:avLst/>
              <a:gdLst/>
              <a:ahLst/>
              <a:cxnLst/>
              <a:rect l="l" t="t" r="r" b="b"/>
              <a:pathLst>
                <a:path w="706" h="644" extrusionOk="0">
                  <a:moveTo>
                    <a:pt x="355" y="1"/>
                  </a:moveTo>
                  <a:cubicBezTo>
                    <a:pt x="273" y="1"/>
                    <a:pt x="191" y="32"/>
                    <a:pt x="130" y="94"/>
                  </a:cubicBezTo>
                  <a:cubicBezTo>
                    <a:pt x="1" y="222"/>
                    <a:pt x="1" y="422"/>
                    <a:pt x="130" y="551"/>
                  </a:cubicBezTo>
                  <a:cubicBezTo>
                    <a:pt x="191" y="613"/>
                    <a:pt x="273" y="644"/>
                    <a:pt x="355" y="644"/>
                  </a:cubicBezTo>
                  <a:cubicBezTo>
                    <a:pt x="438" y="644"/>
                    <a:pt x="520" y="613"/>
                    <a:pt x="582" y="551"/>
                  </a:cubicBezTo>
                  <a:cubicBezTo>
                    <a:pt x="706" y="422"/>
                    <a:pt x="706" y="222"/>
                    <a:pt x="582" y="94"/>
                  </a:cubicBezTo>
                  <a:cubicBezTo>
                    <a:pt x="520" y="32"/>
                    <a:pt x="438" y="1"/>
                    <a:pt x="355"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813;p63">
              <a:extLst>
                <a:ext uri="{FF2B5EF4-FFF2-40B4-BE49-F238E27FC236}">
                  <a16:creationId xmlns:a16="http://schemas.microsoft.com/office/drawing/2014/main" id="{1D5FAEDD-691E-4976-959B-B6AC5E30E699}"/>
                </a:ext>
              </a:extLst>
            </p:cNvPr>
            <p:cNvSpPr/>
            <p:nvPr/>
          </p:nvSpPr>
          <p:spPr>
            <a:xfrm>
              <a:off x="8491998" y="3016814"/>
              <a:ext cx="21370" cy="19488"/>
            </a:xfrm>
            <a:custGeom>
              <a:avLst/>
              <a:gdLst/>
              <a:ahLst/>
              <a:cxnLst/>
              <a:rect l="l" t="t" r="r" b="b"/>
              <a:pathLst>
                <a:path w="704" h="642" extrusionOk="0">
                  <a:moveTo>
                    <a:pt x="354" y="0"/>
                  </a:moveTo>
                  <a:cubicBezTo>
                    <a:pt x="271" y="0"/>
                    <a:pt x="188" y="32"/>
                    <a:pt x="123" y="96"/>
                  </a:cubicBezTo>
                  <a:cubicBezTo>
                    <a:pt x="0" y="221"/>
                    <a:pt x="0" y="425"/>
                    <a:pt x="123" y="549"/>
                  </a:cubicBezTo>
                  <a:cubicBezTo>
                    <a:pt x="188" y="611"/>
                    <a:pt x="271" y="642"/>
                    <a:pt x="354" y="642"/>
                  </a:cubicBezTo>
                  <a:cubicBezTo>
                    <a:pt x="437" y="642"/>
                    <a:pt x="519" y="611"/>
                    <a:pt x="581" y="549"/>
                  </a:cubicBezTo>
                  <a:cubicBezTo>
                    <a:pt x="704" y="425"/>
                    <a:pt x="704" y="221"/>
                    <a:pt x="581" y="96"/>
                  </a:cubicBezTo>
                  <a:cubicBezTo>
                    <a:pt x="519" y="32"/>
                    <a:pt x="437" y="0"/>
                    <a:pt x="354"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814;p63">
              <a:extLst>
                <a:ext uri="{FF2B5EF4-FFF2-40B4-BE49-F238E27FC236}">
                  <a16:creationId xmlns:a16="http://schemas.microsoft.com/office/drawing/2014/main" id="{025E7E4B-4302-4630-A488-3073321BCB69}"/>
                </a:ext>
              </a:extLst>
            </p:cNvPr>
            <p:cNvSpPr/>
            <p:nvPr/>
          </p:nvSpPr>
          <p:spPr>
            <a:xfrm>
              <a:off x="8461187" y="3047565"/>
              <a:ext cx="21431" cy="19518"/>
            </a:xfrm>
            <a:custGeom>
              <a:avLst/>
              <a:gdLst/>
              <a:ahLst/>
              <a:cxnLst/>
              <a:rect l="l" t="t" r="r" b="b"/>
              <a:pathLst>
                <a:path w="706" h="643" extrusionOk="0">
                  <a:moveTo>
                    <a:pt x="353" y="1"/>
                  </a:moveTo>
                  <a:cubicBezTo>
                    <a:pt x="271" y="1"/>
                    <a:pt x="189" y="33"/>
                    <a:pt x="125" y="98"/>
                  </a:cubicBezTo>
                  <a:cubicBezTo>
                    <a:pt x="0" y="221"/>
                    <a:pt x="0" y="426"/>
                    <a:pt x="125" y="550"/>
                  </a:cubicBezTo>
                  <a:cubicBezTo>
                    <a:pt x="189" y="612"/>
                    <a:pt x="271" y="643"/>
                    <a:pt x="353" y="643"/>
                  </a:cubicBezTo>
                  <a:cubicBezTo>
                    <a:pt x="435" y="643"/>
                    <a:pt x="517" y="612"/>
                    <a:pt x="582" y="550"/>
                  </a:cubicBezTo>
                  <a:cubicBezTo>
                    <a:pt x="705" y="426"/>
                    <a:pt x="705" y="221"/>
                    <a:pt x="582" y="98"/>
                  </a:cubicBezTo>
                  <a:cubicBezTo>
                    <a:pt x="517" y="33"/>
                    <a:pt x="435" y="1"/>
                    <a:pt x="353"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815;p63">
              <a:extLst>
                <a:ext uri="{FF2B5EF4-FFF2-40B4-BE49-F238E27FC236}">
                  <a16:creationId xmlns:a16="http://schemas.microsoft.com/office/drawing/2014/main" id="{EF235BB2-A9D1-4DFB-8446-3ADF43685B73}"/>
                </a:ext>
              </a:extLst>
            </p:cNvPr>
            <p:cNvSpPr/>
            <p:nvPr/>
          </p:nvSpPr>
          <p:spPr>
            <a:xfrm>
              <a:off x="8616974" y="2874626"/>
              <a:ext cx="38065" cy="35303"/>
            </a:xfrm>
            <a:custGeom>
              <a:avLst/>
              <a:gdLst/>
              <a:ahLst/>
              <a:cxnLst/>
              <a:rect l="l" t="t" r="r" b="b"/>
              <a:pathLst>
                <a:path w="1254" h="1163" extrusionOk="0">
                  <a:moveTo>
                    <a:pt x="553" y="358"/>
                  </a:moveTo>
                  <a:lnTo>
                    <a:pt x="886" y="691"/>
                  </a:lnTo>
                  <a:cubicBezTo>
                    <a:pt x="877" y="695"/>
                    <a:pt x="872" y="706"/>
                    <a:pt x="862" y="710"/>
                  </a:cubicBezTo>
                  <a:cubicBezTo>
                    <a:pt x="773" y="802"/>
                    <a:pt x="659" y="852"/>
                    <a:pt x="564" y="852"/>
                  </a:cubicBezTo>
                  <a:cubicBezTo>
                    <a:pt x="512" y="852"/>
                    <a:pt x="466" y="837"/>
                    <a:pt x="434" y="805"/>
                  </a:cubicBezTo>
                  <a:cubicBezTo>
                    <a:pt x="344" y="719"/>
                    <a:pt x="392" y="519"/>
                    <a:pt x="529" y="377"/>
                  </a:cubicBezTo>
                  <a:cubicBezTo>
                    <a:pt x="539" y="372"/>
                    <a:pt x="544" y="363"/>
                    <a:pt x="553" y="358"/>
                  </a:cubicBezTo>
                  <a:close/>
                  <a:moveTo>
                    <a:pt x="568" y="1"/>
                  </a:moveTo>
                  <a:cubicBezTo>
                    <a:pt x="542" y="1"/>
                    <a:pt x="515" y="7"/>
                    <a:pt x="491" y="20"/>
                  </a:cubicBezTo>
                  <a:cubicBezTo>
                    <a:pt x="429" y="58"/>
                    <a:pt x="368" y="106"/>
                    <a:pt x="311" y="158"/>
                  </a:cubicBezTo>
                  <a:cubicBezTo>
                    <a:pt x="43" y="429"/>
                    <a:pt x="1" y="810"/>
                    <a:pt x="215" y="1024"/>
                  </a:cubicBezTo>
                  <a:cubicBezTo>
                    <a:pt x="311" y="1119"/>
                    <a:pt x="429" y="1163"/>
                    <a:pt x="563" y="1163"/>
                  </a:cubicBezTo>
                  <a:cubicBezTo>
                    <a:pt x="739" y="1163"/>
                    <a:pt x="929" y="1082"/>
                    <a:pt x="1082" y="930"/>
                  </a:cubicBezTo>
                  <a:cubicBezTo>
                    <a:pt x="1134" y="877"/>
                    <a:pt x="1181" y="815"/>
                    <a:pt x="1220" y="748"/>
                  </a:cubicBezTo>
                  <a:cubicBezTo>
                    <a:pt x="1253" y="686"/>
                    <a:pt x="1243" y="610"/>
                    <a:pt x="1196" y="563"/>
                  </a:cubicBezTo>
                  <a:lnTo>
                    <a:pt x="677" y="49"/>
                  </a:lnTo>
                  <a:cubicBezTo>
                    <a:pt x="648" y="17"/>
                    <a:pt x="608" y="1"/>
                    <a:pt x="568"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816;p63">
              <a:extLst>
                <a:ext uri="{FF2B5EF4-FFF2-40B4-BE49-F238E27FC236}">
                  <a16:creationId xmlns:a16="http://schemas.microsoft.com/office/drawing/2014/main" id="{C61C71C6-658D-4909-87EC-F5E8ABE89034}"/>
                </a:ext>
              </a:extLst>
            </p:cNvPr>
            <p:cNvSpPr/>
            <p:nvPr/>
          </p:nvSpPr>
          <p:spPr>
            <a:xfrm>
              <a:off x="8426216" y="2845333"/>
              <a:ext cx="31842" cy="28989"/>
            </a:xfrm>
            <a:custGeom>
              <a:avLst/>
              <a:gdLst/>
              <a:ahLst/>
              <a:cxnLst/>
              <a:rect l="l" t="t" r="r" b="b"/>
              <a:pathLst>
                <a:path w="1049" h="955" extrusionOk="0">
                  <a:moveTo>
                    <a:pt x="523" y="1"/>
                  </a:moveTo>
                  <a:cubicBezTo>
                    <a:pt x="306" y="1"/>
                    <a:pt x="111" y="150"/>
                    <a:pt x="58" y="366"/>
                  </a:cubicBezTo>
                  <a:cubicBezTo>
                    <a:pt x="1" y="623"/>
                    <a:pt x="157" y="880"/>
                    <a:pt x="414" y="942"/>
                  </a:cubicBezTo>
                  <a:cubicBezTo>
                    <a:pt x="451" y="951"/>
                    <a:pt x="487" y="955"/>
                    <a:pt x="524" y="955"/>
                  </a:cubicBezTo>
                  <a:cubicBezTo>
                    <a:pt x="737" y="955"/>
                    <a:pt x="933" y="806"/>
                    <a:pt x="986" y="590"/>
                  </a:cubicBezTo>
                  <a:cubicBezTo>
                    <a:pt x="1048" y="333"/>
                    <a:pt x="891" y="76"/>
                    <a:pt x="634" y="14"/>
                  </a:cubicBezTo>
                  <a:cubicBezTo>
                    <a:pt x="597" y="5"/>
                    <a:pt x="559"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817;p63">
              <a:extLst>
                <a:ext uri="{FF2B5EF4-FFF2-40B4-BE49-F238E27FC236}">
                  <a16:creationId xmlns:a16="http://schemas.microsoft.com/office/drawing/2014/main" id="{8437AC45-EB88-40AC-ACC2-F169E0757CDB}"/>
                </a:ext>
              </a:extLst>
            </p:cNvPr>
            <p:cNvSpPr/>
            <p:nvPr/>
          </p:nvSpPr>
          <p:spPr>
            <a:xfrm>
              <a:off x="8429829" y="2955282"/>
              <a:ext cx="12172" cy="12172"/>
            </a:xfrm>
            <a:custGeom>
              <a:avLst/>
              <a:gdLst/>
              <a:ahLst/>
              <a:cxnLst/>
              <a:rect l="l" t="t" r="r" b="b"/>
              <a:pathLst>
                <a:path w="401" h="401" extrusionOk="0">
                  <a:moveTo>
                    <a:pt x="201" y="0"/>
                  </a:moveTo>
                  <a:cubicBezTo>
                    <a:pt x="91" y="0"/>
                    <a:pt x="1" y="90"/>
                    <a:pt x="1" y="200"/>
                  </a:cubicBezTo>
                  <a:cubicBezTo>
                    <a:pt x="1" y="310"/>
                    <a:pt x="91" y="400"/>
                    <a:pt x="201" y="400"/>
                  </a:cubicBezTo>
                  <a:cubicBezTo>
                    <a:pt x="310" y="400"/>
                    <a:pt x="400" y="310"/>
                    <a:pt x="400" y="200"/>
                  </a:cubicBezTo>
                  <a:cubicBezTo>
                    <a:pt x="400" y="90"/>
                    <a:pt x="310"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818;p63">
              <a:extLst>
                <a:ext uri="{FF2B5EF4-FFF2-40B4-BE49-F238E27FC236}">
                  <a16:creationId xmlns:a16="http://schemas.microsoft.com/office/drawing/2014/main" id="{0ADF9217-E0DB-4ED5-A6AF-E971839D2D39}"/>
                </a:ext>
              </a:extLst>
            </p:cNvPr>
            <p:cNvSpPr/>
            <p:nvPr/>
          </p:nvSpPr>
          <p:spPr>
            <a:xfrm>
              <a:off x="8500650" y="2827453"/>
              <a:ext cx="43954" cy="48568"/>
            </a:xfrm>
            <a:custGeom>
              <a:avLst/>
              <a:gdLst/>
              <a:ahLst/>
              <a:cxnLst/>
              <a:rect l="l" t="t" r="r" b="b"/>
              <a:pathLst>
                <a:path w="1448" h="1600" extrusionOk="0">
                  <a:moveTo>
                    <a:pt x="727" y="0"/>
                  </a:moveTo>
                  <a:cubicBezTo>
                    <a:pt x="701" y="0"/>
                    <a:pt x="674" y="17"/>
                    <a:pt x="662" y="50"/>
                  </a:cubicBezTo>
                  <a:lnTo>
                    <a:pt x="500" y="502"/>
                  </a:lnTo>
                  <a:cubicBezTo>
                    <a:pt x="495" y="526"/>
                    <a:pt x="482" y="541"/>
                    <a:pt x="462" y="546"/>
                  </a:cubicBezTo>
                  <a:lnTo>
                    <a:pt x="58" y="731"/>
                  </a:lnTo>
                  <a:cubicBezTo>
                    <a:pt x="1" y="755"/>
                    <a:pt x="1" y="845"/>
                    <a:pt x="58" y="874"/>
                  </a:cubicBezTo>
                  <a:lnTo>
                    <a:pt x="462" y="1055"/>
                  </a:lnTo>
                  <a:cubicBezTo>
                    <a:pt x="482" y="1064"/>
                    <a:pt x="495" y="1078"/>
                    <a:pt x="500" y="1098"/>
                  </a:cubicBezTo>
                  <a:lnTo>
                    <a:pt x="662" y="1550"/>
                  </a:lnTo>
                  <a:cubicBezTo>
                    <a:pt x="674" y="1583"/>
                    <a:pt x="701" y="1600"/>
                    <a:pt x="727" y="1600"/>
                  </a:cubicBezTo>
                  <a:cubicBezTo>
                    <a:pt x="753" y="1600"/>
                    <a:pt x="779" y="1583"/>
                    <a:pt x="790" y="1550"/>
                  </a:cubicBezTo>
                  <a:lnTo>
                    <a:pt x="953" y="1098"/>
                  </a:lnTo>
                  <a:cubicBezTo>
                    <a:pt x="957" y="1078"/>
                    <a:pt x="972" y="1064"/>
                    <a:pt x="990" y="1055"/>
                  </a:cubicBezTo>
                  <a:lnTo>
                    <a:pt x="1390" y="874"/>
                  </a:lnTo>
                  <a:cubicBezTo>
                    <a:pt x="1447" y="845"/>
                    <a:pt x="1447" y="755"/>
                    <a:pt x="1390" y="731"/>
                  </a:cubicBezTo>
                  <a:lnTo>
                    <a:pt x="990" y="546"/>
                  </a:lnTo>
                  <a:cubicBezTo>
                    <a:pt x="972" y="541"/>
                    <a:pt x="957" y="526"/>
                    <a:pt x="953" y="502"/>
                  </a:cubicBezTo>
                  <a:lnTo>
                    <a:pt x="790" y="50"/>
                  </a:lnTo>
                  <a:cubicBezTo>
                    <a:pt x="779" y="17"/>
                    <a:pt x="753" y="0"/>
                    <a:pt x="7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819;p63">
              <a:extLst>
                <a:ext uri="{FF2B5EF4-FFF2-40B4-BE49-F238E27FC236}">
                  <a16:creationId xmlns:a16="http://schemas.microsoft.com/office/drawing/2014/main" id="{9ABD9364-FB11-4AB4-8E0B-B6BA06480726}"/>
                </a:ext>
              </a:extLst>
            </p:cNvPr>
            <p:cNvSpPr/>
            <p:nvPr/>
          </p:nvSpPr>
          <p:spPr>
            <a:xfrm>
              <a:off x="8327498" y="2905225"/>
              <a:ext cx="60467" cy="65476"/>
            </a:xfrm>
            <a:custGeom>
              <a:avLst/>
              <a:gdLst/>
              <a:ahLst/>
              <a:cxnLst/>
              <a:rect l="l" t="t" r="r" b="b"/>
              <a:pathLst>
                <a:path w="1992" h="2157" extrusionOk="0">
                  <a:moveTo>
                    <a:pt x="996" y="0"/>
                  </a:moveTo>
                  <a:cubicBezTo>
                    <a:pt x="960" y="0"/>
                    <a:pt x="925" y="22"/>
                    <a:pt x="910" y="64"/>
                  </a:cubicBezTo>
                  <a:lnTo>
                    <a:pt x="686" y="678"/>
                  </a:lnTo>
                  <a:cubicBezTo>
                    <a:pt x="677" y="702"/>
                    <a:pt x="658" y="726"/>
                    <a:pt x="634" y="735"/>
                  </a:cubicBezTo>
                  <a:lnTo>
                    <a:pt x="77" y="983"/>
                  </a:lnTo>
                  <a:cubicBezTo>
                    <a:pt x="1" y="1016"/>
                    <a:pt x="1" y="1140"/>
                    <a:pt x="77" y="1173"/>
                  </a:cubicBezTo>
                  <a:lnTo>
                    <a:pt x="634" y="1421"/>
                  </a:lnTo>
                  <a:cubicBezTo>
                    <a:pt x="658" y="1430"/>
                    <a:pt x="677" y="1449"/>
                    <a:pt x="686" y="1478"/>
                  </a:cubicBezTo>
                  <a:lnTo>
                    <a:pt x="910" y="2092"/>
                  </a:lnTo>
                  <a:cubicBezTo>
                    <a:pt x="925" y="2135"/>
                    <a:pt x="960" y="2157"/>
                    <a:pt x="996" y="2157"/>
                  </a:cubicBezTo>
                  <a:cubicBezTo>
                    <a:pt x="1032" y="2157"/>
                    <a:pt x="1068" y="2135"/>
                    <a:pt x="1082" y="2092"/>
                  </a:cubicBezTo>
                  <a:lnTo>
                    <a:pt x="1306" y="1478"/>
                  </a:lnTo>
                  <a:cubicBezTo>
                    <a:pt x="1315" y="1449"/>
                    <a:pt x="1334" y="1430"/>
                    <a:pt x="1358" y="1421"/>
                  </a:cubicBezTo>
                  <a:lnTo>
                    <a:pt x="1910" y="1173"/>
                  </a:lnTo>
                  <a:cubicBezTo>
                    <a:pt x="1991" y="1140"/>
                    <a:pt x="1991" y="1016"/>
                    <a:pt x="1910" y="983"/>
                  </a:cubicBezTo>
                  <a:lnTo>
                    <a:pt x="1358" y="735"/>
                  </a:lnTo>
                  <a:cubicBezTo>
                    <a:pt x="1334" y="726"/>
                    <a:pt x="1315" y="702"/>
                    <a:pt x="1306" y="678"/>
                  </a:cubicBezTo>
                  <a:lnTo>
                    <a:pt x="1082" y="64"/>
                  </a:lnTo>
                  <a:cubicBezTo>
                    <a:pt x="1068" y="22"/>
                    <a:pt x="1032" y="0"/>
                    <a:pt x="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 name="Google Shape;2930;p63">
            <a:extLst>
              <a:ext uri="{FF2B5EF4-FFF2-40B4-BE49-F238E27FC236}">
                <a16:creationId xmlns:a16="http://schemas.microsoft.com/office/drawing/2014/main" id="{B5E36A77-3B3F-483A-9336-1EAAA554443B}"/>
              </a:ext>
            </a:extLst>
          </p:cNvPr>
          <p:cNvGrpSpPr/>
          <p:nvPr/>
        </p:nvGrpSpPr>
        <p:grpSpPr>
          <a:xfrm>
            <a:off x="10228965" y="5407509"/>
            <a:ext cx="1265676" cy="1205455"/>
            <a:chOff x="3229454" y="2142103"/>
            <a:chExt cx="473902" cy="471747"/>
          </a:xfrm>
        </p:grpSpPr>
        <p:sp>
          <p:nvSpPr>
            <p:cNvPr id="140" name="Google Shape;2931;p63">
              <a:extLst>
                <a:ext uri="{FF2B5EF4-FFF2-40B4-BE49-F238E27FC236}">
                  <a16:creationId xmlns:a16="http://schemas.microsoft.com/office/drawing/2014/main" id="{15A5CB6F-4524-4439-BA7D-C487F3F6F19F}"/>
                </a:ext>
              </a:extLst>
            </p:cNvPr>
            <p:cNvSpPr/>
            <p:nvPr/>
          </p:nvSpPr>
          <p:spPr>
            <a:xfrm>
              <a:off x="3229454" y="2142103"/>
              <a:ext cx="473902" cy="471747"/>
            </a:xfrm>
            <a:custGeom>
              <a:avLst/>
              <a:gdLst/>
              <a:ahLst/>
              <a:cxnLst/>
              <a:rect l="l" t="t" r="r" b="b"/>
              <a:pathLst>
                <a:path w="15612" h="15541" extrusionOk="0">
                  <a:moveTo>
                    <a:pt x="12855" y="1"/>
                  </a:moveTo>
                  <a:cubicBezTo>
                    <a:pt x="12284" y="1"/>
                    <a:pt x="11769" y="358"/>
                    <a:pt x="11556" y="886"/>
                  </a:cubicBezTo>
                  <a:cubicBezTo>
                    <a:pt x="11356" y="996"/>
                    <a:pt x="11189" y="1149"/>
                    <a:pt x="11066" y="1334"/>
                  </a:cubicBezTo>
                  <a:lnTo>
                    <a:pt x="4433" y="1334"/>
                  </a:lnTo>
                  <a:cubicBezTo>
                    <a:pt x="4376" y="1334"/>
                    <a:pt x="4319" y="1334"/>
                    <a:pt x="4267" y="1339"/>
                  </a:cubicBezTo>
                  <a:cubicBezTo>
                    <a:pt x="4261" y="1334"/>
                    <a:pt x="4257" y="1330"/>
                    <a:pt x="4252" y="1325"/>
                  </a:cubicBezTo>
                  <a:cubicBezTo>
                    <a:pt x="4039" y="972"/>
                    <a:pt x="3700" y="730"/>
                    <a:pt x="3305" y="635"/>
                  </a:cubicBezTo>
                  <a:cubicBezTo>
                    <a:pt x="3189" y="608"/>
                    <a:pt x="3071" y="595"/>
                    <a:pt x="2955" y="595"/>
                  </a:cubicBezTo>
                  <a:cubicBezTo>
                    <a:pt x="2672" y="595"/>
                    <a:pt x="2393" y="673"/>
                    <a:pt x="2143" y="825"/>
                  </a:cubicBezTo>
                  <a:cubicBezTo>
                    <a:pt x="1796" y="1039"/>
                    <a:pt x="1554" y="1378"/>
                    <a:pt x="1458" y="1778"/>
                  </a:cubicBezTo>
                  <a:cubicBezTo>
                    <a:pt x="1434" y="1877"/>
                    <a:pt x="1420" y="1982"/>
                    <a:pt x="1420" y="2086"/>
                  </a:cubicBezTo>
                  <a:cubicBezTo>
                    <a:pt x="1115" y="2239"/>
                    <a:pt x="868" y="2496"/>
                    <a:pt x="739" y="2824"/>
                  </a:cubicBezTo>
                  <a:cubicBezTo>
                    <a:pt x="286" y="3068"/>
                    <a:pt x="1" y="3543"/>
                    <a:pt x="1" y="4067"/>
                  </a:cubicBezTo>
                  <a:cubicBezTo>
                    <a:pt x="1" y="4586"/>
                    <a:pt x="286" y="5063"/>
                    <a:pt x="739" y="5305"/>
                  </a:cubicBezTo>
                  <a:cubicBezTo>
                    <a:pt x="948" y="5838"/>
                    <a:pt x="1468" y="6190"/>
                    <a:pt x="2039" y="6190"/>
                  </a:cubicBezTo>
                  <a:cubicBezTo>
                    <a:pt x="2077" y="6190"/>
                    <a:pt x="2115" y="6186"/>
                    <a:pt x="2153" y="6186"/>
                  </a:cubicBezTo>
                  <a:lnTo>
                    <a:pt x="2153" y="13261"/>
                  </a:lnTo>
                  <a:cubicBezTo>
                    <a:pt x="2153" y="14517"/>
                    <a:pt x="3176" y="15540"/>
                    <a:pt x="4433" y="15540"/>
                  </a:cubicBezTo>
                  <a:lnTo>
                    <a:pt x="11051" y="15540"/>
                  </a:lnTo>
                  <a:cubicBezTo>
                    <a:pt x="12308" y="15540"/>
                    <a:pt x="13331" y="14517"/>
                    <a:pt x="13331" y="13261"/>
                  </a:cubicBezTo>
                  <a:lnTo>
                    <a:pt x="13331" y="5628"/>
                  </a:lnTo>
                  <a:cubicBezTo>
                    <a:pt x="13483" y="5667"/>
                    <a:pt x="13646" y="5691"/>
                    <a:pt x="13808" y="5691"/>
                  </a:cubicBezTo>
                  <a:cubicBezTo>
                    <a:pt x="14802" y="5691"/>
                    <a:pt x="15612" y="4881"/>
                    <a:pt x="15612" y="3886"/>
                  </a:cubicBezTo>
                  <a:cubicBezTo>
                    <a:pt x="15612" y="3281"/>
                    <a:pt x="15316" y="2749"/>
                    <a:pt x="14859" y="2420"/>
                  </a:cubicBezTo>
                  <a:cubicBezTo>
                    <a:pt x="14883" y="2325"/>
                    <a:pt x="14893" y="2229"/>
                    <a:pt x="14893" y="2129"/>
                  </a:cubicBezTo>
                  <a:cubicBezTo>
                    <a:pt x="14893" y="1606"/>
                    <a:pt x="14608" y="1130"/>
                    <a:pt x="14155" y="886"/>
                  </a:cubicBezTo>
                  <a:cubicBezTo>
                    <a:pt x="13945" y="354"/>
                    <a:pt x="13426" y="1"/>
                    <a:pt x="12855"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932;p63">
              <a:extLst>
                <a:ext uri="{FF2B5EF4-FFF2-40B4-BE49-F238E27FC236}">
                  <a16:creationId xmlns:a16="http://schemas.microsoft.com/office/drawing/2014/main" id="{42FB4AAC-12BC-4DCE-92BE-F854CCB3202E}"/>
                </a:ext>
              </a:extLst>
            </p:cNvPr>
            <p:cNvSpPr/>
            <p:nvPr/>
          </p:nvSpPr>
          <p:spPr>
            <a:xfrm>
              <a:off x="3340588" y="2232685"/>
              <a:ext cx="242810" cy="334725"/>
            </a:xfrm>
            <a:custGeom>
              <a:avLst/>
              <a:gdLst/>
              <a:ahLst/>
              <a:cxnLst/>
              <a:rect l="l" t="t" r="r" b="b"/>
              <a:pathLst>
                <a:path w="7999" h="11027" extrusionOk="0">
                  <a:moveTo>
                    <a:pt x="695" y="1"/>
                  </a:moveTo>
                  <a:cubicBezTo>
                    <a:pt x="310" y="1"/>
                    <a:pt x="1" y="310"/>
                    <a:pt x="1" y="695"/>
                  </a:cubicBezTo>
                  <a:lnTo>
                    <a:pt x="1" y="10331"/>
                  </a:lnTo>
                  <a:cubicBezTo>
                    <a:pt x="1" y="10717"/>
                    <a:pt x="310" y="11027"/>
                    <a:pt x="695" y="11027"/>
                  </a:cubicBezTo>
                  <a:lnTo>
                    <a:pt x="7309" y="11027"/>
                  </a:lnTo>
                  <a:cubicBezTo>
                    <a:pt x="7689" y="11027"/>
                    <a:pt x="7999" y="10717"/>
                    <a:pt x="7999" y="10331"/>
                  </a:cubicBezTo>
                  <a:lnTo>
                    <a:pt x="7999" y="695"/>
                  </a:lnTo>
                  <a:cubicBezTo>
                    <a:pt x="7999" y="310"/>
                    <a:pt x="7689" y="1"/>
                    <a:pt x="73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933;p63">
              <a:extLst>
                <a:ext uri="{FF2B5EF4-FFF2-40B4-BE49-F238E27FC236}">
                  <a16:creationId xmlns:a16="http://schemas.microsoft.com/office/drawing/2014/main" id="{79B2B999-E21E-4579-A6A5-A1C2AC536797}"/>
                </a:ext>
              </a:extLst>
            </p:cNvPr>
            <p:cNvSpPr/>
            <p:nvPr/>
          </p:nvSpPr>
          <p:spPr>
            <a:xfrm>
              <a:off x="3374131" y="2267382"/>
              <a:ext cx="176332" cy="64747"/>
            </a:xfrm>
            <a:custGeom>
              <a:avLst/>
              <a:gdLst/>
              <a:ahLst/>
              <a:cxnLst/>
              <a:rect l="l" t="t" r="r" b="b"/>
              <a:pathLst>
                <a:path w="5809" h="2133" extrusionOk="0">
                  <a:moveTo>
                    <a:pt x="376" y="0"/>
                  </a:moveTo>
                  <a:cubicBezTo>
                    <a:pt x="172" y="0"/>
                    <a:pt x="0" y="167"/>
                    <a:pt x="0" y="376"/>
                  </a:cubicBezTo>
                  <a:lnTo>
                    <a:pt x="0" y="1756"/>
                  </a:lnTo>
                  <a:cubicBezTo>
                    <a:pt x="0" y="1967"/>
                    <a:pt x="172" y="2132"/>
                    <a:pt x="376" y="2132"/>
                  </a:cubicBezTo>
                  <a:lnTo>
                    <a:pt x="5432" y="2132"/>
                  </a:lnTo>
                  <a:cubicBezTo>
                    <a:pt x="5641" y="2132"/>
                    <a:pt x="5808" y="1967"/>
                    <a:pt x="5808" y="1756"/>
                  </a:cubicBezTo>
                  <a:lnTo>
                    <a:pt x="5808" y="376"/>
                  </a:lnTo>
                  <a:cubicBezTo>
                    <a:pt x="5808" y="167"/>
                    <a:pt x="5641" y="0"/>
                    <a:pt x="5432" y="0"/>
                  </a:cubicBezTo>
                  <a:close/>
                </a:path>
              </a:pathLst>
            </a:custGeom>
            <a:solidFill>
              <a:srgbClr val="BDF4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934;p63">
              <a:extLst>
                <a:ext uri="{FF2B5EF4-FFF2-40B4-BE49-F238E27FC236}">
                  <a16:creationId xmlns:a16="http://schemas.microsoft.com/office/drawing/2014/main" id="{E0703D48-0A36-4663-B90B-E865458BAB65}"/>
                </a:ext>
              </a:extLst>
            </p:cNvPr>
            <p:cNvSpPr/>
            <p:nvPr/>
          </p:nvSpPr>
          <p:spPr>
            <a:xfrm>
              <a:off x="3374131" y="2358117"/>
              <a:ext cx="46261" cy="46291"/>
            </a:xfrm>
            <a:custGeom>
              <a:avLst/>
              <a:gdLst/>
              <a:ahLst/>
              <a:cxnLst/>
              <a:rect l="l" t="t" r="r" b="b"/>
              <a:pathLst>
                <a:path w="1524" h="1525" extrusionOk="0">
                  <a:moveTo>
                    <a:pt x="223" y="0"/>
                  </a:moveTo>
                  <a:cubicBezTo>
                    <a:pt x="100" y="0"/>
                    <a:pt x="0" y="101"/>
                    <a:pt x="0" y="224"/>
                  </a:cubicBezTo>
                  <a:lnTo>
                    <a:pt x="0" y="1300"/>
                  </a:lnTo>
                  <a:cubicBezTo>
                    <a:pt x="0" y="1424"/>
                    <a:pt x="100" y="1524"/>
                    <a:pt x="223" y="1524"/>
                  </a:cubicBezTo>
                  <a:lnTo>
                    <a:pt x="1300" y="1524"/>
                  </a:lnTo>
                  <a:cubicBezTo>
                    <a:pt x="1423" y="1524"/>
                    <a:pt x="1524" y="1424"/>
                    <a:pt x="1524" y="1300"/>
                  </a:cubicBezTo>
                  <a:lnTo>
                    <a:pt x="1524" y="224"/>
                  </a:lnTo>
                  <a:cubicBezTo>
                    <a:pt x="1524" y="101"/>
                    <a:pt x="1423" y="0"/>
                    <a:pt x="1300"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935;p63">
              <a:extLst>
                <a:ext uri="{FF2B5EF4-FFF2-40B4-BE49-F238E27FC236}">
                  <a16:creationId xmlns:a16="http://schemas.microsoft.com/office/drawing/2014/main" id="{C7476247-B924-4581-924E-F5F80F8C2995}"/>
                </a:ext>
              </a:extLst>
            </p:cNvPr>
            <p:cNvSpPr/>
            <p:nvPr/>
          </p:nvSpPr>
          <p:spPr>
            <a:xfrm>
              <a:off x="3374131" y="2424597"/>
              <a:ext cx="46261" cy="46261"/>
            </a:xfrm>
            <a:custGeom>
              <a:avLst/>
              <a:gdLst/>
              <a:ahLst/>
              <a:cxnLst/>
              <a:rect l="l" t="t" r="r" b="b"/>
              <a:pathLst>
                <a:path w="1524" h="1524" extrusionOk="0">
                  <a:moveTo>
                    <a:pt x="223" y="1"/>
                  </a:moveTo>
                  <a:cubicBezTo>
                    <a:pt x="100" y="1"/>
                    <a:pt x="0" y="101"/>
                    <a:pt x="0" y="224"/>
                  </a:cubicBezTo>
                  <a:lnTo>
                    <a:pt x="0" y="1301"/>
                  </a:lnTo>
                  <a:cubicBezTo>
                    <a:pt x="0" y="1424"/>
                    <a:pt x="100" y="1524"/>
                    <a:pt x="223" y="1524"/>
                  </a:cubicBezTo>
                  <a:lnTo>
                    <a:pt x="1300" y="1524"/>
                  </a:lnTo>
                  <a:cubicBezTo>
                    <a:pt x="1423" y="1524"/>
                    <a:pt x="1524" y="1424"/>
                    <a:pt x="1524" y="1301"/>
                  </a:cubicBezTo>
                  <a:lnTo>
                    <a:pt x="1524" y="224"/>
                  </a:lnTo>
                  <a:cubicBezTo>
                    <a:pt x="1524" y="101"/>
                    <a:pt x="1423" y="1"/>
                    <a:pt x="1300" y="1"/>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936;p63">
              <a:extLst>
                <a:ext uri="{FF2B5EF4-FFF2-40B4-BE49-F238E27FC236}">
                  <a16:creationId xmlns:a16="http://schemas.microsoft.com/office/drawing/2014/main" id="{22749D12-8E6D-4E12-819B-654294B3900B}"/>
                </a:ext>
              </a:extLst>
            </p:cNvPr>
            <p:cNvSpPr/>
            <p:nvPr/>
          </p:nvSpPr>
          <p:spPr>
            <a:xfrm>
              <a:off x="3374131" y="2490500"/>
              <a:ext cx="46261" cy="46261"/>
            </a:xfrm>
            <a:custGeom>
              <a:avLst/>
              <a:gdLst/>
              <a:ahLst/>
              <a:cxnLst/>
              <a:rect l="l" t="t" r="r" b="b"/>
              <a:pathLst>
                <a:path w="1524" h="1524" extrusionOk="0">
                  <a:moveTo>
                    <a:pt x="223" y="0"/>
                  </a:moveTo>
                  <a:cubicBezTo>
                    <a:pt x="100" y="0"/>
                    <a:pt x="0" y="101"/>
                    <a:pt x="0" y="224"/>
                  </a:cubicBezTo>
                  <a:lnTo>
                    <a:pt x="0" y="1301"/>
                  </a:lnTo>
                  <a:cubicBezTo>
                    <a:pt x="0" y="1424"/>
                    <a:pt x="100" y="1524"/>
                    <a:pt x="223" y="1524"/>
                  </a:cubicBezTo>
                  <a:lnTo>
                    <a:pt x="1300" y="1524"/>
                  </a:lnTo>
                  <a:cubicBezTo>
                    <a:pt x="1423" y="1524"/>
                    <a:pt x="1524" y="1424"/>
                    <a:pt x="1524" y="1301"/>
                  </a:cubicBezTo>
                  <a:lnTo>
                    <a:pt x="1524" y="224"/>
                  </a:lnTo>
                  <a:cubicBezTo>
                    <a:pt x="1524" y="101"/>
                    <a:pt x="1423" y="0"/>
                    <a:pt x="1300"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937;p63">
              <a:extLst>
                <a:ext uri="{FF2B5EF4-FFF2-40B4-BE49-F238E27FC236}">
                  <a16:creationId xmlns:a16="http://schemas.microsoft.com/office/drawing/2014/main" id="{4AF1487E-0482-4224-80AA-3E31B947ABFA}"/>
                </a:ext>
              </a:extLst>
            </p:cNvPr>
            <p:cNvSpPr/>
            <p:nvPr/>
          </p:nvSpPr>
          <p:spPr>
            <a:xfrm>
              <a:off x="3438851" y="2358117"/>
              <a:ext cx="46291" cy="46291"/>
            </a:xfrm>
            <a:custGeom>
              <a:avLst/>
              <a:gdLst/>
              <a:ahLst/>
              <a:cxnLst/>
              <a:rect l="l" t="t" r="r" b="b"/>
              <a:pathLst>
                <a:path w="1525" h="1525" extrusionOk="0">
                  <a:moveTo>
                    <a:pt x="224" y="0"/>
                  </a:moveTo>
                  <a:cubicBezTo>
                    <a:pt x="101" y="0"/>
                    <a:pt x="1" y="101"/>
                    <a:pt x="1" y="224"/>
                  </a:cubicBezTo>
                  <a:lnTo>
                    <a:pt x="1" y="1300"/>
                  </a:lnTo>
                  <a:cubicBezTo>
                    <a:pt x="1" y="1424"/>
                    <a:pt x="101" y="1524"/>
                    <a:pt x="224" y="1524"/>
                  </a:cubicBezTo>
                  <a:lnTo>
                    <a:pt x="1301" y="1524"/>
                  </a:lnTo>
                  <a:cubicBezTo>
                    <a:pt x="1424" y="1524"/>
                    <a:pt x="1525" y="1424"/>
                    <a:pt x="1525" y="1300"/>
                  </a:cubicBezTo>
                  <a:lnTo>
                    <a:pt x="1525" y="224"/>
                  </a:lnTo>
                  <a:cubicBezTo>
                    <a:pt x="1525" y="101"/>
                    <a:pt x="1424" y="0"/>
                    <a:pt x="1301"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938;p63">
              <a:extLst>
                <a:ext uri="{FF2B5EF4-FFF2-40B4-BE49-F238E27FC236}">
                  <a16:creationId xmlns:a16="http://schemas.microsoft.com/office/drawing/2014/main" id="{4DE0B13C-35C7-4C7E-9FFE-2C65FDF576B7}"/>
                </a:ext>
              </a:extLst>
            </p:cNvPr>
            <p:cNvSpPr/>
            <p:nvPr/>
          </p:nvSpPr>
          <p:spPr>
            <a:xfrm>
              <a:off x="3438851" y="2424597"/>
              <a:ext cx="46291" cy="46261"/>
            </a:xfrm>
            <a:custGeom>
              <a:avLst/>
              <a:gdLst/>
              <a:ahLst/>
              <a:cxnLst/>
              <a:rect l="l" t="t" r="r" b="b"/>
              <a:pathLst>
                <a:path w="1525" h="1524" extrusionOk="0">
                  <a:moveTo>
                    <a:pt x="224" y="1"/>
                  </a:moveTo>
                  <a:cubicBezTo>
                    <a:pt x="101" y="1"/>
                    <a:pt x="1" y="101"/>
                    <a:pt x="1" y="224"/>
                  </a:cubicBezTo>
                  <a:lnTo>
                    <a:pt x="1" y="1301"/>
                  </a:lnTo>
                  <a:cubicBezTo>
                    <a:pt x="1" y="1424"/>
                    <a:pt x="101" y="1524"/>
                    <a:pt x="224" y="1524"/>
                  </a:cubicBezTo>
                  <a:lnTo>
                    <a:pt x="1301" y="1524"/>
                  </a:lnTo>
                  <a:cubicBezTo>
                    <a:pt x="1424" y="1524"/>
                    <a:pt x="1525" y="1424"/>
                    <a:pt x="1525" y="1301"/>
                  </a:cubicBezTo>
                  <a:lnTo>
                    <a:pt x="1525" y="224"/>
                  </a:lnTo>
                  <a:cubicBezTo>
                    <a:pt x="1525" y="101"/>
                    <a:pt x="1424" y="1"/>
                    <a:pt x="1301" y="1"/>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939;p63">
              <a:extLst>
                <a:ext uri="{FF2B5EF4-FFF2-40B4-BE49-F238E27FC236}">
                  <a16:creationId xmlns:a16="http://schemas.microsoft.com/office/drawing/2014/main" id="{E44A7596-1A6C-4DDD-8CBF-52BCCD198EB1}"/>
                </a:ext>
              </a:extLst>
            </p:cNvPr>
            <p:cNvSpPr/>
            <p:nvPr/>
          </p:nvSpPr>
          <p:spPr>
            <a:xfrm>
              <a:off x="3438851" y="2490500"/>
              <a:ext cx="46291" cy="46261"/>
            </a:xfrm>
            <a:custGeom>
              <a:avLst/>
              <a:gdLst/>
              <a:ahLst/>
              <a:cxnLst/>
              <a:rect l="l" t="t" r="r" b="b"/>
              <a:pathLst>
                <a:path w="1525" h="1524" extrusionOk="0">
                  <a:moveTo>
                    <a:pt x="224" y="0"/>
                  </a:moveTo>
                  <a:cubicBezTo>
                    <a:pt x="101" y="0"/>
                    <a:pt x="1" y="101"/>
                    <a:pt x="1" y="224"/>
                  </a:cubicBezTo>
                  <a:lnTo>
                    <a:pt x="1" y="1301"/>
                  </a:lnTo>
                  <a:cubicBezTo>
                    <a:pt x="1" y="1424"/>
                    <a:pt x="101" y="1524"/>
                    <a:pt x="224" y="1524"/>
                  </a:cubicBezTo>
                  <a:lnTo>
                    <a:pt x="1301" y="1524"/>
                  </a:lnTo>
                  <a:cubicBezTo>
                    <a:pt x="1424" y="1524"/>
                    <a:pt x="1525" y="1424"/>
                    <a:pt x="1525" y="1301"/>
                  </a:cubicBezTo>
                  <a:lnTo>
                    <a:pt x="1525" y="224"/>
                  </a:lnTo>
                  <a:cubicBezTo>
                    <a:pt x="1525" y="101"/>
                    <a:pt x="1424" y="0"/>
                    <a:pt x="1301"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940;p63">
              <a:extLst>
                <a:ext uri="{FF2B5EF4-FFF2-40B4-BE49-F238E27FC236}">
                  <a16:creationId xmlns:a16="http://schemas.microsoft.com/office/drawing/2014/main" id="{9D1A10B7-485D-4268-B67D-0254C99272BE}"/>
                </a:ext>
              </a:extLst>
            </p:cNvPr>
            <p:cNvSpPr/>
            <p:nvPr/>
          </p:nvSpPr>
          <p:spPr>
            <a:xfrm>
              <a:off x="3503600" y="2358117"/>
              <a:ext cx="46261" cy="46291"/>
            </a:xfrm>
            <a:custGeom>
              <a:avLst/>
              <a:gdLst/>
              <a:ahLst/>
              <a:cxnLst/>
              <a:rect l="l" t="t" r="r" b="b"/>
              <a:pathLst>
                <a:path w="1524" h="1525" extrusionOk="0">
                  <a:moveTo>
                    <a:pt x="225" y="0"/>
                  </a:moveTo>
                  <a:cubicBezTo>
                    <a:pt x="100" y="0"/>
                    <a:pt x="1" y="101"/>
                    <a:pt x="1" y="224"/>
                  </a:cubicBezTo>
                  <a:lnTo>
                    <a:pt x="1" y="1300"/>
                  </a:lnTo>
                  <a:cubicBezTo>
                    <a:pt x="1" y="1424"/>
                    <a:pt x="100" y="1524"/>
                    <a:pt x="225" y="1524"/>
                  </a:cubicBezTo>
                  <a:lnTo>
                    <a:pt x="1300" y="1524"/>
                  </a:lnTo>
                  <a:cubicBezTo>
                    <a:pt x="1424" y="1524"/>
                    <a:pt x="1524" y="1424"/>
                    <a:pt x="1524" y="1300"/>
                  </a:cubicBezTo>
                  <a:lnTo>
                    <a:pt x="1524" y="224"/>
                  </a:lnTo>
                  <a:cubicBezTo>
                    <a:pt x="1524" y="101"/>
                    <a:pt x="1424" y="0"/>
                    <a:pt x="1300" y="0"/>
                  </a:cubicBezTo>
                  <a:close/>
                </a:path>
              </a:pathLst>
            </a:custGeom>
            <a:solidFill>
              <a:srgbClr val="A183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941;p63">
              <a:extLst>
                <a:ext uri="{FF2B5EF4-FFF2-40B4-BE49-F238E27FC236}">
                  <a16:creationId xmlns:a16="http://schemas.microsoft.com/office/drawing/2014/main" id="{CC02A9B4-E654-4656-85AF-84F8410E7576}"/>
                </a:ext>
              </a:extLst>
            </p:cNvPr>
            <p:cNvSpPr/>
            <p:nvPr/>
          </p:nvSpPr>
          <p:spPr>
            <a:xfrm>
              <a:off x="3503600" y="2424020"/>
              <a:ext cx="46261" cy="112738"/>
            </a:xfrm>
            <a:custGeom>
              <a:avLst/>
              <a:gdLst/>
              <a:ahLst/>
              <a:cxnLst/>
              <a:rect l="l" t="t" r="r" b="b"/>
              <a:pathLst>
                <a:path w="1524" h="3714" extrusionOk="0">
                  <a:moveTo>
                    <a:pt x="225" y="0"/>
                  </a:moveTo>
                  <a:cubicBezTo>
                    <a:pt x="100" y="0"/>
                    <a:pt x="1" y="101"/>
                    <a:pt x="1" y="224"/>
                  </a:cubicBezTo>
                  <a:lnTo>
                    <a:pt x="1" y="1857"/>
                  </a:lnTo>
                  <a:lnTo>
                    <a:pt x="1" y="2076"/>
                  </a:lnTo>
                  <a:lnTo>
                    <a:pt x="1" y="3491"/>
                  </a:lnTo>
                  <a:cubicBezTo>
                    <a:pt x="1" y="3614"/>
                    <a:pt x="100" y="3714"/>
                    <a:pt x="225" y="3714"/>
                  </a:cubicBezTo>
                  <a:lnTo>
                    <a:pt x="1300" y="3714"/>
                  </a:lnTo>
                  <a:cubicBezTo>
                    <a:pt x="1424" y="3714"/>
                    <a:pt x="1524" y="3614"/>
                    <a:pt x="1524" y="3491"/>
                  </a:cubicBezTo>
                  <a:lnTo>
                    <a:pt x="1524" y="2076"/>
                  </a:lnTo>
                  <a:lnTo>
                    <a:pt x="1524" y="1857"/>
                  </a:lnTo>
                  <a:lnTo>
                    <a:pt x="1524" y="224"/>
                  </a:lnTo>
                  <a:cubicBezTo>
                    <a:pt x="1524" y="101"/>
                    <a:pt x="1424" y="0"/>
                    <a:pt x="1300" y="0"/>
                  </a:cubicBezTo>
                  <a:close/>
                </a:path>
              </a:pathLst>
            </a:custGeom>
            <a:solidFill>
              <a:srgbClr val="F79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942;p63">
              <a:extLst>
                <a:ext uri="{FF2B5EF4-FFF2-40B4-BE49-F238E27FC236}">
                  <a16:creationId xmlns:a16="http://schemas.microsoft.com/office/drawing/2014/main" id="{7AF333A7-6398-470D-8DD6-0027E9950CF1}"/>
                </a:ext>
              </a:extLst>
            </p:cNvPr>
            <p:cNvSpPr/>
            <p:nvPr/>
          </p:nvSpPr>
          <p:spPr>
            <a:xfrm>
              <a:off x="3340588" y="2232685"/>
              <a:ext cx="242810" cy="334725"/>
            </a:xfrm>
            <a:custGeom>
              <a:avLst/>
              <a:gdLst/>
              <a:ahLst/>
              <a:cxnLst/>
              <a:rect l="l" t="t" r="r" b="b"/>
              <a:pathLst>
                <a:path w="7999" h="11027" extrusionOk="0">
                  <a:moveTo>
                    <a:pt x="5885" y="1"/>
                  </a:moveTo>
                  <a:cubicBezTo>
                    <a:pt x="6204" y="1"/>
                    <a:pt x="6456" y="258"/>
                    <a:pt x="6456" y="572"/>
                  </a:cubicBezTo>
                  <a:lnTo>
                    <a:pt x="6456" y="8684"/>
                  </a:lnTo>
                  <a:cubicBezTo>
                    <a:pt x="6456" y="8998"/>
                    <a:pt x="6204" y="9256"/>
                    <a:pt x="5885" y="9256"/>
                  </a:cubicBezTo>
                  <a:lnTo>
                    <a:pt x="572" y="9256"/>
                  </a:lnTo>
                  <a:cubicBezTo>
                    <a:pt x="258" y="9256"/>
                    <a:pt x="1" y="8998"/>
                    <a:pt x="1" y="8684"/>
                  </a:cubicBezTo>
                  <a:lnTo>
                    <a:pt x="1" y="10331"/>
                  </a:lnTo>
                  <a:cubicBezTo>
                    <a:pt x="1" y="10717"/>
                    <a:pt x="310" y="11027"/>
                    <a:pt x="695" y="11027"/>
                  </a:cubicBezTo>
                  <a:lnTo>
                    <a:pt x="7309" y="11027"/>
                  </a:lnTo>
                  <a:cubicBezTo>
                    <a:pt x="7689" y="11027"/>
                    <a:pt x="7999" y="10717"/>
                    <a:pt x="7999" y="10331"/>
                  </a:cubicBezTo>
                  <a:lnTo>
                    <a:pt x="7999" y="691"/>
                  </a:lnTo>
                  <a:cubicBezTo>
                    <a:pt x="7999" y="310"/>
                    <a:pt x="7689" y="1"/>
                    <a:pt x="7309"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943;p63">
              <a:extLst>
                <a:ext uri="{FF2B5EF4-FFF2-40B4-BE49-F238E27FC236}">
                  <a16:creationId xmlns:a16="http://schemas.microsoft.com/office/drawing/2014/main" id="{13F160E4-03F5-4E37-A7C9-28949F951FB0}"/>
                </a:ext>
              </a:extLst>
            </p:cNvPr>
            <p:cNvSpPr/>
            <p:nvPr/>
          </p:nvSpPr>
          <p:spPr>
            <a:xfrm>
              <a:off x="3374131" y="2513631"/>
              <a:ext cx="46261" cy="23131"/>
            </a:xfrm>
            <a:custGeom>
              <a:avLst/>
              <a:gdLst/>
              <a:ahLst/>
              <a:cxnLst/>
              <a:rect l="l" t="t" r="r" b="b"/>
              <a:pathLst>
                <a:path w="1524" h="762" extrusionOk="0">
                  <a:moveTo>
                    <a:pt x="0" y="1"/>
                  </a:moveTo>
                  <a:lnTo>
                    <a:pt x="0" y="539"/>
                  </a:lnTo>
                  <a:cubicBezTo>
                    <a:pt x="0" y="662"/>
                    <a:pt x="100" y="762"/>
                    <a:pt x="223" y="762"/>
                  </a:cubicBezTo>
                  <a:lnTo>
                    <a:pt x="1300" y="762"/>
                  </a:lnTo>
                  <a:cubicBezTo>
                    <a:pt x="1423" y="762"/>
                    <a:pt x="1524" y="662"/>
                    <a:pt x="1524" y="539"/>
                  </a:cubicBezTo>
                  <a:lnTo>
                    <a:pt x="1524" y="1"/>
                  </a:lnTo>
                  <a:close/>
                </a:path>
              </a:pathLst>
            </a:custGeom>
            <a:solidFill>
              <a:srgbClr val="976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944;p63">
              <a:extLst>
                <a:ext uri="{FF2B5EF4-FFF2-40B4-BE49-F238E27FC236}">
                  <a16:creationId xmlns:a16="http://schemas.microsoft.com/office/drawing/2014/main" id="{6BDC4811-C8F8-4FB6-A5DF-406940B53279}"/>
                </a:ext>
              </a:extLst>
            </p:cNvPr>
            <p:cNvSpPr/>
            <p:nvPr/>
          </p:nvSpPr>
          <p:spPr>
            <a:xfrm>
              <a:off x="3438851" y="2513631"/>
              <a:ext cx="46291" cy="23131"/>
            </a:xfrm>
            <a:custGeom>
              <a:avLst/>
              <a:gdLst/>
              <a:ahLst/>
              <a:cxnLst/>
              <a:rect l="l" t="t" r="r" b="b"/>
              <a:pathLst>
                <a:path w="1525" h="762" extrusionOk="0">
                  <a:moveTo>
                    <a:pt x="1" y="1"/>
                  </a:moveTo>
                  <a:lnTo>
                    <a:pt x="1" y="539"/>
                  </a:lnTo>
                  <a:cubicBezTo>
                    <a:pt x="1" y="662"/>
                    <a:pt x="101" y="762"/>
                    <a:pt x="224" y="762"/>
                  </a:cubicBezTo>
                  <a:lnTo>
                    <a:pt x="1301" y="762"/>
                  </a:lnTo>
                  <a:cubicBezTo>
                    <a:pt x="1424" y="762"/>
                    <a:pt x="1525" y="662"/>
                    <a:pt x="1525" y="539"/>
                  </a:cubicBezTo>
                  <a:lnTo>
                    <a:pt x="1525" y="1"/>
                  </a:lnTo>
                  <a:close/>
                </a:path>
              </a:pathLst>
            </a:custGeom>
            <a:solidFill>
              <a:srgbClr val="976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945;p63">
              <a:extLst>
                <a:ext uri="{FF2B5EF4-FFF2-40B4-BE49-F238E27FC236}">
                  <a16:creationId xmlns:a16="http://schemas.microsoft.com/office/drawing/2014/main" id="{A676149A-039A-4B2F-9C8D-F81D2E1BE02C}"/>
                </a:ext>
              </a:extLst>
            </p:cNvPr>
            <p:cNvSpPr/>
            <p:nvPr/>
          </p:nvSpPr>
          <p:spPr>
            <a:xfrm>
              <a:off x="3503600" y="2424020"/>
              <a:ext cx="46261" cy="112738"/>
            </a:xfrm>
            <a:custGeom>
              <a:avLst/>
              <a:gdLst/>
              <a:ahLst/>
              <a:cxnLst/>
              <a:rect l="l" t="t" r="r" b="b"/>
              <a:pathLst>
                <a:path w="1524" h="3714" extrusionOk="0">
                  <a:moveTo>
                    <a:pt x="1086" y="0"/>
                  </a:moveTo>
                  <a:lnTo>
                    <a:pt x="1086" y="2381"/>
                  </a:lnTo>
                  <a:cubicBezTo>
                    <a:pt x="1086" y="2695"/>
                    <a:pt x="834" y="2953"/>
                    <a:pt x="515" y="2953"/>
                  </a:cubicBezTo>
                  <a:lnTo>
                    <a:pt x="1" y="2953"/>
                  </a:lnTo>
                  <a:lnTo>
                    <a:pt x="1" y="3491"/>
                  </a:lnTo>
                  <a:cubicBezTo>
                    <a:pt x="1" y="3614"/>
                    <a:pt x="100" y="3714"/>
                    <a:pt x="225" y="3714"/>
                  </a:cubicBezTo>
                  <a:lnTo>
                    <a:pt x="1300" y="3714"/>
                  </a:lnTo>
                  <a:cubicBezTo>
                    <a:pt x="1424" y="3714"/>
                    <a:pt x="1524" y="3614"/>
                    <a:pt x="1524" y="3491"/>
                  </a:cubicBezTo>
                  <a:lnTo>
                    <a:pt x="1524" y="2076"/>
                  </a:lnTo>
                  <a:lnTo>
                    <a:pt x="1524" y="1857"/>
                  </a:lnTo>
                  <a:lnTo>
                    <a:pt x="1524" y="224"/>
                  </a:lnTo>
                  <a:cubicBezTo>
                    <a:pt x="1524" y="101"/>
                    <a:pt x="1424" y="0"/>
                    <a:pt x="1300" y="0"/>
                  </a:cubicBezTo>
                  <a:close/>
                </a:path>
              </a:pathLst>
            </a:custGeom>
            <a:solidFill>
              <a:srgbClr val="E068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946;p63">
              <a:extLst>
                <a:ext uri="{FF2B5EF4-FFF2-40B4-BE49-F238E27FC236}">
                  <a16:creationId xmlns:a16="http://schemas.microsoft.com/office/drawing/2014/main" id="{8945FB34-B13B-4D9A-9D91-81BEAEF91A73}"/>
                </a:ext>
              </a:extLst>
            </p:cNvPr>
            <p:cNvSpPr/>
            <p:nvPr/>
          </p:nvSpPr>
          <p:spPr>
            <a:xfrm>
              <a:off x="3536567" y="2358117"/>
              <a:ext cx="13903" cy="46291"/>
            </a:xfrm>
            <a:custGeom>
              <a:avLst/>
              <a:gdLst/>
              <a:ahLst/>
              <a:cxnLst/>
              <a:rect l="l" t="t" r="r" b="b"/>
              <a:pathLst>
                <a:path w="458" h="1525" extrusionOk="0">
                  <a:moveTo>
                    <a:pt x="0" y="0"/>
                  </a:moveTo>
                  <a:lnTo>
                    <a:pt x="0" y="1524"/>
                  </a:lnTo>
                  <a:lnTo>
                    <a:pt x="233" y="1524"/>
                  </a:lnTo>
                  <a:cubicBezTo>
                    <a:pt x="357" y="1524"/>
                    <a:pt x="457" y="1424"/>
                    <a:pt x="457" y="1300"/>
                  </a:cubicBezTo>
                  <a:lnTo>
                    <a:pt x="457" y="224"/>
                  </a:lnTo>
                  <a:cubicBezTo>
                    <a:pt x="457" y="101"/>
                    <a:pt x="357" y="0"/>
                    <a:pt x="229" y="0"/>
                  </a:cubicBezTo>
                  <a:close/>
                </a:path>
              </a:pathLst>
            </a:custGeom>
            <a:solidFill>
              <a:srgbClr val="976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947;p63">
              <a:extLst>
                <a:ext uri="{FF2B5EF4-FFF2-40B4-BE49-F238E27FC236}">
                  <a16:creationId xmlns:a16="http://schemas.microsoft.com/office/drawing/2014/main" id="{B138D5C0-1926-43D4-9901-777AC17888D9}"/>
                </a:ext>
              </a:extLst>
            </p:cNvPr>
            <p:cNvSpPr/>
            <p:nvPr/>
          </p:nvSpPr>
          <p:spPr>
            <a:xfrm>
              <a:off x="3536567" y="2267382"/>
              <a:ext cx="13903" cy="64747"/>
            </a:xfrm>
            <a:custGeom>
              <a:avLst/>
              <a:gdLst/>
              <a:ahLst/>
              <a:cxnLst/>
              <a:rect l="l" t="t" r="r" b="b"/>
              <a:pathLst>
                <a:path w="458" h="2133" extrusionOk="0">
                  <a:moveTo>
                    <a:pt x="0" y="0"/>
                  </a:moveTo>
                  <a:lnTo>
                    <a:pt x="0" y="2132"/>
                  </a:lnTo>
                  <a:lnTo>
                    <a:pt x="81" y="2132"/>
                  </a:lnTo>
                  <a:cubicBezTo>
                    <a:pt x="290" y="2132"/>
                    <a:pt x="457" y="1967"/>
                    <a:pt x="457" y="1756"/>
                  </a:cubicBezTo>
                  <a:lnTo>
                    <a:pt x="457" y="376"/>
                  </a:lnTo>
                  <a:cubicBezTo>
                    <a:pt x="457" y="167"/>
                    <a:pt x="286" y="0"/>
                    <a:pt x="77"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948;p63">
              <a:extLst>
                <a:ext uri="{FF2B5EF4-FFF2-40B4-BE49-F238E27FC236}">
                  <a16:creationId xmlns:a16="http://schemas.microsoft.com/office/drawing/2014/main" id="{0B2761B8-245C-461D-861E-A16124ACA35C}"/>
                </a:ext>
              </a:extLst>
            </p:cNvPr>
            <p:cNvSpPr/>
            <p:nvPr/>
          </p:nvSpPr>
          <p:spPr>
            <a:xfrm>
              <a:off x="3333059" y="2225157"/>
              <a:ext cx="258412" cy="350327"/>
            </a:xfrm>
            <a:custGeom>
              <a:avLst/>
              <a:gdLst/>
              <a:ahLst/>
              <a:cxnLst/>
              <a:rect l="l" t="t" r="r" b="b"/>
              <a:pathLst>
                <a:path w="8513" h="11541" extrusionOk="0">
                  <a:moveTo>
                    <a:pt x="7561" y="495"/>
                  </a:moveTo>
                  <a:cubicBezTo>
                    <a:pt x="7803" y="495"/>
                    <a:pt x="7999" y="691"/>
                    <a:pt x="7999" y="934"/>
                  </a:cubicBezTo>
                  <a:lnTo>
                    <a:pt x="7999" y="10589"/>
                  </a:lnTo>
                  <a:cubicBezTo>
                    <a:pt x="7999" y="10831"/>
                    <a:pt x="7803" y="11027"/>
                    <a:pt x="7561" y="11027"/>
                  </a:cubicBezTo>
                  <a:lnTo>
                    <a:pt x="954" y="11027"/>
                  </a:lnTo>
                  <a:cubicBezTo>
                    <a:pt x="710" y="11027"/>
                    <a:pt x="515" y="10831"/>
                    <a:pt x="515" y="10589"/>
                  </a:cubicBezTo>
                  <a:lnTo>
                    <a:pt x="515" y="934"/>
                  </a:lnTo>
                  <a:cubicBezTo>
                    <a:pt x="515" y="691"/>
                    <a:pt x="710" y="495"/>
                    <a:pt x="954" y="495"/>
                  </a:cubicBezTo>
                  <a:close/>
                  <a:moveTo>
                    <a:pt x="948" y="1"/>
                  </a:moveTo>
                  <a:cubicBezTo>
                    <a:pt x="425" y="1"/>
                    <a:pt x="1" y="425"/>
                    <a:pt x="1" y="948"/>
                  </a:cubicBezTo>
                  <a:lnTo>
                    <a:pt x="1" y="10594"/>
                  </a:lnTo>
                  <a:cubicBezTo>
                    <a:pt x="1" y="11117"/>
                    <a:pt x="425" y="11541"/>
                    <a:pt x="948" y="11541"/>
                  </a:cubicBezTo>
                  <a:lnTo>
                    <a:pt x="7566" y="11541"/>
                  </a:lnTo>
                  <a:cubicBezTo>
                    <a:pt x="8089" y="11541"/>
                    <a:pt x="8513" y="11117"/>
                    <a:pt x="8513" y="10594"/>
                  </a:cubicBezTo>
                  <a:lnTo>
                    <a:pt x="8513" y="948"/>
                  </a:lnTo>
                  <a:cubicBezTo>
                    <a:pt x="8513" y="425"/>
                    <a:pt x="8089" y="1"/>
                    <a:pt x="7566"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949;p63">
              <a:extLst>
                <a:ext uri="{FF2B5EF4-FFF2-40B4-BE49-F238E27FC236}">
                  <a16:creationId xmlns:a16="http://schemas.microsoft.com/office/drawing/2014/main" id="{ADF6DE74-0B95-49BC-944D-4ECBBD69B175}"/>
                </a:ext>
              </a:extLst>
            </p:cNvPr>
            <p:cNvSpPr/>
            <p:nvPr/>
          </p:nvSpPr>
          <p:spPr>
            <a:xfrm>
              <a:off x="3369487" y="2262738"/>
              <a:ext cx="185590" cy="74036"/>
            </a:xfrm>
            <a:custGeom>
              <a:avLst/>
              <a:gdLst/>
              <a:ahLst/>
              <a:cxnLst/>
              <a:rect l="l" t="t" r="r" b="b"/>
              <a:pathLst>
                <a:path w="6114" h="2439" extrusionOk="0">
                  <a:moveTo>
                    <a:pt x="5566" y="305"/>
                  </a:moveTo>
                  <a:cubicBezTo>
                    <a:pt x="5689" y="305"/>
                    <a:pt x="5790" y="406"/>
                    <a:pt x="5790" y="529"/>
                  </a:cubicBezTo>
                  <a:lnTo>
                    <a:pt x="5790" y="1909"/>
                  </a:lnTo>
                  <a:cubicBezTo>
                    <a:pt x="5790" y="2034"/>
                    <a:pt x="5689" y="2133"/>
                    <a:pt x="5566" y="2133"/>
                  </a:cubicBezTo>
                  <a:lnTo>
                    <a:pt x="529" y="2133"/>
                  </a:lnTo>
                  <a:cubicBezTo>
                    <a:pt x="405" y="2133"/>
                    <a:pt x="305" y="2034"/>
                    <a:pt x="305" y="1909"/>
                  </a:cubicBezTo>
                  <a:lnTo>
                    <a:pt x="305" y="529"/>
                  </a:lnTo>
                  <a:cubicBezTo>
                    <a:pt x="305" y="406"/>
                    <a:pt x="405" y="305"/>
                    <a:pt x="529" y="305"/>
                  </a:cubicBezTo>
                  <a:close/>
                  <a:moveTo>
                    <a:pt x="529" y="0"/>
                  </a:moveTo>
                  <a:cubicBezTo>
                    <a:pt x="239" y="0"/>
                    <a:pt x="0" y="239"/>
                    <a:pt x="0" y="529"/>
                  </a:cubicBezTo>
                  <a:lnTo>
                    <a:pt x="0" y="1909"/>
                  </a:lnTo>
                  <a:cubicBezTo>
                    <a:pt x="0" y="2200"/>
                    <a:pt x="239" y="2438"/>
                    <a:pt x="529" y="2438"/>
                  </a:cubicBezTo>
                  <a:lnTo>
                    <a:pt x="5585" y="2438"/>
                  </a:lnTo>
                  <a:cubicBezTo>
                    <a:pt x="5876" y="2438"/>
                    <a:pt x="6113" y="2200"/>
                    <a:pt x="6113" y="1909"/>
                  </a:cubicBezTo>
                  <a:lnTo>
                    <a:pt x="6113" y="529"/>
                  </a:lnTo>
                  <a:cubicBezTo>
                    <a:pt x="6113" y="239"/>
                    <a:pt x="5876" y="0"/>
                    <a:pt x="5585"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950;p63">
              <a:extLst>
                <a:ext uri="{FF2B5EF4-FFF2-40B4-BE49-F238E27FC236}">
                  <a16:creationId xmlns:a16="http://schemas.microsoft.com/office/drawing/2014/main" id="{BE5B5167-47AC-47EE-A002-5A6F1E660E25}"/>
                </a:ext>
              </a:extLst>
            </p:cNvPr>
            <p:cNvSpPr/>
            <p:nvPr/>
          </p:nvSpPr>
          <p:spPr>
            <a:xfrm>
              <a:off x="3369487" y="2353503"/>
              <a:ext cx="55519" cy="55519"/>
            </a:xfrm>
            <a:custGeom>
              <a:avLst/>
              <a:gdLst/>
              <a:ahLst/>
              <a:cxnLst/>
              <a:rect l="l" t="t" r="r" b="b"/>
              <a:pathLst>
                <a:path w="1829" h="1829" extrusionOk="0">
                  <a:moveTo>
                    <a:pt x="1453" y="305"/>
                  </a:moveTo>
                  <a:cubicBezTo>
                    <a:pt x="1490" y="305"/>
                    <a:pt x="1525" y="338"/>
                    <a:pt x="1525" y="376"/>
                  </a:cubicBezTo>
                  <a:lnTo>
                    <a:pt x="1525" y="1452"/>
                  </a:lnTo>
                  <a:cubicBezTo>
                    <a:pt x="1525" y="1490"/>
                    <a:pt x="1490" y="1523"/>
                    <a:pt x="1453" y="1523"/>
                  </a:cubicBezTo>
                  <a:lnTo>
                    <a:pt x="376" y="1523"/>
                  </a:lnTo>
                  <a:cubicBezTo>
                    <a:pt x="339" y="1523"/>
                    <a:pt x="305" y="1490"/>
                    <a:pt x="305" y="1452"/>
                  </a:cubicBezTo>
                  <a:lnTo>
                    <a:pt x="305" y="376"/>
                  </a:lnTo>
                  <a:cubicBezTo>
                    <a:pt x="305" y="338"/>
                    <a:pt x="339" y="305"/>
                    <a:pt x="376" y="305"/>
                  </a:cubicBezTo>
                  <a:close/>
                  <a:moveTo>
                    <a:pt x="382" y="0"/>
                  </a:moveTo>
                  <a:cubicBezTo>
                    <a:pt x="172" y="0"/>
                    <a:pt x="0" y="172"/>
                    <a:pt x="0" y="376"/>
                  </a:cubicBezTo>
                  <a:lnTo>
                    <a:pt x="0" y="1452"/>
                  </a:lnTo>
                  <a:cubicBezTo>
                    <a:pt x="0" y="1657"/>
                    <a:pt x="172" y="1828"/>
                    <a:pt x="382" y="1828"/>
                  </a:cubicBezTo>
                  <a:lnTo>
                    <a:pt x="1453" y="1828"/>
                  </a:lnTo>
                  <a:cubicBezTo>
                    <a:pt x="1662" y="1828"/>
                    <a:pt x="1828" y="1657"/>
                    <a:pt x="1828" y="1452"/>
                  </a:cubicBezTo>
                  <a:lnTo>
                    <a:pt x="1828" y="376"/>
                  </a:lnTo>
                  <a:cubicBezTo>
                    <a:pt x="1828" y="167"/>
                    <a:pt x="1662" y="0"/>
                    <a:pt x="1453"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951;p63">
              <a:extLst>
                <a:ext uri="{FF2B5EF4-FFF2-40B4-BE49-F238E27FC236}">
                  <a16:creationId xmlns:a16="http://schemas.microsoft.com/office/drawing/2014/main" id="{33ECCA0F-5C41-4732-B593-8DA45681538C}"/>
                </a:ext>
              </a:extLst>
            </p:cNvPr>
            <p:cNvSpPr/>
            <p:nvPr/>
          </p:nvSpPr>
          <p:spPr>
            <a:xfrm>
              <a:off x="3369487" y="2419983"/>
              <a:ext cx="55519" cy="55519"/>
            </a:xfrm>
            <a:custGeom>
              <a:avLst/>
              <a:gdLst/>
              <a:ahLst/>
              <a:cxnLst/>
              <a:rect l="l" t="t" r="r" b="b"/>
              <a:pathLst>
                <a:path w="1829" h="1829" extrusionOk="0">
                  <a:moveTo>
                    <a:pt x="1453" y="304"/>
                  </a:moveTo>
                  <a:cubicBezTo>
                    <a:pt x="1490" y="304"/>
                    <a:pt x="1525" y="339"/>
                    <a:pt x="1525" y="376"/>
                  </a:cubicBezTo>
                  <a:lnTo>
                    <a:pt x="1525" y="1453"/>
                  </a:lnTo>
                  <a:cubicBezTo>
                    <a:pt x="1525" y="1491"/>
                    <a:pt x="1490" y="1524"/>
                    <a:pt x="1453" y="1524"/>
                  </a:cubicBezTo>
                  <a:lnTo>
                    <a:pt x="376" y="1524"/>
                  </a:lnTo>
                  <a:cubicBezTo>
                    <a:pt x="339" y="1524"/>
                    <a:pt x="305" y="1491"/>
                    <a:pt x="305" y="1453"/>
                  </a:cubicBezTo>
                  <a:lnTo>
                    <a:pt x="305" y="376"/>
                  </a:lnTo>
                  <a:cubicBezTo>
                    <a:pt x="305" y="339"/>
                    <a:pt x="339" y="304"/>
                    <a:pt x="376" y="304"/>
                  </a:cubicBezTo>
                  <a:close/>
                  <a:moveTo>
                    <a:pt x="382" y="1"/>
                  </a:moveTo>
                  <a:cubicBezTo>
                    <a:pt x="172" y="1"/>
                    <a:pt x="0" y="172"/>
                    <a:pt x="0" y="376"/>
                  </a:cubicBezTo>
                  <a:lnTo>
                    <a:pt x="0" y="1453"/>
                  </a:lnTo>
                  <a:cubicBezTo>
                    <a:pt x="0" y="1657"/>
                    <a:pt x="172" y="1829"/>
                    <a:pt x="382" y="1829"/>
                  </a:cubicBezTo>
                  <a:lnTo>
                    <a:pt x="1453" y="1829"/>
                  </a:lnTo>
                  <a:cubicBezTo>
                    <a:pt x="1662" y="1829"/>
                    <a:pt x="1828" y="1657"/>
                    <a:pt x="1828" y="1453"/>
                  </a:cubicBezTo>
                  <a:lnTo>
                    <a:pt x="1828" y="376"/>
                  </a:lnTo>
                  <a:cubicBezTo>
                    <a:pt x="1828" y="167"/>
                    <a:pt x="1662" y="1"/>
                    <a:pt x="1453"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952;p63">
              <a:extLst>
                <a:ext uri="{FF2B5EF4-FFF2-40B4-BE49-F238E27FC236}">
                  <a16:creationId xmlns:a16="http://schemas.microsoft.com/office/drawing/2014/main" id="{0B7F7114-2535-4A85-BE49-9353FFF6D1A8}"/>
                </a:ext>
              </a:extLst>
            </p:cNvPr>
            <p:cNvSpPr/>
            <p:nvPr/>
          </p:nvSpPr>
          <p:spPr>
            <a:xfrm>
              <a:off x="3369487" y="2485886"/>
              <a:ext cx="55519" cy="55519"/>
            </a:xfrm>
            <a:custGeom>
              <a:avLst/>
              <a:gdLst/>
              <a:ahLst/>
              <a:cxnLst/>
              <a:rect l="l" t="t" r="r" b="b"/>
              <a:pathLst>
                <a:path w="1829" h="1829" extrusionOk="0">
                  <a:moveTo>
                    <a:pt x="1453" y="304"/>
                  </a:moveTo>
                  <a:cubicBezTo>
                    <a:pt x="1490" y="304"/>
                    <a:pt x="1525" y="339"/>
                    <a:pt x="1525" y="376"/>
                  </a:cubicBezTo>
                  <a:lnTo>
                    <a:pt x="1525" y="1453"/>
                  </a:lnTo>
                  <a:cubicBezTo>
                    <a:pt x="1525" y="1490"/>
                    <a:pt x="1490" y="1524"/>
                    <a:pt x="1453" y="1524"/>
                  </a:cubicBezTo>
                  <a:lnTo>
                    <a:pt x="376" y="1524"/>
                  </a:lnTo>
                  <a:cubicBezTo>
                    <a:pt x="339" y="1524"/>
                    <a:pt x="305" y="1490"/>
                    <a:pt x="305" y="1453"/>
                  </a:cubicBezTo>
                  <a:lnTo>
                    <a:pt x="305" y="376"/>
                  </a:lnTo>
                  <a:cubicBezTo>
                    <a:pt x="305" y="339"/>
                    <a:pt x="339" y="304"/>
                    <a:pt x="376" y="304"/>
                  </a:cubicBezTo>
                  <a:close/>
                  <a:moveTo>
                    <a:pt x="382" y="0"/>
                  </a:moveTo>
                  <a:cubicBezTo>
                    <a:pt x="172" y="0"/>
                    <a:pt x="0" y="172"/>
                    <a:pt x="0" y="376"/>
                  </a:cubicBezTo>
                  <a:lnTo>
                    <a:pt x="0" y="1453"/>
                  </a:lnTo>
                  <a:cubicBezTo>
                    <a:pt x="0" y="1657"/>
                    <a:pt x="172" y="1829"/>
                    <a:pt x="382" y="1829"/>
                  </a:cubicBezTo>
                  <a:lnTo>
                    <a:pt x="1453" y="1829"/>
                  </a:lnTo>
                  <a:cubicBezTo>
                    <a:pt x="1662" y="1829"/>
                    <a:pt x="1828" y="1657"/>
                    <a:pt x="1828" y="1453"/>
                  </a:cubicBezTo>
                  <a:lnTo>
                    <a:pt x="1828" y="376"/>
                  </a:lnTo>
                  <a:cubicBezTo>
                    <a:pt x="1828" y="167"/>
                    <a:pt x="1662" y="0"/>
                    <a:pt x="1453"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953;p63">
              <a:extLst>
                <a:ext uri="{FF2B5EF4-FFF2-40B4-BE49-F238E27FC236}">
                  <a16:creationId xmlns:a16="http://schemas.microsoft.com/office/drawing/2014/main" id="{BD94A407-3C80-4C17-AEC0-3CCDEAF14F26}"/>
                </a:ext>
              </a:extLst>
            </p:cNvPr>
            <p:cNvSpPr/>
            <p:nvPr/>
          </p:nvSpPr>
          <p:spPr>
            <a:xfrm>
              <a:off x="3434236" y="2353503"/>
              <a:ext cx="55519" cy="55519"/>
            </a:xfrm>
            <a:custGeom>
              <a:avLst/>
              <a:gdLst/>
              <a:ahLst/>
              <a:cxnLst/>
              <a:rect l="l" t="t" r="r" b="b"/>
              <a:pathLst>
                <a:path w="1829" h="1829" extrusionOk="0">
                  <a:moveTo>
                    <a:pt x="1453" y="305"/>
                  </a:moveTo>
                  <a:cubicBezTo>
                    <a:pt x="1491" y="305"/>
                    <a:pt x="1524" y="338"/>
                    <a:pt x="1524" y="376"/>
                  </a:cubicBezTo>
                  <a:lnTo>
                    <a:pt x="1524" y="1452"/>
                  </a:lnTo>
                  <a:cubicBezTo>
                    <a:pt x="1524" y="1490"/>
                    <a:pt x="1491" y="1523"/>
                    <a:pt x="1453" y="1523"/>
                  </a:cubicBezTo>
                  <a:lnTo>
                    <a:pt x="376" y="1523"/>
                  </a:lnTo>
                  <a:cubicBezTo>
                    <a:pt x="339" y="1523"/>
                    <a:pt x="306" y="1490"/>
                    <a:pt x="306" y="1452"/>
                  </a:cubicBezTo>
                  <a:lnTo>
                    <a:pt x="306" y="376"/>
                  </a:lnTo>
                  <a:cubicBezTo>
                    <a:pt x="306" y="338"/>
                    <a:pt x="339" y="305"/>
                    <a:pt x="376" y="305"/>
                  </a:cubicBezTo>
                  <a:close/>
                  <a:moveTo>
                    <a:pt x="381" y="0"/>
                  </a:moveTo>
                  <a:cubicBezTo>
                    <a:pt x="172" y="0"/>
                    <a:pt x="1" y="172"/>
                    <a:pt x="1" y="376"/>
                  </a:cubicBezTo>
                  <a:lnTo>
                    <a:pt x="1" y="1452"/>
                  </a:lnTo>
                  <a:cubicBezTo>
                    <a:pt x="1" y="1657"/>
                    <a:pt x="172" y="1828"/>
                    <a:pt x="381" y="1828"/>
                  </a:cubicBezTo>
                  <a:lnTo>
                    <a:pt x="1453" y="1828"/>
                  </a:lnTo>
                  <a:cubicBezTo>
                    <a:pt x="1662" y="1828"/>
                    <a:pt x="1829" y="1657"/>
                    <a:pt x="1829" y="1452"/>
                  </a:cubicBezTo>
                  <a:lnTo>
                    <a:pt x="1829" y="376"/>
                  </a:lnTo>
                  <a:cubicBezTo>
                    <a:pt x="1829" y="167"/>
                    <a:pt x="1662" y="0"/>
                    <a:pt x="1453"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954;p63">
              <a:extLst>
                <a:ext uri="{FF2B5EF4-FFF2-40B4-BE49-F238E27FC236}">
                  <a16:creationId xmlns:a16="http://schemas.microsoft.com/office/drawing/2014/main" id="{A169B45B-FC17-49EB-B47B-7F76EA605CEC}"/>
                </a:ext>
              </a:extLst>
            </p:cNvPr>
            <p:cNvSpPr/>
            <p:nvPr/>
          </p:nvSpPr>
          <p:spPr>
            <a:xfrm>
              <a:off x="3434236" y="2419983"/>
              <a:ext cx="55519" cy="55519"/>
            </a:xfrm>
            <a:custGeom>
              <a:avLst/>
              <a:gdLst/>
              <a:ahLst/>
              <a:cxnLst/>
              <a:rect l="l" t="t" r="r" b="b"/>
              <a:pathLst>
                <a:path w="1829" h="1829" extrusionOk="0">
                  <a:moveTo>
                    <a:pt x="1453" y="304"/>
                  </a:moveTo>
                  <a:cubicBezTo>
                    <a:pt x="1491" y="304"/>
                    <a:pt x="1524" y="339"/>
                    <a:pt x="1524" y="376"/>
                  </a:cubicBezTo>
                  <a:lnTo>
                    <a:pt x="1524" y="1453"/>
                  </a:lnTo>
                  <a:cubicBezTo>
                    <a:pt x="1524" y="1491"/>
                    <a:pt x="1491" y="1524"/>
                    <a:pt x="1453" y="1524"/>
                  </a:cubicBezTo>
                  <a:lnTo>
                    <a:pt x="376" y="1524"/>
                  </a:lnTo>
                  <a:cubicBezTo>
                    <a:pt x="339" y="1524"/>
                    <a:pt x="306" y="1491"/>
                    <a:pt x="306" y="1453"/>
                  </a:cubicBezTo>
                  <a:lnTo>
                    <a:pt x="306" y="376"/>
                  </a:lnTo>
                  <a:cubicBezTo>
                    <a:pt x="306" y="339"/>
                    <a:pt x="339" y="304"/>
                    <a:pt x="376" y="304"/>
                  </a:cubicBezTo>
                  <a:close/>
                  <a:moveTo>
                    <a:pt x="381" y="1"/>
                  </a:moveTo>
                  <a:cubicBezTo>
                    <a:pt x="172" y="1"/>
                    <a:pt x="1" y="172"/>
                    <a:pt x="1" y="376"/>
                  </a:cubicBezTo>
                  <a:lnTo>
                    <a:pt x="1" y="1453"/>
                  </a:lnTo>
                  <a:cubicBezTo>
                    <a:pt x="1" y="1657"/>
                    <a:pt x="172" y="1829"/>
                    <a:pt x="381" y="1829"/>
                  </a:cubicBezTo>
                  <a:lnTo>
                    <a:pt x="1453" y="1829"/>
                  </a:lnTo>
                  <a:cubicBezTo>
                    <a:pt x="1662" y="1829"/>
                    <a:pt x="1829" y="1657"/>
                    <a:pt x="1829" y="1453"/>
                  </a:cubicBezTo>
                  <a:lnTo>
                    <a:pt x="1829" y="376"/>
                  </a:lnTo>
                  <a:cubicBezTo>
                    <a:pt x="1829" y="172"/>
                    <a:pt x="1662" y="1"/>
                    <a:pt x="1453"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955;p63">
              <a:extLst>
                <a:ext uri="{FF2B5EF4-FFF2-40B4-BE49-F238E27FC236}">
                  <a16:creationId xmlns:a16="http://schemas.microsoft.com/office/drawing/2014/main" id="{3821A520-6215-4119-B76D-129DDD0E228B}"/>
                </a:ext>
              </a:extLst>
            </p:cNvPr>
            <p:cNvSpPr/>
            <p:nvPr/>
          </p:nvSpPr>
          <p:spPr>
            <a:xfrm>
              <a:off x="3434236" y="2485886"/>
              <a:ext cx="55519" cy="55519"/>
            </a:xfrm>
            <a:custGeom>
              <a:avLst/>
              <a:gdLst/>
              <a:ahLst/>
              <a:cxnLst/>
              <a:rect l="l" t="t" r="r" b="b"/>
              <a:pathLst>
                <a:path w="1829" h="1829" extrusionOk="0">
                  <a:moveTo>
                    <a:pt x="1453" y="304"/>
                  </a:moveTo>
                  <a:cubicBezTo>
                    <a:pt x="1491" y="304"/>
                    <a:pt x="1524" y="339"/>
                    <a:pt x="1524" y="376"/>
                  </a:cubicBezTo>
                  <a:lnTo>
                    <a:pt x="1524" y="1453"/>
                  </a:lnTo>
                  <a:cubicBezTo>
                    <a:pt x="1524" y="1490"/>
                    <a:pt x="1491" y="1524"/>
                    <a:pt x="1453" y="1524"/>
                  </a:cubicBezTo>
                  <a:lnTo>
                    <a:pt x="376" y="1524"/>
                  </a:lnTo>
                  <a:cubicBezTo>
                    <a:pt x="339" y="1524"/>
                    <a:pt x="306" y="1490"/>
                    <a:pt x="306" y="1453"/>
                  </a:cubicBezTo>
                  <a:lnTo>
                    <a:pt x="306" y="376"/>
                  </a:lnTo>
                  <a:cubicBezTo>
                    <a:pt x="306" y="339"/>
                    <a:pt x="339" y="304"/>
                    <a:pt x="376" y="304"/>
                  </a:cubicBezTo>
                  <a:close/>
                  <a:moveTo>
                    <a:pt x="381" y="0"/>
                  </a:moveTo>
                  <a:cubicBezTo>
                    <a:pt x="172" y="0"/>
                    <a:pt x="1" y="172"/>
                    <a:pt x="1" y="376"/>
                  </a:cubicBezTo>
                  <a:lnTo>
                    <a:pt x="1" y="1453"/>
                  </a:lnTo>
                  <a:cubicBezTo>
                    <a:pt x="1" y="1657"/>
                    <a:pt x="172" y="1829"/>
                    <a:pt x="381" y="1829"/>
                  </a:cubicBezTo>
                  <a:lnTo>
                    <a:pt x="1453" y="1829"/>
                  </a:lnTo>
                  <a:cubicBezTo>
                    <a:pt x="1662" y="1829"/>
                    <a:pt x="1829" y="1657"/>
                    <a:pt x="1829" y="1453"/>
                  </a:cubicBezTo>
                  <a:lnTo>
                    <a:pt x="1829" y="376"/>
                  </a:lnTo>
                  <a:cubicBezTo>
                    <a:pt x="1829" y="172"/>
                    <a:pt x="1662" y="0"/>
                    <a:pt x="1453"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956;p63">
              <a:extLst>
                <a:ext uri="{FF2B5EF4-FFF2-40B4-BE49-F238E27FC236}">
                  <a16:creationId xmlns:a16="http://schemas.microsoft.com/office/drawing/2014/main" id="{D876CD60-1876-463B-AA50-AF12BD38EFF6}"/>
                </a:ext>
              </a:extLst>
            </p:cNvPr>
            <p:cNvSpPr/>
            <p:nvPr/>
          </p:nvSpPr>
          <p:spPr>
            <a:xfrm>
              <a:off x="3498986" y="2353503"/>
              <a:ext cx="55519" cy="55519"/>
            </a:xfrm>
            <a:custGeom>
              <a:avLst/>
              <a:gdLst/>
              <a:ahLst/>
              <a:cxnLst/>
              <a:rect l="l" t="t" r="r" b="b"/>
              <a:pathLst>
                <a:path w="1829" h="1829" extrusionOk="0">
                  <a:moveTo>
                    <a:pt x="1452" y="305"/>
                  </a:moveTo>
                  <a:cubicBezTo>
                    <a:pt x="1491" y="305"/>
                    <a:pt x="1524" y="338"/>
                    <a:pt x="1524" y="376"/>
                  </a:cubicBezTo>
                  <a:lnTo>
                    <a:pt x="1524" y="1452"/>
                  </a:lnTo>
                  <a:cubicBezTo>
                    <a:pt x="1524" y="1490"/>
                    <a:pt x="1491" y="1523"/>
                    <a:pt x="1452" y="1523"/>
                  </a:cubicBezTo>
                  <a:lnTo>
                    <a:pt x="377" y="1523"/>
                  </a:lnTo>
                  <a:cubicBezTo>
                    <a:pt x="338" y="1523"/>
                    <a:pt x="305" y="1490"/>
                    <a:pt x="305" y="1452"/>
                  </a:cubicBezTo>
                  <a:lnTo>
                    <a:pt x="305" y="376"/>
                  </a:lnTo>
                  <a:cubicBezTo>
                    <a:pt x="305" y="338"/>
                    <a:pt x="338" y="305"/>
                    <a:pt x="377" y="305"/>
                  </a:cubicBezTo>
                  <a:close/>
                  <a:moveTo>
                    <a:pt x="381" y="0"/>
                  </a:moveTo>
                  <a:cubicBezTo>
                    <a:pt x="172" y="0"/>
                    <a:pt x="1" y="172"/>
                    <a:pt x="1" y="376"/>
                  </a:cubicBezTo>
                  <a:lnTo>
                    <a:pt x="1" y="1452"/>
                  </a:lnTo>
                  <a:cubicBezTo>
                    <a:pt x="1" y="1657"/>
                    <a:pt x="172" y="1828"/>
                    <a:pt x="381" y="1828"/>
                  </a:cubicBezTo>
                  <a:lnTo>
                    <a:pt x="1452" y="1828"/>
                  </a:lnTo>
                  <a:cubicBezTo>
                    <a:pt x="1662" y="1828"/>
                    <a:pt x="1829" y="1657"/>
                    <a:pt x="1829" y="1452"/>
                  </a:cubicBezTo>
                  <a:lnTo>
                    <a:pt x="1829" y="376"/>
                  </a:lnTo>
                  <a:cubicBezTo>
                    <a:pt x="1829" y="167"/>
                    <a:pt x="1662" y="0"/>
                    <a:pt x="1452"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957;p63">
              <a:extLst>
                <a:ext uri="{FF2B5EF4-FFF2-40B4-BE49-F238E27FC236}">
                  <a16:creationId xmlns:a16="http://schemas.microsoft.com/office/drawing/2014/main" id="{72C3B70D-85D4-45FE-865D-325CEB10500A}"/>
                </a:ext>
              </a:extLst>
            </p:cNvPr>
            <p:cNvSpPr/>
            <p:nvPr/>
          </p:nvSpPr>
          <p:spPr>
            <a:xfrm>
              <a:off x="3498986" y="2419406"/>
              <a:ext cx="55519" cy="121997"/>
            </a:xfrm>
            <a:custGeom>
              <a:avLst/>
              <a:gdLst/>
              <a:ahLst/>
              <a:cxnLst/>
              <a:rect l="l" t="t" r="r" b="b"/>
              <a:pathLst>
                <a:path w="1829" h="4019" extrusionOk="0">
                  <a:moveTo>
                    <a:pt x="1452" y="305"/>
                  </a:moveTo>
                  <a:cubicBezTo>
                    <a:pt x="1491" y="305"/>
                    <a:pt x="1524" y="338"/>
                    <a:pt x="1524" y="376"/>
                  </a:cubicBezTo>
                  <a:lnTo>
                    <a:pt x="1524" y="3643"/>
                  </a:lnTo>
                  <a:cubicBezTo>
                    <a:pt x="1524" y="3680"/>
                    <a:pt x="1491" y="3714"/>
                    <a:pt x="1452" y="3714"/>
                  </a:cubicBezTo>
                  <a:lnTo>
                    <a:pt x="377" y="3714"/>
                  </a:lnTo>
                  <a:cubicBezTo>
                    <a:pt x="338" y="3714"/>
                    <a:pt x="305" y="3680"/>
                    <a:pt x="305" y="3643"/>
                  </a:cubicBezTo>
                  <a:lnTo>
                    <a:pt x="305" y="376"/>
                  </a:lnTo>
                  <a:cubicBezTo>
                    <a:pt x="305" y="338"/>
                    <a:pt x="338" y="305"/>
                    <a:pt x="377" y="305"/>
                  </a:cubicBezTo>
                  <a:close/>
                  <a:moveTo>
                    <a:pt x="381" y="0"/>
                  </a:moveTo>
                  <a:cubicBezTo>
                    <a:pt x="172" y="0"/>
                    <a:pt x="1" y="172"/>
                    <a:pt x="1" y="376"/>
                  </a:cubicBezTo>
                  <a:lnTo>
                    <a:pt x="1" y="3643"/>
                  </a:lnTo>
                  <a:cubicBezTo>
                    <a:pt x="1" y="3847"/>
                    <a:pt x="172" y="4019"/>
                    <a:pt x="381" y="4019"/>
                  </a:cubicBezTo>
                  <a:lnTo>
                    <a:pt x="1452" y="4019"/>
                  </a:lnTo>
                  <a:cubicBezTo>
                    <a:pt x="1662" y="4019"/>
                    <a:pt x="1829" y="3847"/>
                    <a:pt x="1829" y="3643"/>
                  </a:cubicBezTo>
                  <a:lnTo>
                    <a:pt x="1829" y="376"/>
                  </a:lnTo>
                  <a:cubicBezTo>
                    <a:pt x="1829" y="172"/>
                    <a:pt x="1662" y="0"/>
                    <a:pt x="1452" y="0"/>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958;p63">
              <a:extLst>
                <a:ext uri="{FF2B5EF4-FFF2-40B4-BE49-F238E27FC236}">
                  <a16:creationId xmlns:a16="http://schemas.microsoft.com/office/drawing/2014/main" id="{100A403A-9032-4AF0-A790-958E2280EE21}"/>
                </a:ext>
              </a:extLst>
            </p:cNvPr>
            <p:cNvSpPr/>
            <p:nvPr/>
          </p:nvSpPr>
          <p:spPr>
            <a:xfrm>
              <a:off x="3516350" y="2457381"/>
              <a:ext cx="9258" cy="18031"/>
            </a:xfrm>
            <a:custGeom>
              <a:avLst/>
              <a:gdLst/>
              <a:ahLst/>
              <a:cxnLst/>
              <a:rect l="l" t="t" r="r" b="b"/>
              <a:pathLst>
                <a:path w="305" h="594" extrusionOk="0">
                  <a:moveTo>
                    <a:pt x="145" y="1"/>
                  </a:moveTo>
                  <a:cubicBezTo>
                    <a:pt x="139" y="1"/>
                    <a:pt x="134" y="1"/>
                    <a:pt x="128" y="1"/>
                  </a:cubicBezTo>
                  <a:cubicBezTo>
                    <a:pt x="51" y="15"/>
                    <a:pt x="0" y="83"/>
                    <a:pt x="0" y="158"/>
                  </a:cubicBezTo>
                  <a:lnTo>
                    <a:pt x="0" y="434"/>
                  </a:lnTo>
                  <a:cubicBezTo>
                    <a:pt x="0" y="511"/>
                    <a:pt x="51" y="582"/>
                    <a:pt x="128" y="592"/>
                  </a:cubicBezTo>
                  <a:cubicBezTo>
                    <a:pt x="136" y="593"/>
                    <a:pt x="143" y="594"/>
                    <a:pt x="150" y="594"/>
                  </a:cubicBezTo>
                  <a:cubicBezTo>
                    <a:pt x="235" y="594"/>
                    <a:pt x="304" y="522"/>
                    <a:pt x="304" y="439"/>
                  </a:cubicBezTo>
                  <a:lnTo>
                    <a:pt x="304" y="153"/>
                  </a:lnTo>
                  <a:cubicBezTo>
                    <a:pt x="304" y="68"/>
                    <a:pt x="232" y="1"/>
                    <a:pt x="145"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959;p63">
              <a:extLst>
                <a:ext uri="{FF2B5EF4-FFF2-40B4-BE49-F238E27FC236}">
                  <a16:creationId xmlns:a16="http://schemas.microsoft.com/office/drawing/2014/main" id="{01FA7454-3FB9-4244-BB7F-63A404D6F64F}"/>
                </a:ext>
              </a:extLst>
            </p:cNvPr>
            <p:cNvSpPr/>
            <p:nvPr/>
          </p:nvSpPr>
          <p:spPr>
            <a:xfrm>
              <a:off x="3529039" y="2485825"/>
              <a:ext cx="9289" cy="17909"/>
            </a:xfrm>
            <a:custGeom>
              <a:avLst/>
              <a:gdLst/>
              <a:ahLst/>
              <a:cxnLst/>
              <a:rect l="l" t="t" r="r" b="b"/>
              <a:pathLst>
                <a:path w="306" h="590" extrusionOk="0">
                  <a:moveTo>
                    <a:pt x="154" y="1"/>
                  </a:moveTo>
                  <a:cubicBezTo>
                    <a:pt x="146" y="1"/>
                    <a:pt x="138" y="1"/>
                    <a:pt x="129" y="2"/>
                  </a:cubicBezTo>
                  <a:cubicBezTo>
                    <a:pt x="53" y="12"/>
                    <a:pt x="0" y="78"/>
                    <a:pt x="0" y="154"/>
                  </a:cubicBezTo>
                  <a:lnTo>
                    <a:pt x="0" y="431"/>
                  </a:lnTo>
                  <a:cubicBezTo>
                    <a:pt x="0" y="506"/>
                    <a:pt x="53" y="578"/>
                    <a:pt x="129" y="587"/>
                  </a:cubicBezTo>
                  <a:cubicBezTo>
                    <a:pt x="137" y="589"/>
                    <a:pt x="145" y="589"/>
                    <a:pt x="153" y="589"/>
                  </a:cubicBezTo>
                  <a:cubicBezTo>
                    <a:pt x="237" y="589"/>
                    <a:pt x="305" y="518"/>
                    <a:pt x="305" y="436"/>
                  </a:cubicBezTo>
                  <a:lnTo>
                    <a:pt x="305" y="150"/>
                  </a:lnTo>
                  <a:cubicBezTo>
                    <a:pt x="305" y="68"/>
                    <a:pt x="238" y="1"/>
                    <a:pt x="154" y="1"/>
                  </a:cubicBezTo>
                  <a:close/>
                </a:path>
              </a:pathLst>
            </a:custGeom>
            <a:solidFill>
              <a:srgbClr val="36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960;p63">
              <a:extLst>
                <a:ext uri="{FF2B5EF4-FFF2-40B4-BE49-F238E27FC236}">
                  <a16:creationId xmlns:a16="http://schemas.microsoft.com/office/drawing/2014/main" id="{99F3F89A-3745-4C38-9547-23B1A831E023}"/>
                </a:ext>
              </a:extLst>
            </p:cNvPr>
            <p:cNvSpPr/>
            <p:nvPr/>
          </p:nvSpPr>
          <p:spPr>
            <a:xfrm>
              <a:off x="3432506" y="2284989"/>
              <a:ext cx="53789" cy="15633"/>
            </a:xfrm>
            <a:custGeom>
              <a:avLst/>
              <a:gdLst/>
              <a:ahLst/>
              <a:cxnLst/>
              <a:rect l="l" t="t" r="r" b="b"/>
              <a:pathLst>
                <a:path w="1772" h="515" extrusionOk="0">
                  <a:moveTo>
                    <a:pt x="258" y="1"/>
                  </a:moveTo>
                  <a:cubicBezTo>
                    <a:pt x="115" y="1"/>
                    <a:pt x="0" y="110"/>
                    <a:pt x="0" y="253"/>
                  </a:cubicBezTo>
                  <a:cubicBezTo>
                    <a:pt x="0" y="391"/>
                    <a:pt x="110" y="506"/>
                    <a:pt x="253" y="510"/>
                  </a:cubicBezTo>
                  <a:cubicBezTo>
                    <a:pt x="467" y="515"/>
                    <a:pt x="677" y="515"/>
                    <a:pt x="886" y="515"/>
                  </a:cubicBezTo>
                  <a:cubicBezTo>
                    <a:pt x="1095" y="515"/>
                    <a:pt x="1305" y="515"/>
                    <a:pt x="1519" y="510"/>
                  </a:cubicBezTo>
                  <a:cubicBezTo>
                    <a:pt x="1662" y="506"/>
                    <a:pt x="1771" y="391"/>
                    <a:pt x="1771" y="253"/>
                  </a:cubicBezTo>
                  <a:cubicBezTo>
                    <a:pt x="1767" y="110"/>
                    <a:pt x="1657" y="1"/>
                    <a:pt x="1514" y="1"/>
                  </a:cubicBezTo>
                  <a:cubicBezTo>
                    <a:pt x="1300" y="3"/>
                    <a:pt x="1093" y="4"/>
                    <a:pt x="886" y="4"/>
                  </a:cubicBezTo>
                  <a:cubicBezTo>
                    <a:pt x="679" y="4"/>
                    <a:pt x="472" y="3"/>
                    <a:pt x="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961;p63">
              <a:extLst>
                <a:ext uri="{FF2B5EF4-FFF2-40B4-BE49-F238E27FC236}">
                  <a16:creationId xmlns:a16="http://schemas.microsoft.com/office/drawing/2014/main" id="{760D244A-0CC3-4C72-ADFF-58D4050ECBBA}"/>
                </a:ext>
              </a:extLst>
            </p:cNvPr>
            <p:cNvSpPr/>
            <p:nvPr/>
          </p:nvSpPr>
          <p:spPr>
            <a:xfrm>
              <a:off x="3391616" y="2284716"/>
              <a:ext cx="26773" cy="15633"/>
            </a:xfrm>
            <a:custGeom>
              <a:avLst/>
              <a:gdLst/>
              <a:ahLst/>
              <a:cxnLst/>
              <a:rect l="l" t="t" r="r" b="b"/>
              <a:pathLst>
                <a:path w="882" h="515" extrusionOk="0">
                  <a:moveTo>
                    <a:pt x="291" y="0"/>
                  </a:moveTo>
                  <a:cubicBezTo>
                    <a:pt x="128" y="0"/>
                    <a:pt x="0" y="152"/>
                    <a:pt x="43" y="319"/>
                  </a:cubicBezTo>
                  <a:cubicBezTo>
                    <a:pt x="71" y="438"/>
                    <a:pt x="176" y="515"/>
                    <a:pt x="295" y="515"/>
                  </a:cubicBezTo>
                  <a:lnTo>
                    <a:pt x="590" y="515"/>
                  </a:lnTo>
                  <a:cubicBezTo>
                    <a:pt x="752" y="515"/>
                    <a:pt x="881" y="362"/>
                    <a:pt x="838" y="196"/>
                  </a:cubicBezTo>
                  <a:cubicBezTo>
                    <a:pt x="814" y="76"/>
                    <a:pt x="704" y="0"/>
                    <a:pt x="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962;p63">
              <a:extLst>
                <a:ext uri="{FF2B5EF4-FFF2-40B4-BE49-F238E27FC236}">
                  <a16:creationId xmlns:a16="http://schemas.microsoft.com/office/drawing/2014/main" id="{E3C30891-6EB2-4613-A6E1-E08D16EF55BB}"/>
                </a:ext>
              </a:extLst>
            </p:cNvPr>
            <p:cNvSpPr/>
            <p:nvPr/>
          </p:nvSpPr>
          <p:spPr>
            <a:xfrm>
              <a:off x="3632068" y="2247833"/>
              <a:ext cx="28655" cy="28655"/>
            </a:xfrm>
            <a:custGeom>
              <a:avLst/>
              <a:gdLst/>
              <a:ahLst/>
              <a:cxnLst/>
              <a:rect l="l" t="t" r="r" b="b"/>
              <a:pathLst>
                <a:path w="944" h="944" extrusionOk="0">
                  <a:moveTo>
                    <a:pt x="473" y="1"/>
                  </a:moveTo>
                  <a:cubicBezTo>
                    <a:pt x="216" y="1"/>
                    <a:pt x="1" y="211"/>
                    <a:pt x="1" y="473"/>
                  </a:cubicBezTo>
                  <a:cubicBezTo>
                    <a:pt x="1" y="734"/>
                    <a:pt x="216" y="944"/>
                    <a:pt x="473" y="944"/>
                  </a:cubicBezTo>
                  <a:cubicBezTo>
                    <a:pt x="734" y="944"/>
                    <a:pt x="944" y="734"/>
                    <a:pt x="944" y="473"/>
                  </a:cubicBezTo>
                  <a:cubicBezTo>
                    <a:pt x="944" y="211"/>
                    <a:pt x="734" y="1"/>
                    <a:pt x="4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963;p63">
              <a:extLst>
                <a:ext uri="{FF2B5EF4-FFF2-40B4-BE49-F238E27FC236}">
                  <a16:creationId xmlns:a16="http://schemas.microsoft.com/office/drawing/2014/main" id="{B9966166-652A-4798-B392-200952FAE02B}"/>
                </a:ext>
              </a:extLst>
            </p:cNvPr>
            <p:cNvSpPr/>
            <p:nvPr/>
          </p:nvSpPr>
          <p:spPr>
            <a:xfrm>
              <a:off x="3310110" y="2202754"/>
              <a:ext cx="13447" cy="12081"/>
            </a:xfrm>
            <a:custGeom>
              <a:avLst/>
              <a:gdLst/>
              <a:ahLst/>
              <a:cxnLst/>
              <a:rect l="l" t="t" r="r" b="b"/>
              <a:pathLst>
                <a:path w="443" h="398" extrusionOk="0">
                  <a:moveTo>
                    <a:pt x="224" y="1"/>
                  </a:moveTo>
                  <a:cubicBezTo>
                    <a:pt x="134" y="1"/>
                    <a:pt x="50" y="63"/>
                    <a:pt x="29" y="154"/>
                  </a:cubicBezTo>
                  <a:cubicBezTo>
                    <a:pt x="0" y="262"/>
                    <a:pt x="67" y="367"/>
                    <a:pt x="176" y="391"/>
                  </a:cubicBezTo>
                  <a:cubicBezTo>
                    <a:pt x="193" y="396"/>
                    <a:pt x="209" y="398"/>
                    <a:pt x="226" y="398"/>
                  </a:cubicBezTo>
                  <a:cubicBezTo>
                    <a:pt x="313" y="398"/>
                    <a:pt x="394" y="336"/>
                    <a:pt x="414" y="244"/>
                  </a:cubicBezTo>
                  <a:cubicBezTo>
                    <a:pt x="442" y="139"/>
                    <a:pt x="376" y="29"/>
                    <a:pt x="266" y="5"/>
                  </a:cubicBezTo>
                  <a:cubicBezTo>
                    <a:pt x="252" y="2"/>
                    <a:pt x="238" y="1"/>
                    <a:pt x="2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964;p63">
              <a:extLst>
                <a:ext uri="{FF2B5EF4-FFF2-40B4-BE49-F238E27FC236}">
                  <a16:creationId xmlns:a16="http://schemas.microsoft.com/office/drawing/2014/main" id="{75BB04D7-9BC3-433A-981E-DA9554898799}"/>
                </a:ext>
              </a:extLst>
            </p:cNvPr>
            <p:cNvSpPr/>
            <p:nvPr/>
          </p:nvSpPr>
          <p:spPr>
            <a:xfrm>
              <a:off x="3595792" y="2184723"/>
              <a:ext cx="43529" cy="48082"/>
            </a:xfrm>
            <a:custGeom>
              <a:avLst/>
              <a:gdLst/>
              <a:ahLst/>
              <a:cxnLst/>
              <a:rect l="l" t="t" r="r" b="b"/>
              <a:pathLst>
                <a:path w="1434" h="1584" extrusionOk="0">
                  <a:moveTo>
                    <a:pt x="717" y="1"/>
                  </a:moveTo>
                  <a:cubicBezTo>
                    <a:pt x="691" y="1"/>
                    <a:pt x="665" y="16"/>
                    <a:pt x="653" y="47"/>
                  </a:cubicBezTo>
                  <a:lnTo>
                    <a:pt x="491" y="500"/>
                  </a:lnTo>
                  <a:cubicBezTo>
                    <a:pt x="486" y="519"/>
                    <a:pt x="473" y="533"/>
                    <a:pt x="453" y="542"/>
                  </a:cubicBezTo>
                  <a:lnTo>
                    <a:pt x="53" y="724"/>
                  </a:lnTo>
                  <a:cubicBezTo>
                    <a:pt x="1" y="748"/>
                    <a:pt x="1" y="838"/>
                    <a:pt x="53" y="862"/>
                  </a:cubicBezTo>
                  <a:lnTo>
                    <a:pt x="453" y="1042"/>
                  </a:lnTo>
                  <a:cubicBezTo>
                    <a:pt x="473" y="1052"/>
                    <a:pt x="486" y="1066"/>
                    <a:pt x="491" y="1085"/>
                  </a:cubicBezTo>
                  <a:lnTo>
                    <a:pt x="653" y="1537"/>
                  </a:lnTo>
                  <a:cubicBezTo>
                    <a:pt x="665" y="1568"/>
                    <a:pt x="691" y="1583"/>
                    <a:pt x="717" y="1583"/>
                  </a:cubicBezTo>
                  <a:cubicBezTo>
                    <a:pt x="743" y="1583"/>
                    <a:pt x="767" y="1568"/>
                    <a:pt x="777" y="1537"/>
                  </a:cubicBezTo>
                  <a:lnTo>
                    <a:pt x="939" y="1085"/>
                  </a:lnTo>
                  <a:cubicBezTo>
                    <a:pt x="943" y="1066"/>
                    <a:pt x="958" y="1052"/>
                    <a:pt x="977" y="1042"/>
                  </a:cubicBezTo>
                  <a:lnTo>
                    <a:pt x="1376" y="862"/>
                  </a:lnTo>
                  <a:cubicBezTo>
                    <a:pt x="1434" y="838"/>
                    <a:pt x="1434" y="748"/>
                    <a:pt x="1376" y="724"/>
                  </a:cubicBezTo>
                  <a:lnTo>
                    <a:pt x="977" y="542"/>
                  </a:lnTo>
                  <a:cubicBezTo>
                    <a:pt x="958" y="533"/>
                    <a:pt x="943" y="519"/>
                    <a:pt x="939" y="500"/>
                  </a:cubicBezTo>
                  <a:lnTo>
                    <a:pt x="777" y="47"/>
                  </a:lnTo>
                  <a:cubicBezTo>
                    <a:pt x="767" y="16"/>
                    <a:pt x="743"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965;p63">
              <a:extLst>
                <a:ext uri="{FF2B5EF4-FFF2-40B4-BE49-F238E27FC236}">
                  <a16:creationId xmlns:a16="http://schemas.microsoft.com/office/drawing/2014/main" id="{735AC4B3-3748-4ED7-B385-344D89E3A782}"/>
                </a:ext>
              </a:extLst>
            </p:cNvPr>
            <p:cNvSpPr/>
            <p:nvPr/>
          </p:nvSpPr>
          <p:spPr>
            <a:xfrm>
              <a:off x="3267308" y="2243583"/>
              <a:ext cx="43559" cy="48052"/>
            </a:xfrm>
            <a:custGeom>
              <a:avLst/>
              <a:gdLst/>
              <a:ahLst/>
              <a:cxnLst/>
              <a:rect l="l" t="t" r="r" b="b"/>
              <a:pathLst>
                <a:path w="1435" h="1583" extrusionOk="0">
                  <a:moveTo>
                    <a:pt x="718" y="1"/>
                  </a:moveTo>
                  <a:cubicBezTo>
                    <a:pt x="692" y="1"/>
                    <a:pt x="667" y="17"/>
                    <a:pt x="657" y="51"/>
                  </a:cubicBezTo>
                  <a:lnTo>
                    <a:pt x="496" y="499"/>
                  </a:lnTo>
                  <a:cubicBezTo>
                    <a:pt x="492" y="517"/>
                    <a:pt x="477" y="532"/>
                    <a:pt x="457" y="541"/>
                  </a:cubicBezTo>
                  <a:lnTo>
                    <a:pt x="57" y="722"/>
                  </a:lnTo>
                  <a:cubicBezTo>
                    <a:pt x="0" y="745"/>
                    <a:pt x="0" y="837"/>
                    <a:pt x="57" y="865"/>
                  </a:cubicBezTo>
                  <a:lnTo>
                    <a:pt x="457" y="1041"/>
                  </a:lnTo>
                  <a:cubicBezTo>
                    <a:pt x="477" y="1050"/>
                    <a:pt x="492" y="1065"/>
                    <a:pt x="496" y="1084"/>
                  </a:cubicBezTo>
                  <a:lnTo>
                    <a:pt x="657" y="1536"/>
                  </a:lnTo>
                  <a:cubicBezTo>
                    <a:pt x="667" y="1567"/>
                    <a:pt x="692" y="1582"/>
                    <a:pt x="718" y="1582"/>
                  </a:cubicBezTo>
                  <a:cubicBezTo>
                    <a:pt x="744" y="1582"/>
                    <a:pt x="770" y="1567"/>
                    <a:pt x="782" y="1536"/>
                  </a:cubicBezTo>
                  <a:lnTo>
                    <a:pt x="943" y="1084"/>
                  </a:lnTo>
                  <a:cubicBezTo>
                    <a:pt x="949" y="1065"/>
                    <a:pt x="962" y="1050"/>
                    <a:pt x="977" y="1041"/>
                  </a:cubicBezTo>
                  <a:lnTo>
                    <a:pt x="1377" y="865"/>
                  </a:lnTo>
                  <a:cubicBezTo>
                    <a:pt x="1434" y="837"/>
                    <a:pt x="1434" y="745"/>
                    <a:pt x="1377" y="722"/>
                  </a:cubicBezTo>
                  <a:lnTo>
                    <a:pt x="977" y="541"/>
                  </a:lnTo>
                  <a:cubicBezTo>
                    <a:pt x="962" y="532"/>
                    <a:pt x="949" y="517"/>
                    <a:pt x="943" y="499"/>
                  </a:cubicBezTo>
                  <a:lnTo>
                    <a:pt x="782" y="51"/>
                  </a:lnTo>
                  <a:cubicBezTo>
                    <a:pt x="770" y="17"/>
                    <a:pt x="744" y="1"/>
                    <a:pt x="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41999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500" fill="hold"/>
                                        <p:tgtEl>
                                          <p:spTgt spid="85"/>
                                        </p:tgtEl>
                                        <p:attrNameLst>
                                          <p:attrName>ppt_x</p:attrName>
                                        </p:attrNameLst>
                                      </p:cBhvr>
                                      <p:tavLst>
                                        <p:tav tm="0">
                                          <p:val>
                                            <p:strVal val="1+#ppt_w/2"/>
                                          </p:val>
                                        </p:tav>
                                        <p:tav tm="100000">
                                          <p:val>
                                            <p:strVal val="#ppt_x"/>
                                          </p:val>
                                        </p:tav>
                                      </p:tavLst>
                                    </p:anim>
                                    <p:anim calcmode="lin" valueType="num">
                                      <p:cBhvr additive="base">
                                        <p:cTn id="8" dur="500" fill="hold"/>
                                        <p:tgtEl>
                                          <p:spTgt spid="8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childTnLst>
                                    <p:set>
                                      <p:cBhvr>
                                        <p:cTn id="11" dur="1" fill="hold">
                                          <p:stCondLst>
                                            <p:cond delay="0"/>
                                          </p:stCondLst>
                                        </p:cTn>
                                        <p:tgtEl>
                                          <p:spTgt spid="86"/>
                                        </p:tgtEl>
                                        <p:attrNameLst>
                                          <p:attrName>style.visibility</p:attrName>
                                        </p:attrNameLst>
                                      </p:cBhvr>
                                      <p:to>
                                        <p:strVal val="visible"/>
                                      </p:to>
                                    </p:set>
                                    <p:anim calcmode="lin" valueType="num">
                                      <p:cBhvr>
                                        <p:cTn id="12" dur="1000" fill="hold"/>
                                        <p:tgtEl>
                                          <p:spTgt spid="86"/>
                                        </p:tgtEl>
                                        <p:attrNameLst>
                                          <p:attrName>ppt_w</p:attrName>
                                        </p:attrNameLst>
                                      </p:cBhvr>
                                      <p:tavLst>
                                        <p:tav tm="0">
                                          <p:val>
                                            <p:fltVal val="0"/>
                                          </p:val>
                                        </p:tav>
                                        <p:tav tm="100000">
                                          <p:val>
                                            <p:strVal val="#ppt_w"/>
                                          </p:val>
                                        </p:tav>
                                      </p:tavLst>
                                    </p:anim>
                                    <p:anim calcmode="lin" valueType="num">
                                      <p:cBhvr>
                                        <p:cTn id="13" dur="1000" fill="hold"/>
                                        <p:tgtEl>
                                          <p:spTgt spid="86"/>
                                        </p:tgtEl>
                                        <p:attrNameLst>
                                          <p:attrName>ppt_h</p:attrName>
                                        </p:attrNameLst>
                                      </p:cBhvr>
                                      <p:tavLst>
                                        <p:tav tm="0">
                                          <p:val>
                                            <p:fltVal val="0"/>
                                          </p:val>
                                        </p:tav>
                                        <p:tav tm="100000">
                                          <p:val>
                                            <p:strVal val="#ppt_h"/>
                                          </p:val>
                                        </p:tav>
                                      </p:tavLst>
                                    </p:anim>
                                    <p:anim calcmode="lin" valueType="num">
                                      <p:cBhvr>
                                        <p:cTn id="14" dur="1000" fill="hold"/>
                                        <p:tgtEl>
                                          <p:spTgt spid="86"/>
                                        </p:tgtEl>
                                        <p:attrNameLst>
                                          <p:attrName>style.rotation</p:attrName>
                                        </p:attrNameLst>
                                      </p:cBhvr>
                                      <p:tavLst>
                                        <p:tav tm="0">
                                          <p:val>
                                            <p:fltVal val="90"/>
                                          </p:val>
                                        </p:tav>
                                        <p:tav tm="100000">
                                          <p:val>
                                            <p:fltVal val="0"/>
                                          </p:val>
                                        </p:tav>
                                      </p:tavLst>
                                    </p:anim>
                                    <p:animEffect transition="in" filter="fade">
                                      <p:cBhvr>
                                        <p:cTn id="15" dur="1000"/>
                                        <p:tgtEl>
                                          <p:spTgt spid="86"/>
                                        </p:tgtEl>
                                      </p:cBhvr>
                                    </p:animEffect>
                                  </p:childTnLst>
                                </p:cTn>
                              </p:par>
                              <p:par>
                                <p:cTn id="16" presetID="31" presetClass="entr" presetSubtype="0" fill="hold" nodeType="withEffect">
                                  <p:stCondLst>
                                    <p:cond delay="0"/>
                                  </p:stCondLst>
                                  <p:childTnLst>
                                    <p:set>
                                      <p:cBhvr>
                                        <p:cTn id="17" dur="1" fill="hold">
                                          <p:stCondLst>
                                            <p:cond delay="0"/>
                                          </p:stCondLst>
                                        </p:cTn>
                                        <p:tgtEl>
                                          <p:spTgt spid="105"/>
                                        </p:tgtEl>
                                        <p:attrNameLst>
                                          <p:attrName>style.visibility</p:attrName>
                                        </p:attrNameLst>
                                      </p:cBhvr>
                                      <p:to>
                                        <p:strVal val="visible"/>
                                      </p:to>
                                    </p:set>
                                    <p:anim calcmode="lin" valueType="num">
                                      <p:cBhvr>
                                        <p:cTn id="18" dur="1000" fill="hold"/>
                                        <p:tgtEl>
                                          <p:spTgt spid="105"/>
                                        </p:tgtEl>
                                        <p:attrNameLst>
                                          <p:attrName>ppt_w</p:attrName>
                                        </p:attrNameLst>
                                      </p:cBhvr>
                                      <p:tavLst>
                                        <p:tav tm="0">
                                          <p:val>
                                            <p:fltVal val="0"/>
                                          </p:val>
                                        </p:tav>
                                        <p:tav tm="100000">
                                          <p:val>
                                            <p:strVal val="#ppt_w"/>
                                          </p:val>
                                        </p:tav>
                                      </p:tavLst>
                                    </p:anim>
                                    <p:anim calcmode="lin" valueType="num">
                                      <p:cBhvr>
                                        <p:cTn id="19" dur="1000" fill="hold"/>
                                        <p:tgtEl>
                                          <p:spTgt spid="105"/>
                                        </p:tgtEl>
                                        <p:attrNameLst>
                                          <p:attrName>ppt_h</p:attrName>
                                        </p:attrNameLst>
                                      </p:cBhvr>
                                      <p:tavLst>
                                        <p:tav tm="0">
                                          <p:val>
                                            <p:fltVal val="0"/>
                                          </p:val>
                                        </p:tav>
                                        <p:tav tm="100000">
                                          <p:val>
                                            <p:strVal val="#ppt_h"/>
                                          </p:val>
                                        </p:tav>
                                      </p:tavLst>
                                    </p:anim>
                                    <p:anim calcmode="lin" valueType="num">
                                      <p:cBhvr>
                                        <p:cTn id="20" dur="1000" fill="hold"/>
                                        <p:tgtEl>
                                          <p:spTgt spid="105"/>
                                        </p:tgtEl>
                                        <p:attrNameLst>
                                          <p:attrName>style.rotation</p:attrName>
                                        </p:attrNameLst>
                                      </p:cBhvr>
                                      <p:tavLst>
                                        <p:tav tm="0">
                                          <p:val>
                                            <p:fltVal val="90"/>
                                          </p:val>
                                        </p:tav>
                                        <p:tav tm="100000">
                                          <p:val>
                                            <p:fltVal val="0"/>
                                          </p:val>
                                        </p:tav>
                                      </p:tavLst>
                                    </p:anim>
                                    <p:animEffect transition="in" filter="fade">
                                      <p:cBhvr>
                                        <p:cTn id="21" dur="1000"/>
                                        <p:tgtEl>
                                          <p:spTgt spid="105"/>
                                        </p:tgtEl>
                                      </p:cBhvr>
                                    </p:animEffect>
                                  </p:childTnLst>
                                </p:cTn>
                              </p:par>
                              <p:par>
                                <p:cTn id="22" presetID="31" presetClass="entr" presetSubtype="0" fill="hold" nodeType="withEffect">
                                  <p:stCondLst>
                                    <p:cond delay="0"/>
                                  </p:stCondLst>
                                  <p:childTnLst>
                                    <p:set>
                                      <p:cBhvr>
                                        <p:cTn id="23" dur="1" fill="hold">
                                          <p:stCondLst>
                                            <p:cond delay="0"/>
                                          </p:stCondLst>
                                        </p:cTn>
                                        <p:tgtEl>
                                          <p:spTgt spid="139"/>
                                        </p:tgtEl>
                                        <p:attrNameLst>
                                          <p:attrName>style.visibility</p:attrName>
                                        </p:attrNameLst>
                                      </p:cBhvr>
                                      <p:to>
                                        <p:strVal val="visible"/>
                                      </p:to>
                                    </p:set>
                                    <p:anim calcmode="lin" valueType="num">
                                      <p:cBhvr>
                                        <p:cTn id="24" dur="1000" fill="hold"/>
                                        <p:tgtEl>
                                          <p:spTgt spid="139"/>
                                        </p:tgtEl>
                                        <p:attrNameLst>
                                          <p:attrName>ppt_w</p:attrName>
                                        </p:attrNameLst>
                                      </p:cBhvr>
                                      <p:tavLst>
                                        <p:tav tm="0">
                                          <p:val>
                                            <p:fltVal val="0"/>
                                          </p:val>
                                        </p:tav>
                                        <p:tav tm="100000">
                                          <p:val>
                                            <p:strVal val="#ppt_w"/>
                                          </p:val>
                                        </p:tav>
                                      </p:tavLst>
                                    </p:anim>
                                    <p:anim calcmode="lin" valueType="num">
                                      <p:cBhvr>
                                        <p:cTn id="25" dur="1000" fill="hold"/>
                                        <p:tgtEl>
                                          <p:spTgt spid="139"/>
                                        </p:tgtEl>
                                        <p:attrNameLst>
                                          <p:attrName>ppt_h</p:attrName>
                                        </p:attrNameLst>
                                      </p:cBhvr>
                                      <p:tavLst>
                                        <p:tav tm="0">
                                          <p:val>
                                            <p:fltVal val="0"/>
                                          </p:val>
                                        </p:tav>
                                        <p:tav tm="100000">
                                          <p:val>
                                            <p:strVal val="#ppt_h"/>
                                          </p:val>
                                        </p:tav>
                                      </p:tavLst>
                                    </p:anim>
                                    <p:anim calcmode="lin" valueType="num">
                                      <p:cBhvr>
                                        <p:cTn id="26" dur="1000" fill="hold"/>
                                        <p:tgtEl>
                                          <p:spTgt spid="139"/>
                                        </p:tgtEl>
                                        <p:attrNameLst>
                                          <p:attrName>style.rotation</p:attrName>
                                        </p:attrNameLst>
                                      </p:cBhvr>
                                      <p:tavLst>
                                        <p:tav tm="0">
                                          <p:val>
                                            <p:fltVal val="90"/>
                                          </p:val>
                                        </p:tav>
                                        <p:tav tm="100000">
                                          <p:val>
                                            <p:fltVal val="0"/>
                                          </p:val>
                                        </p:tav>
                                      </p:tavLst>
                                    </p:anim>
                                    <p:animEffect transition="in" filter="fade">
                                      <p:cBhvr>
                                        <p:cTn id="27" dur="1000"/>
                                        <p:tgtEl>
                                          <p:spTgt spid="139"/>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7"/>
                                        </p:tgtEl>
                                        <p:attrNameLst>
                                          <p:attrName>style.visibility</p:attrName>
                                        </p:attrNameLst>
                                      </p:cBhvr>
                                      <p:to>
                                        <p:strVal val="visible"/>
                                      </p:to>
                                    </p:set>
                                    <p:anim calcmode="lin" valueType="num">
                                      <p:cBhvr>
                                        <p:cTn id="30" dur="500" fill="hold"/>
                                        <p:tgtEl>
                                          <p:spTgt spid="87"/>
                                        </p:tgtEl>
                                        <p:attrNameLst>
                                          <p:attrName>ppt_w</p:attrName>
                                        </p:attrNameLst>
                                      </p:cBhvr>
                                      <p:tavLst>
                                        <p:tav tm="0">
                                          <p:val>
                                            <p:fltVal val="0"/>
                                          </p:val>
                                        </p:tav>
                                        <p:tav tm="100000">
                                          <p:val>
                                            <p:strVal val="#ppt_w"/>
                                          </p:val>
                                        </p:tav>
                                      </p:tavLst>
                                    </p:anim>
                                    <p:anim calcmode="lin" valueType="num">
                                      <p:cBhvr>
                                        <p:cTn id="31" dur="500" fill="hold"/>
                                        <p:tgtEl>
                                          <p:spTgt spid="87"/>
                                        </p:tgtEl>
                                        <p:attrNameLst>
                                          <p:attrName>ppt_h</p:attrName>
                                        </p:attrNameLst>
                                      </p:cBhvr>
                                      <p:tavLst>
                                        <p:tav tm="0">
                                          <p:val>
                                            <p:fltVal val="0"/>
                                          </p:val>
                                        </p:tav>
                                        <p:tav tm="100000">
                                          <p:val>
                                            <p:strVal val="#ppt_h"/>
                                          </p:val>
                                        </p:tav>
                                      </p:tavLst>
                                    </p:anim>
                                    <p:animEffect transition="in" filter="fade">
                                      <p:cBhvr>
                                        <p:cTn id="32" dur="500"/>
                                        <p:tgtEl>
                                          <p:spTgt spid="8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13"/>
                                        </p:tgtEl>
                                        <p:attrNameLst>
                                          <p:attrName>style.visibility</p:attrName>
                                        </p:attrNameLst>
                                      </p:cBhvr>
                                      <p:to>
                                        <p:strVal val="visible"/>
                                      </p:to>
                                    </p:set>
                                    <p:animEffect transition="in" filter="wipe(up)">
                                      <p:cBhvr>
                                        <p:cTn id="37" dur="500"/>
                                        <p:tgtEl>
                                          <p:spTgt spid="1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09"/>
                                        </p:tgtEl>
                                        <p:attrNameLst>
                                          <p:attrName>style.visibility</p:attrName>
                                        </p:attrNameLst>
                                      </p:cBhvr>
                                      <p:to>
                                        <p:strVal val="visible"/>
                                      </p:to>
                                    </p:set>
                                    <p:animEffect transition="in" filter="wipe(up)">
                                      <p:cBhvr>
                                        <p:cTn id="42" dur="500"/>
                                        <p:tgtEl>
                                          <p:spTgt spid="10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10"/>
                                        </p:tgtEl>
                                        <p:attrNameLst>
                                          <p:attrName>style.visibility</p:attrName>
                                        </p:attrNameLst>
                                      </p:cBhvr>
                                      <p:to>
                                        <p:strVal val="visible"/>
                                      </p:to>
                                    </p:set>
                                    <p:animEffect transition="in" filter="wipe(up)">
                                      <p:cBhvr>
                                        <p:cTn id="47" dur="500"/>
                                        <p:tgtEl>
                                          <p:spTgt spid="1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11"/>
                                        </p:tgtEl>
                                        <p:attrNameLst>
                                          <p:attrName>style.visibility</p:attrName>
                                        </p:attrNameLst>
                                      </p:cBhvr>
                                      <p:to>
                                        <p:strVal val="visible"/>
                                      </p:to>
                                    </p:set>
                                    <p:animEffect transition="in" filter="wipe(up)">
                                      <p:cBhvr>
                                        <p:cTn id="52" dur="500"/>
                                        <p:tgtEl>
                                          <p:spTgt spid="11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12"/>
                                        </p:tgtEl>
                                        <p:attrNameLst>
                                          <p:attrName>style.visibility</p:attrName>
                                        </p:attrNameLst>
                                      </p:cBhvr>
                                      <p:to>
                                        <p:strVal val="visible"/>
                                      </p:to>
                                    </p:set>
                                    <p:animEffect transition="in" filter="wipe(up)">
                                      <p:cBhvr>
                                        <p:cTn id="57" dur="500"/>
                                        <p:tgtEl>
                                          <p:spTgt spid="11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115"/>
                                        </p:tgtEl>
                                        <p:attrNameLst>
                                          <p:attrName>style.visibility</p:attrName>
                                        </p:attrNameLst>
                                      </p:cBhvr>
                                      <p:to>
                                        <p:strVal val="visible"/>
                                      </p:to>
                                    </p:set>
                                    <p:animEffect transition="in" filter="wipe(up)">
                                      <p:cBhvr>
                                        <p:cTn id="62" dur="500"/>
                                        <p:tgtEl>
                                          <p:spTgt spid="1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114"/>
                                        </p:tgtEl>
                                        <p:attrNameLst>
                                          <p:attrName>style.visibility</p:attrName>
                                        </p:attrNameLst>
                                      </p:cBhvr>
                                      <p:to>
                                        <p:strVal val="visible"/>
                                      </p:to>
                                    </p:set>
                                    <p:animEffect transition="in" filter="wipe(up)">
                                      <p:cBhvr>
                                        <p:cTn id="67" dur="500"/>
                                        <p:tgtEl>
                                          <p:spTgt spid="11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108"/>
                                        </p:tgtEl>
                                        <p:attrNameLst>
                                          <p:attrName>style.visibility</p:attrName>
                                        </p:attrNameLst>
                                      </p:cBhvr>
                                      <p:to>
                                        <p:strVal val="visible"/>
                                      </p:to>
                                    </p:set>
                                    <p:animEffect transition="in" filter="wipe(up)">
                                      <p:cBhvr>
                                        <p:cTn id="72" dur="500"/>
                                        <p:tgtEl>
                                          <p:spTgt spid="10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116"/>
                                        </p:tgtEl>
                                        <p:attrNameLst>
                                          <p:attrName>style.visibility</p:attrName>
                                        </p:attrNameLst>
                                      </p:cBhvr>
                                      <p:to>
                                        <p:strVal val="visible"/>
                                      </p:to>
                                    </p:set>
                                    <p:animEffect transition="in" filter="wipe(up)">
                                      <p:cBhvr>
                                        <p:cTn id="77" dur="500"/>
                                        <p:tgtEl>
                                          <p:spTgt spid="11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117"/>
                                        </p:tgtEl>
                                        <p:attrNameLst>
                                          <p:attrName>style.visibility</p:attrName>
                                        </p:attrNameLst>
                                      </p:cBhvr>
                                      <p:to>
                                        <p:strVal val="visible"/>
                                      </p:to>
                                    </p:set>
                                    <p:animEffect transition="in" filter="wipe(up)">
                                      <p:cBhvr>
                                        <p:cTn id="82"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08" grpId="0"/>
      <p:bldP spid="109" grpId="0"/>
      <p:bldP spid="110" grpId="0"/>
      <p:bldP spid="111" grpId="0"/>
      <p:bldP spid="112" grpId="0"/>
      <p:bldP spid="113" grpId="0"/>
      <p:bldP spid="114" grpId="0"/>
      <p:bldP spid="115" grpId="0"/>
      <p:bldP spid="116" grpId="0"/>
      <p:bldP spid="1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sp>
        <p:nvSpPr>
          <p:cNvPr id="1910" name="Google Shape;1910;p49"/>
          <p:cNvSpPr/>
          <p:nvPr/>
        </p:nvSpPr>
        <p:spPr>
          <a:xfrm>
            <a:off x="3664542" y="2236664"/>
            <a:ext cx="4649201" cy="3502675"/>
          </a:xfrm>
          <a:prstGeom prst="roundRect">
            <a:avLst>
              <a:gd name="adj" fmla="val 36046"/>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1" name="Google Shape;1911;p49"/>
          <p:cNvSpPr/>
          <p:nvPr/>
        </p:nvSpPr>
        <p:spPr>
          <a:xfrm>
            <a:off x="4885064" y="397635"/>
            <a:ext cx="2078800" cy="1576400"/>
          </a:xfrm>
          <a:prstGeom prst="roundRect">
            <a:avLst>
              <a:gd name="adj" fmla="val 16667"/>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915" name="Google Shape;1915;p49"/>
          <p:cNvGrpSpPr/>
          <p:nvPr/>
        </p:nvGrpSpPr>
        <p:grpSpPr>
          <a:xfrm rot="-393812">
            <a:off x="2431472" y="5577499"/>
            <a:ext cx="916087" cy="918864"/>
            <a:chOff x="8289796" y="1515491"/>
            <a:chExt cx="469986" cy="471444"/>
          </a:xfrm>
        </p:grpSpPr>
        <p:sp>
          <p:nvSpPr>
            <p:cNvPr id="1916" name="Google Shape;1916;p49"/>
            <p:cNvSpPr/>
            <p:nvPr/>
          </p:nvSpPr>
          <p:spPr>
            <a:xfrm>
              <a:off x="8289796" y="1515491"/>
              <a:ext cx="469986" cy="471444"/>
            </a:xfrm>
            <a:custGeom>
              <a:avLst/>
              <a:gdLst/>
              <a:ahLst/>
              <a:cxnLst/>
              <a:rect l="l" t="t" r="r" b="b"/>
              <a:pathLst>
                <a:path w="15483" h="15531" extrusionOk="0">
                  <a:moveTo>
                    <a:pt x="2034" y="1"/>
                  </a:moveTo>
                  <a:cubicBezTo>
                    <a:pt x="1462" y="1"/>
                    <a:pt x="948" y="353"/>
                    <a:pt x="739" y="876"/>
                  </a:cubicBezTo>
                  <a:cubicBezTo>
                    <a:pt x="291" y="1124"/>
                    <a:pt x="6" y="1596"/>
                    <a:pt x="6" y="2115"/>
                  </a:cubicBezTo>
                  <a:cubicBezTo>
                    <a:pt x="6" y="2486"/>
                    <a:pt x="148" y="2829"/>
                    <a:pt x="392" y="3086"/>
                  </a:cubicBezTo>
                  <a:cubicBezTo>
                    <a:pt x="148" y="3453"/>
                    <a:pt x="1" y="3895"/>
                    <a:pt x="1" y="4367"/>
                  </a:cubicBezTo>
                  <a:lnTo>
                    <a:pt x="1" y="11574"/>
                  </a:lnTo>
                  <a:cubicBezTo>
                    <a:pt x="1" y="12836"/>
                    <a:pt x="1029" y="13864"/>
                    <a:pt x="2291" y="13864"/>
                  </a:cubicBezTo>
                  <a:lnTo>
                    <a:pt x="8118" y="13864"/>
                  </a:lnTo>
                  <a:cubicBezTo>
                    <a:pt x="8190" y="14240"/>
                    <a:pt x="8366" y="14587"/>
                    <a:pt x="8627" y="14868"/>
                  </a:cubicBezTo>
                  <a:cubicBezTo>
                    <a:pt x="9018" y="15288"/>
                    <a:pt x="9570" y="15530"/>
                    <a:pt x="10146" y="15530"/>
                  </a:cubicBezTo>
                  <a:cubicBezTo>
                    <a:pt x="10403" y="15530"/>
                    <a:pt x="10656" y="15483"/>
                    <a:pt x="10893" y="15393"/>
                  </a:cubicBezTo>
                  <a:lnTo>
                    <a:pt x="11141" y="15297"/>
                  </a:lnTo>
                  <a:lnTo>
                    <a:pt x="11394" y="15393"/>
                  </a:lnTo>
                  <a:cubicBezTo>
                    <a:pt x="11634" y="15486"/>
                    <a:pt x="11884" y="15531"/>
                    <a:pt x="12133" y="15531"/>
                  </a:cubicBezTo>
                  <a:cubicBezTo>
                    <a:pt x="12722" y="15531"/>
                    <a:pt x="13301" y="15278"/>
                    <a:pt x="13703" y="14816"/>
                  </a:cubicBezTo>
                  <a:cubicBezTo>
                    <a:pt x="13993" y="14488"/>
                    <a:pt x="14164" y="14068"/>
                    <a:pt x="14202" y="13631"/>
                  </a:cubicBezTo>
                  <a:cubicBezTo>
                    <a:pt x="14960" y="13259"/>
                    <a:pt x="15483" y="12473"/>
                    <a:pt x="15483" y="11574"/>
                  </a:cubicBezTo>
                  <a:lnTo>
                    <a:pt x="15483" y="4367"/>
                  </a:lnTo>
                  <a:cubicBezTo>
                    <a:pt x="15483" y="3519"/>
                    <a:pt x="15021" y="2776"/>
                    <a:pt x="14336" y="2381"/>
                  </a:cubicBezTo>
                  <a:cubicBezTo>
                    <a:pt x="14292" y="2047"/>
                    <a:pt x="14140" y="1743"/>
                    <a:pt x="13903" y="1500"/>
                  </a:cubicBezTo>
                  <a:cubicBezTo>
                    <a:pt x="13613" y="1210"/>
                    <a:pt x="13226" y="1053"/>
                    <a:pt x="12822" y="1053"/>
                  </a:cubicBezTo>
                  <a:cubicBezTo>
                    <a:pt x="12784" y="1053"/>
                    <a:pt x="12745" y="1053"/>
                    <a:pt x="12708" y="1058"/>
                  </a:cubicBezTo>
                  <a:cubicBezTo>
                    <a:pt x="12631" y="986"/>
                    <a:pt x="12545" y="929"/>
                    <a:pt x="12455" y="876"/>
                  </a:cubicBezTo>
                  <a:cubicBezTo>
                    <a:pt x="12242" y="353"/>
                    <a:pt x="11727" y="1"/>
                    <a:pt x="11161" y="1"/>
                  </a:cubicBezTo>
                  <a:cubicBezTo>
                    <a:pt x="10589" y="1"/>
                    <a:pt x="10075" y="353"/>
                    <a:pt x="9860" y="876"/>
                  </a:cubicBezTo>
                  <a:cubicBezTo>
                    <a:pt x="9818" y="905"/>
                    <a:pt x="9775" y="929"/>
                    <a:pt x="9732" y="957"/>
                  </a:cubicBezTo>
                  <a:cubicBezTo>
                    <a:pt x="9427" y="724"/>
                    <a:pt x="9047" y="586"/>
                    <a:pt x="8637" y="586"/>
                  </a:cubicBezTo>
                  <a:cubicBezTo>
                    <a:pt x="7751" y="586"/>
                    <a:pt x="7008" y="1229"/>
                    <a:pt x="6866" y="2076"/>
                  </a:cubicBezTo>
                  <a:lnTo>
                    <a:pt x="4062" y="2076"/>
                  </a:lnTo>
                  <a:cubicBezTo>
                    <a:pt x="4048" y="1572"/>
                    <a:pt x="3767" y="1115"/>
                    <a:pt x="3329" y="876"/>
                  </a:cubicBezTo>
                  <a:cubicBezTo>
                    <a:pt x="3119" y="353"/>
                    <a:pt x="2605" y="1"/>
                    <a:pt x="2034"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7" name="Google Shape;1917;p49"/>
            <p:cNvSpPr/>
            <p:nvPr/>
          </p:nvSpPr>
          <p:spPr>
            <a:xfrm>
              <a:off x="8335603" y="1628598"/>
              <a:ext cx="374034" cy="261873"/>
            </a:xfrm>
            <a:custGeom>
              <a:avLst/>
              <a:gdLst/>
              <a:ahLst/>
              <a:cxnLst/>
              <a:rect l="l" t="t" r="r" b="b"/>
              <a:pathLst>
                <a:path w="12322" h="8627" extrusionOk="0">
                  <a:moveTo>
                    <a:pt x="710" y="0"/>
                  </a:moveTo>
                  <a:cubicBezTo>
                    <a:pt x="320" y="0"/>
                    <a:pt x="0" y="314"/>
                    <a:pt x="0" y="705"/>
                  </a:cubicBezTo>
                  <a:lnTo>
                    <a:pt x="0" y="7922"/>
                  </a:lnTo>
                  <a:cubicBezTo>
                    <a:pt x="0" y="8312"/>
                    <a:pt x="320" y="8627"/>
                    <a:pt x="710" y="8627"/>
                  </a:cubicBezTo>
                  <a:lnTo>
                    <a:pt x="11617" y="8627"/>
                  </a:lnTo>
                  <a:cubicBezTo>
                    <a:pt x="12008" y="8627"/>
                    <a:pt x="12322" y="8312"/>
                    <a:pt x="12322" y="7922"/>
                  </a:cubicBezTo>
                  <a:lnTo>
                    <a:pt x="12322" y="705"/>
                  </a:lnTo>
                  <a:cubicBezTo>
                    <a:pt x="12322" y="314"/>
                    <a:pt x="12008" y="0"/>
                    <a:pt x="11617" y="0"/>
                  </a:cubicBezTo>
                  <a:close/>
                </a:path>
              </a:pathLst>
            </a:custGeom>
            <a:solidFill>
              <a:srgbClr val="FC8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8" name="Google Shape;1918;p49"/>
            <p:cNvSpPr/>
            <p:nvPr/>
          </p:nvSpPr>
          <p:spPr>
            <a:xfrm>
              <a:off x="8368540" y="1664419"/>
              <a:ext cx="308164" cy="190781"/>
            </a:xfrm>
            <a:custGeom>
              <a:avLst/>
              <a:gdLst/>
              <a:ahLst/>
              <a:cxnLst/>
              <a:rect l="l" t="t" r="r" b="b"/>
              <a:pathLst>
                <a:path w="10152" h="6285" extrusionOk="0">
                  <a:moveTo>
                    <a:pt x="63" y="0"/>
                  </a:moveTo>
                  <a:cubicBezTo>
                    <a:pt x="29" y="0"/>
                    <a:pt x="1" y="29"/>
                    <a:pt x="1" y="58"/>
                  </a:cubicBezTo>
                  <a:lnTo>
                    <a:pt x="1" y="6227"/>
                  </a:lnTo>
                  <a:cubicBezTo>
                    <a:pt x="1" y="6256"/>
                    <a:pt x="29" y="6285"/>
                    <a:pt x="63" y="6285"/>
                  </a:cubicBezTo>
                  <a:lnTo>
                    <a:pt x="10094" y="6285"/>
                  </a:lnTo>
                  <a:cubicBezTo>
                    <a:pt x="10127" y="6285"/>
                    <a:pt x="10151" y="6256"/>
                    <a:pt x="10151" y="6227"/>
                  </a:cubicBezTo>
                  <a:lnTo>
                    <a:pt x="10151" y="58"/>
                  </a:lnTo>
                  <a:cubicBezTo>
                    <a:pt x="10151" y="29"/>
                    <a:pt x="10127" y="0"/>
                    <a:pt x="10094"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9" name="Google Shape;1919;p49"/>
            <p:cNvSpPr/>
            <p:nvPr/>
          </p:nvSpPr>
          <p:spPr>
            <a:xfrm>
              <a:off x="8399199" y="1693894"/>
              <a:ext cx="247424" cy="131832"/>
            </a:xfrm>
            <a:custGeom>
              <a:avLst/>
              <a:gdLst/>
              <a:ahLst/>
              <a:cxnLst/>
              <a:rect l="l" t="t" r="r" b="b"/>
              <a:pathLst>
                <a:path w="8151" h="4343" extrusionOk="0">
                  <a:moveTo>
                    <a:pt x="733" y="1"/>
                  </a:moveTo>
                  <a:cubicBezTo>
                    <a:pt x="733" y="406"/>
                    <a:pt x="405" y="734"/>
                    <a:pt x="1" y="734"/>
                  </a:cubicBezTo>
                  <a:lnTo>
                    <a:pt x="1" y="3610"/>
                  </a:lnTo>
                  <a:cubicBezTo>
                    <a:pt x="405" y="3610"/>
                    <a:pt x="733" y="3938"/>
                    <a:pt x="733" y="4342"/>
                  </a:cubicBezTo>
                  <a:lnTo>
                    <a:pt x="7417" y="4342"/>
                  </a:lnTo>
                  <a:cubicBezTo>
                    <a:pt x="7417" y="3938"/>
                    <a:pt x="7746" y="3610"/>
                    <a:pt x="8151" y="3610"/>
                  </a:cubicBezTo>
                  <a:lnTo>
                    <a:pt x="8151" y="734"/>
                  </a:lnTo>
                  <a:cubicBezTo>
                    <a:pt x="7746" y="734"/>
                    <a:pt x="7417" y="406"/>
                    <a:pt x="7417" y="1"/>
                  </a:cubicBez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0" name="Google Shape;1920;p49"/>
            <p:cNvSpPr/>
            <p:nvPr/>
          </p:nvSpPr>
          <p:spPr>
            <a:xfrm>
              <a:off x="8335603" y="1628598"/>
              <a:ext cx="374034" cy="261873"/>
            </a:xfrm>
            <a:custGeom>
              <a:avLst/>
              <a:gdLst/>
              <a:ahLst/>
              <a:cxnLst/>
              <a:rect l="l" t="t" r="r" b="b"/>
              <a:pathLst>
                <a:path w="12322" h="8627" extrusionOk="0">
                  <a:moveTo>
                    <a:pt x="9708" y="0"/>
                  </a:moveTo>
                  <a:cubicBezTo>
                    <a:pt x="10017" y="0"/>
                    <a:pt x="10265" y="248"/>
                    <a:pt x="10265" y="558"/>
                  </a:cubicBezTo>
                  <a:lnTo>
                    <a:pt x="10265" y="5918"/>
                  </a:lnTo>
                  <a:cubicBezTo>
                    <a:pt x="10265" y="6227"/>
                    <a:pt x="10017" y="6475"/>
                    <a:pt x="9708" y="6475"/>
                  </a:cubicBezTo>
                  <a:lnTo>
                    <a:pt x="562" y="6475"/>
                  </a:lnTo>
                  <a:cubicBezTo>
                    <a:pt x="253" y="6475"/>
                    <a:pt x="0" y="6227"/>
                    <a:pt x="0" y="5918"/>
                  </a:cubicBezTo>
                  <a:lnTo>
                    <a:pt x="0" y="7922"/>
                  </a:lnTo>
                  <a:cubicBezTo>
                    <a:pt x="0" y="8312"/>
                    <a:pt x="320" y="8627"/>
                    <a:pt x="710" y="8627"/>
                  </a:cubicBezTo>
                  <a:lnTo>
                    <a:pt x="11617" y="8627"/>
                  </a:lnTo>
                  <a:cubicBezTo>
                    <a:pt x="12008" y="8627"/>
                    <a:pt x="12322" y="8312"/>
                    <a:pt x="12322" y="7922"/>
                  </a:cubicBezTo>
                  <a:lnTo>
                    <a:pt x="12322" y="705"/>
                  </a:lnTo>
                  <a:cubicBezTo>
                    <a:pt x="12322" y="314"/>
                    <a:pt x="12008" y="0"/>
                    <a:pt x="11617"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1" name="Google Shape;1921;p49"/>
            <p:cNvSpPr/>
            <p:nvPr/>
          </p:nvSpPr>
          <p:spPr>
            <a:xfrm>
              <a:off x="8368540" y="1664419"/>
              <a:ext cx="308164" cy="190781"/>
            </a:xfrm>
            <a:custGeom>
              <a:avLst/>
              <a:gdLst/>
              <a:ahLst/>
              <a:cxnLst/>
              <a:rect l="l" t="t" r="r" b="b"/>
              <a:pathLst>
                <a:path w="10152" h="6285" extrusionOk="0">
                  <a:moveTo>
                    <a:pt x="9180" y="0"/>
                  </a:moveTo>
                  <a:lnTo>
                    <a:pt x="9180" y="4738"/>
                  </a:lnTo>
                  <a:cubicBezTo>
                    <a:pt x="9180" y="5047"/>
                    <a:pt x="8932" y="5295"/>
                    <a:pt x="8623" y="5295"/>
                  </a:cubicBezTo>
                  <a:lnTo>
                    <a:pt x="1" y="5295"/>
                  </a:lnTo>
                  <a:lnTo>
                    <a:pt x="1" y="6227"/>
                  </a:lnTo>
                  <a:cubicBezTo>
                    <a:pt x="1" y="6256"/>
                    <a:pt x="29" y="6285"/>
                    <a:pt x="63" y="6285"/>
                  </a:cubicBezTo>
                  <a:lnTo>
                    <a:pt x="10094" y="6285"/>
                  </a:lnTo>
                  <a:cubicBezTo>
                    <a:pt x="10127" y="6285"/>
                    <a:pt x="10151" y="6256"/>
                    <a:pt x="10151" y="6227"/>
                  </a:cubicBezTo>
                  <a:lnTo>
                    <a:pt x="10151" y="58"/>
                  </a:lnTo>
                  <a:cubicBezTo>
                    <a:pt x="10151" y="29"/>
                    <a:pt x="10127" y="0"/>
                    <a:pt x="10094"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2" name="Google Shape;1922;p49"/>
            <p:cNvSpPr/>
            <p:nvPr/>
          </p:nvSpPr>
          <p:spPr>
            <a:xfrm>
              <a:off x="8580699" y="1828615"/>
              <a:ext cx="90215" cy="112313"/>
            </a:xfrm>
            <a:custGeom>
              <a:avLst/>
              <a:gdLst/>
              <a:ahLst/>
              <a:cxnLst/>
              <a:rect l="l" t="t" r="r" b="b"/>
              <a:pathLst>
                <a:path w="2972" h="3700" extrusionOk="0">
                  <a:moveTo>
                    <a:pt x="1" y="0"/>
                  </a:moveTo>
                  <a:lnTo>
                    <a:pt x="1" y="3213"/>
                  </a:lnTo>
                  <a:cubicBezTo>
                    <a:pt x="1" y="3493"/>
                    <a:pt x="229" y="3699"/>
                    <a:pt x="485" y="3699"/>
                  </a:cubicBezTo>
                  <a:cubicBezTo>
                    <a:pt x="544" y="3699"/>
                    <a:pt x="603" y="3689"/>
                    <a:pt x="662" y="3666"/>
                  </a:cubicBezTo>
                  <a:lnTo>
                    <a:pt x="1486" y="3347"/>
                  </a:lnTo>
                  <a:lnTo>
                    <a:pt x="2310" y="3666"/>
                  </a:lnTo>
                  <a:cubicBezTo>
                    <a:pt x="2369" y="3689"/>
                    <a:pt x="2429" y="3699"/>
                    <a:pt x="2487" y="3699"/>
                  </a:cubicBezTo>
                  <a:cubicBezTo>
                    <a:pt x="2744" y="3699"/>
                    <a:pt x="2972" y="3493"/>
                    <a:pt x="2972" y="3213"/>
                  </a:cubicBezTo>
                  <a:lnTo>
                    <a:pt x="2972" y="0"/>
                  </a:lnTo>
                  <a:close/>
                </a:path>
              </a:pathLst>
            </a:custGeom>
            <a:solidFill>
              <a:srgbClr val="F79CD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3" name="Google Shape;1923;p49"/>
            <p:cNvSpPr/>
            <p:nvPr/>
          </p:nvSpPr>
          <p:spPr>
            <a:xfrm>
              <a:off x="8558751" y="1759342"/>
              <a:ext cx="134564" cy="128553"/>
            </a:xfrm>
            <a:custGeom>
              <a:avLst/>
              <a:gdLst/>
              <a:ahLst/>
              <a:cxnLst/>
              <a:rect l="l" t="t" r="r" b="b"/>
              <a:pathLst>
                <a:path w="4433" h="4235" extrusionOk="0">
                  <a:moveTo>
                    <a:pt x="1593" y="1"/>
                  </a:moveTo>
                  <a:cubicBezTo>
                    <a:pt x="1571" y="1"/>
                    <a:pt x="1549" y="4"/>
                    <a:pt x="1528" y="11"/>
                  </a:cubicBezTo>
                  <a:cubicBezTo>
                    <a:pt x="1324" y="78"/>
                    <a:pt x="1276" y="463"/>
                    <a:pt x="1104" y="593"/>
                  </a:cubicBezTo>
                  <a:cubicBezTo>
                    <a:pt x="933" y="716"/>
                    <a:pt x="548" y="639"/>
                    <a:pt x="424" y="815"/>
                  </a:cubicBezTo>
                  <a:cubicBezTo>
                    <a:pt x="295" y="987"/>
                    <a:pt x="486" y="1325"/>
                    <a:pt x="419" y="1535"/>
                  </a:cubicBezTo>
                  <a:cubicBezTo>
                    <a:pt x="352" y="1735"/>
                    <a:pt x="1" y="1896"/>
                    <a:pt x="1" y="2116"/>
                  </a:cubicBezTo>
                  <a:cubicBezTo>
                    <a:pt x="1" y="2340"/>
                    <a:pt x="352" y="2501"/>
                    <a:pt x="419" y="2701"/>
                  </a:cubicBezTo>
                  <a:cubicBezTo>
                    <a:pt x="486" y="2911"/>
                    <a:pt x="295" y="3249"/>
                    <a:pt x="424" y="3420"/>
                  </a:cubicBezTo>
                  <a:cubicBezTo>
                    <a:pt x="548" y="3596"/>
                    <a:pt x="933" y="3520"/>
                    <a:pt x="1104" y="3643"/>
                  </a:cubicBezTo>
                  <a:cubicBezTo>
                    <a:pt x="1276" y="3772"/>
                    <a:pt x="1324" y="4157"/>
                    <a:pt x="1528" y="4225"/>
                  </a:cubicBezTo>
                  <a:cubicBezTo>
                    <a:pt x="1549" y="4232"/>
                    <a:pt x="1571" y="4235"/>
                    <a:pt x="1593" y="4235"/>
                  </a:cubicBezTo>
                  <a:cubicBezTo>
                    <a:pt x="1783" y="4235"/>
                    <a:pt x="2018" y="4005"/>
                    <a:pt x="2214" y="4005"/>
                  </a:cubicBezTo>
                  <a:cubicBezTo>
                    <a:pt x="2414" y="4005"/>
                    <a:pt x="2645" y="4235"/>
                    <a:pt x="2835" y="4235"/>
                  </a:cubicBezTo>
                  <a:cubicBezTo>
                    <a:pt x="2857" y="4235"/>
                    <a:pt x="2879" y="4232"/>
                    <a:pt x="2899" y="4225"/>
                  </a:cubicBezTo>
                  <a:cubicBezTo>
                    <a:pt x="3110" y="4157"/>
                    <a:pt x="3152" y="3772"/>
                    <a:pt x="3323" y="3643"/>
                  </a:cubicBezTo>
                  <a:cubicBezTo>
                    <a:pt x="3499" y="3520"/>
                    <a:pt x="3881" y="3596"/>
                    <a:pt x="4009" y="3420"/>
                  </a:cubicBezTo>
                  <a:cubicBezTo>
                    <a:pt x="4132" y="3249"/>
                    <a:pt x="3942" y="2911"/>
                    <a:pt x="4009" y="2701"/>
                  </a:cubicBezTo>
                  <a:cubicBezTo>
                    <a:pt x="4075" y="2501"/>
                    <a:pt x="4433" y="2340"/>
                    <a:pt x="4433" y="2116"/>
                  </a:cubicBezTo>
                  <a:cubicBezTo>
                    <a:pt x="4433" y="1896"/>
                    <a:pt x="4075" y="1735"/>
                    <a:pt x="4009" y="1535"/>
                  </a:cubicBezTo>
                  <a:cubicBezTo>
                    <a:pt x="3942" y="1325"/>
                    <a:pt x="4132" y="987"/>
                    <a:pt x="4009" y="815"/>
                  </a:cubicBezTo>
                  <a:cubicBezTo>
                    <a:pt x="3881" y="639"/>
                    <a:pt x="3499" y="716"/>
                    <a:pt x="3323" y="593"/>
                  </a:cubicBezTo>
                  <a:cubicBezTo>
                    <a:pt x="3152" y="463"/>
                    <a:pt x="3110" y="78"/>
                    <a:pt x="2899" y="11"/>
                  </a:cubicBezTo>
                  <a:cubicBezTo>
                    <a:pt x="2879" y="4"/>
                    <a:pt x="2857" y="1"/>
                    <a:pt x="2835" y="1"/>
                  </a:cubicBezTo>
                  <a:cubicBezTo>
                    <a:pt x="2645" y="1"/>
                    <a:pt x="2414" y="230"/>
                    <a:pt x="2214" y="230"/>
                  </a:cubicBezTo>
                  <a:cubicBezTo>
                    <a:pt x="2018" y="230"/>
                    <a:pt x="1783" y="1"/>
                    <a:pt x="1593" y="1"/>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4" name="Google Shape;1924;p49"/>
            <p:cNvSpPr/>
            <p:nvPr/>
          </p:nvSpPr>
          <p:spPr>
            <a:xfrm>
              <a:off x="8328105" y="1621070"/>
              <a:ext cx="389030" cy="327530"/>
            </a:xfrm>
            <a:custGeom>
              <a:avLst/>
              <a:gdLst/>
              <a:ahLst/>
              <a:cxnLst/>
              <a:rect l="l" t="t" r="r" b="b"/>
              <a:pathLst>
                <a:path w="12816" h="10790" extrusionOk="0">
                  <a:moveTo>
                    <a:pt x="11864" y="496"/>
                  </a:moveTo>
                  <a:cubicBezTo>
                    <a:pt x="11936" y="496"/>
                    <a:pt x="12007" y="514"/>
                    <a:pt x="12064" y="543"/>
                  </a:cubicBezTo>
                  <a:lnTo>
                    <a:pt x="11365" y="1257"/>
                  </a:lnTo>
                  <a:lnTo>
                    <a:pt x="1457" y="1257"/>
                  </a:lnTo>
                  <a:lnTo>
                    <a:pt x="733" y="558"/>
                  </a:lnTo>
                  <a:cubicBezTo>
                    <a:pt x="800" y="520"/>
                    <a:pt x="876" y="496"/>
                    <a:pt x="957" y="496"/>
                  </a:cubicBezTo>
                  <a:close/>
                  <a:moveTo>
                    <a:pt x="9622" y="2553"/>
                  </a:moveTo>
                  <a:cubicBezTo>
                    <a:pt x="9684" y="2919"/>
                    <a:pt x="9974" y="3210"/>
                    <a:pt x="10341" y="3276"/>
                  </a:cubicBezTo>
                  <a:lnTo>
                    <a:pt x="10341" y="4423"/>
                  </a:lnTo>
                  <a:cubicBezTo>
                    <a:pt x="10245" y="4447"/>
                    <a:pt x="10150" y="4500"/>
                    <a:pt x="10064" y="4548"/>
                  </a:cubicBezTo>
                  <a:cubicBezTo>
                    <a:pt x="9979" y="4590"/>
                    <a:pt x="9884" y="4642"/>
                    <a:pt x="9816" y="4642"/>
                  </a:cubicBezTo>
                  <a:cubicBezTo>
                    <a:pt x="9755" y="4642"/>
                    <a:pt x="9660" y="4590"/>
                    <a:pt x="9574" y="4548"/>
                  </a:cubicBezTo>
                  <a:cubicBezTo>
                    <a:pt x="9459" y="4484"/>
                    <a:pt x="9332" y="4415"/>
                    <a:pt x="9200" y="4415"/>
                  </a:cubicBezTo>
                  <a:cubicBezTo>
                    <a:pt x="9163" y="4415"/>
                    <a:pt x="9126" y="4421"/>
                    <a:pt x="9089" y="4433"/>
                  </a:cubicBezTo>
                  <a:cubicBezTo>
                    <a:pt x="8913" y="4491"/>
                    <a:pt x="8827" y="4662"/>
                    <a:pt x="8755" y="4818"/>
                  </a:cubicBezTo>
                  <a:cubicBezTo>
                    <a:pt x="8713" y="4904"/>
                    <a:pt x="8669" y="4999"/>
                    <a:pt x="8622" y="5033"/>
                  </a:cubicBezTo>
                  <a:cubicBezTo>
                    <a:pt x="8574" y="5066"/>
                    <a:pt x="8469" y="5080"/>
                    <a:pt x="8374" y="5095"/>
                  </a:cubicBezTo>
                  <a:cubicBezTo>
                    <a:pt x="8203" y="5119"/>
                    <a:pt x="8012" y="5142"/>
                    <a:pt x="7908" y="5290"/>
                  </a:cubicBezTo>
                  <a:cubicBezTo>
                    <a:pt x="7799" y="5438"/>
                    <a:pt x="7832" y="5627"/>
                    <a:pt x="7865" y="5794"/>
                  </a:cubicBezTo>
                  <a:cubicBezTo>
                    <a:pt x="7880" y="5890"/>
                    <a:pt x="7898" y="5999"/>
                    <a:pt x="7884" y="6056"/>
                  </a:cubicBezTo>
                  <a:cubicBezTo>
                    <a:pt x="7865" y="6104"/>
                    <a:pt x="7788" y="6180"/>
                    <a:pt x="7722" y="6242"/>
                  </a:cubicBezTo>
                  <a:cubicBezTo>
                    <a:pt x="7617" y="6342"/>
                    <a:pt x="7503" y="6451"/>
                    <a:pt x="7465" y="6589"/>
                  </a:cubicBezTo>
                  <a:lnTo>
                    <a:pt x="3213" y="6589"/>
                  </a:lnTo>
                  <a:cubicBezTo>
                    <a:pt x="3152" y="6223"/>
                    <a:pt x="2861" y="5932"/>
                    <a:pt x="2495" y="5866"/>
                  </a:cubicBezTo>
                  <a:lnTo>
                    <a:pt x="2495" y="3276"/>
                  </a:lnTo>
                  <a:cubicBezTo>
                    <a:pt x="2861" y="3210"/>
                    <a:pt x="3152" y="2919"/>
                    <a:pt x="3213" y="2553"/>
                  </a:cubicBezTo>
                  <a:close/>
                  <a:moveTo>
                    <a:pt x="11330" y="1581"/>
                  </a:moveTo>
                  <a:lnTo>
                    <a:pt x="11330" y="5109"/>
                  </a:lnTo>
                  <a:cubicBezTo>
                    <a:pt x="11307" y="5104"/>
                    <a:pt x="11283" y="5100"/>
                    <a:pt x="11259" y="5100"/>
                  </a:cubicBezTo>
                  <a:cubicBezTo>
                    <a:pt x="11159" y="5085"/>
                    <a:pt x="11055" y="5071"/>
                    <a:pt x="11007" y="5038"/>
                  </a:cubicBezTo>
                  <a:cubicBezTo>
                    <a:pt x="10959" y="5005"/>
                    <a:pt x="10912" y="4909"/>
                    <a:pt x="10869" y="4823"/>
                  </a:cubicBezTo>
                  <a:cubicBezTo>
                    <a:pt x="10812" y="4700"/>
                    <a:pt x="10745" y="4561"/>
                    <a:pt x="10626" y="4480"/>
                  </a:cubicBezTo>
                  <a:lnTo>
                    <a:pt x="10626" y="3133"/>
                  </a:lnTo>
                  <a:cubicBezTo>
                    <a:pt x="10626" y="3047"/>
                    <a:pt x="10559" y="2981"/>
                    <a:pt x="10473" y="2981"/>
                  </a:cubicBezTo>
                  <a:cubicBezTo>
                    <a:pt x="10155" y="2981"/>
                    <a:pt x="9897" y="2719"/>
                    <a:pt x="9897" y="2400"/>
                  </a:cubicBezTo>
                  <a:cubicBezTo>
                    <a:pt x="9897" y="2314"/>
                    <a:pt x="9831" y="2248"/>
                    <a:pt x="9745" y="2248"/>
                  </a:cubicBezTo>
                  <a:lnTo>
                    <a:pt x="3075" y="2248"/>
                  </a:lnTo>
                  <a:cubicBezTo>
                    <a:pt x="2989" y="2248"/>
                    <a:pt x="2923" y="2314"/>
                    <a:pt x="2923" y="2400"/>
                  </a:cubicBezTo>
                  <a:cubicBezTo>
                    <a:pt x="2923" y="2719"/>
                    <a:pt x="2661" y="2981"/>
                    <a:pt x="2343" y="2981"/>
                  </a:cubicBezTo>
                  <a:cubicBezTo>
                    <a:pt x="2262" y="2981"/>
                    <a:pt x="2190" y="3047"/>
                    <a:pt x="2190" y="3133"/>
                  </a:cubicBezTo>
                  <a:lnTo>
                    <a:pt x="2190" y="5980"/>
                  </a:lnTo>
                  <a:cubicBezTo>
                    <a:pt x="2190" y="6066"/>
                    <a:pt x="2262" y="6132"/>
                    <a:pt x="2343" y="6132"/>
                  </a:cubicBezTo>
                  <a:cubicBezTo>
                    <a:pt x="2666" y="6132"/>
                    <a:pt x="2923" y="6399"/>
                    <a:pt x="2923" y="6723"/>
                  </a:cubicBezTo>
                  <a:cubicBezTo>
                    <a:pt x="2923" y="6809"/>
                    <a:pt x="2989" y="6875"/>
                    <a:pt x="3075" y="6875"/>
                  </a:cubicBezTo>
                  <a:lnTo>
                    <a:pt x="7517" y="6875"/>
                  </a:lnTo>
                  <a:cubicBezTo>
                    <a:pt x="7570" y="6965"/>
                    <a:pt x="7651" y="7042"/>
                    <a:pt x="7722" y="7113"/>
                  </a:cubicBezTo>
                  <a:cubicBezTo>
                    <a:pt x="7788" y="7180"/>
                    <a:pt x="7865" y="7251"/>
                    <a:pt x="7884" y="7304"/>
                  </a:cubicBezTo>
                  <a:cubicBezTo>
                    <a:pt x="7902" y="7361"/>
                    <a:pt x="7884" y="7466"/>
                    <a:pt x="7865" y="7561"/>
                  </a:cubicBezTo>
                  <a:lnTo>
                    <a:pt x="1486" y="7561"/>
                  </a:lnTo>
                  <a:lnTo>
                    <a:pt x="1486" y="1581"/>
                  </a:lnTo>
                  <a:close/>
                  <a:moveTo>
                    <a:pt x="528" y="767"/>
                  </a:moveTo>
                  <a:lnTo>
                    <a:pt x="1185" y="1410"/>
                  </a:lnTo>
                  <a:cubicBezTo>
                    <a:pt x="1185" y="1424"/>
                    <a:pt x="1181" y="1443"/>
                    <a:pt x="1181" y="1457"/>
                  </a:cubicBezTo>
                  <a:lnTo>
                    <a:pt x="1181" y="7609"/>
                  </a:lnTo>
                  <a:lnTo>
                    <a:pt x="528" y="8356"/>
                  </a:lnTo>
                  <a:cubicBezTo>
                    <a:pt x="510" y="8303"/>
                    <a:pt x="495" y="8246"/>
                    <a:pt x="495" y="8189"/>
                  </a:cubicBezTo>
                  <a:lnTo>
                    <a:pt x="495" y="934"/>
                  </a:lnTo>
                  <a:cubicBezTo>
                    <a:pt x="495" y="872"/>
                    <a:pt x="510" y="819"/>
                    <a:pt x="528" y="767"/>
                  </a:cubicBezTo>
                  <a:close/>
                  <a:moveTo>
                    <a:pt x="12279" y="738"/>
                  </a:moveTo>
                  <a:cubicBezTo>
                    <a:pt x="12307" y="795"/>
                    <a:pt x="12321" y="863"/>
                    <a:pt x="12321" y="934"/>
                  </a:cubicBezTo>
                  <a:lnTo>
                    <a:pt x="12321" y="8189"/>
                  </a:lnTo>
                  <a:cubicBezTo>
                    <a:pt x="12321" y="8251"/>
                    <a:pt x="12312" y="8312"/>
                    <a:pt x="12288" y="8365"/>
                  </a:cubicBezTo>
                  <a:lnTo>
                    <a:pt x="11787" y="7956"/>
                  </a:lnTo>
                  <a:cubicBezTo>
                    <a:pt x="11816" y="7837"/>
                    <a:pt x="11793" y="7703"/>
                    <a:pt x="11774" y="7580"/>
                  </a:cubicBezTo>
                  <a:cubicBezTo>
                    <a:pt x="11754" y="7484"/>
                    <a:pt x="11736" y="7376"/>
                    <a:pt x="11754" y="7318"/>
                  </a:cubicBezTo>
                  <a:cubicBezTo>
                    <a:pt x="11769" y="7266"/>
                    <a:pt x="11850" y="7194"/>
                    <a:pt x="11916" y="7128"/>
                  </a:cubicBezTo>
                  <a:cubicBezTo>
                    <a:pt x="12040" y="7009"/>
                    <a:pt x="12183" y="6875"/>
                    <a:pt x="12183" y="6684"/>
                  </a:cubicBezTo>
                  <a:cubicBezTo>
                    <a:pt x="12183" y="6495"/>
                    <a:pt x="12040" y="6361"/>
                    <a:pt x="11916" y="6242"/>
                  </a:cubicBezTo>
                  <a:cubicBezTo>
                    <a:pt x="11850" y="6176"/>
                    <a:pt x="11769" y="6104"/>
                    <a:pt x="11754" y="6051"/>
                  </a:cubicBezTo>
                  <a:cubicBezTo>
                    <a:pt x="11736" y="5994"/>
                    <a:pt x="11754" y="5884"/>
                    <a:pt x="11774" y="5790"/>
                  </a:cubicBezTo>
                  <a:cubicBezTo>
                    <a:pt x="11802" y="5623"/>
                    <a:pt x="11835" y="5433"/>
                    <a:pt x="11730" y="5285"/>
                  </a:cubicBezTo>
                  <a:cubicBezTo>
                    <a:pt x="11702" y="5251"/>
                    <a:pt x="11673" y="5218"/>
                    <a:pt x="11635" y="5199"/>
                  </a:cubicBezTo>
                  <a:lnTo>
                    <a:pt x="11635" y="1457"/>
                  </a:lnTo>
                  <a:cubicBezTo>
                    <a:pt x="11635" y="1439"/>
                    <a:pt x="11635" y="1424"/>
                    <a:pt x="11631" y="1406"/>
                  </a:cubicBezTo>
                  <a:lnTo>
                    <a:pt x="12279" y="738"/>
                  </a:lnTo>
                  <a:close/>
                  <a:moveTo>
                    <a:pt x="1352" y="7861"/>
                  </a:moveTo>
                  <a:cubicBezTo>
                    <a:pt x="1367" y="7866"/>
                    <a:pt x="1381" y="7866"/>
                    <a:pt x="1390" y="7866"/>
                  </a:cubicBezTo>
                  <a:lnTo>
                    <a:pt x="7827" y="7866"/>
                  </a:lnTo>
                  <a:cubicBezTo>
                    <a:pt x="7832" y="7937"/>
                    <a:pt x="7851" y="8009"/>
                    <a:pt x="7898" y="8070"/>
                  </a:cubicBezTo>
                  <a:cubicBezTo>
                    <a:pt x="7946" y="8137"/>
                    <a:pt x="8008" y="8175"/>
                    <a:pt x="8074" y="8204"/>
                  </a:cubicBezTo>
                  <a:lnTo>
                    <a:pt x="8074" y="8627"/>
                  </a:lnTo>
                  <a:lnTo>
                    <a:pt x="957" y="8627"/>
                  </a:lnTo>
                  <a:cubicBezTo>
                    <a:pt x="871" y="8627"/>
                    <a:pt x="796" y="8604"/>
                    <a:pt x="728" y="8565"/>
                  </a:cubicBezTo>
                  <a:lnTo>
                    <a:pt x="1352" y="7861"/>
                  </a:lnTo>
                  <a:close/>
                  <a:moveTo>
                    <a:pt x="11593" y="8180"/>
                  </a:moveTo>
                  <a:lnTo>
                    <a:pt x="12073" y="8570"/>
                  </a:lnTo>
                  <a:cubicBezTo>
                    <a:pt x="12007" y="8608"/>
                    <a:pt x="11936" y="8627"/>
                    <a:pt x="11855" y="8627"/>
                  </a:cubicBezTo>
                  <a:lnTo>
                    <a:pt x="11540" y="8627"/>
                  </a:lnTo>
                  <a:lnTo>
                    <a:pt x="11540" y="8198"/>
                  </a:lnTo>
                  <a:cubicBezTo>
                    <a:pt x="11559" y="8194"/>
                    <a:pt x="11574" y="8185"/>
                    <a:pt x="11593" y="8180"/>
                  </a:cubicBezTo>
                  <a:close/>
                  <a:moveTo>
                    <a:pt x="10435" y="4707"/>
                  </a:moveTo>
                  <a:cubicBezTo>
                    <a:pt x="10441" y="4707"/>
                    <a:pt x="10446" y="4707"/>
                    <a:pt x="10450" y="4709"/>
                  </a:cubicBezTo>
                  <a:cubicBezTo>
                    <a:pt x="10508" y="4724"/>
                    <a:pt x="10559" y="4842"/>
                    <a:pt x="10607" y="4937"/>
                  </a:cubicBezTo>
                  <a:cubicBezTo>
                    <a:pt x="10664" y="5062"/>
                    <a:pt x="10726" y="5190"/>
                    <a:pt x="10836" y="5266"/>
                  </a:cubicBezTo>
                  <a:cubicBezTo>
                    <a:pt x="10945" y="5347"/>
                    <a:pt x="11083" y="5366"/>
                    <a:pt x="11222" y="5385"/>
                  </a:cubicBezTo>
                  <a:cubicBezTo>
                    <a:pt x="11326" y="5399"/>
                    <a:pt x="11455" y="5414"/>
                    <a:pt x="11483" y="5456"/>
                  </a:cubicBezTo>
                  <a:cubicBezTo>
                    <a:pt x="11517" y="5499"/>
                    <a:pt x="11493" y="5627"/>
                    <a:pt x="11473" y="5728"/>
                  </a:cubicBezTo>
                  <a:cubicBezTo>
                    <a:pt x="11450" y="5866"/>
                    <a:pt x="11426" y="6009"/>
                    <a:pt x="11464" y="6137"/>
                  </a:cubicBezTo>
                  <a:cubicBezTo>
                    <a:pt x="11507" y="6262"/>
                    <a:pt x="11607" y="6356"/>
                    <a:pt x="11707" y="6451"/>
                  </a:cubicBezTo>
                  <a:cubicBezTo>
                    <a:pt x="11783" y="6523"/>
                    <a:pt x="11879" y="6613"/>
                    <a:pt x="11879" y="6671"/>
                  </a:cubicBezTo>
                  <a:cubicBezTo>
                    <a:pt x="11879" y="6732"/>
                    <a:pt x="11783" y="6823"/>
                    <a:pt x="11707" y="6895"/>
                  </a:cubicBezTo>
                  <a:cubicBezTo>
                    <a:pt x="11607" y="6989"/>
                    <a:pt x="11507" y="7084"/>
                    <a:pt x="11464" y="7209"/>
                  </a:cubicBezTo>
                  <a:cubicBezTo>
                    <a:pt x="11426" y="7337"/>
                    <a:pt x="11450" y="7480"/>
                    <a:pt x="11473" y="7618"/>
                  </a:cubicBezTo>
                  <a:cubicBezTo>
                    <a:pt x="11493" y="7718"/>
                    <a:pt x="11517" y="7846"/>
                    <a:pt x="11483" y="7890"/>
                  </a:cubicBezTo>
                  <a:cubicBezTo>
                    <a:pt x="11455" y="7932"/>
                    <a:pt x="11326" y="7947"/>
                    <a:pt x="11222" y="7961"/>
                  </a:cubicBezTo>
                  <a:cubicBezTo>
                    <a:pt x="11083" y="7980"/>
                    <a:pt x="10945" y="7998"/>
                    <a:pt x="10836" y="8079"/>
                  </a:cubicBezTo>
                  <a:cubicBezTo>
                    <a:pt x="10726" y="8156"/>
                    <a:pt x="10664" y="8284"/>
                    <a:pt x="10607" y="8408"/>
                  </a:cubicBezTo>
                  <a:cubicBezTo>
                    <a:pt x="10559" y="8503"/>
                    <a:pt x="10508" y="8622"/>
                    <a:pt x="10450" y="8637"/>
                  </a:cubicBezTo>
                  <a:cubicBezTo>
                    <a:pt x="10446" y="8638"/>
                    <a:pt x="10441" y="8639"/>
                    <a:pt x="10435" y="8639"/>
                  </a:cubicBezTo>
                  <a:cubicBezTo>
                    <a:pt x="10381" y="8639"/>
                    <a:pt x="10280" y="8585"/>
                    <a:pt x="10203" y="8547"/>
                  </a:cubicBezTo>
                  <a:cubicBezTo>
                    <a:pt x="10079" y="8479"/>
                    <a:pt x="9950" y="8408"/>
                    <a:pt x="9812" y="8408"/>
                  </a:cubicBezTo>
                  <a:cubicBezTo>
                    <a:pt x="9674" y="8408"/>
                    <a:pt x="9546" y="8479"/>
                    <a:pt x="9427" y="8547"/>
                  </a:cubicBezTo>
                  <a:cubicBezTo>
                    <a:pt x="9349" y="8585"/>
                    <a:pt x="9245" y="8639"/>
                    <a:pt x="9190" y="8639"/>
                  </a:cubicBezTo>
                  <a:cubicBezTo>
                    <a:pt x="9184" y="8639"/>
                    <a:pt x="9179" y="8638"/>
                    <a:pt x="9174" y="8637"/>
                  </a:cubicBezTo>
                  <a:cubicBezTo>
                    <a:pt x="9122" y="8622"/>
                    <a:pt x="9065" y="8503"/>
                    <a:pt x="9022" y="8408"/>
                  </a:cubicBezTo>
                  <a:cubicBezTo>
                    <a:pt x="8959" y="8284"/>
                    <a:pt x="8898" y="8156"/>
                    <a:pt x="8794" y="8079"/>
                  </a:cubicBezTo>
                  <a:cubicBezTo>
                    <a:pt x="8684" y="7998"/>
                    <a:pt x="8541" y="7980"/>
                    <a:pt x="8408" y="7961"/>
                  </a:cubicBezTo>
                  <a:cubicBezTo>
                    <a:pt x="8302" y="7947"/>
                    <a:pt x="8174" y="7932"/>
                    <a:pt x="8141" y="7884"/>
                  </a:cubicBezTo>
                  <a:cubicBezTo>
                    <a:pt x="8113" y="7846"/>
                    <a:pt x="8137" y="7718"/>
                    <a:pt x="8150" y="7618"/>
                  </a:cubicBezTo>
                  <a:cubicBezTo>
                    <a:pt x="8179" y="7480"/>
                    <a:pt x="8203" y="7337"/>
                    <a:pt x="8160" y="7209"/>
                  </a:cubicBezTo>
                  <a:cubicBezTo>
                    <a:pt x="8122" y="7084"/>
                    <a:pt x="8017" y="6989"/>
                    <a:pt x="7922" y="6895"/>
                  </a:cubicBezTo>
                  <a:cubicBezTo>
                    <a:pt x="7845" y="6823"/>
                    <a:pt x="7746" y="6732"/>
                    <a:pt x="7746" y="6671"/>
                  </a:cubicBezTo>
                  <a:cubicBezTo>
                    <a:pt x="7746" y="6613"/>
                    <a:pt x="7845" y="6523"/>
                    <a:pt x="7922" y="6451"/>
                  </a:cubicBezTo>
                  <a:cubicBezTo>
                    <a:pt x="8017" y="6356"/>
                    <a:pt x="8122" y="6262"/>
                    <a:pt x="8160" y="6137"/>
                  </a:cubicBezTo>
                  <a:cubicBezTo>
                    <a:pt x="8203" y="6009"/>
                    <a:pt x="8179" y="5866"/>
                    <a:pt x="8150" y="5728"/>
                  </a:cubicBezTo>
                  <a:cubicBezTo>
                    <a:pt x="8137" y="5627"/>
                    <a:pt x="8113" y="5499"/>
                    <a:pt x="8141" y="5456"/>
                  </a:cubicBezTo>
                  <a:cubicBezTo>
                    <a:pt x="8174" y="5414"/>
                    <a:pt x="8302" y="5399"/>
                    <a:pt x="8408" y="5385"/>
                  </a:cubicBezTo>
                  <a:cubicBezTo>
                    <a:pt x="8541" y="5366"/>
                    <a:pt x="8684" y="5347"/>
                    <a:pt x="8794" y="5266"/>
                  </a:cubicBezTo>
                  <a:cubicBezTo>
                    <a:pt x="8898" y="5190"/>
                    <a:pt x="8959" y="5062"/>
                    <a:pt x="9022" y="4937"/>
                  </a:cubicBezTo>
                  <a:cubicBezTo>
                    <a:pt x="9065" y="4842"/>
                    <a:pt x="9122" y="4724"/>
                    <a:pt x="9174" y="4709"/>
                  </a:cubicBezTo>
                  <a:cubicBezTo>
                    <a:pt x="9179" y="4707"/>
                    <a:pt x="9184" y="4707"/>
                    <a:pt x="9190" y="4707"/>
                  </a:cubicBezTo>
                  <a:cubicBezTo>
                    <a:pt x="9245" y="4707"/>
                    <a:pt x="9349" y="4761"/>
                    <a:pt x="9427" y="4799"/>
                  </a:cubicBezTo>
                  <a:cubicBezTo>
                    <a:pt x="9546" y="4866"/>
                    <a:pt x="9674" y="4937"/>
                    <a:pt x="9812" y="4937"/>
                  </a:cubicBezTo>
                  <a:cubicBezTo>
                    <a:pt x="9950" y="4937"/>
                    <a:pt x="10079" y="4866"/>
                    <a:pt x="10203" y="4799"/>
                  </a:cubicBezTo>
                  <a:cubicBezTo>
                    <a:pt x="10280" y="4761"/>
                    <a:pt x="10381" y="4707"/>
                    <a:pt x="10435" y="4707"/>
                  </a:cubicBezTo>
                  <a:close/>
                  <a:moveTo>
                    <a:pt x="11045" y="8312"/>
                  </a:moveTo>
                  <a:lnTo>
                    <a:pt x="11045" y="10061"/>
                  </a:lnTo>
                  <a:cubicBezTo>
                    <a:pt x="11045" y="10131"/>
                    <a:pt x="11016" y="10198"/>
                    <a:pt x="10965" y="10246"/>
                  </a:cubicBezTo>
                  <a:cubicBezTo>
                    <a:pt x="10918" y="10282"/>
                    <a:pt x="10867" y="10302"/>
                    <a:pt x="10814" y="10302"/>
                  </a:cubicBezTo>
                  <a:cubicBezTo>
                    <a:pt x="10784" y="10302"/>
                    <a:pt x="10755" y="10296"/>
                    <a:pt x="10726" y="10283"/>
                  </a:cubicBezTo>
                  <a:lnTo>
                    <a:pt x="9897" y="9965"/>
                  </a:lnTo>
                  <a:cubicBezTo>
                    <a:pt x="9869" y="9953"/>
                    <a:pt x="9838" y="9947"/>
                    <a:pt x="9807" y="9947"/>
                  </a:cubicBezTo>
                  <a:cubicBezTo>
                    <a:pt x="9776" y="9947"/>
                    <a:pt x="9745" y="9953"/>
                    <a:pt x="9717" y="9965"/>
                  </a:cubicBezTo>
                  <a:lnTo>
                    <a:pt x="8893" y="10283"/>
                  </a:lnTo>
                  <a:cubicBezTo>
                    <a:pt x="8864" y="10296"/>
                    <a:pt x="8834" y="10302"/>
                    <a:pt x="8804" y="10302"/>
                  </a:cubicBezTo>
                  <a:cubicBezTo>
                    <a:pt x="8750" y="10302"/>
                    <a:pt x="8698" y="10282"/>
                    <a:pt x="8655" y="10246"/>
                  </a:cubicBezTo>
                  <a:cubicBezTo>
                    <a:pt x="8598" y="10198"/>
                    <a:pt x="8570" y="10131"/>
                    <a:pt x="8570" y="10061"/>
                  </a:cubicBezTo>
                  <a:lnTo>
                    <a:pt x="8570" y="8312"/>
                  </a:lnTo>
                  <a:cubicBezTo>
                    <a:pt x="8583" y="8318"/>
                    <a:pt x="8598" y="8323"/>
                    <a:pt x="8607" y="8332"/>
                  </a:cubicBezTo>
                  <a:cubicBezTo>
                    <a:pt x="8651" y="8365"/>
                    <a:pt x="8698" y="8461"/>
                    <a:pt x="8741" y="8547"/>
                  </a:cubicBezTo>
                  <a:cubicBezTo>
                    <a:pt x="8812" y="8699"/>
                    <a:pt x="8898" y="8875"/>
                    <a:pt x="9074" y="8932"/>
                  </a:cubicBezTo>
                  <a:cubicBezTo>
                    <a:pt x="9111" y="8944"/>
                    <a:pt x="9149" y="8950"/>
                    <a:pt x="9186" y="8950"/>
                  </a:cubicBezTo>
                  <a:cubicBezTo>
                    <a:pt x="9317" y="8950"/>
                    <a:pt x="9444" y="8881"/>
                    <a:pt x="9559" y="8818"/>
                  </a:cubicBezTo>
                  <a:cubicBezTo>
                    <a:pt x="9651" y="8770"/>
                    <a:pt x="9745" y="8718"/>
                    <a:pt x="9807" y="8718"/>
                  </a:cubicBezTo>
                  <a:cubicBezTo>
                    <a:pt x="9869" y="8718"/>
                    <a:pt x="9969" y="8770"/>
                    <a:pt x="10055" y="8818"/>
                  </a:cubicBezTo>
                  <a:cubicBezTo>
                    <a:pt x="10174" y="8879"/>
                    <a:pt x="10302" y="8951"/>
                    <a:pt x="10431" y="8951"/>
                  </a:cubicBezTo>
                  <a:cubicBezTo>
                    <a:pt x="10469" y="8951"/>
                    <a:pt x="10508" y="8947"/>
                    <a:pt x="10541" y="8932"/>
                  </a:cubicBezTo>
                  <a:cubicBezTo>
                    <a:pt x="10721" y="8875"/>
                    <a:pt x="10802" y="8699"/>
                    <a:pt x="10879" y="8547"/>
                  </a:cubicBezTo>
                  <a:cubicBezTo>
                    <a:pt x="10917" y="8461"/>
                    <a:pt x="10965" y="8365"/>
                    <a:pt x="11011" y="8332"/>
                  </a:cubicBezTo>
                  <a:cubicBezTo>
                    <a:pt x="11022" y="8323"/>
                    <a:pt x="11031" y="8318"/>
                    <a:pt x="11045" y="8312"/>
                  </a:cubicBezTo>
                  <a:close/>
                  <a:moveTo>
                    <a:pt x="957" y="0"/>
                  </a:moveTo>
                  <a:cubicBezTo>
                    <a:pt x="429" y="0"/>
                    <a:pt x="0" y="429"/>
                    <a:pt x="0" y="958"/>
                  </a:cubicBezTo>
                  <a:lnTo>
                    <a:pt x="0" y="8165"/>
                  </a:lnTo>
                  <a:cubicBezTo>
                    <a:pt x="0" y="8694"/>
                    <a:pt x="429" y="9123"/>
                    <a:pt x="957" y="9123"/>
                  </a:cubicBezTo>
                  <a:lnTo>
                    <a:pt x="8074" y="9123"/>
                  </a:lnTo>
                  <a:lnTo>
                    <a:pt x="8074" y="10041"/>
                  </a:lnTo>
                  <a:cubicBezTo>
                    <a:pt x="8074" y="10232"/>
                    <a:pt x="8141" y="10413"/>
                    <a:pt x="8269" y="10551"/>
                  </a:cubicBezTo>
                  <a:cubicBezTo>
                    <a:pt x="8417" y="10707"/>
                    <a:pt x="8612" y="10788"/>
                    <a:pt x="8812" y="10788"/>
                  </a:cubicBezTo>
                  <a:cubicBezTo>
                    <a:pt x="8902" y="10788"/>
                    <a:pt x="8994" y="10775"/>
                    <a:pt x="9079" y="10740"/>
                  </a:cubicBezTo>
                  <a:lnTo>
                    <a:pt x="9807" y="10455"/>
                  </a:lnTo>
                  <a:lnTo>
                    <a:pt x="10541" y="10740"/>
                  </a:lnTo>
                  <a:cubicBezTo>
                    <a:pt x="10627" y="10773"/>
                    <a:pt x="10716" y="10790"/>
                    <a:pt x="10805" y="10790"/>
                  </a:cubicBezTo>
                  <a:cubicBezTo>
                    <a:pt x="11013" y="10790"/>
                    <a:pt x="11217" y="10702"/>
                    <a:pt x="11365" y="10531"/>
                  </a:cubicBezTo>
                  <a:cubicBezTo>
                    <a:pt x="11483" y="10398"/>
                    <a:pt x="11540" y="10222"/>
                    <a:pt x="11540" y="10041"/>
                  </a:cubicBezTo>
                  <a:lnTo>
                    <a:pt x="11540" y="9123"/>
                  </a:lnTo>
                  <a:lnTo>
                    <a:pt x="11859" y="9123"/>
                  </a:lnTo>
                  <a:cubicBezTo>
                    <a:pt x="12387" y="9123"/>
                    <a:pt x="12816" y="8694"/>
                    <a:pt x="12816" y="8165"/>
                  </a:cubicBezTo>
                  <a:lnTo>
                    <a:pt x="12816" y="958"/>
                  </a:lnTo>
                  <a:cubicBezTo>
                    <a:pt x="12816" y="429"/>
                    <a:pt x="12387" y="0"/>
                    <a:pt x="11859"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5" name="Google Shape;1925;p49"/>
            <p:cNvSpPr/>
            <p:nvPr/>
          </p:nvSpPr>
          <p:spPr>
            <a:xfrm>
              <a:off x="8585192" y="1782807"/>
              <a:ext cx="81655" cy="81655"/>
            </a:xfrm>
            <a:custGeom>
              <a:avLst/>
              <a:gdLst/>
              <a:ahLst/>
              <a:cxnLst/>
              <a:rect l="l" t="t" r="r" b="b"/>
              <a:pathLst>
                <a:path w="2690" h="2690" extrusionOk="0">
                  <a:moveTo>
                    <a:pt x="1343" y="299"/>
                  </a:moveTo>
                  <a:cubicBezTo>
                    <a:pt x="1919" y="299"/>
                    <a:pt x="2391" y="767"/>
                    <a:pt x="2391" y="1343"/>
                  </a:cubicBezTo>
                  <a:cubicBezTo>
                    <a:pt x="2391" y="1918"/>
                    <a:pt x="1919" y="2390"/>
                    <a:pt x="1343" y="2390"/>
                  </a:cubicBezTo>
                  <a:cubicBezTo>
                    <a:pt x="767" y="2390"/>
                    <a:pt x="301" y="1918"/>
                    <a:pt x="301" y="1343"/>
                  </a:cubicBezTo>
                  <a:cubicBezTo>
                    <a:pt x="301" y="767"/>
                    <a:pt x="767" y="299"/>
                    <a:pt x="1343" y="299"/>
                  </a:cubicBezTo>
                  <a:close/>
                  <a:moveTo>
                    <a:pt x="1343" y="0"/>
                  </a:moveTo>
                  <a:cubicBezTo>
                    <a:pt x="600" y="0"/>
                    <a:pt x="0" y="604"/>
                    <a:pt x="0" y="1343"/>
                  </a:cubicBezTo>
                  <a:cubicBezTo>
                    <a:pt x="0" y="2085"/>
                    <a:pt x="600" y="2690"/>
                    <a:pt x="1343" y="2690"/>
                  </a:cubicBezTo>
                  <a:cubicBezTo>
                    <a:pt x="2085" y="2690"/>
                    <a:pt x="2690" y="2085"/>
                    <a:pt x="2690" y="1343"/>
                  </a:cubicBezTo>
                  <a:cubicBezTo>
                    <a:pt x="2690" y="604"/>
                    <a:pt x="2085" y="0"/>
                    <a:pt x="1343"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6" name="Google Shape;1926;p49"/>
            <p:cNvSpPr/>
            <p:nvPr/>
          </p:nvSpPr>
          <p:spPr>
            <a:xfrm>
              <a:off x="8455115" y="1729775"/>
              <a:ext cx="134746" cy="15026"/>
            </a:xfrm>
            <a:custGeom>
              <a:avLst/>
              <a:gdLst/>
              <a:ahLst/>
              <a:cxnLst/>
              <a:rect l="l" t="t" r="r" b="b"/>
              <a:pathLst>
                <a:path w="4439" h="495" extrusionOk="0">
                  <a:moveTo>
                    <a:pt x="272" y="0"/>
                  </a:moveTo>
                  <a:cubicBezTo>
                    <a:pt x="143" y="0"/>
                    <a:pt x="29" y="95"/>
                    <a:pt x="15" y="218"/>
                  </a:cubicBezTo>
                  <a:cubicBezTo>
                    <a:pt x="1" y="371"/>
                    <a:pt x="119" y="495"/>
                    <a:pt x="268" y="495"/>
                  </a:cubicBezTo>
                  <a:lnTo>
                    <a:pt x="4186" y="495"/>
                  </a:lnTo>
                  <a:cubicBezTo>
                    <a:pt x="4324" y="495"/>
                    <a:pt x="4438" y="385"/>
                    <a:pt x="4438" y="247"/>
                  </a:cubicBezTo>
                  <a:cubicBezTo>
                    <a:pt x="4438" y="110"/>
                    <a:pt x="4324" y="0"/>
                    <a:pt x="418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7" name="Google Shape;1927;p49"/>
            <p:cNvSpPr/>
            <p:nvPr/>
          </p:nvSpPr>
          <p:spPr>
            <a:xfrm>
              <a:off x="8455844" y="1783536"/>
              <a:ext cx="54062" cy="15026"/>
            </a:xfrm>
            <a:custGeom>
              <a:avLst/>
              <a:gdLst/>
              <a:ahLst/>
              <a:cxnLst/>
              <a:rect l="l" t="t" r="r" b="b"/>
              <a:pathLst>
                <a:path w="1781" h="495" extrusionOk="0">
                  <a:moveTo>
                    <a:pt x="258" y="0"/>
                  </a:moveTo>
                  <a:cubicBezTo>
                    <a:pt x="124" y="0"/>
                    <a:pt x="10" y="104"/>
                    <a:pt x="5" y="238"/>
                  </a:cubicBezTo>
                  <a:cubicBezTo>
                    <a:pt x="1" y="376"/>
                    <a:pt x="110" y="495"/>
                    <a:pt x="253" y="495"/>
                  </a:cubicBezTo>
                  <a:lnTo>
                    <a:pt x="1524" y="495"/>
                  </a:lnTo>
                  <a:cubicBezTo>
                    <a:pt x="1657" y="495"/>
                    <a:pt x="1772" y="390"/>
                    <a:pt x="1776" y="257"/>
                  </a:cubicBezTo>
                  <a:cubicBezTo>
                    <a:pt x="1781" y="119"/>
                    <a:pt x="1672" y="0"/>
                    <a:pt x="1529"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8" name="Google Shape;1928;p49"/>
            <p:cNvSpPr/>
            <p:nvPr/>
          </p:nvSpPr>
          <p:spPr>
            <a:xfrm>
              <a:off x="8611935" y="1799716"/>
              <a:ext cx="17940" cy="15602"/>
            </a:xfrm>
            <a:custGeom>
              <a:avLst/>
              <a:gdLst/>
              <a:ahLst/>
              <a:cxnLst/>
              <a:rect l="l" t="t" r="r" b="b"/>
              <a:pathLst>
                <a:path w="591" h="514" extrusionOk="0">
                  <a:moveTo>
                    <a:pt x="319" y="1"/>
                  </a:moveTo>
                  <a:cubicBezTo>
                    <a:pt x="304" y="1"/>
                    <a:pt x="288" y="2"/>
                    <a:pt x="272" y="5"/>
                  </a:cubicBezTo>
                  <a:cubicBezTo>
                    <a:pt x="229" y="10"/>
                    <a:pt x="181" y="28"/>
                    <a:pt x="143" y="57"/>
                  </a:cubicBezTo>
                  <a:cubicBezTo>
                    <a:pt x="38" y="129"/>
                    <a:pt x="0" y="271"/>
                    <a:pt x="66" y="386"/>
                  </a:cubicBezTo>
                  <a:cubicBezTo>
                    <a:pt x="110" y="467"/>
                    <a:pt x="196" y="514"/>
                    <a:pt x="286" y="514"/>
                  </a:cubicBezTo>
                  <a:cubicBezTo>
                    <a:pt x="324" y="514"/>
                    <a:pt x="362" y="505"/>
                    <a:pt x="395" y="491"/>
                  </a:cubicBezTo>
                  <a:cubicBezTo>
                    <a:pt x="519" y="447"/>
                    <a:pt x="591" y="314"/>
                    <a:pt x="558" y="186"/>
                  </a:cubicBezTo>
                  <a:cubicBezTo>
                    <a:pt x="528" y="73"/>
                    <a:pt x="429" y="1"/>
                    <a:pt x="31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9" name="Google Shape;1929;p49"/>
            <p:cNvSpPr/>
            <p:nvPr/>
          </p:nvSpPr>
          <p:spPr>
            <a:xfrm>
              <a:off x="8601796" y="1817626"/>
              <a:ext cx="19275" cy="23586"/>
            </a:xfrm>
            <a:custGeom>
              <a:avLst/>
              <a:gdLst/>
              <a:ahLst/>
              <a:cxnLst/>
              <a:rect l="l" t="t" r="r" b="b"/>
              <a:pathLst>
                <a:path w="635" h="777" extrusionOk="0">
                  <a:moveTo>
                    <a:pt x="248" y="0"/>
                  </a:moveTo>
                  <a:cubicBezTo>
                    <a:pt x="110" y="5"/>
                    <a:pt x="1" y="119"/>
                    <a:pt x="1" y="262"/>
                  </a:cubicBezTo>
                  <a:cubicBezTo>
                    <a:pt x="6" y="424"/>
                    <a:pt x="49" y="543"/>
                    <a:pt x="143" y="677"/>
                  </a:cubicBezTo>
                  <a:cubicBezTo>
                    <a:pt x="196" y="743"/>
                    <a:pt x="272" y="776"/>
                    <a:pt x="349" y="776"/>
                  </a:cubicBezTo>
                  <a:cubicBezTo>
                    <a:pt x="400" y="776"/>
                    <a:pt x="453" y="762"/>
                    <a:pt x="496" y="729"/>
                  </a:cubicBezTo>
                  <a:cubicBezTo>
                    <a:pt x="611" y="648"/>
                    <a:pt x="635" y="490"/>
                    <a:pt x="549" y="376"/>
                  </a:cubicBezTo>
                  <a:cubicBezTo>
                    <a:pt x="515" y="329"/>
                    <a:pt x="506" y="310"/>
                    <a:pt x="506" y="248"/>
                  </a:cubicBezTo>
                  <a:cubicBezTo>
                    <a:pt x="501" y="105"/>
                    <a:pt x="387" y="0"/>
                    <a:pt x="24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0" name="Google Shape;1930;p49"/>
            <p:cNvSpPr/>
            <p:nvPr/>
          </p:nvSpPr>
          <p:spPr>
            <a:xfrm>
              <a:off x="8535620" y="1575839"/>
              <a:ext cx="28352" cy="28352"/>
            </a:xfrm>
            <a:custGeom>
              <a:avLst/>
              <a:gdLst/>
              <a:ahLst/>
              <a:cxnLst/>
              <a:rect l="l" t="t" r="r" b="b"/>
              <a:pathLst>
                <a:path w="934" h="934" extrusionOk="0">
                  <a:moveTo>
                    <a:pt x="467" y="0"/>
                  </a:moveTo>
                  <a:cubicBezTo>
                    <a:pt x="210" y="0"/>
                    <a:pt x="0" y="210"/>
                    <a:pt x="0" y="468"/>
                  </a:cubicBezTo>
                  <a:cubicBezTo>
                    <a:pt x="0" y="725"/>
                    <a:pt x="210" y="934"/>
                    <a:pt x="467" y="934"/>
                  </a:cubicBezTo>
                  <a:cubicBezTo>
                    <a:pt x="724" y="934"/>
                    <a:pt x="934" y="725"/>
                    <a:pt x="934" y="468"/>
                  </a:cubicBezTo>
                  <a:cubicBezTo>
                    <a:pt x="934" y="210"/>
                    <a:pt x="724" y="0"/>
                    <a:pt x="46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1" name="Google Shape;1931;p49"/>
            <p:cNvSpPr/>
            <p:nvPr/>
          </p:nvSpPr>
          <p:spPr>
            <a:xfrm>
              <a:off x="8670735" y="1590016"/>
              <a:ext cx="12051" cy="11990"/>
            </a:xfrm>
            <a:custGeom>
              <a:avLst/>
              <a:gdLst/>
              <a:ahLst/>
              <a:cxnLst/>
              <a:rect l="l" t="t" r="r" b="b"/>
              <a:pathLst>
                <a:path w="397" h="395" extrusionOk="0">
                  <a:moveTo>
                    <a:pt x="201" y="1"/>
                  </a:moveTo>
                  <a:cubicBezTo>
                    <a:pt x="91" y="1"/>
                    <a:pt x="1" y="86"/>
                    <a:pt x="1" y="195"/>
                  </a:cubicBezTo>
                  <a:cubicBezTo>
                    <a:pt x="1" y="304"/>
                    <a:pt x="91" y="395"/>
                    <a:pt x="201" y="395"/>
                  </a:cubicBezTo>
                  <a:cubicBezTo>
                    <a:pt x="306" y="395"/>
                    <a:pt x="396" y="304"/>
                    <a:pt x="396" y="195"/>
                  </a:cubicBezTo>
                  <a:cubicBezTo>
                    <a:pt x="396" y="86"/>
                    <a:pt x="306" y="1"/>
                    <a:pt x="2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2" name="Google Shape;1932;p49"/>
            <p:cNvSpPr/>
            <p:nvPr/>
          </p:nvSpPr>
          <p:spPr>
            <a:xfrm>
              <a:off x="8327802" y="1558081"/>
              <a:ext cx="43104" cy="47475"/>
            </a:xfrm>
            <a:custGeom>
              <a:avLst/>
              <a:gdLst/>
              <a:ahLst/>
              <a:cxnLst/>
              <a:rect l="l" t="t" r="r" b="b"/>
              <a:pathLst>
                <a:path w="1420" h="1564" extrusionOk="0">
                  <a:moveTo>
                    <a:pt x="710" y="1"/>
                  </a:moveTo>
                  <a:cubicBezTo>
                    <a:pt x="685" y="1"/>
                    <a:pt x="660" y="16"/>
                    <a:pt x="648" y="47"/>
                  </a:cubicBezTo>
                  <a:lnTo>
                    <a:pt x="491" y="490"/>
                  </a:lnTo>
                  <a:cubicBezTo>
                    <a:pt x="481" y="510"/>
                    <a:pt x="467" y="528"/>
                    <a:pt x="453" y="533"/>
                  </a:cubicBezTo>
                  <a:lnTo>
                    <a:pt x="57" y="714"/>
                  </a:lnTo>
                  <a:cubicBezTo>
                    <a:pt x="0" y="738"/>
                    <a:pt x="0" y="829"/>
                    <a:pt x="57" y="853"/>
                  </a:cubicBezTo>
                  <a:lnTo>
                    <a:pt x="453" y="1029"/>
                  </a:lnTo>
                  <a:cubicBezTo>
                    <a:pt x="467" y="1038"/>
                    <a:pt x="481" y="1053"/>
                    <a:pt x="491" y="1071"/>
                  </a:cubicBezTo>
                  <a:lnTo>
                    <a:pt x="648" y="1514"/>
                  </a:lnTo>
                  <a:cubicBezTo>
                    <a:pt x="660" y="1547"/>
                    <a:pt x="685" y="1564"/>
                    <a:pt x="710" y="1564"/>
                  </a:cubicBezTo>
                  <a:cubicBezTo>
                    <a:pt x="735" y="1564"/>
                    <a:pt x="760" y="1547"/>
                    <a:pt x="771" y="1514"/>
                  </a:cubicBezTo>
                  <a:lnTo>
                    <a:pt x="929" y="1071"/>
                  </a:lnTo>
                  <a:cubicBezTo>
                    <a:pt x="938" y="1053"/>
                    <a:pt x="948" y="1038"/>
                    <a:pt x="967" y="1029"/>
                  </a:cubicBezTo>
                  <a:lnTo>
                    <a:pt x="1362" y="853"/>
                  </a:lnTo>
                  <a:cubicBezTo>
                    <a:pt x="1419" y="829"/>
                    <a:pt x="1419" y="738"/>
                    <a:pt x="1362" y="714"/>
                  </a:cubicBezTo>
                  <a:lnTo>
                    <a:pt x="967" y="533"/>
                  </a:lnTo>
                  <a:cubicBezTo>
                    <a:pt x="948" y="528"/>
                    <a:pt x="938" y="510"/>
                    <a:pt x="929" y="490"/>
                  </a:cubicBezTo>
                  <a:lnTo>
                    <a:pt x="771" y="47"/>
                  </a:lnTo>
                  <a:cubicBezTo>
                    <a:pt x="760" y="16"/>
                    <a:pt x="735" y="1"/>
                    <a:pt x="71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3" name="Google Shape;1933;p49"/>
            <p:cNvSpPr/>
            <p:nvPr/>
          </p:nvSpPr>
          <p:spPr>
            <a:xfrm>
              <a:off x="8604862" y="1558081"/>
              <a:ext cx="42922" cy="47475"/>
            </a:xfrm>
            <a:custGeom>
              <a:avLst/>
              <a:gdLst/>
              <a:ahLst/>
              <a:cxnLst/>
              <a:rect l="l" t="t" r="r" b="b"/>
              <a:pathLst>
                <a:path w="1414" h="1564" extrusionOk="0">
                  <a:moveTo>
                    <a:pt x="707" y="1"/>
                  </a:moveTo>
                  <a:cubicBezTo>
                    <a:pt x="682" y="1"/>
                    <a:pt x="657" y="16"/>
                    <a:pt x="648" y="47"/>
                  </a:cubicBezTo>
                  <a:lnTo>
                    <a:pt x="486" y="490"/>
                  </a:lnTo>
                  <a:cubicBezTo>
                    <a:pt x="481" y="510"/>
                    <a:pt x="466" y="528"/>
                    <a:pt x="453" y="533"/>
                  </a:cubicBezTo>
                  <a:lnTo>
                    <a:pt x="57" y="714"/>
                  </a:lnTo>
                  <a:cubicBezTo>
                    <a:pt x="0" y="738"/>
                    <a:pt x="0" y="829"/>
                    <a:pt x="57" y="853"/>
                  </a:cubicBezTo>
                  <a:lnTo>
                    <a:pt x="453" y="1029"/>
                  </a:lnTo>
                  <a:cubicBezTo>
                    <a:pt x="466" y="1038"/>
                    <a:pt x="481" y="1053"/>
                    <a:pt x="486" y="1071"/>
                  </a:cubicBezTo>
                  <a:lnTo>
                    <a:pt x="648" y="1514"/>
                  </a:lnTo>
                  <a:cubicBezTo>
                    <a:pt x="657" y="1547"/>
                    <a:pt x="682" y="1564"/>
                    <a:pt x="707" y="1564"/>
                  </a:cubicBezTo>
                  <a:cubicBezTo>
                    <a:pt x="733" y="1564"/>
                    <a:pt x="759" y="1547"/>
                    <a:pt x="771" y="1514"/>
                  </a:cubicBezTo>
                  <a:lnTo>
                    <a:pt x="928" y="1071"/>
                  </a:lnTo>
                  <a:cubicBezTo>
                    <a:pt x="934" y="1053"/>
                    <a:pt x="947" y="1038"/>
                    <a:pt x="967" y="1029"/>
                  </a:cubicBezTo>
                  <a:lnTo>
                    <a:pt x="1362" y="853"/>
                  </a:lnTo>
                  <a:cubicBezTo>
                    <a:pt x="1413" y="829"/>
                    <a:pt x="1413" y="738"/>
                    <a:pt x="1362" y="714"/>
                  </a:cubicBezTo>
                  <a:lnTo>
                    <a:pt x="967" y="533"/>
                  </a:lnTo>
                  <a:cubicBezTo>
                    <a:pt x="947" y="528"/>
                    <a:pt x="934" y="510"/>
                    <a:pt x="928" y="490"/>
                  </a:cubicBezTo>
                  <a:lnTo>
                    <a:pt x="771" y="47"/>
                  </a:lnTo>
                  <a:cubicBezTo>
                    <a:pt x="759" y="16"/>
                    <a:pt x="733" y="1"/>
                    <a:pt x="70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934" name="Google Shape;1934;p49"/>
          <p:cNvGrpSpPr/>
          <p:nvPr/>
        </p:nvGrpSpPr>
        <p:grpSpPr>
          <a:xfrm rot="388593">
            <a:off x="9048405" y="2861468"/>
            <a:ext cx="1161483" cy="1072932"/>
            <a:chOff x="2384885" y="2142103"/>
            <a:chExt cx="471717" cy="435776"/>
          </a:xfrm>
        </p:grpSpPr>
        <p:sp>
          <p:nvSpPr>
            <p:cNvPr id="1935" name="Google Shape;1935;p49"/>
            <p:cNvSpPr/>
            <p:nvPr/>
          </p:nvSpPr>
          <p:spPr>
            <a:xfrm>
              <a:off x="2384885" y="2142103"/>
              <a:ext cx="471717" cy="435776"/>
            </a:xfrm>
            <a:custGeom>
              <a:avLst/>
              <a:gdLst/>
              <a:ahLst/>
              <a:cxnLst/>
              <a:rect l="l" t="t" r="r" b="b"/>
              <a:pathLst>
                <a:path w="15540" h="14356" extrusionOk="0">
                  <a:moveTo>
                    <a:pt x="9023" y="1"/>
                  </a:moveTo>
                  <a:cubicBezTo>
                    <a:pt x="8451" y="1"/>
                    <a:pt x="7937" y="354"/>
                    <a:pt x="7723" y="882"/>
                  </a:cubicBezTo>
                  <a:cubicBezTo>
                    <a:pt x="7304" y="1115"/>
                    <a:pt x="7023" y="1549"/>
                    <a:pt x="6994" y="2029"/>
                  </a:cubicBezTo>
                  <a:cubicBezTo>
                    <a:pt x="6533" y="2105"/>
                    <a:pt x="6142" y="2387"/>
                    <a:pt x="5914" y="2777"/>
                  </a:cubicBezTo>
                  <a:cubicBezTo>
                    <a:pt x="6124" y="1820"/>
                    <a:pt x="5524" y="868"/>
                    <a:pt x="4571" y="644"/>
                  </a:cubicBezTo>
                  <a:cubicBezTo>
                    <a:pt x="4432" y="611"/>
                    <a:pt x="4293" y="596"/>
                    <a:pt x="4156" y="596"/>
                  </a:cubicBezTo>
                  <a:cubicBezTo>
                    <a:pt x="3339" y="596"/>
                    <a:pt x="2596" y="1154"/>
                    <a:pt x="2400" y="1982"/>
                  </a:cubicBezTo>
                  <a:cubicBezTo>
                    <a:pt x="2268" y="2558"/>
                    <a:pt x="2424" y="3129"/>
                    <a:pt x="2771" y="3553"/>
                  </a:cubicBezTo>
                  <a:cubicBezTo>
                    <a:pt x="1224" y="3667"/>
                    <a:pt x="1" y="4962"/>
                    <a:pt x="1" y="6538"/>
                  </a:cubicBezTo>
                  <a:lnTo>
                    <a:pt x="1" y="10376"/>
                  </a:lnTo>
                  <a:cubicBezTo>
                    <a:pt x="1" y="11541"/>
                    <a:pt x="943" y="12494"/>
                    <a:pt x="2105" y="12512"/>
                  </a:cubicBezTo>
                  <a:cubicBezTo>
                    <a:pt x="2562" y="13593"/>
                    <a:pt x="3639" y="14355"/>
                    <a:pt x="4885" y="14355"/>
                  </a:cubicBezTo>
                  <a:cubicBezTo>
                    <a:pt x="6133" y="14355"/>
                    <a:pt x="7204" y="13593"/>
                    <a:pt x="7661" y="12512"/>
                  </a:cubicBezTo>
                  <a:lnTo>
                    <a:pt x="9084" y="12512"/>
                  </a:lnTo>
                  <a:cubicBezTo>
                    <a:pt x="9552" y="13584"/>
                    <a:pt x="10618" y="14336"/>
                    <a:pt x="11860" y="14336"/>
                  </a:cubicBezTo>
                  <a:cubicBezTo>
                    <a:pt x="13298" y="14336"/>
                    <a:pt x="14507" y="13322"/>
                    <a:pt x="14802" y="11969"/>
                  </a:cubicBezTo>
                  <a:cubicBezTo>
                    <a:pt x="15259" y="11570"/>
                    <a:pt x="15540" y="10985"/>
                    <a:pt x="15540" y="10347"/>
                  </a:cubicBezTo>
                  <a:lnTo>
                    <a:pt x="15540" y="9180"/>
                  </a:lnTo>
                  <a:cubicBezTo>
                    <a:pt x="15540" y="7724"/>
                    <a:pt x="14350" y="6533"/>
                    <a:pt x="12894" y="6533"/>
                  </a:cubicBezTo>
                  <a:lnTo>
                    <a:pt x="12703" y="6533"/>
                  </a:lnTo>
                  <a:cubicBezTo>
                    <a:pt x="12703" y="6485"/>
                    <a:pt x="12703" y="6438"/>
                    <a:pt x="12698" y="6390"/>
                  </a:cubicBezTo>
                  <a:lnTo>
                    <a:pt x="12698" y="6390"/>
                  </a:lnTo>
                  <a:cubicBezTo>
                    <a:pt x="12813" y="6419"/>
                    <a:pt x="12927" y="6434"/>
                    <a:pt x="13046" y="6434"/>
                  </a:cubicBezTo>
                  <a:cubicBezTo>
                    <a:pt x="13641" y="6434"/>
                    <a:pt x="14179" y="6052"/>
                    <a:pt x="14384" y="5491"/>
                  </a:cubicBezTo>
                  <a:lnTo>
                    <a:pt x="14421" y="5381"/>
                  </a:lnTo>
                  <a:lnTo>
                    <a:pt x="14483" y="5353"/>
                  </a:lnTo>
                  <a:cubicBezTo>
                    <a:pt x="15002" y="5124"/>
                    <a:pt x="15335" y="4610"/>
                    <a:pt x="15335" y="4039"/>
                  </a:cubicBezTo>
                  <a:cubicBezTo>
                    <a:pt x="15335" y="3472"/>
                    <a:pt x="15002" y="2953"/>
                    <a:pt x="14483" y="2725"/>
                  </a:cubicBezTo>
                  <a:lnTo>
                    <a:pt x="14421" y="2696"/>
                  </a:lnTo>
                  <a:lnTo>
                    <a:pt x="14384" y="2591"/>
                  </a:lnTo>
                  <a:cubicBezTo>
                    <a:pt x="14179" y="2024"/>
                    <a:pt x="13641" y="1648"/>
                    <a:pt x="13046" y="1648"/>
                  </a:cubicBezTo>
                  <a:cubicBezTo>
                    <a:pt x="12450" y="1648"/>
                    <a:pt x="11912" y="2024"/>
                    <a:pt x="11708" y="2591"/>
                  </a:cubicBezTo>
                  <a:lnTo>
                    <a:pt x="11665" y="2696"/>
                  </a:lnTo>
                  <a:lnTo>
                    <a:pt x="11603" y="2725"/>
                  </a:lnTo>
                  <a:cubicBezTo>
                    <a:pt x="11180" y="2914"/>
                    <a:pt x="10875" y="3296"/>
                    <a:pt x="10784" y="3743"/>
                  </a:cubicBezTo>
                  <a:cubicBezTo>
                    <a:pt x="10598" y="3672"/>
                    <a:pt x="10403" y="3619"/>
                    <a:pt x="10203" y="3586"/>
                  </a:cubicBezTo>
                  <a:cubicBezTo>
                    <a:pt x="10251" y="3514"/>
                    <a:pt x="10289" y="3439"/>
                    <a:pt x="10317" y="3362"/>
                  </a:cubicBezTo>
                  <a:cubicBezTo>
                    <a:pt x="10770" y="3114"/>
                    <a:pt x="11051" y="2639"/>
                    <a:pt x="11051" y="2120"/>
                  </a:cubicBezTo>
                  <a:cubicBezTo>
                    <a:pt x="11051" y="1600"/>
                    <a:pt x="10770" y="1130"/>
                    <a:pt x="10317" y="882"/>
                  </a:cubicBezTo>
                  <a:cubicBezTo>
                    <a:pt x="10108" y="354"/>
                    <a:pt x="9594" y="1"/>
                    <a:pt x="9023"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6" name="Google Shape;1936;p49"/>
            <p:cNvSpPr/>
            <p:nvPr/>
          </p:nvSpPr>
          <p:spPr>
            <a:xfrm>
              <a:off x="2647496" y="2390507"/>
              <a:ext cx="158392" cy="84994"/>
            </a:xfrm>
            <a:custGeom>
              <a:avLst/>
              <a:gdLst/>
              <a:ahLst/>
              <a:cxnLst/>
              <a:rect l="l" t="t" r="r" b="b"/>
              <a:pathLst>
                <a:path w="5218" h="2800" extrusionOk="0">
                  <a:moveTo>
                    <a:pt x="0" y="0"/>
                  </a:moveTo>
                  <a:lnTo>
                    <a:pt x="0" y="2800"/>
                  </a:lnTo>
                  <a:lnTo>
                    <a:pt x="4637" y="2800"/>
                  </a:lnTo>
                  <a:cubicBezTo>
                    <a:pt x="4956" y="2800"/>
                    <a:pt x="5217" y="2538"/>
                    <a:pt x="5217" y="2218"/>
                  </a:cubicBezTo>
                  <a:lnTo>
                    <a:pt x="5217" y="1062"/>
                  </a:lnTo>
                  <a:cubicBezTo>
                    <a:pt x="5217" y="476"/>
                    <a:pt x="4742" y="0"/>
                    <a:pt x="4156" y="0"/>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7" name="Google Shape;1937;p49"/>
            <p:cNvSpPr/>
            <p:nvPr/>
          </p:nvSpPr>
          <p:spPr>
            <a:xfrm>
              <a:off x="2647496" y="2390507"/>
              <a:ext cx="158392" cy="84994"/>
            </a:xfrm>
            <a:custGeom>
              <a:avLst/>
              <a:gdLst/>
              <a:ahLst/>
              <a:cxnLst/>
              <a:rect l="l" t="t" r="r" b="b"/>
              <a:pathLst>
                <a:path w="5218" h="2800" extrusionOk="0">
                  <a:moveTo>
                    <a:pt x="3685" y="0"/>
                  </a:moveTo>
                  <a:cubicBezTo>
                    <a:pt x="3975" y="0"/>
                    <a:pt x="4208" y="233"/>
                    <a:pt x="4208" y="524"/>
                  </a:cubicBezTo>
                  <a:lnTo>
                    <a:pt x="4208" y="1338"/>
                  </a:lnTo>
                  <a:cubicBezTo>
                    <a:pt x="4208" y="1585"/>
                    <a:pt x="4004" y="1790"/>
                    <a:pt x="3756" y="1790"/>
                  </a:cubicBezTo>
                  <a:lnTo>
                    <a:pt x="0" y="1790"/>
                  </a:lnTo>
                  <a:lnTo>
                    <a:pt x="0" y="2800"/>
                  </a:lnTo>
                  <a:lnTo>
                    <a:pt x="4637" y="2800"/>
                  </a:lnTo>
                  <a:cubicBezTo>
                    <a:pt x="4956" y="2800"/>
                    <a:pt x="5217" y="2538"/>
                    <a:pt x="5217" y="2218"/>
                  </a:cubicBezTo>
                  <a:lnTo>
                    <a:pt x="5217" y="1062"/>
                  </a:lnTo>
                  <a:cubicBezTo>
                    <a:pt x="5217" y="476"/>
                    <a:pt x="4742" y="0"/>
                    <a:pt x="4156"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8" name="Google Shape;1938;p49"/>
            <p:cNvSpPr/>
            <p:nvPr/>
          </p:nvSpPr>
          <p:spPr>
            <a:xfrm>
              <a:off x="2430722" y="2300319"/>
              <a:ext cx="289617" cy="175725"/>
            </a:xfrm>
            <a:custGeom>
              <a:avLst/>
              <a:gdLst/>
              <a:ahLst/>
              <a:cxnLst/>
              <a:rect l="l" t="t" r="r" b="b"/>
              <a:pathLst>
                <a:path w="9541" h="5789" extrusionOk="0">
                  <a:moveTo>
                    <a:pt x="1409" y="1"/>
                  </a:moveTo>
                  <a:cubicBezTo>
                    <a:pt x="628" y="1"/>
                    <a:pt x="0" y="629"/>
                    <a:pt x="0" y="1409"/>
                  </a:cubicBezTo>
                  <a:lnTo>
                    <a:pt x="0" y="5237"/>
                  </a:lnTo>
                  <a:cubicBezTo>
                    <a:pt x="0" y="5542"/>
                    <a:pt x="247" y="5789"/>
                    <a:pt x="552" y="5789"/>
                  </a:cubicBezTo>
                  <a:lnTo>
                    <a:pt x="9541" y="5789"/>
                  </a:lnTo>
                  <a:lnTo>
                    <a:pt x="9541" y="1409"/>
                  </a:lnTo>
                  <a:cubicBezTo>
                    <a:pt x="9541" y="629"/>
                    <a:pt x="8907" y="1"/>
                    <a:pt x="8131" y="1"/>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9" name="Google Shape;1939;p49"/>
            <p:cNvSpPr/>
            <p:nvPr/>
          </p:nvSpPr>
          <p:spPr>
            <a:xfrm>
              <a:off x="2613345" y="2343667"/>
              <a:ext cx="60740" cy="132378"/>
            </a:xfrm>
            <a:custGeom>
              <a:avLst/>
              <a:gdLst/>
              <a:ahLst/>
              <a:cxnLst/>
              <a:rect l="l" t="t" r="r" b="b"/>
              <a:pathLst>
                <a:path w="2001" h="4361" extrusionOk="0">
                  <a:moveTo>
                    <a:pt x="449" y="1"/>
                  </a:moveTo>
                  <a:cubicBezTo>
                    <a:pt x="201" y="1"/>
                    <a:pt x="1" y="205"/>
                    <a:pt x="1" y="453"/>
                  </a:cubicBezTo>
                  <a:lnTo>
                    <a:pt x="1" y="4361"/>
                  </a:lnTo>
                  <a:lnTo>
                    <a:pt x="2000" y="4361"/>
                  </a:lnTo>
                  <a:lnTo>
                    <a:pt x="2000" y="453"/>
                  </a:lnTo>
                  <a:cubicBezTo>
                    <a:pt x="2000" y="201"/>
                    <a:pt x="1796" y="1"/>
                    <a:pt x="1548" y="1"/>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0" name="Google Shape;1940;p49"/>
            <p:cNvSpPr/>
            <p:nvPr/>
          </p:nvSpPr>
          <p:spPr>
            <a:xfrm>
              <a:off x="2430722" y="2300319"/>
              <a:ext cx="289617" cy="175725"/>
            </a:xfrm>
            <a:custGeom>
              <a:avLst/>
              <a:gdLst/>
              <a:ahLst/>
              <a:cxnLst/>
              <a:rect l="l" t="t" r="r" b="b"/>
              <a:pathLst>
                <a:path w="9541" h="5789" extrusionOk="0">
                  <a:moveTo>
                    <a:pt x="6860" y="1"/>
                  </a:moveTo>
                  <a:cubicBezTo>
                    <a:pt x="7513" y="1"/>
                    <a:pt x="8036" y="524"/>
                    <a:pt x="8036" y="1172"/>
                  </a:cubicBezTo>
                  <a:lnTo>
                    <a:pt x="8036" y="4138"/>
                  </a:lnTo>
                  <a:cubicBezTo>
                    <a:pt x="8036" y="4481"/>
                    <a:pt x="7755" y="4761"/>
                    <a:pt x="7412" y="4761"/>
                  </a:cubicBezTo>
                  <a:lnTo>
                    <a:pt x="462" y="4761"/>
                  </a:lnTo>
                  <a:cubicBezTo>
                    <a:pt x="205" y="4761"/>
                    <a:pt x="0" y="4556"/>
                    <a:pt x="0" y="4299"/>
                  </a:cubicBezTo>
                  <a:lnTo>
                    <a:pt x="0" y="5237"/>
                  </a:lnTo>
                  <a:cubicBezTo>
                    <a:pt x="0" y="5542"/>
                    <a:pt x="247" y="5789"/>
                    <a:pt x="552" y="5789"/>
                  </a:cubicBezTo>
                  <a:lnTo>
                    <a:pt x="8455" y="5789"/>
                  </a:lnTo>
                  <a:cubicBezTo>
                    <a:pt x="9055" y="5789"/>
                    <a:pt x="9541" y="5303"/>
                    <a:pt x="9541" y="4704"/>
                  </a:cubicBezTo>
                  <a:lnTo>
                    <a:pt x="9541" y="1409"/>
                  </a:lnTo>
                  <a:cubicBezTo>
                    <a:pt x="9541" y="629"/>
                    <a:pt x="8907" y="1"/>
                    <a:pt x="8131"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1" name="Google Shape;1941;p49"/>
            <p:cNvSpPr/>
            <p:nvPr/>
          </p:nvSpPr>
          <p:spPr>
            <a:xfrm>
              <a:off x="2695458" y="2335016"/>
              <a:ext cx="26045" cy="58980"/>
            </a:xfrm>
            <a:custGeom>
              <a:avLst/>
              <a:gdLst/>
              <a:ahLst/>
              <a:cxnLst/>
              <a:rect l="l" t="t" r="r" b="b"/>
              <a:pathLst>
                <a:path w="858" h="1943" extrusionOk="0">
                  <a:moveTo>
                    <a:pt x="300" y="0"/>
                  </a:moveTo>
                  <a:cubicBezTo>
                    <a:pt x="134" y="0"/>
                    <a:pt x="0" y="133"/>
                    <a:pt x="0" y="300"/>
                  </a:cubicBezTo>
                  <a:lnTo>
                    <a:pt x="0" y="1642"/>
                  </a:lnTo>
                  <a:cubicBezTo>
                    <a:pt x="0" y="1809"/>
                    <a:pt x="134" y="1943"/>
                    <a:pt x="300" y="1943"/>
                  </a:cubicBezTo>
                  <a:lnTo>
                    <a:pt x="857" y="1943"/>
                  </a:lnTo>
                  <a:lnTo>
                    <a:pt x="857" y="0"/>
                  </a:lnTo>
                  <a:close/>
                </a:path>
              </a:pathLst>
            </a:custGeom>
            <a:solidFill>
              <a:srgbClr val="A7ADF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2" name="Google Shape;1942;p49"/>
            <p:cNvSpPr/>
            <p:nvPr/>
          </p:nvSpPr>
          <p:spPr>
            <a:xfrm>
              <a:off x="2613345" y="2431670"/>
              <a:ext cx="60740" cy="44379"/>
            </a:xfrm>
            <a:custGeom>
              <a:avLst/>
              <a:gdLst/>
              <a:ahLst/>
              <a:cxnLst/>
              <a:rect l="l" t="t" r="r" b="b"/>
              <a:pathLst>
                <a:path w="2001" h="1462" extrusionOk="0">
                  <a:moveTo>
                    <a:pt x="2000" y="1"/>
                  </a:moveTo>
                  <a:cubicBezTo>
                    <a:pt x="1919" y="253"/>
                    <a:pt x="1686" y="434"/>
                    <a:pt x="1411" y="434"/>
                  </a:cubicBezTo>
                  <a:lnTo>
                    <a:pt x="1" y="434"/>
                  </a:lnTo>
                  <a:lnTo>
                    <a:pt x="1" y="1462"/>
                  </a:lnTo>
                  <a:lnTo>
                    <a:pt x="2000" y="1462"/>
                  </a:lnTo>
                  <a:lnTo>
                    <a:pt x="2000" y="1"/>
                  </a:ln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3" name="Google Shape;1943;p49"/>
            <p:cNvSpPr/>
            <p:nvPr/>
          </p:nvSpPr>
          <p:spPr>
            <a:xfrm>
              <a:off x="2695580" y="2444237"/>
              <a:ext cx="93554" cy="86906"/>
            </a:xfrm>
            <a:custGeom>
              <a:avLst/>
              <a:gdLst/>
              <a:ahLst/>
              <a:cxnLst/>
              <a:rect l="l" t="t" r="r" b="b"/>
              <a:pathLst>
                <a:path w="3082" h="2863" extrusionOk="0">
                  <a:moveTo>
                    <a:pt x="1537" y="1"/>
                  </a:moveTo>
                  <a:cubicBezTo>
                    <a:pt x="850" y="1"/>
                    <a:pt x="241" y="503"/>
                    <a:pt x="130" y="1201"/>
                  </a:cubicBezTo>
                  <a:cubicBezTo>
                    <a:pt x="1" y="1981"/>
                    <a:pt x="530" y="2720"/>
                    <a:pt x="1310" y="2843"/>
                  </a:cubicBezTo>
                  <a:cubicBezTo>
                    <a:pt x="1389" y="2856"/>
                    <a:pt x="1467" y="2862"/>
                    <a:pt x="1544" y="2862"/>
                  </a:cubicBezTo>
                  <a:cubicBezTo>
                    <a:pt x="2233" y="2862"/>
                    <a:pt x="2841" y="2360"/>
                    <a:pt x="2952" y="1663"/>
                  </a:cubicBezTo>
                  <a:cubicBezTo>
                    <a:pt x="3081" y="882"/>
                    <a:pt x="2548" y="144"/>
                    <a:pt x="1767" y="20"/>
                  </a:cubicBezTo>
                  <a:cubicBezTo>
                    <a:pt x="1690" y="7"/>
                    <a:pt x="1613" y="1"/>
                    <a:pt x="1537"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4" name="Google Shape;1944;p49"/>
            <p:cNvSpPr/>
            <p:nvPr/>
          </p:nvSpPr>
          <p:spPr>
            <a:xfrm>
              <a:off x="2487337" y="2444814"/>
              <a:ext cx="86876" cy="86906"/>
            </a:xfrm>
            <a:custGeom>
              <a:avLst/>
              <a:gdLst/>
              <a:ahLst/>
              <a:cxnLst/>
              <a:rect l="l" t="t" r="r" b="b"/>
              <a:pathLst>
                <a:path w="2862" h="2863" extrusionOk="0">
                  <a:moveTo>
                    <a:pt x="1434" y="1"/>
                  </a:moveTo>
                  <a:cubicBezTo>
                    <a:pt x="643" y="1"/>
                    <a:pt x="1" y="639"/>
                    <a:pt x="1" y="1429"/>
                  </a:cubicBezTo>
                  <a:cubicBezTo>
                    <a:pt x="1" y="2220"/>
                    <a:pt x="643" y="2863"/>
                    <a:pt x="1434" y="2863"/>
                  </a:cubicBezTo>
                  <a:cubicBezTo>
                    <a:pt x="2224" y="2863"/>
                    <a:pt x="2862" y="2220"/>
                    <a:pt x="2862" y="1429"/>
                  </a:cubicBezTo>
                  <a:cubicBezTo>
                    <a:pt x="2862" y="639"/>
                    <a:pt x="2224" y="1"/>
                    <a:pt x="143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5" name="Google Shape;1945;p49"/>
            <p:cNvSpPr/>
            <p:nvPr/>
          </p:nvSpPr>
          <p:spPr>
            <a:xfrm>
              <a:off x="2487337" y="2444814"/>
              <a:ext cx="86876" cy="86906"/>
            </a:xfrm>
            <a:custGeom>
              <a:avLst/>
              <a:gdLst/>
              <a:ahLst/>
              <a:cxnLst/>
              <a:rect l="l" t="t" r="r" b="b"/>
              <a:pathLst>
                <a:path w="2862" h="2863" extrusionOk="0">
                  <a:moveTo>
                    <a:pt x="1434" y="1"/>
                  </a:moveTo>
                  <a:cubicBezTo>
                    <a:pt x="1348" y="1"/>
                    <a:pt x="1267" y="6"/>
                    <a:pt x="1191" y="20"/>
                  </a:cubicBezTo>
                  <a:cubicBezTo>
                    <a:pt x="1638" y="115"/>
                    <a:pt x="1972" y="510"/>
                    <a:pt x="1972" y="987"/>
                  </a:cubicBezTo>
                  <a:cubicBezTo>
                    <a:pt x="1972" y="1529"/>
                    <a:pt x="1529" y="1972"/>
                    <a:pt x="986" y="1972"/>
                  </a:cubicBezTo>
                  <a:cubicBezTo>
                    <a:pt x="510" y="1972"/>
                    <a:pt x="115" y="1635"/>
                    <a:pt x="20" y="1187"/>
                  </a:cubicBezTo>
                  <a:cubicBezTo>
                    <a:pt x="5" y="1268"/>
                    <a:pt x="1" y="1349"/>
                    <a:pt x="1" y="1429"/>
                  </a:cubicBezTo>
                  <a:cubicBezTo>
                    <a:pt x="1" y="2220"/>
                    <a:pt x="643" y="2863"/>
                    <a:pt x="1434" y="2863"/>
                  </a:cubicBezTo>
                  <a:cubicBezTo>
                    <a:pt x="2224" y="2863"/>
                    <a:pt x="2862" y="2220"/>
                    <a:pt x="2862" y="1429"/>
                  </a:cubicBezTo>
                  <a:cubicBezTo>
                    <a:pt x="2862" y="639"/>
                    <a:pt x="2224" y="1"/>
                    <a:pt x="1434"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6" name="Google Shape;1946;p49"/>
            <p:cNvSpPr/>
            <p:nvPr/>
          </p:nvSpPr>
          <p:spPr>
            <a:xfrm>
              <a:off x="2698919" y="2444814"/>
              <a:ext cx="87028" cy="86906"/>
            </a:xfrm>
            <a:custGeom>
              <a:avLst/>
              <a:gdLst/>
              <a:ahLst/>
              <a:cxnLst/>
              <a:rect l="l" t="t" r="r" b="b"/>
              <a:pathLst>
                <a:path w="2867" h="2863" extrusionOk="0">
                  <a:moveTo>
                    <a:pt x="1433" y="1"/>
                  </a:moveTo>
                  <a:cubicBezTo>
                    <a:pt x="1352" y="1"/>
                    <a:pt x="1271" y="6"/>
                    <a:pt x="1191" y="20"/>
                  </a:cubicBezTo>
                  <a:cubicBezTo>
                    <a:pt x="1638" y="115"/>
                    <a:pt x="1976" y="510"/>
                    <a:pt x="1976" y="987"/>
                  </a:cubicBezTo>
                  <a:cubicBezTo>
                    <a:pt x="1976" y="1529"/>
                    <a:pt x="1534" y="1972"/>
                    <a:pt x="986" y="1972"/>
                  </a:cubicBezTo>
                  <a:cubicBezTo>
                    <a:pt x="515" y="1972"/>
                    <a:pt x="115" y="1635"/>
                    <a:pt x="25" y="1187"/>
                  </a:cubicBezTo>
                  <a:cubicBezTo>
                    <a:pt x="10" y="1268"/>
                    <a:pt x="1" y="1349"/>
                    <a:pt x="1" y="1429"/>
                  </a:cubicBezTo>
                  <a:cubicBezTo>
                    <a:pt x="1" y="2220"/>
                    <a:pt x="643" y="2863"/>
                    <a:pt x="1433" y="2863"/>
                  </a:cubicBezTo>
                  <a:cubicBezTo>
                    <a:pt x="2224" y="2863"/>
                    <a:pt x="2866" y="2220"/>
                    <a:pt x="2866" y="1429"/>
                  </a:cubicBezTo>
                  <a:cubicBezTo>
                    <a:pt x="2866" y="639"/>
                    <a:pt x="2224" y="1"/>
                    <a:pt x="1433" y="1"/>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7" name="Google Shape;1947;p49"/>
            <p:cNvSpPr/>
            <p:nvPr/>
          </p:nvSpPr>
          <p:spPr>
            <a:xfrm>
              <a:off x="2516691" y="2475807"/>
              <a:ext cx="28321" cy="24921"/>
            </a:xfrm>
            <a:custGeom>
              <a:avLst/>
              <a:gdLst/>
              <a:ahLst/>
              <a:cxnLst/>
              <a:rect l="l" t="t" r="r" b="b"/>
              <a:pathLst>
                <a:path w="933" h="821" extrusionOk="0">
                  <a:moveTo>
                    <a:pt x="469" y="1"/>
                  </a:moveTo>
                  <a:cubicBezTo>
                    <a:pt x="416" y="1"/>
                    <a:pt x="362" y="11"/>
                    <a:pt x="310" y="32"/>
                  </a:cubicBezTo>
                  <a:cubicBezTo>
                    <a:pt x="100" y="118"/>
                    <a:pt x="1" y="356"/>
                    <a:pt x="91" y="566"/>
                  </a:cubicBezTo>
                  <a:cubicBezTo>
                    <a:pt x="156" y="724"/>
                    <a:pt x="308" y="820"/>
                    <a:pt x="469" y="820"/>
                  </a:cubicBezTo>
                  <a:cubicBezTo>
                    <a:pt x="521" y="820"/>
                    <a:pt x="573" y="810"/>
                    <a:pt x="624" y="790"/>
                  </a:cubicBezTo>
                  <a:cubicBezTo>
                    <a:pt x="833" y="704"/>
                    <a:pt x="933" y="460"/>
                    <a:pt x="847" y="251"/>
                  </a:cubicBezTo>
                  <a:cubicBezTo>
                    <a:pt x="783" y="94"/>
                    <a:pt x="630" y="1"/>
                    <a:pt x="469"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8" name="Google Shape;1948;p49"/>
            <p:cNvSpPr/>
            <p:nvPr/>
          </p:nvSpPr>
          <p:spPr>
            <a:xfrm>
              <a:off x="2729002" y="2475868"/>
              <a:ext cx="26743" cy="24921"/>
            </a:xfrm>
            <a:custGeom>
              <a:avLst/>
              <a:gdLst/>
              <a:ahLst/>
              <a:cxnLst/>
              <a:rect l="l" t="t" r="r" b="b"/>
              <a:pathLst>
                <a:path w="881" h="821" extrusionOk="0">
                  <a:moveTo>
                    <a:pt x="445" y="0"/>
                  </a:moveTo>
                  <a:cubicBezTo>
                    <a:pt x="422" y="0"/>
                    <a:pt x="399" y="2"/>
                    <a:pt x="376" y="6"/>
                  </a:cubicBezTo>
                  <a:cubicBezTo>
                    <a:pt x="152" y="40"/>
                    <a:pt x="0" y="249"/>
                    <a:pt x="33" y="473"/>
                  </a:cubicBezTo>
                  <a:cubicBezTo>
                    <a:pt x="68" y="677"/>
                    <a:pt x="243" y="821"/>
                    <a:pt x="443" y="821"/>
                  </a:cubicBezTo>
                  <a:cubicBezTo>
                    <a:pt x="463" y="821"/>
                    <a:pt x="484" y="819"/>
                    <a:pt x="504" y="816"/>
                  </a:cubicBezTo>
                  <a:cubicBezTo>
                    <a:pt x="728" y="777"/>
                    <a:pt x="880" y="568"/>
                    <a:pt x="842" y="344"/>
                  </a:cubicBezTo>
                  <a:cubicBezTo>
                    <a:pt x="813" y="143"/>
                    <a:pt x="641" y="0"/>
                    <a:pt x="445"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9" name="Google Shape;1949;p49"/>
            <p:cNvSpPr/>
            <p:nvPr/>
          </p:nvSpPr>
          <p:spPr>
            <a:xfrm>
              <a:off x="2535906" y="2343667"/>
              <a:ext cx="52059" cy="52059"/>
            </a:xfrm>
            <a:custGeom>
              <a:avLst/>
              <a:gdLst/>
              <a:ahLst/>
              <a:cxnLst/>
              <a:rect l="l" t="t" r="r" b="b"/>
              <a:pathLst>
                <a:path w="1715" h="1715" extrusionOk="0">
                  <a:moveTo>
                    <a:pt x="367" y="1"/>
                  </a:moveTo>
                  <a:cubicBezTo>
                    <a:pt x="167" y="1"/>
                    <a:pt x="1" y="168"/>
                    <a:pt x="1" y="368"/>
                  </a:cubicBezTo>
                  <a:lnTo>
                    <a:pt x="1" y="1348"/>
                  </a:lnTo>
                  <a:cubicBezTo>
                    <a:pt x="1" y="1548"/>
                    <a:pt x="167" y="1715"/>
                    <a:pt x="367" y="1715"/>
                  </a:cubicBezTo>
                  <a:lnTo>
                    <a:pt x="1348" y="1715"/>
                  </a:lnTo>
                  <a:cubicBezTo>
                    <a:pt x="1548" y="1715"/>
                    <a:pt x="1714" y="1548"/>
                    <a:pt x="1714" y="1348"/>
                  </a:cubicBezTo>
                  <a:lnTo>
                    <a:pt x="1714" y="368"/>
                  </a:lnTo>
                  <a:cubicBezTo>
                    <a:pt x="1714" y="168"/>
                    <a:pt x="1548" y="1"/>
                    <a:pt x="1348" y="1"/>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0" name="Google Shape;1950;p49"/>
            <p:cNvSpPr/>
            <p:nvPr/>
          </p:nvSpPr>
          <p:spPr>
            <a:xfrm>
              <a:off x="2460745" y="2343667"/>
              <a:ext cx="52059" cy="52059"/>
            </a:xfrm>
            <a:custGeom>
              <a:avLst/>
              <a:gdLst/>
              <a:ahLst/>
              <a:cxnLst/>
              <a:rect l="l" t="t" r="r" b="b"/>
              <a:pathLst>
                <a:path w="1715" h="1715" extrusionOk="0">
                  <a:moveTo>
                    <a:pt x="367" y="1"/>
                  </a:moveTo>
                  <a:cubicBezTo>
                    <a:pt x="167" y="1"/>
                    <a:pt x="1" y="168"/>
                    <a:pt x="1" y="368"/>
                  </a:cubicBezTo>
                  <a:lnTo>
                    <a:pt x="1" y="1348"/>
                  </a:lnTo>
                  <a:cubicBezTo>
                    <a:pt x="1" y="1548"/>
                    <a:pt x="167" y="1715"/>
                    <a:pt x="367" y="1715"/>
                  </a:cubicBezTo>
                  <a:lnTo>
                    <a:pt x="1348" y="1715"/>
                  </a:lnTo>
                  <a:cubicBezTo>
                    <a:pt x="1548" y="1715"/>
                    <a:pt x="1714" y="1548"/>
                    <a:pt x="1714" y="1348"/>
                  </a:cubicBezTo>
                  <a:lnTo>
                    <a:pt x="1714" y="368"/>
                  </a:lnTo>
                  <a:cubicBezTo>
                    <a:pt x="1714" y="168"/>
                    <a:pt x="1548" y="1"/>
                    <a:pt x="1348" y="1"/>
                  </a:cubicBezTo>
                  <a:close/>
                </a:path>
              </a:pathLst>
            </a:custGeom>
            <a:solidFill>
              <a:srgbClr val="9395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1" name="Google Shape;1951;p49"/>
            <p:cNvSpPr/>
            <p:nvPr/>
          </p:nvSpPr>
          <p:spPr>
            <a:xfrm>
              <a:off x="2777845" y="2407263"/>
              <a:ext cx="25741" cy="28928"/>
            </a:xfrm>
            <a:custGeom>
              <a:avLst/>
              <a:gdLst/>
              <a:ahLst/>
              <a:cxnLst/>
              <a:rect l="l" t="t" r="r" b="b"/>
              <a:pathLst>
                <a:path w="848" h="953" extrusionOk="0">
                  <a:moveTo>
                    <a:pt x="477" y="0"/>
                  </a:moveTo>
                  <a:cubicBezTo>
                    <a:pt x="214" y="0"/>
                    <a:pt x="0" y="215"/>
                    <a:pt x="0" y="477"/>
                  </a:cubicBezTo>
                  <a:cubicBezTo>
                    <a:pt x="0" y="738"/>
                    <a:pt x="214" y="952"/>
                    <a:pt x="477" y="952"/>
                  </a:cubicBezTo>
                  <a:lnTo>
                    <a:pt x="848" y="952"/>
                  </a:lnTo>
                  <a:lnTo>
                    <a:pt x="848" y="0"/>
                  </a:ln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2" name="Google Shape;1952;p49"/>
            <p:cNvSpPr/>
            <p:nvPr/>
          </p:nvSpPr>
          <p:spPr>
            <a:xfrm>
              <a:off x="2423194" y="2292214"/>
              <a:ext cx="390790" cy="247302"/>
            </a:xfrm>
            <a:custGeom>
              <a:avLst/>
              <a:gdLst/>
              <a:ahLst/>
              <a:cxnLst/>
              <a:rect l="l" t="t" r="r" b="b"/>
              <a:pathLst>
                <a:path w="12874" h="8147" extrusionOk="0">
                  <a:moveTo>
                    <a:pt x="9536" y="1562"/>
                  </a:moveTo>
                  <a:cubicBezTo>
                    <a:pt x="9541" y="1595"/>
                    <a:pt x="9541" y="1634"/>
                    <a:pt x="9541" y="1672"/>
                  </a:cubicBezTo>
                  <a:lnTo>
                    <a:pt x="9541" y="3200"/>
                  </a:lnTo>
                  <a:lnTo>
                    <a:pt x="9274" y="3200"/>
                  </a:lnTo>
                  <a:cubicBezTo>
                    <a:pt x="9189" y="3200"/>
                    <a:pt x="9121" y="3133"/>
                    <a:pt x="9121" y="3048"/>
                  </a:cubicBezTo>
                  <a:lnTo>
                    <a:pt x="9121" y="1714"/>
                  </a:lnTo>
                  <a:cubicBezTo>
                    <a:pt x="9121" y="1628"/>
                    <a:pt x="9189" y="1562"/>
                    <a:pt x="9274" y="1562"/>
                  </a:cubicBezTo>
                  <a:close/>
                  <a:moveTo>
                    <a:pt x="12268" y="3942"/>
                  </a:moveTo>
                  <a:cubicBezTo>
                    <a:pt x="12325" y="4052"/>
                    <a:pt x="12359" y="4181"/>
                    <a:pt x="12359" y="4309"/>
                  </a:cubicBezTo>
                  <a:lnTo>
                    <a:pt x="12359" y="4590"/>
                  </a:lnTo>
                  <a:lnTo>
                    <a:pt x="12164" y="4590"/>
                  </a:lnTo>
                  <a:cubicBezTo>
                    <a:pt x="12011" y="4590"/>
                    <a:pt x="11859" y="4467"/>
                    <a:pt x="11840" y="4314"/>
                  </a:cubicBezTo>
                  <a:cubicBezTo>
                    <a:pt x="11811" y="4114"/>
                    <a:pt x="11964" y="3942"/>
                    <a:pt x="12160" y="3942"/>
                  </a:cubicBezTo>
                  <a:close/>
                  <a:moveTo>
                    <a:pt x="6094" y="4247"/>
                  </a:moveTo>
                  <a:lnTo>
                    <a:pt x="6094" y="5790"/>
                  </a:lnTo>
                  <a:lnTo>
                    <a:pt x="5085" y="5790"/>
                  </a:lnTo>
                  <a:cubicBezTo>
                    <a:pt x="4828" y="5190"/>
                    <a:pt x="4232" y="4766"/>
                    <a:pt x="3538" y="4766"/>
                  </a:cubicBezTo>
                  <a:cubicBezTo>
                    <a:pt x="2847" y="4766"/>
                    <a:pt x="2248" y="5190"/>
                    <a:pt x="1990" y="5790"/>
                  </a:cubicBezTo>
                  <a:lnTo>
                    <a:pt x="795" y="5790"/>
                  </a:lnTo>
                  <a:cubicBezTo>
                    <a:pt x="629" y="5790"/>
                    <a:pt x="495" y="5656"/>
                    <a:pt x="495" y="5490"/>
                  </a:cubicBezTo>
                  <a:lnTo>
                    <a:pt x="495" y="4247"/>
                  </a:lnTo>
                  <a:close/>
                  <a:moveTo>
                    <a:pt x="7104" y="1828"/>
                  </a:moveTo>
                  <a:lnTo>
                    <a:pt x="7104" y="5790"/>
                  </a:lnTo>
                  <a:lnTo>
                    <a:pt x="6399" y="5790"/>
                  </a:lnTo>
                  <a:lnTo>
                    <a:pt x="6399" y="2129"/>
                  </a:lnTo>
                  <a:cubicBezTo>
                    <a:pt x="6399" y="1962"/>
                    <a:pt x="6532" y="1828"/>
                    <a:pt x="6698" y="1828"/>
                  </a:cubicBezTo>
                  <a:close/>
                  <a:moveTo>
                    <a:pt x="7812" y="1828"/>
                  </a:moveTo>
                  <a:cubicBezTo>
                    <a:pt x="7979" y="1828"/>
                    <a:pt x="8112" y="1962"/>
                    <a:pt x="8112" y="2129"/>
                  </a:cubicBezTo>
                  <a:lnTo>
                    <a:pt x="8112" y="5790"/>
                  </a:lnTo>
                  <a:lnTo>
                    <a:pt x="7408" y="5790"/>
                  </a:lnTo>
                  <a:lnTo>
                    <a:pt x="7408" y="1828"/>
                  </a:lnTo>
                  <a:close/>
                  <a:moveTo>
                    <a:pt x="8374" y="514"/>
                  </a:moveTo>
                  <a:cubicBezTo>
                    <a:pt x="8864" y="514"/>
                    <a:pt x="9288" y="824"/>
                    <a:pt x="9455" y="1257"/>
                  </a:cubicBezTo>
                  <a:lnTo>
                    <a:pt x="9046" y="1257"/>
                  </a:lnTo>
                  <a:cubicBezTo>
                    <a:pt x="8917" y="1257"/>
                    <a:pt x="8817" y="1358"/>
                    <a:pt x="8817" y="1486"/>
                  </a:cubicBezTo>
                  <a:lnTo>
                    <a:pt x="8817" y="3038"/>
                  </a:lnTo>
                  <a:cubicBezTo>
                    <a:pt x="8817" y="3038"/>
                    <a:pt x="9013" y="3485"/>
                    <a:pt x="9260" y="3485"/>
                  </a:cubicBezTo>
                  <a:cubicBezTo>
                    <a:pt x="9263" y="3485"/>
                    <a:pt x="9266" y="3485"/>
                    <a:pt x="9269" y="3485"/>
                  </a:cubicBezTo>
                  <a:lnTo>
                    <a:pt x="9826" y="3485"/>
                  </a:lnTo>
                  <a:lnTo>
                    <a:pt x="9846" y="3505"/>
                  </a:lnTo>
                  <a:lnTo>
                    <a:pt x="11560" y="3505"/>
                  </a:lnTo>
                  <a:cubicBezTo>
                    <a:pt x="11736" y="3505"/>
                    <a:pt x="11897" y="3562"/>
                    <a:pt x="12026" y="3657"/>
                  </a:cubicBezTo>
                  <a:cubicBezTo>
                    <a:pt x="11749" y="3719"/>
                    <a:pt x="11540" y="3971"/>
                    <a:pt x="11545" y="4271"/>
                  </a:cubicBezTo>
                  <a:cubicBezTo>
                    <a:pt x="11549" y="4609"/>
                    <a:pt x="11835" y="4876"/>
                    <a:pt x="12173" y="4876"/>
                  </a:cubicBezTo>
                  <a:lnTo>
                    <a:pt x="12359" y="4876"/>
                  </a:lnTo>
                  <a:lnTo>
                    <a:pt x="12359" y="5480"/>
                  </a:lnTo>
                  <a:cubicBezTo>
                    <a:pt x="12359" y="5647"/>
                    <a:pt x="12230" y="5785"/>
                    <a:pt x="12068" y="5805"/>
                  </a:cubicBezTo>
                  <a:cubicBezTo>
                    <a:pt x="11817" y="5199"/>
                    <a:pt x="11217" y="4766"/>
                    <a:pt x="10516" y="4766"/>
                  </a:cubicBezTo>
                  <a:cubicBezTo>
                    <a:pt x="9822" y="4766"/>
                    <a:pt x="9222" y="5199"/>
                    <a:pt x="8965" y="5809"/>
                  </a:cubicBezTo>
                  <a:lnTo>
                    <a:pt x="8418" y="5809"/>
                  </a:lnTo>
                  <a:lnTo>
                    <a:pt x="8418" y="2148"/>
                  </a:lnTo>
                  <a:cubicBezTo>
                    <a:pt x="8418" y="1815"/>
                    <a:pt x="8146" y="1543"/>
                    <a:pt x="7812" y="1543"/>
                  </a:cubicBezTo>
                  <a:lnTo>
                    <a:pt x="6698" y="1543"/>
                  </a:lnTo>
                  <a:cubicBezTo>
                    <a:pt x="6365" y="1543"/>
                    <a:pt x="6094" y="1815"/>
                    <a:pt x="6094" y="2148"/>
                  </a:cubicBezTo>
                  <a:lnTo>
                    <a:pt x="6094" y="3962"/>
                  </a:lnTo>
                  <a:lnTo>
                    <a:pt x="495" y="3962"/>
                  </a:lnTo>
                  <a:lnTo>
                    <a:pt x="495" y="1096"/>
                  </a:lnTo>
                  <a:cubicBezTo>
                    <a:pt x="495" y="777"/>
                    <a:pt x="756" y="514"/>
                    <a:pt x="1076" y="514"/>
                  </a:cubicBezTo>
                  <a:close/>
                  <a:moveTo>
                    <a:pt x="10516" y="5262"/>
                  </a:moveTo>
                  <a:cubicBezTo>
                    <a:pt x="11164" y="5262"/>
                    <a:pt x="11697" y="5790"/>
                    <a:pt x="11697" y="6442"/>
                  </a:cubicBezTo>
                  <a:cubicBezTo>
                    <a:pt x="11697" y="7090"/>
                    <a:pt x="11164" y="7618"/>
                    <a:pt x="10516" y="7618"/>
                  </a:cubicBezTo>
                  <a:cubicBezTo>
                    <a:pt x="9864" y="7618"/>
                    <a:pt x="9336" y="7090"/>
                    <a:pt x="9336" y="6442"/>
                  </a:cubicBezTo>
                  <a:cubicBezTo>
                    <a:pt x="9336" y="5790"/>
                    <a:pt x="9864" y="5262"/>
                    <a:pt x="10516" y="5262"/>
                  </a:cubicBezTo>
                  <a:close/>
                  <a:moveTo>
                    <a:pt x="3547" y="5280"/>
                  </a:moveTo>
                  <a:cubicBezTo>
                    <a:pt x="4195" y="5280"/>
                    <a:pt x="4722" y="5809"/>
                    <a:pt x="4722" y="6456"/>
                  </a:cubicBezTo>
                  <a:cubicBezTo>
                    <a:pt x="4722" y="7108"/>
                    <a:pt x="4195" y="7637"/>
                    <a:pt x="3547" y="7637"/>
                  </a:cubicBezTo>
                  <a:cubicBezTo>
                    <a:pt x="2894" y="7637"/>
                    <a:pt x="2366" y="7108"/>
                    <a:pt x="2366" y="6456"/>
                  </a:cubicBezTo>
                  <a:cubicBezTo>
                    <a:pt x="2366" y="5809"/>
                    <a:pt x="2894" y="5280"/>
                    <a:pt x="3547" y="5280"/>
                  </a:cubicBezTo>
                  <a:close/>
                  <a:moveTo>
                    <a:pt x="1661" y="0"/>
                  </a:moveTo>
                  <a:cubicBezTo>
                    <a:pt x="743" y="0"/>
                    <a:pt x="0" y="743"/>
                    <a:pt x="0" y="1663"/>
                  </a:cubicBezTo>
                  <a:lnTo>
                    <a:pt x="0" y="5500"/>
                  </a:lnTo>
                  <a:cubicBezTo>
                    <a:pt x="0" y="5942"/>
                    <a:pt x="362" y="6304"/>
                    <a:pt x="804" y="6304"/>
                  </a:cubicBezTo>
                  <a:lnTo>
                    <a:pt x="1876" y="6304"/>
                  </a:lnTo>
                  <a:cubicBezTo>
                    <a:pt x="1871" y="6356"/>
                    <a:pt x="1866" y="6409"/>
                    <a:pt x="1866" y="6462"/>
                  </a:cubicBezTo>
                  <a:cubicBezTo>
                    <a:pt x="1866" y="7389"/>
                    <a:pt x="2623" y="8147"/>
                    <a:pt x="3551" y="8147"/>
                  </a:cubicBezTo>
                  <a:cubicBezTo>
                    <a:pt x="4480" y="8147"/>
                    <a:pt x="5232" y="7389"/>
                    <a:pt x="5232" y="6462"/>
                  </a:cubicBezTo>
                  <a:cubicBezTo>
                    <a:pt x="5232" y="6409"/>
                    <a:pt x="5232" y="6356"/>
                    <a:pt x="5227" y="6304"/>
                  </a:cubicBezTo>
                  <a:lnTo>
                    <a:pt x="8846" y="6304"/>
                  </a:lnTo>
                  <a:cubicBezTo>
                    <a:pt x="8840" y="6352"/>
                    <a:pt x="8840" y="6399"/>
                    <a:pt x="8840" y="6442"/>
                  </a:cubicBezTo>
                  <a:cubicBezTo>
                    <a:pt x="8840" y="7370"/>
                    <a:pt x="9593" y="8128"/>
                    <a:pt x="10526" y="8128"/>
                  </a:cubicBezTo>
                  <a:cubicBezTo>
                    <a:pt x="11455" y="8128"/>
                    <a:pt x="12206" y="7370"/>
                    <a:pt x="12206" y="6442"/>
                  </a:cubicBezTo>
                  <a:cubicBezTo>
                    <a:pt x="12206" y="6390"/>
                    <a:pt x="12206" y="6337"/>
                    <a:pt x="12202" y="6290"/>
                  </a:cubicBezTo>
                  <a:cubicBezTo>
                    <a:pt x="12582" y="6214"/>
                    <a:pt x="12874" y="5875"/>
                    <a:pt x="12874" y="5471"/>
                  </a:cubicBezTo>
                  <a:lnTo>
                    <a:pt x="12874" y="4304"/>
                  </a:lnTo>
                  <a:cubicBezTo>
                    <a:pt x="12874" y="3581"/>
                    <a:pt x="12283" y="2990"/>
                    <a:pt x="11560" y="2990"/>
                  </a:cubicBezTo>
                  <a:lnTo>
                    <a:pt x="10035" y="2990"/>
                  </a:lnTo>
                  <a:lnTo>
                    <a:pt x="10035" y="1663"/>
                  </a:lnTo>
                  <a:cubicBezTo>
                    <a:pt x="10035" y="743"/>
                    <a:pt x="9293" y="0"/>
                    <a:pt x="8374"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3" name="Google Shape;1953;p49"/>
            <p:cNvSpPr/>
            <p:nvPr/>
          </p:nvSpPr>
          <p:spPr>
            <a:xfrm>
              <a:off x="2513625" y="2471133"/>
              <a:ext cx="34301" cy="34149"/>
            </a:xfrm>
            <a:custGeom>
              <a:avLst/>
              <a:gdLst/>
              <a:ahLst/>
              <a:cxnLst/>
              <a:rect l="l" t="t" r="r" b="b"/>
              <a:pathLst>
                <a:path w="1130" h="1125" extrusionOk="0">
                  <a:moveTo>
                    <a:pt x="568" y="305"/>
                  </a:moveTo>
                  <a:cubicBezTo>
                    <a:pt x="711" y="305"/>
                    <a:pt x="825" y="419"/>
                    <a:pt x="825" y="562"/>
                  </a:cubicBezTo>
                  <a:cubicBezTo>
                    <a:pt x="825" y="705"/>
                    <a:pt x="711" y="825"/>
                    <a:pt x="568" y="825"/>
                  </a:cubicBezTo>
                  <a:cubicBezTo>
                    <a:pt x="425" y="825"/>
                    <a:pt x="306" y="705"/>
                    <a:pt x="306" y="562"/>
                  </a:cubicBezTo>
                  <a:cubicBezTo>
                    <a:pt x="306" y="419"/>
                    <a:pt x="425" y="305"/>
                    <a:pt x="568" y="305"/>
                  </a:cubicBezTo>
                  <a:close/>
                  <a:moveTo>
                    <a:pt x="568" y="1"/>
                  </a:moveTo>
                  <a:cubicBezTo>
                    <a:pt x="253" y="1"/>
                    <a:pt x="1" y="253"/>
                    <a:pt x="1" y="562"/>
                  </a:cubicBezTo>
                  <a:cubicBezTo>
                    <a:pt x="1" y="876"/>
                    <a:pt x="253" y="1124"/>
                    <a:pt x="568" y="1124"/>
                  </a:cubicBezTo>
                  <a:cubicBezTo>
                    <a:pt x="877" y="1124"/>
                    <a:pt x="1130" y="876"/>
                    <a:pt x="1130" y="562"/>
                  </a:cubicBezTo>
                  <a:cubicBezTo>
                    <a:pt x="1130" y="253"/>
                    <a:pt x="877" y="1"/>
                    <a:pt x="568"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4" name="Google Shape;1954;p49"/>
            <p:cNvSpPr/>
            <p:nvPr/>
          </p:nvSpPr>
          <p:spPr>
            <a:xfrm>
              <a:off x="2725359" y="2471133"/>
              <a:ext cx="34149" cy="34149"/>
            </a:xfrm>
            <a:custGeom>
              <a:avLst/>
              <a:gdLst/>
              <a:ahLst/>
              <a:cxnLst/>
              <a:rect l="l" t="t" r="r" b="b"/>
              <a:pathLst>
                <a:path w="1125" h="1125" extrusionOk="0">
                  <a:moveTo>
                    <a:pt x="562" y="305"/>
                  </a:moveTo>
                  <a:cubicBezTo>
                    <a:pt x="705" y="305"/>
                    <a:pt x="820" y="419"/>
                    <a:pt x="820" y="562"/>
                  </a:cubicBezTo>
                  <a:cubicBezTo>
                    <a:pt x="820" y="705"/>
                    <a:pt x="705" y="825"/>
                    <a:pt x="562" y="825"/>
                  </a:cubicBezTo>
                  <a:cubicBezTo>
                    <a:pt x="420" y="825"/>
                    <a:pt x="305" y="705"/>
                    <a:pt x="305" y="562"/>
                  </a:cubicBezTo>
                  <a:cubicBezTo>
                    <a:pt x="305" y="419"/>
                    <a:pt x="420" y="305"/>
                    <a:pt x="562" y="305"/>
                  </a:cubicBezTo>
                  <a:close/>
                  <a:moveTo>
                    <a:pt x="562" y="1"/>
                  </a:moveTo>
                  <a:cubicBezTo>
                    <a:pt x="253" y="1"/>
                    <a:pt x="0" y="253"/>
                    <a:pt x="0" y="562"/>
                  </a:cubicBezTo>
                  <a:cubicBezTo>
                    <a:pt x="0" y="876"/>
                    <a:pt x="253" y="1124"/>
                    <a:pt x="562" y="1124"/>
                  </a:cubicBezTo>
                  <a:cubicBezTo>
                    <a:pt x="872" y="1124"/>
                    <a:pt x="1125" y="876"/>
                    <a:pt x="1125" y="562"/>
                  </a:cubicBezTo>
                  <a:cubicBezTo>
                    <a:pt x="1125" y="253"/>
                    <a:pt x="872" y="1"/>
                    <a:pt x="56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5" name="Google Shape;1955;p49"/>
            <p:cNvSpPr/>
            <p:nvPr/>
          </p:nvSpPr>
          <p:spPr>
            <a:xfrm>
              <a:off x="2531292" y="2339023"/>
              <a:ext cx="61287" cy="61317"/>
            </a:xfrm>
            <a:custGeom>
              <a:avLst/>
              <a:gdLst/>
              <a:ahLst/>
              <a:cxnLst/>
              <a:rect l="l" t="t" r="r" b="b"/>
              <a:pathLst>
                <a:path w="2019" h="2020" extrusionOk="0">
                  <a:moveTo>
                    <a:pt x="1495" y="306"/>
                  </a:moveTo>
                  <a:cubicBezTo>
                    <a:pt x="1618" y="306"/>
                    <a:pt x="1714" y="401"/>
                    <a:pt x="1714" y="521"/>
                  </a:cubicBezTo>
                  <a:lnTo>
                    <a:pt x="1714" y="1501"/>
                  </a:lnTo>
                  <a:cubicBezTo>
                    <a:pt x="1714" y="1620"/>
                    <a:pt x="1618" y="1715"/>
                    <a:pt x="1495" y="1715"/>
                  </a:cubicBezTo>
                  <a:lnTo>
                    <a:pt x="519" y="1715"/>
                  </a:lnTo>
                  <a:cubicBezTo>
                    <a:pt x="400" y="1715"/>
                    <a:pt x="304" y="1620"/>
                    <a:pt x="304" y="1501"/>
                  </a:cubicBezTo>
                  <a:lnTo>
                    <a:pt x="304" y="521"/>
                  </a:lnTo>
                  <a:cubicBezTo>
                    <a:pt x="304" y="401"/>
                    <a:pt x="400" y="306"/>
                    <a:pt x="519" y="306"/>
                  </a:cubicBezTo>
                  <a:close/>
                  <a:moveTo>
                    <a:pt x="519" y="1"/>
                  </a:moveTo>
                  <a:cubicBezTo>
                    <a:pt x="234" y="1"/>
                    <a:pt x="1" y="235"/>
                    <a:pt x="1" y="521"/>
                  </a:cubicBezTo>
                  <a:lnTo>
                    <a:pt x="1" y="1501"/>
                  </a:lnTo>
                  <a:cubicBezTo>
                    <a:pt x="1" y="1787"/>
                    <a:pt x="234" y="2020"/>
                    <a:pt x="519" y="2020"/>
                  </a:cubicBezTo>
                  <a:lnTo>
                    <a:pt x="1500" y="2020"/>
                  </a:lnTo>
                  <a:cubicBezTo>
                    <a:pt x="1785" y="2020"/>
                    <a:pt x="2018" y="1787"/>
                    <a:pt x="2018" y="1501"/>
                  </a:cubicBezTo>
                  <a:lnTo>
                    <a:pt x="2018" y="521"/>
                  </a:lnTo>
                  <a:cubicBezTo>
                    <a:pt x="2018" y="235"/>
                    <a:pt x="1785" y="1"/>
                    <a:pt x="150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6" name="Google Shape;1956;p49"/>
            <p:cNvSpPr/>
            <p:nvPr/>
          </p:nvSpPr>
          <p:spPr>
            <a:xfrm>
              <a:off x="2456130" y="2339023"/>
              <a:ext cx="61317" cy="61317"/>
            </a:xfrm>
            <a:custGeom>
              <a:avLst/>
              <a:gdLst/>
              <a:ahLst/>
              <a:cxnLst/>
              <a:rect l="l" t="t" r="r" b="b"/>
              <a:pathLst>
                <a:path w="2020" h="2020" extrusionOk="0">
                  <a:moveTo>
                    <a:pt x="1495" y="306"/>
                  </a:moveTo>
                  <a:cubicBezTo>
                    <a:pt x="1620" y="306"/>
                    <a:pt x="1714" y="401"/>
                    <a:pt x="1714" y="521"/>
                  </a:cubicBezTo>
                  <a:lnTo>
                    <a:pt x="1714" y="1506"/>
                  </a:lnTo>
                  <a:cubicBezTo>
                    <a:pt x="1714" y="1620"/>
                    <a:pt x="1620" y="1715"/>
                    <a:pt x="1505" y="1715"/>
                  </a:cubicBezTo>
                  <a:lnTo>
                    <a:pt x="519" y="1715"/>
                  </a:lnTo>
                  <a:cubicBezTo>
                    <a:pt x="400" y="1715"/>
                    <a:pt x="306" y="1620"/>
                    <a:pt x="306" y="1501"/>
                  </a:cubicBezTo>
                  <a:lnTo>
                    <a:pt x="306" y="521"/>
                  </a:lnTo>
                  <a:cubicBezTo>
                    <a:pt x="306" y="401"/>
                    <a:pt x="400" y="306"/>
                    <a:pt x="519" y="306"/>
                  </a:cubicBezTo>
                  <a:close/>
                  <a:moveTo>
                    <a:pt x="519" y="1"/>
                  </a:moveTo>
                  <a:cubicBezTo>
                    <a:pt x="234" y="1"/>
                    <a:pt x="1" y="235"/>
                    <a:pt x="1" y="521"/>
                  </a:cubicBezTo>
                  <a:lnTo>
                    <a:pt x="1" y="1501"/>
                  </a:lnTo>
                  <a:cubicBezTo>
                    <a:pt x="1" y="1787"/>
                    <a:pt x="234" y="2020"/>
                    <a:pt x="519" y="2020"/>
                  </a:cubicBezTo>
                  <a:lnTo>
                    <a:pt x="1500" y="2020"/>
                  </a:lnTo>
                  <a:cubicBezTo>
                    <a:pt x="1785" y="2020"/>
                    <a:pt x="2020" y="1787"/>
                    <a:pt x="2020" y="1501"/>
                  </a:cubicBezTo>
                  <a:lnTo>
                    <a:pt x="2020" y="521"/>
                  </a:lnTo>
                  <a:cubicBezTo>
                    <a:pt x="2020" y="235"/>
                    <a:pt x="1785" y="1"/>
                    <a:pt x="150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7" name="Google Shape;1957;p49"/>
            <p:cNvSpPr/>
            <p:nvPr/>
          </p:nvSpPr>
          <p:spPr>
            <a:xfrm>
              <a:off x="2563652" y="2364917"/>
              <a:ext cx="9289" cy="19184"/>
            </a:xfrm>
            <a:custGeom>
              <a:avLst/>
              <a:gdLst/>
              <a:ahLst/>
              <a:cxnLst/>
              <a:rect l="l" t="t" r="r" b="b"/>
              <a:pathLst>
                <a:path w="306" h="632" extrusionOk="0">
                  <a:moveTo>
                    <a:pt x="151" y="1"/>
                  </a:moveTo>
                  <a:cubicBezTo>
                    <a:pt x="139" y="1"/>
                    <a:pt x="127" y="2"/>
                    <a:pt x="115" y="5"/>
                  </a:cubicBezTo>
                  <a:cubicBezTo>
                    <a:pt x="49" y="20"/>
                    <a:pt x="1" y="86"/>
                    <a:pt x="1" y="158"/>
                  </a:cubicBezTo>
                  <a:lnTo>
                    <a:pt x="1" y="477"/>
                  </a:lnTo>
                  <a:cubicBezTo>
                    <a:pt x="1" y="547"/>
                    <a:pt x="49" y="610"/>
                    <a:pt x="115" y="629"/>
                  </a:cubicBezTo>
                  <a:cubicBezTo>
                    <a:pt x="126" y="631"/>
                    <a:pt x="137" y="632"/>
                    <a:pt x="147" y="632"/>
                  </a:cubicBezTo>
                  <a:cubicBezTo>
                    <a:pt x="233" y="632"/>
                    <a:pt x="306" y="565"/>
                    <a:pt x="306" y="477"/>
                  </a:cubicBezTo>
                  <a:lnTo>
                    <a:pt x="306" y="153"/>
                  </a:lnTo>
                  <a:cubicBezTo>
                    <a:pt x="306" y="69"/>
                    <a:pt x="235" y="1"/>
                    <a:pt x="151"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8" name="Google Shape;1958;p49"/>
            <p:cNvSpPr/>
            <p:nvPr/>
          </p:nvSpPr>
          <p:spPr>
            <a:xfrm>
              <a:off x="2490220" y="2364917"/>
              <a:ext cx="9289" cy="19184"/>
            </a:xfrm>
            <a:custGeom>
              <a:avLst/>
              <a:gdLst/>
              <a:ahLst/>
              <a:cxnLst/>
              <a:rect l="l" t="t" r="r" b="b"/>
              <a:pathLst>
                <a:path w="306" h="632" extrusionOk="0">
                  <a:moveTo>
                    <a:pt x="151" y="1"/>
                  </a:moveTo>
                  <a:cubicBezTo>
                    <a:pt x="139" y="1"/>
                    <a:pt x="127" y="2"/>
                    <a:pt x="115" y="5"/>
                  </a:cubicBezTo>
                  <a:cubicBezTo>
                    <a:pt x="49" y="20"/>
                    <a:pt x="1" y="86"/>
                    <a:pt x="1" y="158"/>
                  </a:cubicBezTo>
                  <a:lnTo>
                    <a:pt x="1" y="477"/>
                  </a:lnTo>
                  <a:cubicBezTo>
                    <a:pt x="1" y="547"/>
                    <a:pt x="49" y="610"/>
                    <a:pt x="115" y="629"/>
                  </a:cubicBezTo>
                  <a:cubicBezTo>
                    <a:pt x="126" y="631"/>
                    <a:pt x="137" y="632"/>
                    <a:pt x="148" y="632"/>
                  </a:cubicBezTo>
                  <a:cubicBezTo>
                    <a:pt x="234" y="632"/>
                    <a:pt x="306" y="565"/>
                    <a:pt x="306" y="477"/>
                  </a:cubicBezTo>
                  <a:lnTo>
                    <a:pt x="306" y="153"/>
                  </a:lnTo>
                  <a:cubicBezTo>
                    <a:pt x="306" y="69"/>
                    <a:pt x="236" y="1"/>
                    <a:pt x="151"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9" name="Google Shape;1959;p49"/>
            <p:cNvSpPr/>
            <p:nvPr/>
          </p:nvSpPr>
          <p:spPr>
            <a:xfrm>
              <a:off x="2487215" y="2313615"/>
              <a:ext cx="51330" cy="15633"/>
            </a:xfrm>
            <a:custGeom>
              <a:avLst/>
              <a:gdLst/>
              <a:ahLst/>
              <a:cxnLst/>
              <a:rect l="l" t="t" r="r" b="b"/>
              <a:pathLst>
                <a:path w="1691" h="515" extrusionOk="0">
                  <a:moveTo>
                    <a:pt x="253" y="0"/>
                  </a:moveTo>
                  <a:cubicBezTo>
                    <a:pt x="115" y="9"/>
                    <a:pt x="0" y="119"/>
                    <a:pt x="0" y="262"/>
                  </a:cubicBezTo>
                  <a:cubicBezTo>
                    <a:pt x="0" y="400"/>
                    <a:pt x="115" y="514"/>
                    <a:pt x="253" y="514"/>
                  </a:cubicBezTo>
                  <a:lnTo>
                    <a:pt x="642" y="514"/>
                  </a:lnTo>
                  <a:cubicBezTo>
                    <a:pt x="910" y="514"/>
                    <a:pt x="1176" y="514"/>
                    <a:pt x="1438" y="510"/>
                  </a:cubicBezTo>
                  <a:cubicBezTo>
                    <a:pt x="1576" y="510"/>
                    <a:pt x="1690" y="396"/>
                    <a:pt x="1690" y="257"/>
                  </a:cubicBezTo>
                  <a:cubicBezTo>
                    <a:pt x="1686" y="127"/>
                    <a:pt x="1589" y="18"/>
                    <a:pt x="1462" y="18"/>
                  </a:cubicBezTo>
                  <a:cubicBezTo>
                    <a:pt x="1454" y="18"/>
                    <a:pt x="1446" y="19"/>
                    <a:pt x="1438" y="20"/>
                  </a:cubicBezTo>
                  <a:lnTo>
                    <a:pt x="1433" y="20"/>
                  </a:lnTo>
                  <a:cubicBezTo>
                    <a:pt x="1042" y="9"/>
                    <a:pt x="647" y="9"/>
                    <a:pt x="25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0" name="Google Shape;1960;p49"/>
            <p:cNvSpPr/>
            <p:nvPr/>
          </p:nvSpPr>
          <p:spPr>
            <a:xfrm>
              <a:off x="2460198" y="2313615"/>
              <a:ext cx="21400" cy="15633"/>
            </a:xfrm>
            <a:custGeom>
              <a:avLst/>
              <a:gdLst/>
              <a:ahLst/>
              <a:cxnLst/>
              <a:rect l="l" t="t" r="r" b="b"/>
              <a:pathLst>
                <a:path w="705" h="515" extrusionOk="0">
                  <a:moveTo>
                    <a:pt x="290" y="0"/>
                  </a:moveTo>
                  <a:cubicBezTo>
                    <a:pt x="128" y="0"/>
                    <a:pt x="0" y="152"/>
                    <a:pt x="43" y="324"/>
                  </a:cubicBezTo>
                  <a:cubicBezTo>
                    <a:pt x="71" y="438"/>
                    <a:pt x="176" y="514"/>
                    <a:pt x="290" y="514"/>
                  </a:cubicBezTo>
                  <a:lnTo>
                    <a:pt x="409" y="514"/>
                  </a:lnTo>
                  <a:cubicBezTo>
                    <a:pt x="576" y="514"/>
                    <a:pt x="704" y="362"/>
                    <a:pt x="662" y="191"/>
                  </a:cubicBezTo>
                  <a:cubicBezTo>
                    <a:pt x="633" y="77"/>
                    <a:pt x="528" y="0"/>
                    <a:pt x="40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1" name="Google Shape;1961;p49"/>
            <p:cNvSpPr/>
            <p:nvPr/>
          </p:nvSpPr>
          <p:spPr>
            <a:xfrm>
              <a:off x="2493135" y="2202724"/>
              <a:ext cx="31387" cy="28473"/>
            </a:xfrm>
            <a:custGeom>
              <a:avLst/>
              <a:gdLst/>
              <a:ahLst/>
              <a:cxnLst/>
              <a:rect l="l" t="t" r="r" b="b"/>
              <a:pathLst>
                <a:path w="1034" h="938" extrusionOk="0">
                  <a:moveTo>
                    <a:pt x="519" y="0"/>
                  </a:moveTo>
                  <a:cubicBezTo>
                    <a:pt x="306" y="0"/>
                    <a:pt x="112" y="146"/>
                    <a:pt x="62" y="364"/>
                  </a:cubicBezTo>
                  <a:cubicBezTo>
                    <a:pt x="1" y="612"/>
                    <a:pt x="157" y="863"/>
                    <a:pt x="410" y="926"/>
                  </a:cubicBezTo>
                  <a:cubicBezTo>
                    <a:pt x="445" y="934"/>
                    <a:pt x="481" y="938"/>
                    <a:pt x="516" y="938"/>
                  </a:cubicBezTo>
                  <a:cubicBezTo>
                    <a:pt x="730" y="938"/>
                    <a:pt x="923" y="794"/>
                    <a:pt x="972" y="577"/>
                  </a:cubicBezTo>
                  <a:cubicBezTo>
                    <a:pt x="1034" y="326"/>
                    <a:pt x="876" y="74"/>
                    <a:pt x="623" y="12"/>
                  </a:cubicBezTo>
                  <a:cubicBezTo>
                    <a:pt x="588" y="4"/>
                    <a:pt x="554" y="0"/>
                    <a:pt x="51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2" name="Google Shape;1962;p49"/>
            <p:cNvSpPr/>
            <p:nvPr/>
          </p:nvSpPr>
          <p:spPr>
            <a:xfrm>
              <a:off x="2596619" y="2245556"/>
              <a:ext cx="12021" cy="12172"/>
            </a:xfrm>
            <a:custGeom>
              <a:avLst/>
              <a:gdLst/>
              <a:ahLst/>
              <a:cxnLst/>
              <a:rect l="l" t="t" r="r" b="b"/>
              <a:pathLst>
                <a:path w="396" h="401" extrusionOk="0">
                  <a:moveTo>
                    <a:pt x="195" y="0"/>
                  </a:moveTo>
                  <a:cubicBezTo>
                    <a:pt x="86" y="0"/>
                    <a:pt x="0" y="91"/>
                    <a:pt x="0" y="200"/>
                  </a:cubicBezTo>
                  <a:cubicBezTo>
                    <a:pt x="0" y="309"/>
                    <a:pt x="86" y="400"/>
                    <a:pt x="195" y="400"/>
                  </a:cubicBezTo>
                  <a:cubicBezTo>
                    <a:pt x="305" y="400"/>
                    <a:pt x="395" y="309"/>
                    <a:pt x="395" y="200"/>
                  </a:cubicBezTo>
                  <a:cubicBezTo>
                    <a:pt x="395" y="91"/>
                    <a:pt x="305" y="0"/>
                    <a:pt x="19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3" name="Google Shape;1963;p49"/>
            <p:cNvSpPr/>
            <p:nvPr/>
          </p:nvSpPr>
          <p:spPr>
            <a:xfrm>
              <a:off x="2634898" y="2184723"/>
              <a:ext cx="43256" cy="47809"/>
            </a:xfrm>
            <a:custGeom>
              <a:avLst/>
              <a:gdLst/>
              <a:ahLst/>
              <a:cxnLst/>
              <a:rect l="l" t="t" r="r" b="b"/>
              <a:pathLst>
                <a:path w="1425" h="1575" extrusionOk="0">
                  <a:moveTo>
                    <a:pt x="713" y="1"/>
                  </a:moveTo>
                  <a:cubicBezTo>
                    <a:pt x="687" y="1"/>
                    <a:pt x="663" y="16"/>
                    <a:pt x="653" y="47"/>
                  </a:cubicBezTo>
                  <a:lnTo>
                    <a:pt x="491" y="495"/>
                  </a:lnTo>
                  <a:cubicBezTo>
                    <a:pt x="486" y="513"/>
                    <a:pt x="472" y="533"/>
                    <a:pt x="453" y="537"/>
                  </a:cubicBezTo>
                  <a:lnTo>
                    <a:pt x="58" y="719"/>
                  </a:lnTo>
                  <a:cubicBezTo>
                    <a:pt x="0" y="742"/>
                    <a:pt x="0" y="833"/>
                    <a:pt x="58" y="856"/>
                  </a:cubicBezTo>
                  <a:lnTo>
                    <a:pt x="453" y="1038"/>
                  </a:lnTo>
                  <a:cubicBezTo>
                    <a:pt x="472" y="1042"/>
                    <a:pt x="486" y="1062"/>
                    <a:pt x="491" y="1080"/>
                  </a:cubicBezTo>
                  <a:lnTo>
                    <a:pt x="653" y="1528"/>
                  </a:lnTo>
                  <a:cubicBezTo>
                    <a:pt x="663" y="1559"/>
                    <a:pt x="687" y="1574"/>
                    <a:pt x="713" y="1574"/>
                  </a:cubicBezTo>
                  <a:cubicBezTo>
                    <a:pt x="738" y="1574"/>
                    <a:pt x="764" y="1559"/>
                    <a:pt x="776" y="1528"/>
                  </a:cubicBezTo>
                  <a:lnTo>
                    <a:pt x="934" y="1080"/>
                  </a:lnTo>
                  <a:cubicBezTo>
                    <a:pt x="943" y="1062"/>
                    <a:pt x="952" y="1042"/>
                    <a:pt x="972" y="1038"/>
                  </a:cubicBezTo>
                  <a:lnTo>
                    <a:pt x="1372" y="856"/>
                  </a:lnTo>
                  <a:cubicBezTo>
                    <a:pt x="1424" y="833"/>
                    <a:pt x="1424" y="742"/>
                    <a:pt x="1372" y="719"/>
                  </a:cubicBezTo>
                  <a:lnTo>
                    <a:pt x="972" y="537"/>
                  </a:lnTo>
                  <a:cubicBezTo>
                    <a:pt x="952" y="533"/>
                    <a:pt x="943" y="513"/>
                    <a:pt x="934" y="495"/>
                  </a:cubicBezTo>
                  <a:lnTo>
                    <a:pt x="776" y="47"/>
                  </a:lnTo>
                  <a:cubicBezTo>
                    <a:pt x="764" y="16"/>
                    <a:pt x="738" y="1"/>
                    <a:pt x="71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4" name="Google Shape;1964;p49"/>
            <p:cNvSpPr/>
            <p:nvPr/>
          </p:nvSpPr>
          <p:spPr>
            <a:xfrm>
              <a:off x="2748946" y="2234628"/>
              <a:ext cx="59405" cy="64353"/>
            </a:xfrm>
            <a:custGeom>
              <a:avLst/>
              <a:gdLst/>
              <a:ahLst/>
              <a:cxnLst/>
              <a:rect l="l" t="t" r="r" b="b"/>
              <a:pathLst>
                <a:path w="1957" h="2120" extrusionOk="0">
                  <a:moveTo>
                    <a:pt x="979" y="0"/>
                  </a:moveTo>
                  <a:cubicBezTo>
                    <a:pt x="944" y="0"/>
                    <a:pt x="909" y="22"/>
                    <a:pt x="895" y="65"/>
                  </a:cubicBezTo>
                  <a:lnTo>
                    <a:pt x="676" y="669"/>
                  </a:lnTo>
                  <a:cubicBezTo>
                    <a:pt x="666" y="693"/>
                    <a:pt x="647" y="712"/>
                    <a:pt x="623" y="726"/>
                  </a:cubicBezTo>
                  <a:lnTo>
                    <a:pt x="76" y="965"/>
                  </a:lnTo>
                  <a:cubicBezTo>
                    <a:pt x="0" y="1003"/>
                    <a:pt x="0" y="1121"/>
                    <a:pt x="76" y="1155"/>
                  </a:cubicBezTo>
                  <a:lnTo>
                    <a:pt x="623" y="1398"/>
                  </a:lnTo>
                  <a:cubicBezTo>
                    <a:pt x="647" y="1407"/>
                    <a:pt x="666" y="1427"/>
                    <a:pt x="676" y="1455"/>
                  </a:cubicBezTo>
                  <a:lnTo>
                    <a:pt x="895" y="2055"/>
                  </a:lnTo>
                  <a:cubicBezTo>
                    <a:pt x="909" y="2098"/>
                    <a:pt x="944" y="2119"/>
                    <a:pt x="979" y="2119"/>
                  </a:cubicBezTo>
                  <a:cubicBezTo>
                    <a:pt x="1014" y="2119"/>
                    <a:pt x="1050" y="2098"/>
                    <a:pt x="1066" y="2055"/>
                  </a:cubicBezTo>
                  <a:lnTo>
                    <a:pt x="1286" y="1455"/>
                  </a:lnTo>
                  <a:cubicBezTo>
                    <a:pt x="1295" y="1427"/>
                    <a:pt x="1314" y="1407"/>
                    <a:pt x="1333" y="1398"/>
                  </a:cubicBezTo>
                  <a:lnTo>
                    <a:pt x="1880" y="1155"/>
                  </a:lnTo>
                  <a:cubicBezTo>
                    <a:pt x="1956" y="1121"/>
                    <a:pt x="1956" y="1003"/>
                    <a:pt x="1880" y="965"/>
                  </a:cubicBezTo>
                  <a:lnTo>
                    <a:pt x="1333" y="726"/>
                  </a:lnTo>
                  <a:cubicBezTo>
                    <a:pt x="1314" y="712"/>
                    <a:pt x="1295" y="693"/>
                    <a:pt x="1286" y="669"/>
                  </a:cubicBezTo>
                  <a:lnTo>
                    <a:pt x="1066" y="65"/>
                  </a:lnTo>
                  <a:cubicBezTo>
                    <a:pt x="1050" y="22"/>
                    <a:pt x="1014" y="0"/>
                    <a:pt x="97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965" name="Google Shape;1965;p49"/>
          <p:cNvGrpSpPr/>
          <p:nvPr/>
        </p:nvGrpSpPr>
        <p:grpSpPr>
          <a:xfrm rot="-560751">
            <a:off x="1620905" y="165679"/>
            <a:ext cx="941761" cy="949993"/>
            <a:chOff x="6512415" y="1887859"/>
            <a:chExt cx="504850" cy="509263"/>
          </a:xfrm>
        </p:grpSpPr>
        <p:sp>
          <p:nvSpPr>
            <p:cNvPr id="1966" name="Google Shape;1966;p49"/>
            <p:cNvSpPr/>
            <p:nvPr/>
          </p:nvSpPr>
          <p:spPr>
            <a:xfrm>
              <a:off x="6512415" y="1887859"/>
              <a:ext cx="504850" cy="509263"/>
            </a:xfrm>
            <a:custGeom>
              <a:avLst/>
              <a:gdLst/>
              <a:ahLst/>
              <a:cxnLst/>
              <a:rect l="l" t="t" r="r" b="b"/>
              <a:pathLst>
                <a:path w="7550" h="7616" extrusionOk="0">
                  <a:moveTo>
                    <a:pt x="3367" y="0"/>
                  </a:moveTo>
                  <a:cubicBezTo>
                    <a:pt x="3200" y="0"/>
                    <a:pt x="3026" y="14"/>
                    <a:pt x="2847" y="42"/>
                  </a:cubicBezTo>
                  <a:cubicBezTo>
                    <a:pt x="2538" y="94"/>
                    <a:pt x="2263" y="273"/>
                    <a:pt x="2097" y="542"/>
                  </a:cubicBezTo>
                  <a:cubicBezTo>
                    <a:pt x="1955" y="769"/>
                    <a:pt x="1900" y="1040"/>
                    <a:pt x="1941" y="1298"/>
                  </a:cubicBezTo>
                  <a:cubicBezTo>
                    <a:pt x="1937" y="1295"/>
                    <a:pt x="1931" y="1291"/>
                    <a:pt x="1924" y="1287"/>
                  </a:cubicBezTo>
                  <a:lnTo>
                    <a:pt x="1911" y="1257"/>
                  </a:lnTo>
                  <a:cubicBezTo>
                    <a:pt x="1809" y="972"/>
                    <a:pt x="1538" y="779"/>
                    <a:pt x="1235" y="779"/>
                  </a:cubicBezTo>
                  <a:cubicBezTo>
                    <a:pt x="930" y="779"/>
                    <a:pt x="658" y="972"/>
                    <a:pt x="560" y="1257"/>
                  </a:cubicBezTo>
                  <a:lnTo>
                    <a:pt x="550" y="1287"/>
                  </a:lnTo>
                  <a:lnTo>
                    <a:pt x="543" y="1291"/>
                  </a:lnTo>
                  <a:cubicBezTo>
                    <a:pt x="285" y="1406"/>
                    <a:pt x="119" y="1668"/>
                    <a:pt x="122" y="1953"/>
                  </a:cubicBezTo>
                  <a:cubicBezTo>
                    <a:pt x="122" y="2234"/>
                    <a:pt x="288" y="2492"/>
                    <a:pt x="547" y="2604"/>
                  </a:cubicBezTo>
                  <a:lnTo>
                    <a:pt x="560" y="2634"/>
                  </a:lnTo>
                  <a:cubicBezTo>
                    <a:pt x="597" y="2743"/>
                    <a:pt x="662" y="2838"/>
                    <a:pt x="740" y="2916"/>
                  </a:cubicBezTo>
                  <a:cubicBezTo>
                    <a:pt x="709" y="3001"/>
                    <a:pt x="689" y="3093"/>
                    <a:pt x="689" y="3191"/>
                  </a:cubicBezTo>
                  <a:cubicBezTo>
                    <a:pt x="689" y="3588"/>
                    <a:pt x="994" y="3917"/>
                    <a:pt x="1381" y="3954"/>
                  </a:cubicBezTo>
                  <a:cubicBezTo>
                    <a:pt x="1239" y="4321"/>
                    <a:pt x="1130" y="4471"/>
                    <a:pt x="1052" y="4528"/>
                  </a:cubicBezTo>
                  <a:cubicBezTo>
                    <a:pt x="984" y="4579"/>
                    <a:pt x="916" y="4620"/>
                    <a:pt x="855" y="4660"/>
                  </a:cubicBezTo>
                  <a:cubicBezTo>
                    <a:pt x="577" y="4840"/>
                    <a:pt x="0" y="5216"/>
                    <a:pt x="143" y="6004"/>
                  </a:cubicBezTo>
                  <a:cubicBezTo>
                    <a:pt x="296" y="6883"/>
                    <a:pt x="1384" y="7422"/>
                    <a:pt x="2396" y="7571"/>
                  </a:cubicBezTo>
                  <a:lnTo>
                    <a:pt x="2399" y="7571"/>
                  </a:lnTo>
                  <a:cubicBezTo>
                    <a:pt x="2603" y="7598"/>
                    <a:pt x="2810" y="7615"/>
                    <a:pt x="3010" y="7615"/>
                  </a:cubicBezTo>
                  <a:cubicBezTo>
                    <a:pt x="3525" y="7615"/>
                    <a:pt x="4011" y="7520"/>
                    <a:pt x="4455" y="7337"/>
                  </a:cubicBezTo>
                  <a:cubicBezTo>
                    <a:pt x="4917" y="7147"/>
                    <a:pt x="5310" y="6869"/>
                    <a:pt x="5639" y="6510"/>
                  </a:cubicBezTo>
                  <a:cubicBezTo>
                    <a:pt x="5700" y="6618"/>
                    <a:pt x="5788" y="6713"/>
                    <a:pt x="5901" y="6777"/>
                  </a:cubicBezTo>
                  <a:cubicBezTo>
                    <a:pt x="6012" y="7036"/>
                    <a:pt x="6267" y="7205"/>
                    <a:pt x="6549" y="7205"/>
                  </a:cubicBezTo>
                  <a:cubicBezTo>
                    <a:pt x="6834" y="7205"/>
                    <a:pt x="7091" y="7036"/>
                    <a:pt x="7197" y="6781"/>
                  </a:cubicBezTo>
                  <a:cubicBezTo>
                    <a:pt x="7414" y="6655"/>
                    <a:pt x="7550" y="6421"/>
                    <a:pt x="7550" y="6167"/>
                  </a:cubicBezTo>
                  <a:cubicBezTo>
                    <a:pt x="7550" y="5912"/>
                    <a:pt x="7414" y="5675"/>
                    <a:pt x="7197" y="5550"/>
                  </a:cubicBezTo>
                  <a:cubicBezTo>
                    <a:pt x="7085" y="5295"/>
                    <a:pt x="6831" y="5125"/>
                    <a:pt x="6549" y="5125"/>
                  </a:cubicBezTo>
                  <a:cubicBezTo>
                    <a:pt x="6511" y="5125"/>
                    <a:pt x="6474" y="5129"/>
                    <a:pt x="6436" y="5135"/>
                  </a:cubicBezTo>
                  <a:cubicBezTo>
                    <a:pt x="6511" y="4908"/>
                    <a:pt x="6572" y="4664"/>
                    <a:pt x="6593" y="4430"/>
                  </a:cubicBezTo>
                  <a:cubicBezTo>
                    <a:pt x="6627" y="4050"/>
                    <a:pt x="6603" y="3693"/>
                    <a:pt x="6525" y="3367"/>
                  </a:cubicBezTo>
                  <a:cubicBezTo>
                    <a:pt x="6864" y="3282"/>
                    <a:pt x="7129" y="3008"/>
                    <a:pt x="7190" y="2648"/>
                  </a:cubicBezTo>
                  <a:cubicBezTo>
                    <a:pt x="7268" y="2163"/>
                    <a:pt x="6936" y="1705"/>
                    <a:pt x="6444" y="1624"/>
                  </a:cubicBezTo>
                  <a:cubicBezTo>
                    <a:pt x="6399" y="1616"/>
                    <a:pt x="6352" y="1613"/>
                    <a:pt x="6308" y="1613"/>
                  </a:cubicBezTo>
                  <a:lnTo>
                    <a:pt x="6305" y="1613"/>
                  </a:lnTo>
                  <a:cubicBezTo>
                    <a:pt x="6311" y="1243"/>
                    <a:pt x="6148" y="921"/>
                    <a:pt x="5836" y="738"/>
                  </a:cubicBezTo>
                  <a:cubicBezTo>
                    <a:pt x="5689" y="648"/>
                    <a:pt x="5521" y="602"/>
                    <a:pt x="5349" y="602"/>
                  </a:cubicBezTo>
                  <a:cubicBezTo>
                    <a:pt x="5255" y="602"/>
                    <a:pt x="5160" y="616"/>
                    <a:pt x="5066" y="643"/>
                  </a:cubicBezTo>
                  <a:cubicBezTo>
                    <a:pt x="5046" y="647"/>
                    <a:pt x="5028" y="653"/>
                    <a:pt x="5011" y="660"/>
                  </a:cubicBezTo>
                  <a:cubicBezTo>
                    <a:pt x="4893" y="534"/>
                    <a:pt x="4761" y="426"/>
                    <a:pt x="4618" y="338"/>
                  </a:cubicBezTo>
                  <a:cubicBezTo>
                    <a:pt x="4266" y="114"/>
                    <a:pt x="3844" y="0"/>
                    <a:pt x="3367" y="0"/>
                  </a:cubicBezTo>
                  <a:close/>
                </a:path>
              </a:pathLst>
            </a:custGeom>
            <a:solidFill>
              <a:srgbClr val="FFFFFF"/>
            </a:solidFill>
            <a:ln>
              <a:noFill/>
            </a:ln>
            <a:effectLst>
              <a:outerShdw blurRad="28575" dist="19050" dir="222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7" name="Google Shape;1967;p49"/>
            <p:cNvSpPr/>
            <p:nvPr/>
          </p:nvSpPr>
          <p:spPr>
            <a:xfrm>
              <a:off x="6830029" y="1981552"/>
              <a:ext cx="52224" cy="77834"/>
            </a:xfrm>
            <a:custGeom>
              <a:avLst/>
              <a:gdLst/>
              <a:ahLst/>
              <a:cxnLst/>
              <a:rect l="l" t="t" r="r" b="b"/>
              <a:pathLst>
                <a:path w="781" h="1164" extrusionOk="0">
                  <a:moveTo>
                    <a:pt x="594" y="0"/>
                  </a:moveTo>
                  <a:cubicBezTo>
                    <a:pt x="509" y="0"/>
                    <a:pt x="424" y="65"/>
                    <a:pt x="374" y="163"/>
                  </a:cubicBezTo>
                  <a:cubicBezTo>
                    <a:pt x="302" y="309"/>
                    <a:pt x="153" y="692"/>
                    <a:pt x="0" y="1001"/>
                  </a:cubicBezTo>
                  <a:lnTo>
                    <a:pt x="353" y="1164"/>
                  </a:lnTo>
                  <a:cubicBezTo>
                    <a:pt x="506" y="892"/>
                    <a:pt x="648" y="583"/>
                    <a:pt x="730" y="359"/>
                  </a:cubicBezTo>
                  <a:cubicBezTo>
                    <a:pt x="778" y="224"/>
                    <a:pt x="781" y="82"/>
                    <a:pt x="676" y="21"/>
                  </a:cubicBezTo>
                  <a:cubicBezTo>
                    <a:pt x="648" y="7"/>
                    <a:pt x="621" y="0"/>
                    <a:pt x="594" y="0"/>
                  </a:cubicBez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8" name="Google Shape;1968;p49"/>
            <p:cNvSpPr/>
            <p:nvPr/>
          </p:nvSpPr>
          <p:spPr>
            <a:xfrm>
              <a:off x="6570254" y="2037987"/>
              <a:ext cx="335809" cy="306119"/>
            </a:xfrm>
            <a:custGeom>
              <a:avLst/>
              <a:gdLst/>
              <a:ahLst/>
              <a:cxnLst/>
              <a:rect l="l" t="t" r="r" b="b"/>
              <a:pathLst>
                <a:path w="5022" h="4578" extrusionOk="0">
                  <a:moveTo>
                    <a:pt x="3129" y="1"/>
                  </a:moveTo>
                  <a:cubicBezTo>
                    <a:pt x="2396" y="1"/>
                    <a:pt x="1734" y="419"/>
                    <a:pt x="1531" y="1155"/>
                  </a:cubicBezTo>
                  <a:cubicBezTo>
                    <a:pt x="1263" y="2129"/>
                    <a:pt x="1011" y="2671"/>
                    <a:pt x="655" y="2929"/>
                  </a:cubicBezTo>
                  <a:cubicBezTo>
                    <a:pt x="272" y="3211"/>
                    <a:pt x="1" y="3278"/>
                    <a:pt x="62" y="3624"/>
                  </a:cubicBezTo>
                  <a:cubicBezTo>
                    <a:pt x="139" y="4083"/>
                    <a:pt x="1090" y="4578"/>
                    <a:pt x="2145" y="4578"/>
                  </a:cubicBezTo>
                  <a:cubicBezTo>
                    <a:pt x="3071" y="4578"/>
                    <a:pt x="4082" y="4194"/>
                    <a:pt x="4646" y="3065"/>
                  </a:cubicBezTo>
                  <a:cubicBezTo>
                    <a:pt x="4754" y="2848"/>
                    <a:pt x="4907" y="2454"/>
                    <a:pt x="4934" y="2115"/>
                  </a:cubicBezTo>
                  <a:cubicBezTo>
                    <a:pt x="5022" y="1161"/>
                    <a:pt x="4659" y="378"/>
                    <a:pt x="3699" y="85"/>
                  </a:cubicBezTo>
                  <a:cubicBezTo>
                    <a:pt x="3509" y="28"/>
                    <a:pt x="3315" y="1"/>
                    <a:pt x="312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9" name="Google Shape;1969;p49"/>
            <p:cNvSpPr/>
            <p:nvPr/>
          </p:nvSpPr>
          <p:spPr>
            <a:xfrm>
              <a:off x="6574600" y="2038254"/>
              <a:ext cx="255768" cy="229222"/>
            </a:xfrm>
            <a:custGeom>
              <a:avLst/>
              <a:gdLst/>
              <a:ahLst/>
              <a:cxnLst/>
              <a:rect l="l" t="t" r="r" b="b"/>
              <a:pathLst>
                <a:path w="3825" h="3428" extrusionOk="0">
                  <a:moveTo>
                    <a:pt x="0" y="3427"/>
                  </a:moveTo>
                  <a:lnTo>
                    <a:pt x="0" y="3427"/>
                  </a:lnTo>
                  <a:lnTo>
                    <a:pt x="0" y="3427"/>
                  </a:lnTo>
                  <a:close/>
                  <a:moveTo>
                    <a:pt x="356" y="3085"/>
                  </a:moveTo>
                  <a:cubicBezTo>
                    <a:pt x="173" y="3204"/>
                    <a:pt x="44" y="3288"/>
                    <a:pt x="0" y="3427"/>
                  </a:cubicBezTo>
                  <a:cubicBezTo>
                    <a:pt x="44" y="3288"/>
                    <a:pt x="173" y="3204"/>
                    <a:pt x="356" y="3085"/>
                  </a:cubicBezTo>
                  <a:lnTo>
                    <a:pt x="356" y="3085"/>
                  </a:lnTo>
                  <a:close/>
                  <a:moveTo>
                    <a:pt x="3159" y="0"/>
                  </a:moveTo>
                  <a:lnTo>
                    <a:pt x="3159" y="0"/>
                  </a:lnTo>
                  <a:cubicBezTo>
                    <a:pt x="3318" y="7"/>
                    <a:pt x="3478" y="34"/>
                    <a:pt x="3634" y="81"/>
                  </a:cubicBezTo>
                  <a:cubicBezTo>
                    <a:pt x="3698" y="102"/>
                    <a:pt x="3763" y="122"/>
                    <a:pt x="3824" y="150"/>
                  </a:cubicBezTo>
                  <a:lnTo>
                    <a:pt x="3824" y="150"/>
                  </a:lnTo>
                  <a:cubicBezTo>
                    <a:pt x="3763" y="122"/>
                    <a:pt x="3698" y="102"/>
                    <a:pt x="3634" y="81"/>
                  </a:cubicBezTo>
                  <a:cubicBezTo>
                    <a:pt x="3478" y="34"/>
                    <a:pt x="3318" y="7"/>
                    <a:pt x="3159" y="0"/>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0" name="Google Shape;1970;p49"/>
            <p:cNvSpPr/>
            <p:nvPr/>
          </p:nvSpPr>
          <p:spPr>
            <a:xfrm>
              <a:off x="6573464" y="2038254"/>
              <a:ext cx="327651" cy="305852"/>
            </a:xfrm>
            <a:custGeom>
              <a:avLst/>
              <a:gdLst/>
              <a:ahLst/>
              <a:cxnLst/>
              <a:rect l="l" t="t" r="r" b="b"/>
              <a:pathLst>
                <a:path w="4900" h="4574" extrusionOk="0">
                  <a:moveTo>
                    <a:pt x="3176" y="0"/>
                  </a:moveTo>
                  <a:lnTo>
                    <a:pt x="3176" y="0"/>
                  </a:lnTo>
                  <a:cubicBezTo>
                    <a:pt x="3865" y="255"/>
                    <a:pt x="4122" y="855"/>
                    <a:pt x="4058" y="1581"/>
                  </a:cubicBezTo>
                  <a:cubicBezTo>
                    <a:pt x="4034" y="1849"/>
                    <a:pt x="3912" y="2165"/>
                    <a:pt x="3827" y="2335"/>
                  </a:cubicBezTo>
                  <a:cubicBezTo>
                    <a:pt x="3376" y="3237"/>
                    <a:pt x="2572" y="3542"/>
                    <a:pt x="1832" y="3542"/>
                  </a:cubicBezTo>
                  <a:cubicBezTo>
                    <a:pt x="1225" y="3542"/>
                    <a:pt x="661" y="3335"/>
                    <a:pt x="373" y="3085"/>
                  </a:cubicBezTo>
                  <a:cubicBezTo>
                    <a:pt x="190" y="3204"/>
                    <a:pt x="61" y="3288"/>
                    <a:pt x="17" y="3427"/>
                  </a:cubicBezTo>
                  <a:cubicBezTo>
                    <a:pt x="0" y="3481"/>
                    <a:pt x="0" y="3546"/>
                    <a:pt x="14" y="3620"/>
                  </a:cubicBezTo>
                  <a:cubicBezTo>
                    <a:pt x="91" y="4079"/>
                    <a:pt x="1042" y="4574"/>
                    <a:pt x="2097" y="4574"/>
                  </a:cubicBezTo>
                  <a:cubicBezTo>
                    <a:pt x="3023" y="4574"/>
                    <a:pt x="4034" y="4190"/>
                    <a:pt x="4598" y="3061"/>
                  </a:cubicBezTo>
                  <a:cubicBezTo>
                    <a:pt x="4706" y="2844"/>
                    <a:pt x="4859" y="2450"/>
                    <a:pt x="4886" y="2111"/>
                  </a:cubicBezTo>
                  <a:cubicBezTo>
                    <a:pt x="4896" y="2023"/>
                    <a:pt x="4900" y="1931"/>
                    <a:pt x="4900" y="1843"/>
                  </a:cubicBezTo>
                  <a:cubicBezTo>
                    <a:pt x="4900" y="1164"/>
                    <a:pt x="4645" y="594"/>
                    <a:pt x="4078" y="265"/>
                  </a:cubicBezTo>
                  <a:cubicBezTo>
                    <a:pt x="4004" y="221"/>
                    <a:pt x="3926" y="183"/>
                    <a:pt x="3841" y="150"/>
                  </a:cubicBezTo>
                  <a:cubicBezTo>
                    <a:pt x="3780" y="122"/>
                    <a:pt x="3715" y="102"/>
                    <a:pt x="3651" y="81"/>
                  </a:cubicBezTo>
                  <a:cubicBezTo>
                    <a:pt x="3495" y="34"/>
                    <a:pt x="3335" y="7"/>
                    <a:pt x="3176"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1" name="Google Shape;1971;p49"/>
            <p:cNvSpPr/>
            <p:nvPr/>
          </p:nvSpPr>
          <p:spPr>
            <a:xfrm>
              <a:off x="6691884" y="1941365"/>
              <a:ext cx="152057" cy="110131"/>
            </a:xfrm>
            <a:custGeom>
              <a:avLst/>
              <a:gdLst/>
              <a:ahLst/>
              <a:cxnLst/>
              <a:rect l="l" t="t" r="r" b="b"/>
              <a:pathLst>
                <a:path w="2274" h="1647" extrusionOk="0">
                  <a:moveTo>
                    <a:pt x="678" y="0"/>
                  </a:moveTo>
                  <a:cubicBezTo>
                    <a:pt x="533" y="0"/>
                    <a:pt x="397" y="14"/>
                    <a:pt x="288" y="35"/>
                  </a:cubicBezTo>
                  <a:cubicBezTo>
                    <a:pt x="119" y="58"/>
                    <a:pt x="0" y="245"/>
                    <a:pt x="51" y="408"/>
                  </a:cubicBezTo>
                  <a:cubicBezTo>
                    <a:pt x="143" y="716"/>
                    <a:pt x="343" y="1181"/>
                    <a:pt x="740" y="1432"/>
                  </a:cubicBezTo>
                  <a:cubicBezTo>
                    <a:pt x="1001" y="1599"/>
                    <a:pt x="1303" y="1646"/>
                    <a:pt x="1571" y="1646"/>
                  </a:cubicBezTo>
                  <a:cubicBezTo>
                    <a:pt x="1958" y="1646"/>
                    <a:pt x="2274" y="1544"/>
                    <a:pt x="2274" y="1544"/>
                  </a:cubicBezTo>
                  <a:cubicBezTo>
                    <a:pt x="2274" y="1544"/>
                    <a:pt x="2144" y="611"/>
                    <a:pt x="1510" y="215"/>
                  </a:cubicBezTo>
                  <a:cubicBezTo>
                    <a:pt x="1248" y="48"/>
                    <a:pt x="946" y="0"/>
                    <a:pt x="678"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2" name="Google Shape;1972;p49"/>
            <p:cNvSpPr/>
            <p:nvPr/>
          </p:nvSpPr>
          <p:spPr>
            <a:xfrm>
              <a:off x="6687805" y="1940696"/>
              <a:ext cx="156804" cy="112337"/>
            </a:xfrm>
            <a:custGeom>
              <a:avLst/>
              <a:gdLst/>
              <a:ahLst/>
              <a:cxnLst/>
              <a:rect l="l" t="t" r="r" b="b"/>
              <a:pathLst>
                <a:path w="2345" h="1680" extrusionOk="0">
                  <a:moveTo>
                    <a:pt x="482" y="1"/>
                  </a:moveTo>
                  <a:cubicBezTo>
                    <a:pt x="421" y="1"/>
                    <a:pt x="360" y="4"/>
                    <a:pt x="295" y="14"/>
                  </a:cubicBezTo>
                  <a:cubicBezTo>
                    <a:pt x="122" y="41"/>
                    <a:pt x="0" y="231"/>
                    <a:pt x="51" y="400"/>
                  </a:cubicBezTo>
                  <a:cubicBezTo>
                    <a:pt x="146" y="720"/>
                    <a:pt x="353" y="1202"/>
                    <a:pt x="763" y="1459"/>
                  </a:cubicBezTo>
                  <a:cubicBezTo>
                    <a:pt x="1035" y="1629"/>
                    <a:pt x="1347" y="1680"/>
                    <a:pt x="1625" y="1680"/>
                  </a:cubicBezTo>
                  <a:cubicBezTo>
                    <a:pt x="2022" y="1680"/>
                    <a:pt x="2344" y="1575"/>
                    <a:pt x="2344" y="1575"/>
                  </a:cubicBezTo>
                  <a:cubicBezTo>
                    <a:pt x="2344" y="1575"/>
                    <a:pt x="2310" y="1327"/>
                    <a:pt x="2192" y="1028"/>
                  </a:cubicBezTo>
                  <a:cubicBezTo>
                    <a:pt x="2280" y="1283"/>
                    <a:pt x="2307" y="1496"/>
                    <a:pt x="2307" y="1496"/>
                  </a:cubicBezTo>
                  <a:cubicBezTo>
                    <a:pt x="2307" y="1496"/>
                    <a:pt x="1690" y="1496"/>
                    <a:pt x="1181" y="1174"/>
                  </a:cubicBezTo>
                  <a:cubicBezTo>
                    <a:pt x="858" y="974"/>
                    <a:pt x="675" y="635"/>
                    <a:pt x="584" y="414"/>
                  </a:cubicBezTo>
                  <a:cubicBezTo>
                    <a:pt x="536" y="295"/>
                    <a:pt x="621" y="92"/>
                    <a:pt x="747" y="85"/>
                  </a:cubicBezTo>
                  <a:cubicBezTo>
                    <a:pt x="940" y="75"/>
                    <a:pt x="739" y="1"/>
                    <a:pt x="482"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3" name="Google Shape;1973;p49"/>
            <p:cNvSpPr/>
            <p:nvPr/>
          </p:nvSpPr>
          <p:spPr>
            <a:xfrm>
              <a:off x="6565038" y="1985163"/>
              <a:ext cx="59980" cy="66333"/>
            </a:xfrm>
            <a:custGeom>
              <a:avLst/>
              <a:gdLst/>
              <a:ahLst/>
              <a:cxnLst/>
              <a:rect l="l" t="t" r="r" b="b"/>
              <a:pathLst>
                <a:path w="897" h="992" extrusionOk="0">
                  <a:moveTo>
                    <a:pt x="448" y="0"/>
                  </a:moveTo>
                  <a:cubicBezTo>
                    <a:pt x="431" y="0"/>
                    <a:pt x="414" y="11"/>
                    <a:pt x="408" y="31"/>
                  </a:cubicBezTo>
                  <a:lnTo>
                    <a:pt x="309" y="313"/>
                  </a:lnTo>
                  <a:cubicBezTo>
                    <a:pt x="306" y="326"/>
                    <a:pt x="295" y="333"/>
                    <a:pt x="286" y="340"/>
                  </a:cubicBezTo>
                  <a:lnTo>
                    <a:pt x="34" y="451"/>
                  </a:lnTo>
                  <a:cubicBezTo>
                    <a:pt x="1" y="468"/>
                    <a:pt x="1" y="523"/>
                    <a:pt x="34" y="540"/>
                  </a:cubicBezTo>
                  <a:lnTo>
                    <a:pt x="286" y="652"/>
                  </a:lnTo>
                  <a:cubicBezTo>
                    <a:pt x="295" y="659"/>
                    <a:pt x="306" y="665"/>
                    <a:pt x="309" y="679"/>
                  </a:cubicBezTo>
                  <a:lnTo>
                    <a:pt x="408" y="960"/>
                  </a:lnTo>
                  <a:cubicBezTo>
                    <a:pt x="414" y="981"/>
                    <a:pt x="431" y="991"/>
                    <a:pt x="448" y="991"/>
                  </a:cubicBezTo>
                  <a:cubicBezTo>
                    <a:pt x="462" y="991"/>
                    <a:pt x="479" y="981"/>
                    <a:pt x="486" y="960"/>
                  </a:cubicBezTo>
                  <a:lnTo>
                    <a:pt x="588" y="679"/>
                  </a:lnTo>
                  <a:cubicBezTo>
                    <a:pt x="591" y="665"/>
                    <a:pt x="601" y="659"/>
                    <a:pt x="611" y="652"/>
                  </a:cubicBezTo>
                  <a:lnTo>
                    <a:pt x="862" y="540"/>
                  </a:lnTo>
                  <a:cubicBezTo>
                    <a:pt x="896" y="523"/>
                    <a:pt x="896" y="468"/>
                    <a:pt x="862" y="451"/>
                  </a:cubicBezTo>
                  <a:lnTo>
                    <a:pt x="611" y="340"/>
                  </a:lnTo>
                  <a:cubicBezTo>
                    <a:pt x="601" y="333"/>
                    <a:pt x="591" y="326"/>
                    <a:pt x="588" y="313"/>
                  </a:cubicBezTo>
                  <a:lnTo>
                    <a:pt x="486" y="31"/>
                  </a:lnTo>
                  <a:cubicBezTo>
                    <a:pt x="479" y="11"/>
                    <a:pt x="462" y="0"/>
                    <a:pt x="448"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4" name="Google Shape;1974;p49"/>
            <p:cNvSpPr/>
            <p:nvPr/>
          </p:nvSpPr>
          <p:spPr>
            <a:xfrm>
              <a:off x="6927989" y="2275763"/>
              <a:ext cx="44601" cy="49081"/>
            </a:xfrm>
            <a:custGeom>
              <a:avLst/>
              <a:gdLst/>
              <a:ahLst/>
              <a:cxnLst/>
              <a:rect l="l" t="t" r="r" b="b"/>
              <a:pathLst>
                <a:path w="667" h="734" extrusionOk="0">
                  <a:moveTo>
                    <a:pt x="334" y="1"/>
                  </a:moveTo>
                  <a:cubicBezTo>
                    <a:pt x="323" y="1"/>
                    <a:pt x="310" y="7"/>
                    <a:pt x="306" y="24"/>
                  </a:cubicBezTo>
                  <a:lnTo>
                    <a:pt x="232" y="231"/>
                  </a:lnTo>
                  <a:cubicBezTo>
                    <a:pt x="229" y="242"/>
                    <a:pt x="221" y="248"/>
                    <a:pt x="215" y="252"/>
                  </a:cubicBezTo>
                  <a:lnTo>
                    <a:pt x="28" y="336"/>
                  </a:lnTo>
                  <a:cubicBezTo>
                    <a:pt x="1" y="347"/>
                    <a:pt x="1" y="388"/>
                    <a:pt x="28" y="401"/>
                  </a:cubicBezTo>
                  <a:lnTo>
                    <a:pt x="215" y="486"/>
                  </a:lnTo>
                  <a:cubicBezTo>
                    <a:pt x="221" y="489"/>
                    <a:pt x="229" y="496"/>
                    <a:pt x="232" y="502"/>
                  </a:cubicBezTo>
                  <a:lnTo>
                    <a:pt x="306" y="713"/>
                  </a:lnTo>
                  <a:cubicBezTo>
                    <a:pt x="310" y="726"/>
                    <a:pt x="323" y="734"/>
                    <a:pt x="334" y="734"/>
                  </a:cubicBezTo>
                  <a:cubicBezTo>
                    <a:pt x="347" y="734"/>
                    <a:pt x="357" y="726"/>
                    <a:pt x="364" y="713"/>
                  </a:cubicBezTo>
                  <a:lnTo>
                    <a:pt x="439" y="502"/>
                  </a:lnTo>
                  <a:cubicBezTo>
                    <a:pt x="439" y="496"/>
                    <a:pt x="445" y="489"/>
                    <a:pt x="456" y="486"/>
                  </a:cubicBezTo>
                  <a:lnTo>
                    <a:pt x="639" y="401"/>
                  </a:lnTo>
                  <a:cubicBezTo>
                    <a:pt x="666" y="388"/>
                    <a:pt x="666" y="347"/>
                    <a:pt x="639" y="336"/>
                  </a:cubicBezTo>
                  <a:lnTo>
                    <a:pt x="456" y="252"/>
                  </a:lnTo>
                  <a:cubicBezTo>
                    <a:pt x="445" y="248"/>
                    <a:pt x="439" y="242"/>
                    <a:pt x="439" y="231"/>
                  </a:cubicBezTo>
                  <a:lnTo>
                    <a:pt x="364" y="24"/>
                  </a:lnTo>
                  <a:cubicBezTo>
                    <a:pt x="357" y="7"/>
                    <a:pt x="347" y="1"/>
                    <a:pt x="334"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5" name="Google Shape;1975;p49"/>
            <p:cNvSpPr/>
            <p:nvPr/>
          </p:nvSpPr>
          <p:spPr>
            <a:xfrm>
              <a:off x="6918494" y="2040929"/>
              <a:ext cx="31361" cy="29355"/>
            </a:xfrm>
            <a:custGeom>
              <a:avLst/>
              <a:gdLst/>
              <a:ahLst/>
              <a:cxnLst/>
              <a:rect l="l" t="t" r="r" b="b"/>
              <a:pathLst>
                <a:path w="469" h="439" extrusionOk="0">
                  <a:moveTo>
                    <a:pt x="235" y="1"/>
                  </a:moveTo>
                  <a:cubicBezTo>
                    <a:pt x="130" y="1"/>
                    <a:pt x="38" y="79"/>
                    <a:pt x="21" y="184"/>
                  </a:cubicBezTo>
                  <a:cubicBezTo>
                    <a:pt x="0" y="306"/>
                    <a:pt x="82" y="418"/>
                    <a:pt x="201" y="436"/>
                  </a:cubicBezTo>
                  <a:cubicBezTo>
                    <a:pt x="211" y="439"/>
                    <a:pt x="224" y="439"/>
                    <a:pt x="235" y="439"/>
                  </a:cubicBezTo>
                  <a:cubicBezTo>
                    <a:pt x="340" y="439"/>
                    <a:pt x="435" y="364"/>
                    <a:pt x="452" y="256"/>
                  </a:cubicBezTo>
                  <a:cubicBezTo>
                    <a:pt x="468" y="137"/>
                    <a:pt x="391" y="24"/>
                    <a:pt x="269" y="4"/>
                  </a:cubicBezTo>
                  <a:cubicBezTo>
                    <a:pt x="258" y="4"/>
                    <a:pt x="245" y="1"/>
                    <a:pt x="235"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6" name="Google Shape;1976;p49"/>
            <p:cNvSpPr/>
            <p:nvPr/>
          </p:nvSpPr>
          <p:spPr>
            <a:xfrm>
              <a:off x="6603620" y="2095157"/>
              <a:ext cx="12504" cy="12571"/>
            </a:xfrm>
            <a:custGeom>
              <a:avLst/>
              <a:gdLst/>
              <a:ahLst/>
              <a:cxnLst/>
              <a:rect l="l" t="t" r="r" b="b"/>
              <a:pathLst>
                <a:path w="187" h="188" extrusionOk="0">
                  <a:moveTo>
                    <a:pt x="92" y="1"/>
                  </a:moveTo>
                  <a:cubicBezTo>
                    <a:pt x="41" y="1"/>
                    <a:pt x="0" y="42"/>
                    <a:pt x="0" y="93"/>
                  </a:cubicBezTo>
                  <a:cubicBezTo>
                    <a:pt x="0" y="147"/>
                    <a:pt x="41" y="187"/>
                    <a:pt x="92" y="187"/>
                  </a:cubicBezTo>
                  <a:cubicBezTo>
                    <a:pt x="146" y="187"/>
                    <a:pt x="187" y="147"/>
                    <a:pt x="187" y="93"/>
                  </a:cubicBezTo>
                  <a:cubicBezTo>
                    <a:pt x="187" y="42"/>
                    <a:pt x="146" y="1"/>
                    <a:pt x="92"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7" name="Google Shape;1977;p49"/>
            <p:cNvSpPr/>
            <p:nvPr/>
          </p:nvSpPr>
          <p:spPr>
            <a:xfrm>
              <a:off x="6562096" y="1933207"/>
              <a:ext cx="349450" cy="419125"/>
            </a:xfrm>
            <a:custGeom>
              <a:avLst/>
              <a:gdLst/>
              <a:ahLst/>
              <a:cxnLst/>
              <a:rect l="l" t="t" r="r" b="b"/>
              <a:pathLst>
                <a:path w="5226" h="6268" extrusionOk="0">
                  <a:moveTo>
                    <a:pt x="2623" y="245"/>
                  </a:moveTo>
                  <a:cubicBezTo>
                    <a:pt x="2874" y="245"/>
                    <a:pt x="3152" y="288"/>
                    <a:pt x="3387" y="438"/>
                  </a:cubicBezTo>
                  <a:cubicBezTo>
                    <a:pt x="3844" y="727"/>
                    <a:pt x="4018" y="1334"/>
                    <a:pt x="4072" y="1578"/>
                  </a:cubicBezTo>
                  <a:cubicBezTo>
                    <a:pt x="4068" y="1582"/>
                    <a:pt x="4062" y="1582"/>
                    <a:pt x="4058" y="1582"/>
                  </a:cubicBezTo>
                  <a:cubicBezTo>
                    <a:pt x="4011" y="1490"/>
                    <a:pt x="3930" y="1347"/>
                    <a:pt x="3800" y="1187"/>
                  </a:cubicBezTo>
                  <a:cubicBezTo>
                    <a:pt x="3600" y="947"/>
                    <a:pt x="3251" y="622"/>
                    <a:pt x="2718" y="459"/>
                  </a:cubicBezTo>
                  <a:cubicBezTo>
                    <a:pt x="2711" y="455"/>
                    <a:pt x="2704" y="455"/>
                    <a:pt x="2698" y="455"/>
                  </a:cubicBezTo>
                  <a:cubicBezTo>
                    <a:pt x="2663" y="455"/>
                    <a:pt x="2637" y="475"/>
                    <a:pt x="2627" y="506"/>
                  </a:cubicBezTo>
                  <a:cubicBezTo>
                    <a:pt x="2613" y="547"/>
                    <a:pt x="2637" y="587"/>
                    <a:pt x="2674" y="597"/>
                  </a:cubicBezTo>
                  <a:cubicBezTo>
                    <a:pt x="3172" y="750"/>
                    <a:pt x="3495" y="1052"/>
                    <a:pt x="3681" y="1276"/>
                  </a:cubicBezTo>
                  <a:cubicBezTo>
                    <a:pt x="3787" y="1405"/>
                    <a:pt x="3861" y="1527"/>
                    <a:pt x="3909" y="1612"/>
                  </a:cubicBezTo>
                  <a:cubicBezTo>
                    <a:pt x="3797" y="1629"/>
                    <a:pt x="3661" y="1646"/>
                    <a:pt x="3512" y="1646"/>
                  </a:cubicBezTo>
                  <a:cubicBezTo>
                    <a:pt x="3264" y="1646"/>
                    <a:pt x="2983" y="1602"/>
                    <a:pt x="2749" y="1452"/>
                  </a:cubicBezTo>
                  <a:cubicBezTo>
                    <a:pt x="2389" y="1225"/>
                    <a:pt x="2203" y="808"/>
                    <a:pt x="2107" y="495"/>
                  </a:cubicBezTo>
                  <a:cubicBezTo>
                    <a:pt x="2093" y="451"/>
                    <a:pt x="2104" y="401"/>
                    <a:pt x="2131" y="357"/>
                  </a:cubicBezTo>
                  <a:cubicBezTo>
                    <a:pt x="2159" y="312"/>
                    <a:pt x="2203" y="282"/>
                    <a:pt x="2246" y="275"/>
                  </a:cubicBezTo>
                  <a:cubicBezTo>
                    <a:pt x="2358" y="258"/>
                    <a:pt x="2488" y="245"/>
                    <a:pt x="2623" y="245"/>
                  </a:cubicBezTo>
                  <a:close/>
                  <a:moveTo>
                    <a:pt x="4601" y="845"/>
                  </a:moveTo>
                  <a:cubicBezTo>
                    <a:pt x="4608" y="845"/>
                    <a:pt x="4614" y="845"/>
                    <a:pt x="4622" y="849"/>
                  </a:cubicBezTo>
                  <a:cubicBezTo>
                    <a:pt x="4658" y="872"/>
                    <a:pt x="4649" y="964"/>
                    <a:pt x="4622" y="1042"/>
                  </a:cubicBezTo>
                  <a:cubicBezTo>
                    <a:pt x="4557" y="1225"/>
                    <a:pt x="4448" y="1463"/>
                    <a:pt x="4333" y="1683"/>
                  </a:cubicBezTo>
                  <a:cubicBezTo>
                    <a:pt x="4337" y="1673"/>
                    <a:pt x="4337" y="1663"/>
                    <a:pt x="4333" y="1649"/>
                  </a:cubicBezTo>
                  <a:cubicBezTo>
                    <a:pt x="4333" y="1639"/>
                    <a:pt x="4320" y="1547"/>
                    <a:pt x="4285" y="1415"/>
                  </a:cubicBezTo>
                  <a:cubicBezTo>
                    <a:pt x="4316" y="1341"/>
                    <a:pt x="4350" y="1266"/>
                    <a:pt x="4378" y="1198"/>
                  </a:cubicBezTo>
                  <a:cubicBezTo>
                    <a:pt x="4425" y="1090"/>
                    <a:pt x="4465" y="994"/>
                    <a:pt x="4489" y="940"/>
                  </a:cubicBezTo>
                  <a:cubicBezTo>
                    <a:pt x="4520" y="882"/>
                    <a:pt x="4557" y="855"/>
                    <a:pt x="4584" y="845"/>
                  </a:cubicBezTo>
                  <a:close/>
                  <a:moveTo>
                    <a:pt x="2793" y="1751"/>
                  </a:moveTo>
                  <a:cubicBezTo>
                    <a:pt x="3030" y="1856"/>
                    <a:pt x="3285" y="1890"/>
                    <a:pt x="3515" y="1890"/>
                  </a:cubicBezTo>
                  <a:cubicBezTo>
                    <a:pt x="3698" y="1890"/>
                    <a:pt x="3865" y="1870"/>
                    <a:pt x="3994" y="1846"/>
                  </a:cubicBezTo>
                  <a:cubicBezTo>
                    <a:pt x="4683" y="2141"/>
                    <a:pt x="5018" y="2779"/>
                    <a:pt x="4937" y="3671"/>
                  </a:cubicBezTo>
                  <a:cubicBezTo>
                    <a:pt x="4907" y="4007"/>
                    <a:pt x="4747" y="4397"/>
                    <a:pt x="4658" y="4574"/>
                  </a:cubicBezTo>
                  <a:cubicBezTo>
                    <a:pt x="4041" y="5809"/>
                    <a:pt x="2928" y="6020"/>
                    <a:pt x="2243" y="6020"/>
                  </a:cubicBezTo>
                  <a:cubicBezTo>
                    <a:pt x="2049" y="6020"/>
                    <a:pt x="1890" y="6002"/>
                    <a:pt x="1785" y="5985"/>
                  </a:cubicBezTo>
                  <a:cubicBezTo>
                    <a:pt x="1398" y="5931"/>
                    <a:pt x="1032" y="5809"/>
                    <a:pt x="747" y="5643"/>
                  </a:cubicBezTo>
                  <a:cubicBezTo>
                    <a:pt x="492" y="5494"/>
                    <a:pt x="330" y="5320"/>
                    <a:pt x="302" y="5171"/>
                  </a:cubicBezTo>
                  <a:cubicBezTo>
                    <a:pt x="269" y="4988"/>
                    <a:pt x="347" y="4930"/>
                    <a:pt x="611" y="4757"/>
                  </a:cubicBezTo>
                  <a:cubicBezTo>
                    <a:pt x="682" y="4709"/>
                    <a:pt x="764" y="4656"/>
                    <a:pt x="848" y="4595"/>
                  </a:cubicBezTo>
                  <a:cubicBezTo>
                    <a:pt x="1222" y="4327"/>
                    <a:pt x="1479" y="3807"/>
                    <a:pt x="1772" y="2755"/>
                  </a:cubicBezTo>
                  <a:cubicBezTo>
                    <a:pt x="1874" y="2376"/>
                    <a:pt x="2110" y="2077"/>
                    <a:pt x="2453" y="1887"/>
                  </a:cubicBezTo>
                  <a:cubicBezTo>
                    <a:pt x="2558" y="1829"/>
                    <a:pt x="2674" y="1785"/>
                    <a:pt x="2793" y="1751"/>
                  </a:cubicBezTo>
                  <a:close/>
                  <a:moveTo>
                    <a:pt x="2623" y="0"/>
                  </a:moveTo>
                  <a:cubicBezTo>
                    <a:pt x="2474" y="0"/>
                    <a:pt x="2331" y="14"/>
                    <a:pt x="2209" y="34"/>
                  </a:cubicBezTo>
                  <a:cubicBezTo>
                    <a:pt x="2093" y="55"/>
                    <a:pt x="1988" y="122"/>
                    <a:pt x="1924" y="227"/>
                  </a:cubicBezTo>
                  <a:cubicBezTo>
                    <a:pt x="1860" y="329"/>
                    <a:pt x="1839" y="455"/>
                    <a:pt x="1874" y="567"/>
                  </a:cubicBezTo>
                  <a:cubicBezTo>
                    <a:pt x="1971" y="889"/>
                    <a:pt x="2159" y="1314"/>
                    <a:pt x="2514" y="1588"/>
                  </a:cubicBezTo>
                  <a:cubicBezTo>
                    <a:pt x="2453" y="1612"/>
                    <a:pt x="2395" y="1643"/>
                    <a:pt x="2334" y="1673"/>
                  </a:cubicBezTo>
                  <a:cubicBezTo>
                    <a:pt x="1941" y="1893"/>
                    <a:pt x="1656" y="2253"/>
                    <a:pt x="1534" y="2691"/>
                  </a:cubicBezTo>
                  <a:cubicBezTo>
                    <a:pt x="1263" y="3671"/>
                    <a:pt x="1022" y="4167"/>
                    <a:pt x="706" y="4397"/>
                  </a:cubicBezTo>
                  <a:cubicBezTo>
                    <a:pt x="624" y="4455"/>
                    <a:pt x="546" y="4506"/>
                    <a:pt x="479" y="4551"/>
                  </a:cubicBezTo>
                  <a:cubicBezTo>
                    <a:pt x="225" y="4720"/>
                    <a:pt x="1" y="4862"/>
                    <a:pt x="62" y="5212"/>
                  </a:cubicBezTo>
                  <a:cubicBezTo>
                    <a:pt x="143" y="5663"/>
                    <a:pt x="869" y="6101"/>
                    <a:pt x="1751" y="6230"/>
                  </a:cubicBezTo>
                  <a:cubicBezTo>
                    <a:pt x="1900" y="6250"/>
                    <a:pt x="2073" y="6267"/>
                    <a:pt x="2267" y="6267"/>
                  </a:cubicBezTo>
                  <a:cubicBezTo>
                    <a:pt x="2623" y="6267"/>
                    <a:pt x="3037" y="6213"/>
                    <a:pt x="3454" y="6040"/>
                  </a:cubicBezTo>
                  <a:cubicBezTo>
                    <a:pt x="4075" y="5782"/>
                    <a:pt x="4553" y="5327"/>
                    <a:pt x="4876" y="4686"/>
                  </a:cubicBezTo>
                  <a:cubicBezTo>
                    <a:pt x="4998" y="4445"/>
                    <a:pt x="5147" y="4042"/>
                    <a:pt x="5178" y="3696"/>
                  </a:cubicBezTo>
                  <a:cubicBezTo>
                    <a:pt x="5225" y="3173"/>
                    <a:pt x="5144" y="2725"/>
                    <a:pt x="4940" y="2358"/>
                  </a:cubicBezTo>
                  <a:cubicBezTo>
                    <a:pt x="4829" y="2165"/>
                    <a:pt x="4686" y="2002"/>
                    <a:pt x="4513" y="1867"/>
                  </a:cubicBezTo>
                  <a:cubicBezTo>
                    <a:pt x="4649" y="1615"/>
                    <a:pt x="4774" y="1337"/>
                    <a:pt x="4852" y="1123"/>
                  </a:cubicBezTo>
                  <a:lnTo>
                    <a:pt x="4852" y="1123"/>
                  </a:lnTo>
                  <a:cubicBezTo>
                    <a:pt x="4927" y="902"/>
                    <a:pt x="4890" y="727"/>
                    <a:pt x="4744" y="642"/>
                  </a:cubicBezTo>
                  <a:cubicBezTo>
                    <a:pt x="4703" y="614"/>
                    <a:pt x="4652" y="601"/>
                    <a:pt x="4601" y="601"/>
                  </a:cubicBezTo>
                  <a:cubicBezTo>
                    <a:pt x="4574" y="601"/>
                    <a:pt x="4544" y="604"/>
                    <a:pt x="4516" y="614"/>
                  </a:cubicBezTo>
                  <a:cubicBezTo>
                    <a:pt x="4414" y="645"/>
                    <a:pt x="4326" y="723"/>
                    <a:pt x="4272" y="835"/>
                  </a:cubicBezTo>
                  <a:cubicBezTo>
                    <a:pt x="4245" y="886"/>
                    <a:pt x="4211" y="971"/>
                    <a:pt x="4167" y="1069"/>
                  </a:cubicBezTo>
                  <a:cubicBezTo>
                    <a:pt x="4048" y="774"/>
                    <a:pt x="3844" y="442"/>
                    <a:pt x="3515" y="231"/>
                  </a:cubicBezTo>
                  <a:cubicBezTo>
                    <a:pt x="3237" y="55"/>
                    <a:pt x="2912" y="0"/>
                    <a:pt x="2623"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8" name="Google Shape;1978;p49"/>
            <p:cNvSpPr/>
            <p:nvPr/>
          </p:nvSpPr>
          <p:spPr>
            <a:xfrm>
              <a:off x="6802146" y="2238118"/>
              <a:ext cx="9763" cy="19124"/>
            </a:xfrm>
            <a:custGeom>
              <a:avLst/>
              <a:gdLst/>
              <a:ahLst/>
              <a:cxnLst/>
              <a:rect l="l" t="t" r="r" b="b"/>
              <a:pathLst>
                <a:path w="146" h="286" extrusionOk="0">
                  <a:moveTo>
                    <a:pt x="75" y="0"/>
                  </a:moveTo>
                  <a:lnTo>
                    <a:pt x="68" y="0"/>
                  </a:lnTo>
                  <a:cubicBezTo>
                    <a:pt x="30" y="0"/>
                    <a:pt x="0" y="35"/>
                    <a:pt x="0" y="72"/>
                  </a:cubicBezTo>
                  <a:lnTo>
                    <a:pt x="0" y="210"/>
                  </a:lnTo>
                  <a:cubicBezTo>
                    <a:pt x="0" y="251"/>
                    <a:pt x="30" y="285"/>
                    <a:pt x="68" y="285"/>
                  </a:cubicBezTo>
                  <a:lnTo>
                    <a:pt x="71" y="285"/>
                  </a:lnTo>
                  <a:cubicBezTo>
                    <a:pt x="112" y="285"/>
                    <a:pt x="146" y="255"/>
                    <a:pt x="146" y="215"/>
                  </a:cubicBezTo>
                  <a:lnTo>
                    <a:pt x="146" y="72"/>
                  </a:lnTo>
                  <a:cubicBezTo>
                    <a:pt x="146" y="31"/>
                    <a:pt x="112" y="0"/>
                    <a:pt x="7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9" name="Google Shape;1979;p49"/>
            <p:cNvSpPr/>
            <p:nvPr/>
          </p:nvSpPr>
          <p:spPr>
            <a:xfrm>
              <a:off x="6769917" y="2216119"/>
              <a:ext cx="9562" cy="19124"/>
            </a:xfrm>
            <a:custGeom>
              <a:avLst/>
              <a:gdLst/>
              <a:ahLst/>
              <a:cxnLst/>
              <a:rect l="l" t="t" r="r" b="b"/>
              <a:pathLst>
                <a:path w="143" h="286" extrusionOk="0">
                  <a:moveTo>
                    <a:pt x="75" y="0"/>
                  </a:moveTo>
                  <a:lnTo>
                    <a:pt x="68" y="0"/>
                  </a:lnTo>
                  <a:cubicBezTo>
                    <a:pt x="31" y="0"/>
                    <a:pt x="0" y="35"/>
                    <a:pt x="0" y="71"/>
                  </a:cubicBezTo>
                  <a:lnTo>
                    <a:pt x="0" y="210"/>
                  </a:lnTo>
                  <a:cubicBezTo>
                    <a:pt x="0" y="251"/>
                    <a:pt x="31" y="285"/>
                    <a:pt x="68" y="285"/>
                  </a:cubicBezTo>
                  <a:lnTo>
                    <a:pt x="72" y="285"/>
                  </a:lnTo>
                  <a:cubicBezTo>
                    <a:pt x="112" y="285"/>
                    <a:pt x="143" y="254"/>
                    <a:pt x="143" y="214"/>
                  </a:cubicBezTo>
                  <a:lnTo>
                    <a:pt x="143" y="68"/>
                  </a:lnTo>
                  <a:cubicBezTo>
                    <a:pt x="143" y="30"/>
                    <a:pt x="112" y="0"/>
                    <a:pt x="7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0" name="Google Shape;1980;p49"/>
            <p:cNvSpPr/>
            <p:nvPr/>
          </p:nvSpPr>
          <p:spPr>
            <a:xfrm>
              <a:off x="6741766" y="2262189"/>
              <a:ext cx="9830" cy="19325"/>
            </a:xfrm>
            <a:custGeom>
              <a:avLst/>
              <a:gdLst/>
              <a:ahLst/>
              <a:cxnLst/>
              <a:rect l="l" t="t" r="r" b="b"/>
              <a:pathLst>
                <a:path w="147" h="289" extrusionOk="0">
                  <a:moveTo>
                    <a:pt x="75" y="0"/>
                  </a:moveTo>
                  <a:lnTo>
                    <a:pt x="68" y="0"/>
                  </a:lnTo>
                  <a:cubicBezTo>
                    <a:pt x="31" y="4"/>
                    <a:pt x="1" y="38"/>
                    <a:pt x="1" y="74"/>
                  </a:cubicBezTo>
                  <a:lnTo>
                    <a:pt x="1" y="214"/>
                  </a:lnTo>
                  <a:cubicBezTo>
                    <a:pt x="1" y="251"/>
                    <a:pt x="31" y="285"/>
                    <a:pt x="68" y="289"/>
                  </a:cubicBezTo>
                  <a:lnTo>
                    <a:pt x="72" y="289"/>
                  </a:lnTo>
                  <a:cubicBezTo>
                    <a:pt x="112" y="289"/>
                    <a:pt x="147" y="254"/>
                    <a:pt x="147" y="217"/>
                  </a:cubicBezTo>
                  <a:lnTo>
                    <a:pt x="147" y="71"/>
                  </a:lnTo>
                  <a:cubicBezTo>
                    <a:pt x="147" y="30"/>
                    <a:pt x="112" y="0"/>
                    <a:pt x="7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1" name="Google Shape;1981;p49"/>
            <p:cNvSpPr/>
            <p:nvPr/>
          </p:nvSpPr>
          <p:spPr>
            <a:xfrm>
              <a:off x="6680784" y="2127387"/>
              <a:ext cx="38382" cy="72685"/>
            </a:xfrm>
            <a:custGeom>
              <a:avLst/>
              <a:gdLst/>
              <a:ahLst/>
              <a:cxnLst/>
              <a:rect l="l" t="t" r="r" b="b"/>
              <a:pathLst>
                <a:path w="574" h="1087" extrusionOk="0">
                  <a:moveTo>
                    <a:pt x="437" y="1"/>
                  </a:moveTo>
                  <a:cubicBezTo>
                    <a:pt x="384" y="1"/>
                    <a:pt x="332" y="42"/>
                    <a:pt x="318" y="95"/>
                  </a:cubicBezTo>
                  <a:cubicBezTo>
                    <a:pt x="268" y="333"/>
                    <a:pt x="186" y="638"/>
                    <a:pt x="33" y="903"/>
                  </a:cubicBezTo>
                  <a:cubicBezTo>
                    <a:pt x="0" y="964"/>
                    <a:pt x="20" y="1039"/>
                    <a:pt x="78" y="1069"/>
                  </a:cubicBezTo>
                  <a:cubicBezTo>
                    <a:pt x="99" y="1083"/>
                    <a:pt x="119" y="1086"/>
                    <a:pt x="139" y="1086"/>
                  </a:cubicBezTo>
                  <a:cubicBezTo>
                    <a:pt x="180" y="1086"/>
                    <a:pt x="221" y="1066"/>
                    <a:pt x="244" y="1025"/>
                  </a:cubicBezTo>
                  <a:cubicBezTo>
                    <a:pt x="414" y="730"/>
                    <a:pt x="502" y="401"/>
                    <a:pt x="556" y="150"/>
                  </a:cubicBezTo>
                  <a:cubicBezTo>
                    <a:pt x="573" y="86"/>
                    <a:pt x="529" y="18"/>
                    <a:pt x="465" y="4"/>
                  </a:cubicBezTo>
                  <a:cubicBezTo>
                    <a:pt x="454" y="4"/>
                    <a:pt x="448" y="1"/>
                    <a:pt x="43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2" name="Google Shape;1982;p49"/>
            <p:cNvSpPr/>
            <p:nvPr/>
          </p:nvSpPr>
          <p:spPr>
            <a:xfrm>
              <a:off x="6711141" y="2086599"/>
              <a:ext cx="28419" cy="30893"/>
            </a:xfrm>
            <a:custGeom>
              <a:avLst/>
              <a:gdLst/>
              <a:ahLst/>
              <a:cxnLst/>
              <a:rect l="l" t="t" r="r" b="b"/>
              <a:pathLst>
                <a:path w="425" h="462" extrusionOk="0">
                  <a:moveTo>
                    <a:pt x="289" y="0"/>
                  </a:moveTo>
                  <a:cubicBezTo>
                    <a:pt x="255" y="0"/>
                    <a:pt x="221" y="13"/>
                    <a:pt x="197" y="41"/>
                  </a:cubicBezTo>
                  <a:cubicBezTo>
                    <a:pt x="136" y="108"/>
                    <a:pt x="82" y="187"/>
                    <a:pt x="31" y="282"/>
                  </a:cubicBezTo>
                  <a:cubicBezTo>
                    <a:pt x="0" y="339"/>
                    <a:pt x="24" y="414"/>
                    <a:pt x="82" y="445"/>
                  </a:cubicBezTo>
                  <a:cubicBezTo>
                    <a:pt x="99" y="455"/>
                    <a:pt x="119" y="461"/>
                    <a:pt x="140" y="461"/>
                  </a:cubicBezTo>
                  <a:cubicBezTo>
                    <a:pt x="184" y="461"/>
                    <a:pt x="224" y="437"/>
                    <a:pt x="248" y="393"/>
                  </a:cubicBezTo>
                  <a:cubicBezTo>
                    <a:pt x="289" y="319"/>
                    <a:pt x="329" y="254"/>
                    <a:pt x="377" y="204"/>
                  </a:cubicBezTo>
                  <a:cubicBezTo>
                    <a:pt x="425" y="152"/>
                    <a:pt x="418" y="78"/>
                    <a:pt x="370" y="30"/>
                  </a:cubicBezTo>
                  <a:cubicBezTo>
                    <a:pt x="346" y="10"/>
                    <a:pt x="316" y="0"/>
                    <a:pt x="28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6" name="Google Shape;1370;p39">
            <a:extLst>
              <a:ext uri="{FF2B5EF4-FFF2-40B4-BE49-F238E27FC236}">
                <a16:creationId xmlns:a16="http://schemas.microsoft.com/office/drawing/2014/main" id="{5944A095-5364-4954-B55D-30518C0DFC91}"/>
              </a:ext>
            </a:extLst>
          </p:cNvPr>
          <p:cNvSpPr txBox="1">
            <a:spLocks/>
          </p:cNvSpPr>
          <p:nvPr/>
        </p:nvSpPr>
        <p:spPr>
          <a:xfrm>
            <a:off x="5149573" y="660264"/>
            <a:ext cx="1513948" cy="1122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1pPr>
            <a:lvl2pPr marR="0" lvl="1"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2pPr>
            <a:lvl3pPr marR="0" lvl="2"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3pPr>
            <a:lvl4pPr marR="0" lvl="3"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4pPr>
            <a:lvl5pPr marR="0" lvl="4"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5pPr>
            <a:lvl6pPr marR="0" lvl="5"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6pPr>
            <a:lvl7pPr marR="0" lvl="6"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7pPr>
            <a:lvl8pPr marR="0" lvl="7"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8pPr>
            <a:lvl9pPr marR="0" lvl="8" algn="ctr" rtl="0">
              <a:lnSpc>
                <a:spcPct val="100000"/>
              </a:lnSpc>
              <a:spcBef>
                <a:spcPts val="0"/>
              </a:spcBef>
              <a:spcAft>
                <a:spcPts val="0"/>
              </a:spcAft>
              <a:buClr>
                <a:schemeClr val="dk1"/>
              </a:buClr>
              <a:buSzPts val="6000"/>
              <a:buFont typeface="Angkor"/>
              <a:buNone/>
              <a:defRPr sz="8000" b="0" i="0" u="none" strike="noStrike" cap="none">
                <a:solidFill>
                  <a:schemeClr val="dk1"/>
                </a:solidFill>
                <a:latin typeface="Angkor"/>
                <a:ea typeface="Angkor"/>
                <a:cs typeface="Angkor"/>
                <a:sym typeface="Angkor"/>
              </a:defRPr>
            </a:lvl9pPr>
          </a:lstStyle>
          <a:p>
            <a:r>
              <a:rPr lang="en" sz="7200" kern="0">
                <a:ln>
                  <a:solidFill>
                    <a:schemeClr val="accent3">
                      <a:lumMod val="10000"/>
                    </a:schemeClr>
                  </a:solidFill>
                </a:ln>
                <a:solidFill>
                  <a:schemeClr val="accent3">
                    <a:lumMod val="75000"/>
                  </a:schemeClr>
                </a:solidFill>
                <a:latin typeface="#9Slide07 SVNZiclets" panose="02000603000000000000" pitchFamily="2" charset="0"/>
              </a:rPr>
              <a:t>02</a:t>
            </a:r>
          </a:p>
        </p:txBody>
      </p:sp>
      <p:pic>
        <p:nvPicPr>
          <p:cNvPr id="9" name="Graphic 8">
            <a:extLst>
              <a:ext uri="{FF2B5EF4-FFF2-40B4-BE49-F238E27FC236}">
                <a16:creationId xmlns:a16="http://schemas.microsoft.com/office/drawing/2014/main" id="{F8C670DE-DC6F-4CF2-B9FB-1079A188CC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4168" y="2548998"/>
            <a:ext cx="3444886" cy="2878006"/>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910"/>
                                        </p:tgtEl>
                                        <p:attrNameLst>
                                          <p:attrName>style.visibility</p:attrName>
                                        </p:attrNameLst>
                                      </p:cBhvr>
                                      <p:to>
                                        <p:strVal val="visible"/>
                                      </p:to>
                                    </p:set>
                                    <p:anim calcmode="lin" valueType="num">
                                      <p:cBhvr>
                                        <p:cTn id="11" dur="500" fill="hold"/>
                                        <p:tgtEl>
                                          <p:spTgt spid="1910"/>
                                        </p:tgtEl>
                                        <p:attrNameLst>
                                          <p:attrName>ppt_w</p:attrName>
                                        </p:attrNameLst>
                                      </p:cBhvr>
                                      <p:tavLst>
                                        <p:tav tm="0">
                                          <p:val>
                                            <p:fltVal val="0"/>
                                          </p:val>
                                        </p:tav>
                                        <p:tav tm="100000">
                                          <p:val>
                                            <p:strVal val="#ppt_w"/>
                                          </p:val>
                                        </p:tav>
                                      </p:tavLst>
                                    </p:anim>
                                    <p:anim calcmode="lin" valueType="num">
                                      <p:cBhvr>
                                        <p:cTn id="12" dur="500" fill="hold"/>
                                        <p:tgtEl>
                                          <p:spTgt spid="1910"/>
                                        </p:tgtEl>
                                        <p:attrNameLst>
                                          <p:attrName>ppt_h</p:attrName>
                                        </p:attrNameLst>
                                      </p:cBhvr>
                                      <p:tavLst>
                                        <p:tav tm="0">
                                          <p:val>
                                            <p:fltVal val="0"/>
                                          </p:val>
                                        </p:tav>
                                        <p:tav tm="100000">
                                          <p:val>
                                            <p:strVal val="#ppt_h"/>
                                          </p:val>
                                        </p:tav>
                                      </p:tavLst>
                                    </p:anim>
                                    <p:animEffect transition="in" filter="fade">
                                      <p:cBhvr>
                                        <p:cTn id="13" dur="500"/>
                                        <p:tgtEl>
                                          <p:spTgt spid="1910"/>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0" grpId="0" animBg="1"/>
      <p:bldP spid="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9"/>
        <p:cNvGrpSpPr/>
        <p:nvPr/>
      </p:nvGrpSpPr>
      <p:grpSpPr>
        <a:xfrm>
          <a:off x="0" y="0"/>
          <a:ext cx="0" cy="0"/>
          <a:chOff x="0" y="0"/>
          <a:chExt cx="0" cy="0"/>
        </a:xfrm>
      </p:grpSpPr>
      <p:sp>
        <p:nvSpPr>
          <p:cNvPr id="1690" name="Google Shape;1690;p44"/>
          <p:cNvSpPr/>
          <p:nvPr/>
        </p:nvSpPr>
        <p:spPr>
          <a:xfrm>
            <a:off x="695070" y="492210"/>
            <a:ext cx="11067036" cy="5677412"/>
          </a:xfrm>
          <a:prstGeom prst="roundRect">
            <a:avLst>
              <a:gd name="adj" fmla="val 12544"/>
            </a:avLst>
          </a:prstGeom>
          <a:solidFill>
            <a:srgbClr val="FFFFFF"/>
          </a:solidFill>
          <a:ln w="19050" cap="flat" cmpd="sng">
            <a:solidFill>
              <a:schemeClr val="dk1"/>
            </a:solidFill>
            <a:prstDash val="solid"/>
            <a:round/>
            <a:headEnd type="none" w="sm" len="sm"/>
            <a:tailEnd type="none" w="sm" len="sm"/>
          </a:ln>
          <a:effectLst>
            <a:outerShdw blurRad="28575" dist="28575" dir="2400000" algn="bl" rotWithShape="0">
              <a:schemeClr val="dk1">
                <a:alpha val="37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Rectangle 62">
            <a:extLst>
              <a:ext uri="{FF2B5EF4-FFF2-40B4-BE49-F238E27FC236}">
                <a16:creationId xmlns:a16="http://schemas.microsoft.com/office/drawing/2014/main" id="{31FD509D-0C36-4ACF-AF23-D68D033D5F64}"/>
              </a:ext>
            </a:extLst>
          </p:cNvPr>
          <p:cNvSpPr>
            <a:spLocks noChangeAspect="1"/>
          </p:cNvSpPr>
          <p:nvPr>
            <p:custDataLst>
              <p:tags r:id="rId1"/>
            </p:custDataLst>
          </p:nvPr>
        </p:nvSpPr>
        <p:spPr>
          <a:xfrm>
            <a:off x="8767801" y="1355627"/>
            <a:ext cx="2729129" cy="965578"/>
          </a:xfrm>
          <a:prstGeom prst="rect">
            <a:avLst/>
          </a:prstGeom>
          <a:solidFill>
            <a:schemeClr val="tx2">
              <a:lumMod val="75000"/>
              <a:alpha val="34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24AEF58-A436-40F3-8F14-C915C45535BD}"/>
              </a:ext>
            </a:extLst>
          </p:cNvPr>
          <p:cNvSpPr>
            <a:spLocks noChangeAspect="1"/>
          </p:cNvSpPr>
          <p:nvPr>
            <p:custDataLst>
              <p:tags r:id="rId2"/>
            </p:custDataLst>
          </p:nvPr>
        </p:nvSpPr>
        <p:spPr>
          <a:xfrm>
            <a:off x="3322942" y="1649740"/>
            <a:ext cx="2515354" cy="685800"/>
          </a:xfrm>
          <a:prstGeom prst="rect">
            <a:avLst/>
          </a:prstGeom>
          <a:solidFill>
            <a:schemeClr val="tx2">
              <a:lumMod val="75000"/>
              <a:alpha val="34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1CC0D372-06DE-4FA1-8B9E-E2BD1FA3EC06}"/>
              </a:ext>
            </a:extLst>
          </p:cNvPr>
          <p:cNvSpPr>
            <a:spLocks noChangeAspect="1"/>
          </p:cNvSpPr>
          <p:nvPr>
            <p:custDataLst>
              <p:tags r:id="rId3"/>
            </p:custDataLst>
          </p:nvPr>
        </p:nvSpPr>
        <p:spPr>
          <a:xfrm>
            <a:off x="3630069" y="2456035"/>
            <a:ext cx="758029" cy="540534"/>
          </a:xfrm>
          <a:prstGeom prst="rect">
            <a:avLst/>
          </a:prstGeom>
          <a:solidFill>
            <a:schemeClr val="tx2">
              <a:lumMod val="75000"/>
              <a:alpha val="34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20DFDE83-D1E7-4B6F-8D61-9FD906B01894}"/>
              </a:ext>
            </a:extLst>
          </p:cNvPr>
          <p:cNvSpPr>
            <a:spLocks noChangeAspect="1"/>
          </p:cNvSpPr>
          <p:nvPr>
            <p:custDataLst>
              <p:tags r:id="rId4"/>
            </p:custDataLst>
          </p:nvPr>
        </p:nvSpPr>
        <p:spPr>
          <a:xfrm>
            <a:off x="5424652" y="2350551"/>
            <a:ext cx="5981310" cy="540555"/>
          </a:xfrm>
          <a:prstGeom prst="rect">
            <a:avLst/>
          </a:prstGeom>
          <a:solidFill>
            <a:schemeClr val="tx2">
              <a:lumMod val="75000"/>
              <a:alpha val="34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36C589ED-66B3-4791-94E9-5A2F0402D608}"/>
              </a:ext>
            </a:extLst>
          </p:cNvPr>
          <p:cNvSpPr>
            <a:spLocks noChangeAspect="1"/>
          </p:cNvSpPr>
          <p:nvPr>
            <p:custDataLst>
              <p:tags r:id="rId5"/>
            </p:custDataLst>
          </p:nvPr>
        </p:nvSpPr>
        <p:spPr>
          <a:xfrm>
            <a:off x="8012587" y="3012898"/>
            <a:ext cx="744327" cy="540534"/>
          </a:xfrm>
          <a:prstGeom prst="rect">
            <a:avLst/>
          </a:prstGeom>
          <a:solidFill>
            <a:schemeClr val="tx2">
              <a:lumMod val="75000"/>
              <a:alpha val="34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9F87A51-5502-4167-994B-ACDBA5EC8848}"/>
              </a:ext>
            </a:extLst>
          </p:cNvPr>
          <p:cNvSpPr>
            <a:spLocks noChangeAspect="1"/>
          </p:cNvSpPr>
          <p:nvPr>
            <p:custDataLst>
              <p:tags r:id="rId6"/>
            </p:custDataLst>
          </p:nvPr>
        </p:nvSpPr>
        <p:spPr>
          <a:xfrm>
            <a:off x="3174375" y="3056817"/>
            <a:ext cx="1931025" cy="540534"/>
          </a:xfrm>
          <a:prstGeom prst="rect">
            <a:avLst/>
          </a:prstGeom>
          <a:solidFill>
            <a:schemeClr val="tx2">
              <a:lumMod val="75000"/>
              <a:alpha val="34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93" name="Google Shape;1693;p44"/>
              <p:cNvSpPr txBox="1">
                <a:spLocks noGrp="1"/>
              </p:cNvSpPr>
              <p:nvPr>
                <p:ph type="subTitle" idx="1"/>
              </p:nvPr>
            </p:nvSpPr>
            <p:spPr>
              <a:xfrm>
                <a:off x="648734" y="1254472"/>
                <a:ext cx="10993684" cy="2403127"/>
              </a:xfrm>
              <a:prstGeom prst="rect">
                <a:avLst/>
              </a:prstGeom>
            </p:spPr>
            <p:txBody>
              <a:bodyPr spcFirstLastPara="1" wrap="square" lIns="121900" tIns="121900" rIns="121900" bIns="121900" anchor="ctr" anchorCtr="0">
                <a:noAutofit/>
              </a:bodyPr>
              <a:lstStyle/>
              <a:p>
                <a:pPr marL="0" indent="0"/>
                <a:r>
                  <a:rPr lang="vi-VN" sz="3600" b="1">
                    <a:solidFill>
                      <a:schemeClr val="bg2">
                        <a:lumMod val="50000"/>
                      </a:schemeClr>
                    </a:solidFill>
                  </a:rPr>
                  <a:t>Lớp 5A có 35 học sinh. Số học sinh nam bằng </a:t>
                </a:r>
                <a14:m>
                  <m:oMath xmlns:m="http://schemas.openxmlformats.org/officeDocument/2006/math">
                    <m:f>
                      <m:fPr>
                        <m:ctrlPr>
                          <a:rPr lang="ar-AE" sz="4400" b="1" i="1" smtClean="0">
                            <a:solidFill>
                              <a:schemeClr val="bg2">
                                <a:lumMod val="50000"/>
                              </a:schemeClr>
                            </a:solidFill>
                            <a:latin typeface="Cambria Math" panose="02040503050406030204" pitchFamily="18" charset="0"/>
                          </a:rPr>
                        </m:ctrlPr>
                      </m:fPr>
                      <m:num>
                        <m:r>
                          <a:rPr lang="ar-AE" sz="4400" b="1" i="1" smtClean="0">
                            <a:solidFill>
                              <a:schemeClr val="bg2">
                                <a:lumMod val="50000"/>
                              </a:schemeClr>
                            </a:solidFill>
                            <a:latin typeface="Cambria Math" panose="02040503050406030204" pitchFamily="18" charset="0"/>
                          </a:rPr>
                          <m:t>𝟑</m:t>
                        </m:r>
                      </m:num>
                      <m:den>
                        <m:r>
                          <a:rPr lang="ar-AE" sz="4400" b="1" i="1" smtClean="0">
                            <a:solidFill>
                              <a:schemeClr val="bg2">
                                <a:lumMod val="50000"/>
                              </a:schemeClr>
                            </a:solidFill>
                            <a:latin typeface="Cambria Math" panose="02040503050406030204" pitchFamily="18" charset="0"/>
                          </a:rPr>
                          <m:t>𝟒</m:t>
                        </m:r>
                      </m:den>
                    </m:f>
                  </m:oMath>
                </a14:m>
                <a:r>
                  <a:rPr lang="ar-AE" sz="3600" b="1">
                    <a:solidFill>
                      <a:schemeClr val="bg2">
                        <a:lumMod val="50000"/>
                      </a:schemeClr>
                    </a:solidFill>
                  </a:rPr>
                  <a:t> </a:t>
                </a:r>
                <a:r>
                  <a:rPr lang="vi-VN" sz="3600" b="1">
                    <a:solidFill>
                      <a:schemeClr val="bg2">
                        <a:lumMod val="50000"/>
                      </a:schemeClr>
                    </a:solidFill>
                  </a:rPr>
                  <a:t>số học sinh nữ. Hỏi số học sinh nữ hơn số học sinh nam là bao nhiêu em ?</a:t>
                </a:r>
              </a:p>
            </p:txBody>
          </p:sp>
        </mc:Choice>
        <mc:Fallback xmlns="">
          <p:sp>
            <p:nvSpPr>
              <p:cNvPr id="1693" name="Google Shape;1693;p44"/>
              <p:cNvSpPr txBox="1">
                <a:spLocks noGrp="1" noRot="1" noChangeAspect="1" noMove="1" noResize="1" noEditPoints="1" noAdjustHandles="1" noChangeArrowheads="1" noChangeShapeType="1" noTextEdit="1"/>
              </p:cNvSpPr>
              <p:nvPr>
                <p:ph type="subTitle" idx="1"/>
              </p:nvPr>
            </p:nvSpPr>
            <p:spPr>
              <a:xfrm>
                <a:off x="648734" y="1254472"/>
                <a:ext cx="10993684" cy="2403127"/>
              </a:xfrm>
              <a:prstGeom prst="rect">
                <a:avLst/>
              </a:prstGeom>
              <a:blipFill>
                <a:blip r:embed="rId10"/>
                <a:stretch>
                  <a:fillRect r="-942" b="-4569"/>
                </a:stretch>
              </a:blipFill>
            </p:spPr>
            <p:txBody>
              <a:bodyPr/>
              <a:lstStyle/>
              <a:p>
                <a:r>
                  <a:rPr lang="en-US">
                    <a:noFill/>
                  </a:rPr>
                  <a:t> </a:t>
                </a:r>
              </a:p>
            </p:txBody>
          </p:sp>
        </mc:Fallback>
      </mc:AlternateContent>
      <p:grpSp>
        <p:nvGrpSpPr>
          <p:cNvPr id="1694" name="Google Shape;1694;p44"/>
          <p:cNvGrpSpPr/>
          <p:nvPr/>
        </p:nvGrpSpPr>
        <p:grpSpPr>
          <a:xfrm rot="-268609">
            <a:off x="10904841" y="5476776"/>
            <a:ext cx="880056" cy="928075"/>
            <a:chOff x="8248664" y="1887926"/>
            <a:chExt cx="482850" cy="509196"/>
          </a:xfrm>
        </p:grpSpPr>
        <p:sp>
          <p:nvSpPr>
            <p:cNvPr id="1695" name="Google Shape;1695;p44"/>
            <p:cNvSpPr/>
            <p:nvPr/>
          </p:nvSpPr>
          <p:spPr>
            <a:xfrm>
              <a:off x="8248664" y="1887926"/>
              <a:ext cx="482850" cy="509196"/>
            </a:xfrm>
            <a:custGeom>
              <a:avLst/>
              <a:gdLst/>
              <a:ahLst/>
              <a:cxnLst/>
              <a:rect l="l" t="t" r="r" b="b"/>
              <a:pathLst>
                <a:path w="7221" h="7615" extrusionOk="0">
                  <a:moveTo>
                    <a:pt x="2582" y="1"/>
                  </a:moveTo>
                  <a:cubicBezTo>
                    <a:pt x="2284" y="1"/>
                    <a:pt x="2012" y="190"/>
                    <a:pt x="1907" y="479"/>
                  </a:cubicBezTo>
                  <a:lnTo>
                    <a:pt x="1897" y="513"/>
                  </a:lnTo>
                  <a:lnTo>
                    <a:pt x="1887" y="516"/>
                  </a:lnTo>
                  <a:cubicBezTo>
                    <a:pt x="1629" y="632"/>
                    <a:pt x="1462" y="890"/>
                    <a:pt x="1462" y="1175"/>
                  </a:cubicBezTo>
                  <a:cubicBezTo>
                    <a:pt x="1462" y="1212"/>
                    <a:pt x="1466" y="1249"/>
                    <a:pt x="1473" y="1283"/>
                  </a:cubicBezTo>
                  <a:cubicBezTo>
                    <a:pt x="1409" y="1368"/>
                    <a:pt x="1361" y="1466"/>
                    <a:pt x="1334" y="1571"/>
                  </a:cubicBezTo>
                  <a:cubicBezTo>
                    <a:pt x="1246" y="1531"/>
                    <a:pt x="1147" y="1510"/>
                    <a:pt x="1045" y="1510"/>
                  </a:cubicBezTo>
                  <a:cubicBezTo>
                    <a:pt x="760" y="1510"/>
                    <a:pt x="502" y="1681"/>
                    <a:pt x="394" y="1938"/>
                  </a:cubicBezTo>
                  <a:cubicBezTo>
                    <a:pt x="177" y="2063"/>
                    <a:pt x="41" y="2301"/>
                    <a:pt x="41" y="2556"/>
                  </a:cubicBezTo>
                  <a:cubicBezTo>
                    <a:pt x="41" y="2810"/>
                    <a:pt x="177" y="3045"/>
                    <a:pt x="394" y="3170"/>
                  </a:cubicBezTo>
                  <a:cubicBezTo>
                    <a:pt x="411" y="3203"/>
                    <a:pt x="428" y="3238"/>
                    <a:pt x="449" y="3268"/>
                  </a:cubicBezTo>
                  <a:cubicBezTo>
                    <a:pt x="167" y="3638"/>
                    <a:pt x="1" y="4096"/>
                    <a:pt x="1" y="4595"/>
                  </a:cubicBezTo>
                  <a:lnTo>
                    <a:pt x="1" y="5284"/>
                  </a:lnTo>
                  <a:cubicBezTo>
                    <a:pt x="1" y="6457"/>
                    <a:pt x="909" y="7434"/>
                    <a:pt x="2073" y="7506"/>
                  </a:cubicBezTo>
                  <a:cubicBezTo>
                    <a:pt x="2118" y="7509"/>
                    <a:pt x="2163" y="7510"/>
                    <a:pt x="2207" y="7510"/>
                  </a:cubicBezTo>
                  <a:cubicBezTo>
                    <a:pt x="2342" y="7510"/>
                    <a:pt x="2472" y="7498"/>
                    <a:pt x="2602" y="7475"/>
                  </a:cubicBezTo>
                  <a:cubicBezTo>
                    <a:pt x="2834" y="7567"/>
                    <a:pt x="3078" y="7614"/>
                    <a:pt x="3329" y="7614"/>
                  </a:cubicBezTo>
                  <a:lnTo>
                    <a:pt x="4011" y="7614"/>
                  </a:lnTo>
                  <a:cubicBezTo>
                    <a:pt x="4248" y="7614"/>
                    <a:pt x="4483" y="7574"/>
                    <a:pt x="4703" y="7489"/>
                  </a:cubicBezTo>
                  <a:cubicBezTo>
                    <a:pt x="4801" y="7503"/>
                    <a:pt x="4903" y="7509"/>
                    <a:pt x="5009" y="7509"/>
                  </a:cubicBezTo>
                  <a:cubicBezTo>
                    <a:pt x="6226" y="7509"/>
                    <a:pt x="7220" y="6518"/>
                    <a:pt x="7220" y="5297"/>
                  </a:cubicBezTo>
                  <a:lnTo>
                    <a:pt x="7220" y="4595"/>
                  </a:lnTo>
                  <a:cubicBezTo>
                    <a:pt x="7220" y="3923"/>
                    <a:pt x="6918" y="3322"/>
                    <a:pt x="6443" y="2918"/>
                  </a:cubicBezTo>
                  <a:cubicBezTo>
                    <a:pt x="6511" y="2878"/>
                    <a:pt x="6576" y="2830"/>
                    <a:pt x="6633" y="2773"/>
                  </a:cubicBezTo>
                  <a:cubicBezTo>
                    <a:pt x="6803" y="2603"/>
                    <a:pt x="6895" y="2379"/>
                    <a:pt x="6895" y="2138"/>
                  </a:cubicBezTo>
                  <a:cubicBezTo>
                    <a:pt x="6895" y="1900"/>
                    <a:pt x="6800" y="1673"/>
                    <a:pt x="6637" y="1514"/>
                  </a:cubicBezTo>
                  <a:cubicBezTo>
                    <a:pt x="6467" y="1341"/>
                    <a:pt x="6240" y="1246"/>
                    <a:pt x="5999" y="1246"/>
                  </a:cubicBezTo>
                  <a:cubicBezTo>
                    <a:pt x="5758" y="1246"/>
                    <a:pt x="5534" y="1341"/>
                    <a:pt x="5368" y="1507"/>
                  </a:cubicBezTo>
                  <a:cubicBezTo>
                    <a:pt x="5131" y="1745"/>
                    <a:pt x="5053" y="2088"/>
                    <a:pt x="5141" y="2389"/>
                  </a:cubicBezTo>
                  <a:cubicBezTo>
                    <a:pt x="5097" y="2386"/>
                    <a:pt x="5053" y="2383"/>
                    <a:pt x="5009" y="2383"/>
                  </a:cubicBezTo>
                  <a:cubicBezTo>
                    <a:pt x="4984" y="2369"/>
                    <a:pt x="4961" y="2356"/>
                    <a:pt x="4937" y="2345"/>
                  </a:cubicBezTo>
                  <a:cubicBezTo>
                    <a:pt x="4964" y="2254"/>
                    <a:pt x="4988" y="2172"/>
                    <a:pt x="5012" y="2104"/>
                  </a:cubicBezTo>
                  <a:cubicBezTo>
                    <a:pt x="5103" y="1799"/>
                    <a:pt x="5123" y="1734"/>
                    <a:pt x="5123" y="1602"/>
                  </a:cubicBezTo>
                  <a:cubicBezTo>
                    <a:pt x="5123" y="1314"/>
                    <a:pt x="4974" y="1049"/>
                    <a:pt x="4720" y="879"/>
                  </a:cubicBezTo>
                  <a:cubicBezTo>
                    <a:pt x="4506" y="733"/>
                    <a:pt x="4243" y="655"/>
                    <a:pt x="3983" y="655"/>
                  </a:cubicBezTo>
                  <a:cubicBezTo>
                    <a:pt x="3834" y="655"/>
                    <a:pt x="3686" y="680"/>
                    <a:pt x="3549" y="734"/>
                  </a:cubicBezTo>
                  <a:cubicBezTo>
                    <a:pt x="3478" y="642"/>
                    <a:pt x="3387" y="564"/>
                    <a:pt x="3274" y="516"/>
                  </a:cubicBezTo>
                  <a:lnTo>
                    <a:pt x="3261" y="486"/>
                  </a:lnTo>
                  <a:cubicBezTo>
                    <a:pt x="3159" y="198"/>
                    <a:pt x="2887" y="1"/>
                    <a:pt x="2582" y="1"/>
                  </a:cubicBezTo>
                  <a:close/>
                </a:path>
              </a:pathLst>
            </a:custGeom>
            <a:solidFill>
              <a:srgbClr val="FFFFFF"/>
            </a:solidFill>
            <a:ln>
              <a:noFill/>
            </a:ln>
            <a:effectLst>
              <a:outerShdw blurRad="28575" dist="19050" dir="222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6" name="Google Shape;1696;p44"/>
            <p:cNvSpPr/>
            <p:nvPr/>
          </p:nvSpPr>
          <p:spPr>
            <a:xfrm>
              <a:off x="8476210" y="1984895"/>
              <a:ext cx="61518" cy="134404"/>
            </a:xfrm>
            <a:custGeom>
              <a:avLst/>
              <a:gdLst/>
              <a:ahLst/>
              <a:cxnLst/>
              <a:rect l="l" t="t" r="r" b="b"/>
              <a:pathLst>
                <a:path w="920" h="2010" extrusionOk="0">
                  <a:moveTo>
                    <a:pt x="577" y="1"/>
                  </a:moveTo>
                  <a:cubicBezTo>
                    <a:pt x="530" y="1"/>
                    <a:pt x="479" y="7"/>
                    <a:pt x="428" y="28"/>
                  </a:cubicBezTo>
                  <a:cubicBezTo>
                    <a:pt x="153" y="134"/>
                    <a:pt x="1" y="1803"/>
                    <a:pt x="1" y="1803"/>
                  </a:cubicBezTo>
                  <a:cubicBezTo>
                    <a:pt x="1" y="1803"/>
                    <a:pt x="269" y="2010"/>
                    <a:pt x="414" y="2010"/>
                  </a:cubicBezTo>
                  <a:cubicBezTo>
                    <a:pt x="475" y="2010"/>
                    <a:pt x="516" y="1972"/>
                    <a:pt x="506" y="1867"/>
                  </a:cubicBezTo>
                  <a:cubicBezTo>
                    <a:pt x="466" y="1514"/>
                    <a:pt x="920" y="218"/>
                    <a:pt x="920" y="154"/>
                  </a:cubicBezTo>
                  <a:cubicBezTo>
                    <a:pt x="920" y="106"/>
                    <a:pt x="757" y="1"/>
                    <a:pt x="577" y="1"/>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7" name="Google Shape;1697;p44"/>
            <p:cNvSpPr/>
            <p:nvPr/>
          </p:nvSpPr>
          <p:spPr>
            <a:xfrm>
              <a:off x="8301957" y="2081985"/>
              <a:ext cx="375996" cy="261920"/>
            </a:xfrm>
            <a:custGeom>
              <a:avLst/>
              <a:gdLst/>
              <a:ahLst/>
              <a:cxnLst/>
              <a:rect l="l" t="t" r="r" b="b"/>
              <a:pathLst>
                <a:path w="5623" h="3917" extrusionOk="0">
                  <a:moveTo>
                    <a:pt x="2352" y="1"/>
                  </a:moveTo>
                  <a:cubicBezTo>
                    <a:pt x="2087" y="1"/>
                    <a:pt x="1846" y="110"/>
                    <a:pt x="1673" y="279"/>
                  </a:cubicBezTo>
                  <a:lnTo>
                    <a:pt x="1606" y="279"/>
                  </a:lnTo>
                  <a:lnTo>
                    <a:pt x="1229" y="279"/>
                  </a:lnTo>
                  <a:cubicBezTo>
                    <a:pt x="550" y="279"/>
                    <a:pt x="1" y="829"/>
                    <a:pt x="1" y="1507"/>
                  </a:cubicBezTo>
                  <a:lnTo>
                    <a:pt x="1" y="2586"/>
                  </a:lnTo>
                  <a:cubicBezTo>
                    <a:pt x="1" y="2586"/>
                    <a:pt x="547" y="3812"/>
                    <a:pt x="1226" y="3812"/>
                  </a:cubicBezTo>
                  <a:lnTo>
                    <a:pt x="1226" y="3812"/>
                  </a:lnTo>
                  <a:lnTo>
                    <a:pt x="1602" y="3812"/>
                  </a:lnTo>
                  <a:lnTo>
                    <a:pt x="1626" y="3812"/>
                  </a:lnTo>
                  <a:cubicBezTo>
                    <a:pt x="1708" y="3812"/>
                    <a:pt x="1782" y="3801"/>
                    <a:pt x="1857" y="3787"/>
                  </a:cubicBezTo>
                  <a:cubicBezTo>
                    <a:pt x="2002" y="3869"/>
                    <a:pt x="2348" y="3917"/>
                    <a:pt x="2348" y="3917"/>
                  </a:cubicBezTo>
                  <a:lnTo>
                    <a:pt x="3390" y="3917"/>
                  </a:lnTo>
                  <a:cubicBezTo>
                    <a:pt x="3390" y="3917"/>
                    <a:pt x="3716" y="3876"/>
                    <a:pt x="3852" y="3801"/>
                  </a:cubicBezTo>
                  <a:cubicBezTo>
                    <a:pt x="3896" y="3808"/>
                    <a:pt x="3940" y="3812"/>
                    <a:pt x="3984" y="3812"/>
                  </a:cubicBezTo>
                  <a:lnTo>
                    <a:pt x="4018" y="3812"/>
                  </a:lnTo>
                  <a:lnTo>
                    <a:pt x="4395" y="3812"/>
                  </a:lnTo>
                  <a:lnTo>
                    <a:pt x="4395" y="3812"/>
                  </a:lnTo>
                  <a:cubicBezTo>
                    <a:pt x="5073" y="3812"/>
                    <a:pt x="5623" y="2586"/>
                    <a:pt x="5623" y="2586"/>
                  </a:cubicBezTo>
                  <a:lnTo>
                    <a:pt x="5623" y="1528"/>
                  </a:lnTo>
                  <a:cubicBezTo>
                    <a:pt x="5623" y="839"/>
                    <a:pt x="5073" y="279"/>
                    <a:pt x="4398" y="279"/>
                  </a:cubicBezTo>
                  <a:lnTo>
                    <a:pt x="4072" y="279"/>
                  </a:lnTo>
                  <a:cubicBezTo>
                    <a:pt x="3896" y="107"/>
                    <a:pt x="3658" y="1"/>
                    <a:pt x="3393" y="1"/>
                  </a:cubicBezTo>
                  <a:close/>
                </a:path>
              </a:pathLst>
            </a:custGeom>
            <a:solidFill>
              <a:srgbClr val="F8EC5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8" name="Google Shape;1698;p44"/>
            <p:cNvSpPr/>
            <p:nvPr/>
          </p:nvSpPr>
          <p:spPr>
            <a:xfrm>
              <a:off x="8301957" y="2158012"/>
              <a:ext cx="375996" cy="185892"/>
            </a:xfrm>
            <a:custGeom>
              <a:avLst/>
              <a:gdLst/>
              <a:ahLst/>
              <a:cxnLst/>
              <a:rect l="l" t="t" r="r" b="b"/>
              <a:pathLst>
                <a:path w="5623" h="2780" extrusionOk="0">
                  <a:moveTo>
                    <a:pt x="5565" y="8"/>
                  </a:moveTo>
                  <a:lnTo>
                    <a:pt x="5565" y="8"/>
                  </a:lnTo>
                  <a:cubicBezTo>
                    <a:pt x="5579" y="50"/>
                    <a:pt x="5591" y="94"/>
                    <a:pt x="5599" y="138"/>
                  </a:cubicBezTo>
                  <a:lnTo>
                    <a:pt x="5599" y="138"/>
                  </a:lnTo>
                  <a:cubicBezTo>
                    <a:pt x="5591" y="95"/>
                    <a:pt x="5580" y="52"/>
                    <a:pt x="5568" y="11"/>
                  </a:cubicBezTo>
                  <a:lnTo>
                    <a:pt x="5565" y="8"/>
                  </a:lnTo>
                  <a:close/>
                  <a:moveTo>
                    <a:pt x="5599" y="138"/>
                  </a:moveTo>
                  <a:cubicBezTo>
                    <a:pt x="5605" y="169"/>
                    <a:pt x="5609" y="201"/>
                    <a:pt x="5612" y="232"/>
                  </a:cubicBezTo>
                  <a:cubicBezTo>
                    <a:pt x="5610" y="201"/>
                    <a:pt x="5605" y="170"/>
                    <a:pt x="5599" y="138"/>
                  </a:cubicBezTo>
                  <a:close/>
                  <a:moveTo>
                    <a:pt x="55" y="0"/>
                  </a:moveTo>
                  <a:cubicBezTo>
                    <a:pt x="21" y="116"/>
                    <a:pt x="1" y="242"/>
                    <a:pt x="1" y="367"/>
                  </a:cubicBezTo>
                  <a:lnTo>
                    <a:pt x="1" y="370"/>
                  </a:lnTo>
                  <a:cubicBezTo>
                    <a:pt x="1" y="242"/>
                    <a:pt x="21" y="116"/>
                    <a:pt x="59" y="0"/>
                  </a:cubicBezTo>
                  <a:close/>
                  <a:moveTo>
                    <a:pt x="1" y="1449"/>
                  </a:moveTo>
                  <a:cubicBezTo>
                    <a:pt x="1" y="2121"/>
                    <a:pt x="543" y="2667"/>
                    <a:pt x="1215" y="2675"/>
                  </a:cubicBezTo>
                  <a:cubicBezTo>
                    <a:pt x="543" y="2664"/>
                    <a:pt x="1" y="1453"/>
                    <a:pt x="1" y="1449"/>
                  </a:cubicBezTo>
                  <a:close/>
                  <a:moveTo>
                    <a:pt x="5623" y="1449"/>
                  </a:moveTo>
                  <a:lnTo>
                    <a:pt x="5623" y="1449"/>
                  </a:lnTo>
                  <a:cubicBezTo>
                    <a:pt x="5623" y="1449"/>
                    <a:pt x="5073" y="2675"/>
                    <a:pt x="4395" y="2675"/>
                  </a:cubicBezTo>
                  <a:lnTo>
                    <a:pt x="4398" y="2675"/>
                  </a:lnTo>
                  <a:cubicBezTo>
                    <a:pt x="5073" y="2675"/>
                    <a:pt x="5620" y="2125"/>
                    <a:pt x="5623" y="1449"/>
                  </a:cubicBezTo>
                  <a:close/>
                  <a:moveTo>
                    <a:pt x="1857" y="2650"/>
                  </a:moveTo>
                  <a:lnTo>
                    <a:pt x="1857" y="2650"/>
                  </a:lnTo>
                  <a:cubicBezTo>
                    <a:pt x="2002" y="2732"/>
                    <a:pt x="2169" y="2780"/>
                    <a:pt x="2348" y="2780"/>
                  </a:cubicBezTo>
                  <a:cubicBezTo>
                    <a:pt x="2348" y="2780"/>
                    <a:pt x="2003" y="2732"/>
                    <a:pt x="1857" y="2650"/>
                  </a:cubicBezTo>
                  <a:close/>
                  <a:moveTo>
                    <a:pt x="3852" y="2664"/>
                  </a:moveTo>
                  <a:cubicBezTo>
                    <a:pt x="3716" y="2739"/>
                    <a:pt x="3393" y="2780"/>
                    <a:pt x="3390" y="2780"/>
                  </a:cubicBezTo>
                  <a:cubicBezTo>
                    <a:pt x="3560" y="2780"/>
                    <a:pt x="3716" y="2739"/>
                    <a:pt x="3852" y="2664"/>
                  </a:cubicBezTo>
                  <a:close/>
                </a:path>
              </a:pathLst>
            </a:custGeom>
            <a:solidFill>
              <a:srgbClr val="EEEEE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9" name="Google Shape;1699;p44"/>
            <p:cNvSpPr/>
            <p:nvPr/>
          </p:nvSpPr>
          <p:spPr>
            <a:xfrm>
              <a:off x="8301957" y="2082720"/>
              <a:ext cx="375996" cy="261184"/>
            </a:xfrm>
            <a:custGeom>
              <a:avLst/>
              <a:gdLst/>
              <a:ahLst/>
              <a:cxnLst/>
              <a:rect l="l" t="t" r="r" b="b"/>
              <a:pathLst>
                <a:path w="5623" h="3906" extrusionOk="0">
                  <a:moveTo>
                    <a:pt x="2345" y="0"/>
                  </a:moveTo>
                  <a:cubicBezTo>
                    <a:pt x="1805" y="0"/>
                    <a:pt x="1368" y="438"/>
                    <a:pt x="1368" y="977"/>
                  </a:cubicBezTo>
                  <a:lnTo>
                    <a:pt x="1368" y="2932"/>
                  </a:lnTo>
                  <a:cubicBezTo>
                    <a:pt x="1368" y="2999"/>
                    <a:pt x="1375" y="3064"/>
                    <a:pt x="1388" y="3125"/>
                  </a:cubicBezTo>
                  <a:cubicBezTo>
                    <a:pt x="1375" y="3104"/>
                    <a:pt x="1362" y="3081"/>
                    <a:pt x="1348" y="3060"/>
                  </a:cubicBezTo>
                  <a:cubicBezTo>
                    <a:pt x="703" y="3027"/>
                    <a:pt x="187" y="2490"/>
                    <a:pt x="187" y="1836"/>
                  </a:cubicBezTo>
                  <a:lnTo>
                    <a:pt x="187" y="1493"/>
                  </a:lnTo>
                  <a:cubicBezTo>
                    <a:pt x="187" y="1276"/>
                    <a:pt x="245" y="1069"/>
                    <a:pt x="344" y="893"/>
                  </a:cubicBezTo>
                  <a:lnTo>
                    <a:pt x="344" y="893"/>
                  </a:lnTo>
                  <a:cubicBezTo>
                    <a:pt x="248" y="971"/>
                    <a:pt x="153" y="1048"/>
                    <a:pt x="59" y="1126"/>
                  </a:cubicBezTo>
                  <a:cubicBezTo>
                    <a:pt x="21" y="1242"/>
                    <a:pt x="1" y="1368"/>
                    <a:pt x="1" y="1496"/>
                  </a:cubicBezTo>
                  <a:lnTo>
                    <a:pt x="1" y="2572"/>
                  </a:lnTo>
                  <a:lnTo>
                    <a:pt x="1" y="2575"/>
                  </a:lnTo>
                  <a:cubicBezTo>
                    <a:pt x="1" y="2579"/>
                    <a:pt x="543" y="3790"/>
                    <a:pt x="1215" y="3801"/>
                  </a:cubicBezTo>
                  <a:lnTo>
                    <a:pt x="1602" y="3801"/>
                  </a:lnTo>
                  <a:cubicBezTo>
                    <a:pt x="1602" y="3801"/>
                    <a:pt x="1775" y="3793"/>
                    <a:pt x="1857" y="3776"/>
                  </a:cubicBezTo>
                  <a:cubicBezTo>
                    <a:pt x="2002" y="3858"/>
                    <a:pt x="2348" y="3906"/>
                    <a:pt x="2348" y="3906"/>
                  </a:cubicBezTo>
                  <a:lnTo>
                    <a:pt x="3390" y="3906"/>
                  </a:lnTo>
                  <a:cubicBezTo>
                    <a:pt x="3393" y="3906"/>
                    <a:pt x="3716" y="3865"/>
                    <a:pt x="3852" y="3790"/>
                  </a:cubicBezTo>
                  <a:cubicBezTo>
                    <a:pt x="3896" y="3797"/>
                    <a:pt x="3940" y="3801"/>
                    <a:pt x="3984" y="3801"/>
                  </a:cubicBezTo>
                  <a:lnTo>
                    <a:pt x="4395" y="3801"/>
                  </a:lnTo>
                  <a:cubicBezTo>
                    <a:pt x="5073" y="3801"/>
                    <a:pt x="5623" y="2575"/>
                    <a:pt x="5623" y="2575"/>
                  </a:cubicBezTo>
                  <a:lnTo>
                    <a:pt x="5623" y="1517"/>
                  </a:lnTo>
                  <a:lnTo>
                    <a:pt x="5623" y="1469"/>
                  </a:lnTo>
                  <a:cubicBezTo>
                    <a:pt x="5623" y="1432"/>
                    <a:pt x="5620" y="1394"/>
                    <a:pt x="5612" y="1358"/>
                  </a:cubicBezTo>
                  <a:cubicBezTo>
                    <a:pt x="5606" y="1283"/>
                    <a:pt x="5589" y="1205"/>
                    <a:pt x="5565" y="1134"/>
                  </a:cubicBezTo>
                  <a:cubicBezTo>
                    <a:pt x="5487" y="1093"/>
                    <a:pt x="5413" y="1056"/>
                    <a:pt x="5335" y="1015"/>
                  </a:cubicBezTo>
                  <a:lnTo>
                    <a:pt x="5335" y="1015"/>
                  </a:lnTo>
                  <a:cubicBezTo>
                    <a:pt x="5399" y="1161"/>
                    <a:pt x="5436" y="1496"/>
                    <a:pt x="5436" y="1496"/>
                  </a:cubicBezTo>
                  <a:lnTo>
                    <a:pt x="5436" y="1720"/>
                  </a:lnTo>
                  <a:cubicBezTo>
                    <a:pt x="5436" y="2338"/>
                    <a:pt x="4978" y="2850"/>
                    <a:pt x="4381" y="2935"/>
                  </a:cubicBezTo>
                  <a:cubicBezTo>
                    <a:pt x="4381" y="2973"/>
                    <a:pt x="4374" y="3010"/>
                    <a:pt x="4364" y="3047"/>
                  </a:cubicBezTo>
                  <a:cubicBezTo>
                    <a:pt x="4370" y="3010"/>
                    <a:pt x="4370" y="2973"/>
                    <a:pt x="4370" y="2932"/>
                  </a:cubicBezTo>
                  <a:lnTo>
                    <a:pt x="4370" y="977"/>
                  </a:lnTo>
                  <a:cubicBezTo>
                    <a:pt x="4370" y="438"/>
                    <a:pt x="3933" y="0"/>
                    <a:pt x="3393" y="0"/>
                  </a:cubicBezTo>
                  <a:lnTo>
                    <a:pt x="3098" y="0"/>
                  </a:lnTo>
                  <a:cubicBezTo>
                    <a:pt x="3638" y="0"/>
                    <a:pt x="4079" y="438"/>
                    <a:pt x="4079" y="977"/>
                  </a:cubicBezTo>
                  <a:lnTo>
                    <a:pt x="4079" y="2161"/>
                  </a:lnTo>
                  <a:cubicBezTo>
                    <a:pt x="4079" y="2701"/>
                    <a:pt x="3642" y="3139"/>
                    <a:pt x="3098" y="3139"/>
                  </a:cubicBezTo>
                  <a:lnTo>
                    <a:pt x="2416" y="3139"/>
                  </a:lnTo>
                  <a:cubicBezTo>
                    <a:pt x="1877" y="3139"/>
                    <a:pt x="1439" y="2701"/>
                    <a:pt x="1439" y="2161"/>
                  </a:cubicBezTo>
                  <a:lnTo>
                    <a:pt x="1439" y="977"/>
                  </a:lnTo>
                  <a:cubicBezTo>
                    <a:pt x="1439" y="438"/>
                    <a:pt x="1877" y="0"/>
                    <a:pt x="2420" y="0"/>
                  </a:cubicBezTo>
                  <a:close/>
                </a:path>
              </a:pathLst>
            </a:custGeom>
            <a:solidFill>
              <a:srgbClr val="E8DD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0" name="Google Shape;1700;p44"/>
            <p:cNvSpPr/>
            <p:nvPr/>
          </p:nvSpPr>
          <p:spPr>
            <a:xfrm>
              <a:off x="8390889" y="1933207"/>
              <a:ext cx="60916" cy="67001"/>
            </a:xfrm>
            <a:custGeom>
              <a:avLst/>
              <a:gdLst/>
              <a:ahLst/>
              <a:cxnLst/>
              <a:rect l="l" t="t" r="r" b="b"/>
              <a:pathLst>
                <a:path w="911" h="1002" extrusionOk="0">
                  <a:moveTo>
                    <a:pt x="455" y="0"/>
                  </a:moveTo>
                  <a:cubicBezTo>
                    <a:pt x="439" y="0"/>
                    <a:pt x="425" y="11"/>
                    <a:pt x="414" y="31"/>
                  </a:cubicBezTo>
                  <a:lnTo>
                    <a:pt x="312" y="316"/>
                  </a:lnTo>
                  <a:cubicBezTo>
                    <a:pt x="309" y="329"/>
                    <a:pt x="303" y="340"/>
                    <a:pt x="292" y="343"/>
                  </a:cubicBezTo>
                  <a:lnTo>
                    <a:pt x="38" y="455"/>
                  </a:lnTo>
                  <a:cubicBezTo>
                    <a:pt x="1" y="472"/>
                    <a:pt x="1" y="530"/>
                    <a:pt x="38" y="547"/>
                  </a:cubicBezTo>
                  <a:lnTo>
                    <a:pt x="292" y="658"/>
                  </a:lnTo>
                  <a:cubicBezTo>
                    <a:pt x="303" y="666"/>
                    <a:pt x="309" y="675"/>
                    <a:pt x="312" y="686"/>
                  </a:cubicBezTo>
                  <a:lnTo>
                    <a:pt x="414" y="971"/>
                  </a:lnTo>
                  <a:cubicBezTo>
                    <a:pt x="425" y="991"/>
                    <a:pt x="439" y="1001"/>
                    <a:pt x="455" y="1001"/>
                  </a:cubicBezTo>
                  <a:cubicBezTo>
                    <a:pt x="472" y="1001"/>
                    <a:pt x="489" y="991"/>
                    <a:pt x="496" y="971"/>
                  </a:cubicBezTo>
                  <a:lnTo>
                    <a:pt x="597" y="686"/>
                  </a:lnTo>
                  <a:cubicBezTo>
                    <a:pt x="602" y="675"/>
                    <a:pt x="608" y="666"/>
                    <a:pt x="618" y="658"/>
                  </a:cubicBezTo>
                  <a:lnTo>
                    <a:pt x="873" y="547"/>
                  </a:lnTo>
                  <a:cubicBezTo>
                    <a:pt x="910" y="530"/>
                    <a:pt x="910" y="472"/>
                    <a:pt x="873" y="455"/>
                  </a:cubicBezTo>
                  <a:lnTo>
                    <a:pt x="618" y="343"/>
                  </a:lnTo>
                  <a:cubicBezTo>
                    <a:pt x="608" y="340"/>
                    <a:pt x="602" y="329"/>
                    <a:pt x="597" y="316"/>
                  </a:cubicBezTo>
                  <a:lnTo>
                    <a:pt x="496" y="31"/>
                  </a:lnTo>
                  <a:cubicBezTo>
                    <a:pt x="489" y="11"/>
                    <a:pt x="472" y="0"/>
                    <a:pt x="45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1" name="Google Shape;1701;p44"/>
            <p:cNvSpPr/>
            <p:nvPr/>
          </p:nvSpPr>
          <p:spPr>
            <a:xfrm>
              <a:off x="8295805" y="2034109"/>
              <a:ext cx="45202" cy="49816"/>
            </a:xfrm>
            <a:custGeom>
              <a:avLst/>
              <a:gdLst/>
              <a:ahLst/>
              <a:cxnLst/>
              <a:rect l="l" t="t" r="r" b="b"/>
              <a:pathLst>
                <a:path w="676" h="745" extrusionOk="0">
                  <a:moveTo>
                    <a:pt x="340" y="1"/>
                  </a:moveTo>
                  <a:cubicBezTo>
                    <a:pt x="327" y="1"/>
                    <a:pt x="314" y="8"/>
                    <a:pt x="309" y="21"/>
                  </a:cubicBezTo>
                  <a:lnTo>
                    <a:pt x="235" y="235"/>
                  </a:lnTo>
                  <a:cubicBezTo>
                    <a:pt x="232" y="242"/>
                    <a:pt x="225" y="249"/>
                    <a:pt x="218" y="256"/>
                  </a:cubicBezTo>
                  <a:lnTo>
                    <a:pt x="29" y="337"/>
                  </a:lnTo>
                  <a:cubicBezTo>
                    <a:pt x="1" y="350"/>
                    <a:pt x="1" y="391"/>
                    <a:pt x="29" y="405"/>
                  </a:cubicBezTo>
                  <a:lnTo>
                    <a:pt x="218" y="490"/>
                  </a:lnTo>
                  <a:cubicBezTo>
                    <a:pt x="225" y="493"/>
                    <a:pt x="232" y="500"/>
                    <a:pt x="235" y="510"/>
                  </a:cubicBezTo>
                  <a:lnTo>
                    <a:pt x="309" y="721"/>
                  </a:lnTo>
                  <a:cubicBezTo>
                    <a:pt x="314" y="734"/>
                    <a:pt x="327" y="744"/>
                    <a:pt x="340" y="744"/>
                  </a:cubicBezTo>
                  <a:cubicBezTo>
                    <a:pt x="350" y="744"/>
                    <a:pt x="364" y="734"/>
                    <a:pt x="367" y="721"/>
                  </a:cubicBezTo>
                  <a:lnTo>
                    <a:pt x="442" y="510"/>
                  </a:lnTo>
                  <a:cubicBezTo>
                    <a:pt x="445" y="500"/>
                    <a:pt x="452" y="493"/>
                    <a:pt x="459" y="490"/>
                  </a:cubicBezTo>
                  <a:lnTo>
                    <a:pt x="649" y="405"/>
                  </a:lnTo>
                  <a:cubicBezTo>
                    <a:pt x="676" y="391"/>
                    <a:pt x="676" y="350"/>
                    <a:pt x="649" y="337"/>
                  </a:cubicBezTo>
                  <a:lnTo>
                    <a:pt x="459" y="256"/>
                  </a:lnTo>
                  <a:cubicBezTo>
                    <a:pt x="452" y="249"/>
                    <a:pt x="445" y="242"/>
                    <a:pt x="442" y="235"/>
                  </a:cubicBezTo>
                  <a:lnTo>
                    <a:pt x="367" y="21"/>
                  </a:lnTo>
                  <a:cubicBezTo>
                    <a:pt x="364" y="8"/>
                    <a:pt x="350" y="1"/>
                    <a:pt x="340"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2" name="Google Shape;1702;p44"/>
            <p:cNvSpPr/>
            <p:nvPr/>
          </p:nvSpPr>
          <p:spPr>
            <a:xfrm>
              <a:off x="8633614" y="2016456"/>
              <a:ext cx="32564" cy="29756"/>
            </a:xfrm>
            <a:custGeom>
              <a:avLst/>
              <a:gdLst/>
              <a:ahLst/>
              <a:cxnLst/>
              <a:rect l="l" t="t" r="r" b="b"/>
              <a:pathLst>
                <a:path w="487" h="445" extrusionOk="0">
                  <a:moveTo>
                    <a:pt x="242" y="0"/>
                  </a:moveTo>
                  <a:cubicBezTo>
                    <a:pt x="184" y="0"/>
                    <a:pt x="130" y="24"/>
                    <a:pt x="86" y="69"/>
                  </a:cubicBezTo>
                  <a:cubicBezTo>
                    <a:pt x="1" y="153"/>
                    <a:pt x="1" y="293"/>
                    <a:pt x="86" y="381"/>
                  </a:cubicBezTo>
                  <a:cubicBezTo>
                    <a:pt x="130" y="421"/>
                    <a:pt x="184" y="445"/>
                    <a:pt x="242" y="445"/>
                  </a:cubicBezTo>
                  <a:cubicBezTo>
                    <a:pt x="300" y="445"/>
                    <a:pt x="354" y="421"/>
                    <a:pt x="398" y="381"/>
                  </a:cubicBezTo>
                  <a:cubicBezTo>
                    <a:pt x="486" y="293"/>
                    <a:pt x="486" y="153"/>
                    <a:pt x="398" y="69"/>
                  </a:cubicBezTo>
                  <a:cubicBezTo>
                    <a:pt x="354" y="24"/>
                    <a:pt x="300" y="0"/>
                    <a:pt x="242"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3" name="Google Shape;1703;p44"/>
            <p:cNvSpPr/>
            <p:nvPr/>
          </p:nvSpPr>
          <p:spPr>
            <a:xfrm>
              <a:off x="8380725" y="1999204"/>
              <a:ext cx="13641" cy="12772"/>
            </a:xfrm>
            <a:custGeom>
              <a:avLst/>
              <a:gdLst/>
              <a:ahLst/>
              <a:cxnLst/>
              <a:rect l="l" t="t" r="r" b="b"/>
              <a:pathLst>
                <a:path w="204" h="191" extrusionOk="0">
                  <a:moveTo>
                    <a:pt x="102" y="1"/>
                  </a:moveTo>
                  <a:cubicBezTo>
                    <a:pt x="57" y="1"/>
                    <a:pt x="17" y="34"/>
                    <a:pt x="7" y="82"/>
                  </a:cubicBezTo>
                  <a:cubicBezTo>
                    <a:pt x="0" y="133"/>
                    <a:pt x="34" y="184"/>
                    <a:pt x="88" y="191"/>
                  </a:cubicBezTo>
                  <a:lnTo>
                    <a:pt x="102" y="191"/>
                  </a:lnTo>
                  <a:cubicBezTo>
                    <a:pt x="149" y="191"/>
                    <a:pt x="187" y="160"/>
                    <a:pt x="197" y="113"/>
                  </a:cubicBezTo>
                  <a:cubicBezTo>
                    <a:pt x="204" y="62"/>
                    <a:pt x="170" y="11"/>
                    <a:pt x="118"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4" name="Google Shape;1704;p44"/>
            <p:cNvSpPr/>
            <p:nvPr/>
          </p:nvSpPr>
          <p:spPr>
            <a:xfrm>
              <a:off x="8293599" y="1976737"/>
              <a:ext cx="392780" cy="375595"/>
            </a:xfrm>
            <a:custGeom>
              <a:avLst/>
              <a:gdLst/>
              <a:ahLst/>
              <a:cxnLst/>
              <a:rect l="l" t="t" r="r" b="b"/>
              <a:pathLst>
                <a:path w="5874" h="5617" extrusionOk="0">
                  <a:moveTo>
                    <a:pt x="3308" y="248"/>
                  </a:moveTo>
                  <a:cubicBezTo>
                    <a:pt x="3393" y="248"/>
                    <a:pt x="3474" y="282"/>
                    <a:pt x="3518" y="306"/>
                  </a:cubicBezTo>
                  <a:cubicBezTo>
                    <a:pt x="3502" y="357"/>
                    <a:pt x="3478" y="435"/>
                    <a:pt x="3454" y="516"/>
                  </a:cubicBezTo>
                  <a:cubicBezTo>
                    <a:pt x="3355" y="835"/>
                    <a:pt x="3254" y="1175"/>
                    <a:pt x="3186" y="1460"/>
                  </a:cubicBezTo>
                  <a:lnTo>
                    <a:pt x="2912" y="1460"/>
                  </a:lnTo>
                  <a:cubicBezTo>
                    <a:pt x="2925" y="1358"/>
                    <a:pt x="2938" y="1246"/>
                    <a:pt x="2959" y="1131"/>
                  </a:cubicBezTo>
                  <a:cubicBezTo>
                    <a:pt x="3081" y="391"/>
                    <a:pt x="3193" y="279"/>
                    <a:pt x="3206" y="265"/>
                  </a:cubicBezTo>
                  <a:cubicBezTo>
                    <a:pt x="3241" y="256"/>
                    <a:pt x="3274" y="248"/>
                    <a:pt x="3308" y="248"/>
                  </a:cubicBezTo>
                  <a:close/>
                  <a:moveTo>
                    <a:pt x="4370" y="1979"/>
                  </a:moveTo>
                  <a:lnTo>
                    <a:pt x="4370" y="1979"/>
                  </a:lnTo>
                  <a:cubicBezTo>
                    <a:pt x="5065" y="1996"/>
                    <a:pt x="5622" y="2569"/>
                    <a:pt x="5622" y="3268"/>
                  </a:cubicBezTo>
                  <a:lnTo>
                    <a:pt x="5622" y="3974"/>
                  </a:lnTo>
                  <a:cubicBezTo>
                    <a:pt x="5622" y="4683"/>
                    <a:pt x="5045" y="5264"/>
                    <a:pt x="4337" y="5264"/>
                  </a:cubicBezTo>
                  <a:cubicBezTo>
                    <a:pt x="4299" y="5264"/>
                    <a:pt x="4265" y="5264"/>
                    <a:pt x="4227" y="5259"/>
                  </a:cubicBezTo>
                  <a:cubicBezTo>
                    <a:pt x="4472" y="5026"/>
                    <a:pt x="4622" y="4697"/>
                    <a:pt x="4622" y="4334"/>
                  </a:cubicBezTo>
                  <a:lnTo>
                    <a:pt x="4622" y="2739"/>
                  </a:lnTo>
                  <a:cubicBezTo>
                    <a:pt x="4622" y="2454"/>
                    <a:pt x="4530" y="2193"/>
                    <a:pt x="4370" y="1979"/>
                  </a:cubicBezTo>
                  <a:close/>
                  <a:moveTo>
                    <a:pt x="1537" y="1975"/>
                  </a:moveTo>
                  <a:cubicBezTo>
                    <a:pt x="1564" y="1975"/>
                    <a:pt x="1592" y="1975"/>
                    <a:pt x="1618" y="1979"/>
                  </a:cubicBezTo>
                  <a:cubicBezTo>
                    <a:pt x="1462" y="2193"/>
                    <a:pt x="1368" y="2454"/>
                    <a:pt x="1368" y="2739"/>
                  </a:cubicBezTo>
                  <a:lnTo>
                    <a:pt x="1368" y="4334"/>
                  </a:lnTo>
                  <a:cubicBezTo>
                    <a:pt x="1368" y="4689"/>
                    <a:pt x="1513" y="5015"/>
                    <a:pt x="1751" y="5246"/>
                  </a:cubicBezTo>
                  <a:cubicBezTo>
                    <a:pt x="1680" y="5259"/>
                    <a:pt x="1609" y="5267"/>
                    <a:pt x="1537" y="5267"/>
                  </a:cubicBezTo>
                  <a:cubicBezTo>
                    <a:pt x="821" y="5267"/>
                    <a:pt x="241" y="4686"/>
                    <a:pt x="241" y="3970"/>
                  </a:cubicBezTo>
                  <a:lnTo>
                    <a:pt x="241" y="3268"/>
                  </a:lnTo>
                  <a:cubicBezTo>
                    <a:pt x="241" y="2556"/>
                    <a:pt x="821" y="1975"/>
                    <a:pt x="1537" y="1975"/>
                  </a:cubicBezTo>
                  <a:close/>
                  <a:moveTo>
                    <a:pt x="3339" y="1701"/>
                  </a:moveTo>
                  <a:cubicBezTo>
                    <a:pt x="3909" y="1701"/>
                    <a:pt x="4370" y="2165"/>
                    <a:pt x="4370" y="2735"/>
                  </a:cubicBezTo>
                  <a:lnTo>
                    <a:pt x="4370" y="4330"/>
                  </a:lnTo>
                  <a:cubicBezTo>
                    <a:pt x="4370" y="4904"/>
                    <a:pt x="3909" y="5369"/>
                    <a:pt x="3339" y="5369"/>
                  </a:cubicBezTo>
                  <a:lnTo>
                    <a:pt x="2653" y="5369"/>
                  </a:lnTo>
                  <a:cubicBezTo>
                    <a:pt x="2083" y="5369"/>
                    <a:pt x="1618" y="4904"/>
                    <a:pt x="1618" y="4330"/>
                  </a:cubicBezTo>
                  <a:lnTo>
                    <a:pt x="1618" y="2735"/>
                  </a:lnTo>
                  <a:cubicBezTo>
                    <a:pt x="1618" y="2165"/>
                    <a:pt x="2083" y="1701"/>
                    <a:pt x="2653" y="1701"/>
                  </a:cubicBezTo>
                  <a:close/>
                  <a:moveTo>
                    <a:pt x="3311" y="1"/>
                  </a:moveTo>
                  <a:cubicBezTo>
                    <a:pt x="3247" y="1"/>
                    <a:pt x="3183" y="11"/>
                    <a:pt x="3118" y="38"/>
                  </a:cubicBezTo>
                  <a:cubicBezTo>
                    <a:pt x="3000" y="82"/>
                    <a:pt x="2864" y="238"/>
                    <a:pt x="2724" y="1059"/>
                  </a:cubicBezTo>
                  <a:cubicBezTo>
                    <a:pt x="2701" y="1199"/>
                    <a:pt x="2680" y="1338"/>
                    <a:pt x="2663" y="1460"/>
                  </a:cubicBezTo>
                  <a:lnTo>
                    <a:pt x="2657" y="1460"/>
                  </a:lnTo>
                  <a:cubicBezTo>
                    <a:pt x="2342" y="1460"/>
                    <a:pt x="2057" y="1571"/>
                    <a:pt x="1833" y="1762"/>
                  </a:cubicBezTo>
                  <a:cubicBezTo>
                    <a:pt x="1737" y="1742"/>
                    <a:pt x="1639" y="1731"/>
                    <a:pt x="1540" y="1731"/>
                  </a:cubicBezTo>
                  <a:cubicBezTo>
                    <a:pt x="693" y="1731"/>
                    <a:pt x="0" y="2423"/>
                    <a:pt x="0" y="3272"/>
                  </a:cubicBezTo>
                  <a:lnTo>
                    <a:pt x="0" y="3961"/>
                  </a:lnTo>
                  <a:cubicBezTo>
                    <a:pt x="0" y="4775"/>
                    <a:pt x="627" y="5457"/>
                    <a:pt x="1442" y="5508"/>
                  </a:cubicBezTo>
                  <a:cubicBezTo>
                    <a:pt x="1476" y="5511"/>
                    <a:pt x="1507" y="5511"/>
                    <a:pt x="1540" y="5511"/>
                  </a:cubicBezTo>
                  <a:cubicBezTo>
                    <a:pt x="1703" y="5511"/>
                    <a:pt x="1859" y="5487"/>
                    <a:pt x="2005" y="5439"/>
                  </a:cubicBezTo>
                  <a:cubicBezTo>
                    <a:pt x="2199" y="5552"/>
                    <a:pt x="2419" y="5616"/>
                    <a:pt x="2657" y="5616"/>
                  </a:cubicBezTo>
                  <a:lnTo>
                    <a:pt x="3339" y="5616"/>
                  </a:lnTo>
                  <a:cubicBezTo>
                    <a:pt x="3559" y="5616"/>
                    <a:pt x="3767" y="5562"/>
                    <a:pt x="3950" y="5463"/>
                  </a:cubicBezTo>
                  <a:cubicBezTo>
                    <a:pt x="4072" y="5494"/>
                    <a:pt x="4201" y="5511"/>
                    <a:pt x="4337" y="5511"/>
                  </a:cubicBezTo>
                  <a:cubicBezTo>
                    <a:pt x="5184" y="5511"/>
                    <a:pt x="5873" y="4822"/>
                    <a:pt x="5873" y="3974"/>
                  </a:cubicBezTo>
                  <a:lnTo>
                    <a:pt x="5873" y="3272"/>
                  </a:lnTo>
                  <a:cubicBezTo>
                    <a:pt x="5873" y="2423"/>
                    <a:pt x="5184" y="1731"/>
                    <a:pt x="4333" y="1731"/>
                  </a:cubicBezTo>
                  <a:cubicBezTo>
                    <a:pt x="4268" y="1731"/>
                    <a:pt x="4207" y="1738"/>
                    <a:pt x="4143" y="1745"/>
                  </a:cubicBezTo>
                  <a:cubicBezTo>
                    <a:pt x="3950" y="1585"/>
                    <a:pt x="3706" y="1484"/>
                    <a:pt x="3441" y="1463"/>
                  </a:cubicBezTo>
                  <a:cubicBezTo>
                    <a:pt x="3515" y="1158"/>
                    <a:pt x="3624" y="805"/>
                    <a:pt x="3692" y="588"/>
                  </a:cubicBezTo>
                  <a:cubicBezTo>
                    <a:pt x="3770" y="340"/>
                    <a:pt x="3776" y="309"/>
                    <a:pt x="3776" y="279"/>
                  </a:cubicBezTo>
                  <a:cubicBezTo>
                    <a:pt x="3776" y="215"/>
                    <a:pt x="3739" y="160"/>
                    <a:pt x="3665" y="109"/>
                  </a:cubicBezTo>
                  <a:cubicBezTo>
                    <a:pt x="3576" y="48"/>
                    <a:pt x="3447" y="1"/>
                    <a:pt x="3311"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5" name="Google Shape;1705;p44"/>
            <p:cNvSpPr/>
            <p:nvPr/>
          </p:nvSpPr>
          <p:spPr>
            <a:xfrm>
              <a:off x="8508641" y="2214046"/>
              <a:ext cx="64728" cy="104246"/>
            </a:xfrm>
            <a:custGeom>
              <a:avLst/>
              <a:gdLst/>
              <a:ahLst/>
              <a:cxnLst/>
              <a:rect l="l" t="t" r="r" b="b"/>
              <a:pathLst>
                <a:path w="968" h="1559" extrusionOk="0">
                  <a:moveTo>
                    <a:pt x="757" y="0"/>
                  </a:moveTo>
                  <a:lnTo>
                    <a:pt x="747" y="0"/>
                  </a:lnTo>
                  <a:cubicBezTo>
                    <a:pt x="706" y="8"/>
                    <a:pt x="679" y="45"/>
                    <a:pt x="686" y="86"/>
                  </a:cubicBezTo>
                  <a:cubicBezTo>
                    <a:pt x="686" y="92"/>
                    <a:pt x="811" y="835"/>
                    <a:pt x="510" y="1206"/>
                  </a:cubicBezTo>
                  <a:cubicBezTo>
                    <a:pt x="404" y="1334"/>
                    <a:pt x="262" y="1402"/>
                    <a:pt x="72" y="1412"/>
                  </a:cubicBezTo>
                  <a:cubicBezTo>
                    <a:pt x="31" y="1412"/>
                    <a:pt x="1" y="1446"/>
                    <a:pt x="1" y="1487"/>
                  </a:cubicBezTo>
                  <a:cubicBezTo>
                    <a:pt x="4" y="1527"/>
                    <a:pt x="34" y="1558"/>
                    <a:pt x="75" y="1558"/>
                  </a:cubicBezTo>
                  <a:lnTo>
                    <a:pt x="78" y="1558"/>
                  </a:lnTo>
                  <a:cubicBezTo>
                    <a:pt x="310" y="1548"/>
                    <a:pt x="493" y="1460"/>
                    <a:pt x="625" y="1297"/>
                  </a:cubicBezTo>
                  <a:cubicBezTo>
                    <a:pt x="968" y="876"/>
                    <a:pt x="836" y="92"/>
                    <a:pt x="832" y="61"/>
                  </a:cubicBezTo>
                  <a:cubicBezTo>
                    <a:pt x="825" y="25"/>
                    <a:pt x="795" y="0"/>
                    <a:pt x="757"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6" name="Google Shape;1706;p44"/>
            <p:cNvSpPr/>
            <p:nvPr/>
          </p:nvSpPr>
          <p:spPr>
            <a:xfrm>
              <a:off x="8552438" y="2173926"/>
              <a:ext cx="10766" cy="27081"/>
            </a:xfrm>
            <a:custGeom>
              <a:avLst/>
              <a:gdLst/>
              <a:ahLst/>
              <a:cxnLst/>
              <a:rect l="l" t="t" r="r" b="b"/>
              <a:pathLst>
                <a:path w="161" h="405" extrusionOk="0">
                  <a:moveTo>
                    <a:pt x="75" y="0"/>
                  </a:moveTo>
                  <a:lnTo>
                    <a:pt x="71" y="0"/>
                  </a:lnTo>
                  <a:cubicBezTo>
                    <a:pt x="31" y="0"/>
                    <a:pt x="1" y="34"/>
                    <a:pt x="1" y="75"/>
                  </a:cubicBezTo>
                  <a:lnTo>
                    <a:pt x="10" y="333"/>
                  </a:lnTo>
                  <a:cubicBezTo>
                    <a:pt x="10" y="373"/>
                    <a:pt x="45" y="404"/>
                    <a:pt x="85" y="404"/>
                  </a:cubicBezTo>
                  <a:lnTo>
                    <a:pt x="85" y="404"/>
                  </a:lnTo>
                  <a:cubicBezTo>
                    <a:pt x="126" y="404"/>
                    <a:pt x="160" y="370"/>
                    <a:pt x="156" y="329"/>
                  </a:cubicBezTo>
                  <a:lnTo>
                    <a:pt x="150" y="71"/>
                  </a:lnTo>
                  <a:cubicBezTo>
                    <a:pt x="146" y="30"/>
                    <a:pt x="115" y="0"/>
                    <a:pt x="7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7" name="Google Shape;1707;p44"/>
            <p:cNvSpPr/>
            <p:nvPr/>
          </p:nvSpPr>
          <p:spPr>
            <a:xfrm>
              <a:off x="8617766" y="2212240"/>
              <a:ext cx="32030" cy="83317"/>
            </a:xfrm>
            <a:custGeom>
              <a:avLst/>
              <a:gdLst/>
              <a:ahLst/>
              <a:cxnLst/>
              <a:rect l="l" t="t" r="r" b="b"/>
              <a:pathLst>
                <a:path w="479" h="1246" extrusionOk="0">
                  <a:moveTo>
                    <a:pt x="344" y="1"/>
                  </a:moveTo>
                  <a:lnTo>
                    <a:pt x="336" y="1"/>
                  </a:lnTo>
                  <a:cubicBezTo>
                    <a:pt x="292" y="4"/>
                    <a:pt x="265" y="41"/>
                    <a:pt x="269" y="82"/>
                  </a:cubicBezTo>
                  <a:cubicBezTo>
                    <a:pt x="269" y="88"/>
                    <a:pt x="327" y="676"/>
                    <a:pt x="24" y="1131"/>
                  </a:cubicBezTo>
                  <a:cubicBezTo>
                    <a:pt x="1" y="1164"/>
                    <a:pt x="11" y="1212"/>
                    <a:pt x="45" y="1233"/>
                  </a:cubicBezTo>
                  <a:cubicBezTo>
                    <a:pt x="59" y="1242"/>
                    <a:pt x="72" y="1246"/>
                    <a:pt x="85" y="1246"/>
                  </a:cubicBezTo>
                  <a:cubicBezTo>
                    <a:pt x="109" y="1246"/>
                    <a:pt x="133" y="1236"/>
                    <a:pt x="147" y="1212"/>
                  </a:cubicBezTo>
                  <a:cubicBezTo>
                    <a:pt x="479" y="713"/>
                    <a:pt x="418" y="93"/>
                    <a:pt x="418" y="68"/>
                  </a:cubicBezTo>
                  <a:cubicBezTo>
                    <a:pt x="411" y="27"/>
                    <a:pt x="380" y="1"/>
                    <a:pt x="344"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8" name="Google Shape;1708;p44"/>
            <p:cNvSpPr/>
            <p:nvPr/>
          </p:nvSpPr>
          <p:spPr>
            <a:xfrm>
              <a:off x="8419240" y="2148049"/>
              <a:ext cx="25945" cy="75360"/>
            </a:xfrm>
            <a:custGeom>
              <a:avLst/>
              <a:gdLst/>
              <a:ahLst/>
              <a:cxnLst/>
              <a:rect l="l" t="t" r="r" b="b"/>
              <a:pathLst>
                <a:path w="388" h="1127" extrusionOk="0">
                  <a:moveTo>
                    <a:pt x="248" y="0"/>
                  </a:moveTo>
                  <a:cubicBezTo>
                    <a:pt x="204" y="0"/>
                    <a:pt x="164" y="21"/>
                    <a:pt x="140" y="62"/>
                  </a:cubicBezTo>
                  <a:cubicBezTo>
                    <a:pt x="11" y="289"/>
                    <a:pt x="1" y="560"/>
                    <a:pt x="4" y="798"/>
                  </a:cubicBezTo>
                  <a:cubicBezTo>
                    <a:pt x="4" y="865"/>
                    <a:pt x="7" y="940"/>
                    <a:pt x="15" y="1015"/>
                  </a:cubicBezTo>
                  <a:cubicBezTo>
                    <a:pt x="21" y="1079"/>
                    <a:pt x="72" y="1127"/>
                    <a:pt x="137" y="1127"/>
                  </a:cubicBezTo>
                  <a:lnTo>
                    <a:pt x="147" y="1127"/>
                  </a:lnTo>
                  <a:cubicBezTo>
                    <a:pt x="214" y="1120"/>
                    <a:pt x="265" y="1062"/>
                    <a:pt x="259" y="991"/>
                  </a:cubicBezTo>
                  <a:cubicBezTo>
                    <a:pt x="255" y="923"/>
                    <a:pt x="252" y="855"/>
                    <a:pt x="248" y="791"/>
                  </a:cubicBezTo>
                  <a:cubicBezTo>
                    <a:pt x="245" y="577"/>
                    <a:pt x="255" y="360"/>
                    <a:pt x="353" y="184"/>
                  </a:cubicBezTo>
                  <a:cubicBezTo>
                    <a:pt x="388" y="126"/>
                    <a:pt x="367" y="48"/>
                    <a:pt x="309" y="18"/>
                  </a:cubicBezTo>
                  <a:cubicBezTo>
                    <a:pt x="289" y="4"/>
                    <a:pt x="269" y="0"/>
                    <a:pt x="24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9" name="Google Shape;1709;p44"/>
            <p:cNvSpPr/>
            <p:nvPr/>
          </p:nvSpPr>
          <p:spPr>
            <a:xfrm>
              <a:off x="8438297" y="2114014"/>
              <a:ext cx="26145" cy="25477"/>
            </a:xfrm>
            <a:custGeom>
              <a:avLst/>
              <a:gdLst/>
              <a:ahLst/>
              <a:cxnLst/>
              <a:rect l="l" t="t" r="r" b="b"/>
              <a:pathLst>
                <a:path w="391" h="381" extrusionOk="0">
                  <a:moveTo>
                    <a:pt x="255" y="1"/>
                  </a:moveTo>
                  <a:cubicBezTo>
                    <a:pt x="225" y="1"/>
                    <a:pt x="198" y="7"/>
                    <a:pt x="173" y="27"/>
                  </a:cubicBezTo>
                  <a:cubicBezTo>
                    <a:pt x="123" y="71"/>
                    <a:pt x="79" y="126"/>
                    <a:pt x="35" y="194"/>
                  </a:cubicBezTo>
                  <a:cubicBezTo>
                    <a:pt x="1" y="251"/>
                    <a:pt x="18" y="326"/>
                    <a:pt x="79" y="364"/>
                  </a:cubicBezTo>
                  <a:cubicBezTo>
                    <a:pt x="96" y="373"/>
                    <a:pt x="120" y="381"/>
                    <a:pt x="143" y="381"/>
                  </a:cubicBezTo>
                  <a:cubicBezTo>
                    <a:pt x="184" y="381"/>
                    <a:pt x="225" y="360"/>
                    <a:pt x="245" y="323"/>
                  </a:cubicBezTo>
                  <a:cubicBezTo>
                    <a:pt x="275" y="279"/>
                    <a:pt x="303" y="242"/>
                    <a:pt x="333" y="218"/>
                  </a:cubicBezTo>
                  <a:cubicBezTo>
                    <a:pt x="384" y="173"/>
                    <a:pt x="391" y="96"/>
                    <a:pt x="350" y="45"/>
                  </a:cubicBezTo>
                  <a:cubicBezTo>
                    <a:pt x="323" y="14"/>
                    <a:pt x="289" y="1"/>
                    <a:pt x="25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0" name="Google Shape;1710;p44"/>
            <p:cNvSpPr/>
            <p:nvPr/>
          </p:nvSpPr>
          <p:spPr>
            <a:xfrm>
              <a:off x="8487310" y="2219061"/>
              <a:ext cx="10231" cy="20461"/>
            </a:xfrm>
            <a:custGeom>
              <a:avLst/>
              <a:gdLst/>
              <a:ahLst/>
              <a:cxnLst/>
              <a:rect l="l" t="t" r="r" b="b"/>
              <a:pathLst>
                <a:path w="153" h="306" extrusionOk="0">
                  <a:moveTo>
                    <a:pt x="76" y="0"/>
                  </a:moveTo>
                  <a:cubicBezTo>
                    <a:pt x="68" y="0"/>
                    <a:pt x="59" y="4"/>
                    <a:pt x="51" y="4"/>
                  </a:cubicBezTo>
                  <a:cubicBezTo>
                    <a:pt x="21" y="14"/>
                    <a:pt x="1" y="44"/>
                    <a:pt x="1" y="79"/>
                  </a:cubicBezTo>
                  <a:lnTo>
                    <a:pt x="1" y="231"/>
                  </a:lnTo>
                  <a:cubicBezTo>
                    <a:pt x="1" y="265"/>
                    <a:pt x="21" y="292"/>
                    <a:pt x="51" y="302"/>
                  </a:cubicBezTo>
                  <a:cubicBezTo>
                    <a:pt x="59" y="306"/>
                    <a:pt x="68" y="306"/>
                    <a:pt x="76" y="306"/>
                  </a:cubicBezTo>
                  <a:cubicBezTo>
                    <a:pt x="116" y="306"/>
                    <a:pt x="153" y="271"/>
                    <a:pt x="153" y="231"/>
                  </a:cubicBezTo>
                  <a:lnTo>
                    <a:pt x="153" y="79"/>
                  </a:lnTo>
                  <a:cubicBezTo>
                    <a:pt x="153" y="35"/>
                    <a:pt x="116" y="0"/>
                    <a:pt x="76"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1" name="Google Shape;1711;p44"/>
            <p:cNvSpPr/>
            <p:nvPr/>
          </p:nvSpPr>
          <p:spPr>
            <a:xfrm>
              <a:off x="8516598" y="2233370"/>
              <a:ext cx="10298" cy="20461"/>
            </a:xfrm>
            <a:custGeom>
              <a:avLst/>
              <a:gdLst/>
              <a:ahLst/>
              <a:cxnLst/>
              <a:rect l="l" t="t" r="r" b="b"/>
              <a:pathLst>
                <a:path w="154" h="306" extrusionOk="0">
                  <a:moveTo>
                    <a:pt x="75" y="0"/>
                  </a:moveTo>
                  <a:cubicBezTo>
                    <a:pt x="68" y="0"/>
                    <a:pt x="61" y="0"/>
                    <a:pt x="51" y="4"/>
                  </a:cubicBezTo>
                  <a:cubicBezTo>
                    <a:pt x="20" y="14"/>
                    <a:pt x="0" y="44"/>
                    <a:pt x="0" y="78"/>
                  </a:cubicBezTo>
                  <a:lnTo>
                    <a:pt x="0" y="228"/>
                  </a:lnTo>
                  <a:cubicBezTo>
                    <a:pt x="0" y="261"/>
                    <a:pt x="20" y="292"/>
                    <a:pt x="51" y="302"/>
                  </a:cubicBezTo>
                  <a:cubicBezTo>
                    <a:pt x="61" y="306"/>
                    <a:pt x="68" y="306"/>
                    <a:pt x="75" y="306"/>
                  </a:cubicBezTo>
                  <a:cubicBezTo>
                    <a:pt x="119" y="306"/>
                    <a:pt x="153" y="272"/>
                    <a:pt x="153" y="231"/>
                  </a:cubicBezTo>
                  <a:lnTo>
                    <a:pt x="153" y="78"/>
                  </a:lnTo>
                  <a:cubicBezTo>
                    <a:pt x="153" y="34"/>
                    <a:pt x="119" y="0"/>
                    <a:pt x="75"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2" name="Google Shape;1712;p44"/>
            <p:cNvSpPr/>
            <p:nvPr/>
          </p:nvSpPr>
          <p:spPr>
            <a:xfrm>
              <a:off x="8495735" y="2252627"/>
              <a:ext cx="10030" cy="20528"/>
            </a:xfrm>
            <a:custGeom>
              <a:avLst/>
              <a:gdLst/>
              <a:ahLst/>
              <a:cxnLst/>
              <a:rect l="l" t="t" r="r" b="b"/>
              <a:pathLst>
                <a:path w="150" h="307" extrusionOk="0">
                  <a:moveTo>
                    <a:pt x="75" y="1"/>
                  </a:moveTo>
                  <a:cubicBezTo>
                    <a:pt x="68" y="1"/>
                    <a:pt x="58" y="4"/>
                    <a:pt x="51" y="7"/>
                  </a:cubicBezTo>
                  <a:cubicBezTo>
                    <a:pt x="20" y="18"/>
                    <a:pt x="0" y="45"/>
                    <a:pt x="0" y="79"/>
                  </a:cubicBezTo>
                  <a:lnTo>
                    <a:pt x="0" y="231"/>
                  </a:lnTo>
                  <a:cubicBezTo>
                    <a:pt x="0" y="265"/>
                    <a:pt x="20" y="296"/>
                    <a:pt x="51" y="303"/>
                  </a:cubicBezTo>
                  <a:cubicBezTo>
                    <a:pt x="58" y="306"/>
                    <a:pt x="68" y="306"/>
                    <a:pt x="75" y="306"/>
                  </a:cubicBezTo>
                  <a:cubicBezTo>
                    <a:pt x="116" y="306"/>
                    <a:pt x="149" y="272"/>
                    <a:pt x="149" y="231"/>
                  </a:cubicBezTo>
                  <a:lnTo>
                    <a:pt x="149" y="79"/>
                  </a:lnTo>
                  <a:cubicBezTo>
                    <a:pt x="149" y="38"/>
                    <a:pt x="116" y="1"/>
                    <a:pt x="75"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729" name="Google Shape;1729;p44"/>
          <p:cNvGrpSpPr/>
          <p:nvPr/>
        </p:nvGrpSpPr>
        <p:grpSpPr>
          <a:xfrm rot="-368382">
            <a:off x="5322625" y="28390"/>
            <a:ext cx="1241950" cy="1278824"/>
            <a:chOff x="7467053" y="3395537"/>
            <a:chExt cx="467255" cy="431132"/>
          </a:xfrm>
        </p:grpSpPr>
        <p:sp>
          <p:nvSpPr>
            <p:cNvPr id="1730" name="Google Shape;1730;p44"/>
            <p:cNvSpPr/>
            <p:nvPr/>
          </p:nvSpPr>
          <p:spPr>
            <a:xfrm>
              <a:off x="7467053" y="3395537"/>
              <a:ext cx="467255" cy="431132"/>
            </a:xfrm>
            <a:custGeom>
              <a:avLst/>
              <a:gdLst/>
              <a:ahLst/>
              <a:cxnLst/>
              <a:rect l="l" t="t" r="r" b="b"/>
              <a:pathLst>
                <a:path w="15393" h="14203" extrusionOk="0">
                  <a:moveTo>
                    <a:pt x="6614" y="1"/>
                  </a:moveTo>
                  <a:cubicBezTo>
                    <a:pt x="6043" y="1"/>
                    <a:pt x="5533" y="353"/>
                    <a:pt x="5318" y="882"/>
                  </a:cubicBezTo>
                  <a:cubicBezTo>
                    <a:pt x="5010" y="1049"/>
                    <a:pt x="4775" y="1328"/>
                    <a:pt x="4661" y="1658"/>
                  </a:cubicBezTo>
                  <a:cubicBezTo>
                    <a:pt x="4395" y="1205"/>
                    <a:pt x="3905" y="900"/>
                    <a:pt x="3347" y="900"/>
                  </a:cubicBezTo>
                  <a:cubicBezTo>
                    <a:pt x="2501" y="900"/>
                    <a:pt x="1815" y="1591"/>
                    <a:pt x="1815" y="2433"/>
                  </a:cubicBezTo>
                  <a:cubicBezTo>
                    <a:pt x="1815" y="2600"/>
                    <a:pt x="1844" y="2767"/>
                    <a:pt x="1896" y="2919"/>
                  </a:cubicBezTo>
                  <a:cubicBezTo>
                    <a:pt x="1862" y="2976"/>
                    <a:pt x="1833" y="3038"/>
                    <a:pt x="1810" y="3105"/>
                  </a:cubicBezTo>
                  <a:lnTo>
                    <a:pt x="1772" y="3209"/>
                  </a:lnTo>
                  <a:lnTo>
                    <a:pt x="1714" y="3238"/>
                  </a:lnTo>
                  <a:cubicBezTo>
                    <a:pt x="1196" y="3466"/>
                    <a:pt x="862" y="3980"/>
                    <a:pt x="862" y="4547"/>
                  </a:cubicBezTo>
                  <a:cubicBezTo>
                    <a:pt x="862" y="5118"/>
                    <a:pt x="1196" y="5633"/>
                    <a:pt x="1714" y="5861"/>
                  </a:cubicBezTo>
                  <a:lnTo>
                    <a:pt x="1772" y="5890"/>
                  </a:lnTo>
                  <a:lnTo>
                    <a:pt x="1805" y="5975"/>
                  </a:lnTo>
                  <a:lnTo>
                    <a:pt x="1205" y="6237"/>
                  </a:lnTo>
                  <a:cubicBezTo>
                    <a:pt x="862" y="6390"/>
                    <a:pt x="572" y="6628"/>
                    <a:pt x="358" y="6918"/>
                  </a:cubicBezTo>
                  <a:cubicBezTo>
                    <a:pt x="125" y="7247"/>
                    <a:pt x="1" y="7632"/>
                    <a:pt x="1" y="8027"/>
                  </a:cubicBezTo>
                  <a:cubicBezTo>
                    <a:pt x="1" y="8427"/>
                    <a:pt x="125" y="8808"/>
                    <a:pt x="358" y="9137"/>
                  </a:cubicBezTo>
                  <a:cubicBezTo>
                    <a:pt x="572" y="9432"/>
                    <a:pt x="862" y="9665"/>
                    <a:pt x="1205" y="9818"/>
                  </a:cubicBezTo>
                  <a:lnTo>
                    <a:pt x="2734" y="10489"/>
                  </a:lnTo>
                  <a:lnTo>
                    <a:pt x="2734" y="11783"/>
                  </a:lnTo>
                  <a:cubicBezTo>
                    <a:pt x="2734" y="12402"/>
                    <a:pt x="3033" y="12960"/>
                    <a:pt x="3586" y="13350"/>
                  </a:cubicBezTo>
                  <a:cubicBezTo>
                    <a:pt x="3924" y="13588"/>
                    <a:pt x="4357" y="13769"/>
                    <a:pt x="4924" y="13912"/>
                  </a:cubicBezTo>
                  <a:cubicBezTo>
                    <a:pt x="5680" y="14097"/>
                    <a:pt x="6666" y="14202"/>
                    <a:pt x="7695" y="14202"/>
                  </a:cubicBezTo>
                  <a:cubicBezTo>
                    <a:pt x="8717" y="14202"/>
                    <a:pt x="9703" y="14097"/>
                    <a:pt x="10460" y="13912"/>
                  </a:cubicBezTo>
                  <a:cubicBezTo>
                    <a:pt x="11027" y="13769"/>
                    <a:pt x="11465" y="13588"/>
                    <a:pt x="11798" y="13350"/>
                  </a:cubicBezTo>
                  <a:cubicBezTo>
                    <a:pt x="11817" y="13336"/>
                    <a:pt x="11837" y="13321"/>
                    <a:pt x="11855" y="13307"/>
                  </a:cubicBezTo>
                  <a:cubicBezTo>
                    <a:pt x="12017" y="13365"/>
                    <a:pt x="12179" y="13402"/>
                    <a:pt x="12345" y="13426"/>
                  </a:cubicBezTo>
                  <a:cubicBezTo>
                    <a:pt x="12431" y="13436"/>
                    <a:pt x="12516" y="13441"/>
                    <a:pt x="12601" y="13441"/>
                  </a:cubicBezTo>
                  <a:cubicBezTo>
                    <a:pt x="12924" y="13441"/>
                    <a:pt x="13241" y="13369"/>
                    <a:pt x="13531" y="13226"/>
                  </a:cubicBezTo>
                  <a:cubicBezTo>
                    <a:pt x="13883" y="13055"/>
                    <a:pt x="14184" y="12793"/>
                    <a:pt x="14393" y="12460"/>
                  </a:cubicBezTo>
                  <a:cubicBezTo>
                    <a:pt x="14612" y="12117"/>
                    <a:pt x="14731" y="11721"/>
                    <a:pt x="14731" y="11317"/>
                  </a:cubicBezTo>
                  <a:lnTo>
                    <a:pt x="14731" y="10218"/>
                  </a:lnTo>
                  <a:cubicBezTo>
                    <a:pt x="14731" y="9989"/>
                    <a:pt x="14683" y="9775"/>
                    <a:pt x="14597" y="9579"/>
                  </a:cubicBezTo>
                  <a:cubicBezTo>
                    <a:pt x="14764" y="9456"/>
                    <a:pt x="14911" y="9304"/>
                    <a:pt x="15030" y="9137"/>
                  </a:cubicBezTo>
                  <a:cubicBezTo>
                    <a:pt x="15269" y="8808"/>
                    <a:pt x="15392" y="8427"/>
                    <a:pt x="15392" y="8027"/>
                  </a:cubicBezTo>
                  <a:cubicBezTo>
                    <a:pt x="15392" y="7632"/>
                    <a:pt x="15269" y="7247"/>
                    <a:pt x="15030" y="6918"/>
                  </a:cubicBezTo>
                  <a:cubicBezTo>
                    <a:pt x="14821" y="6628"/>
                    <a:pt x="14531" y="6390"/>
                    <a:pt x="14188" y="6237"/>
                  </a:cubicBezTo>
                  <a:lnTo>
                    <a:pt x="11631" y="5114"/>
                  </a:lnTo>
                  <a:cubicBezTo>
                    <a:pt x="11665" y="5057"/>
                    <a:pt x="11698" y="5000"/>
                    <a:pt x="11727" y="4942"/>
                  </a:cubicBezTo>
                  <a:cubicBezTo>
                    <a:pt x="11922" y="5037"/>
                    <a:pt x="12136" y="5094"/>
                    <a:pt x="12360" y="5094"/>
                  </a:cubicBezTo>
                  <a:cubicBezTo>
                    <a:pt x="12960" y="5094"/>
                    <a:pt x="13498" y="4714"/>
                    <a:pt x="13698" y="4152"/>
                  </a:cubicBezTo>
                  <a:lnTo>
                    <a:pt x="13736" y="4048"/>
                  </a:lnTo>
                  <a:lnTo>
                    <a:pt x="13797" y="4019"/>
                  </a:lnTo>
                  <a:cubicBezTo>
                    <a:pt x="14316" y="3791"/>
                    <a:pt x="14650" y="3277"/>
                    <a:pt x="14650" y="2705"/>
                  </a:cubicBezTo>
                  <a:cubicBezTo>
                    <a:pt x="14650" y="2139"/>
                    <a:pt x="14316" y="1620"/>
                    <a:pt x="13797" y="1391"/>
                  </a:cubicBezTo>
                  <a:lnTo>
                    <a:pt x="13736" y="1367"/>
                  </a:lnTo>
                  <a:lnTo>
                    <a:pt x="13698" y="1262"/>
                  </a:lnTo>
                  <a:cubicBezTo>
                    <a:pt x="13498" y="695"/>
                    <a:pt x="12960" y="320"/>
                    <a:pt x="12360" y="320"/>
                  </a:cubicBezTo>
                  <a:cubicBezTo>
                    <a:pt x="11765" y="320"/>
                    <a:pt x="11227" y="695"/>
                    <a:pt x="11022" y="1262"/>
                  </a:cubicBezTo>
                  <a:lnTo>
                    <a:pt x="10984" y="1367"/>
                  </a:lnTo>
                  <a:lnTo>
                    <a:pt x="10927" y="1391"/>
                  </a:lnTo>
                  <a:cubicBezTo>
                    <a:pt x="10517" y="1572"/>
                    <a:pt x="10222" y="1934"/>
                    <a:pt x="10117" y="2357"/>
                  </a:cubicBezTo>
                  <a:lnTo>
                    <a:pt x="10108" y="2357"/>
                  </a:lnTo>
                  <a:cubicBezTo>
                    <a:pt x="9275" y="2357"/>
                    <a:pt x="8575" y="2924"/>
                    <a:pt x="8370" y="3695"/>
                  </a:cubicBezTo>
                  <a:cubicBezTo>
                    <a:pt x="8180" y="3633"/>
                    <a:pt x="7985" y="3600"/>
                    <a:pt x="7785" y="3591"/>
                  </a:cubicBezTo>
                  <a:cubicBezTo>
                    <a:pt x="7838" y="3519"/>
                    <a:pt x="7875" y="3438"/>
                    <a:pt x="7913" y="3352"/>
                  </a:cubicBezTo>
                  <a:cubicBezTo>
                    <a:pt x="8356" y="3110"/>
                    <a:pt x="8642" y="2633"/>
                    <a:pt x="8642" y="2115"/>
                  </a:cubicBezTo>
                  <a:cubicBezTo>
                    <a:pt x="8642" y="1600"/>
                    <a:pt x="8356" y="1124"/>
                    <a:pt x="7913" y="882"/>
                  </a:cubicBezTo>
                  <a:cubicBezTo>
                    <a:pt x="7699" y="353"/>
                    <a:pt x="7185" y="1"/>
                    <a:pt x="6614" y="1"/>
                  </a:cubicBezTo>
                  <a:close/>
                </a:path>
              </a:pathLst>
            </a:custGeom>
            <a:solidFill>
              <a:srgbClr val="FFFFFF"/>
            </a:solidFill>
            <a:ln>
              <a:noFill/>
            </a:ln>
            <a:effectLst>
              <a:outerShdw blurRad="28575" dist="38100" dir="2280000" algn="bl" rotWithShape="0">
                <a:schemeClr val="dk1">
                  <a:alpha val="35000"/>
                </a:scheme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1" name="Google Shape;1731;p44"/>
            <p:cNvSpPr/>
            <p:nvPr/>
          </p:nvSpPr>
          <p:spPr>
            <a:xfrm>
              <a:off x="7510098" y="3554694"/>
              <a:ext cx="376220" cy="173388"/>
            </a:xfrm>
            <a:custGeom>
              <a:avLst/>
              <a:gdLst/>
              <a:ahLst/>
              <a:cxnLst/>
              <a:rect l="l" t="t" r="r" b="b"/>
              <a:pathLst>
                <a:path w="12394" h="5712" extrusionOk="0">
                  <a:moveTo>
                    <a:pt x="6198" y="1"/>
                  </a:moveTo>
                  <a:cubicBezTo>
                    <a:pt x="6109" y="1"/>
                    <a:pt x="6021" y="19"/>
                    <a:pt x="5942" y="54"/>
                  </a:cubicBezTo>
                  <a:lnTo>
                    <a:pt x="2900" y="1392"/>
                  </a:lnTo>
                  <a:lnTo>
                    <a:pt x="343" y="2515"/>
                  </a:lnTo>
                  <a:cubicBezTo>
                    <a:pt x="1" y="2668"/>
                    <a:pt x="1" y="3044"/>
                    <a:pt x="343" y="3196"/>
                  </a:cubicBezTo>
                  <a:lnTo>
                    <a:pt x="2900" y="4321"/>
                  </a:lnTo>
                  <a:lnTo>
                    <a:pt x="5942" y="5657"/>
                  </a:lnTo>
                  <a:cubicBezTo>
                    <a:pt x="6021" y="5693"/>
                    <a:pt x="6109" y="5711"/>
                    <a:pt x="6198" y="5711"/>
                  </a:cubicBezTo>
                  <a:cubicBezTo>
                    <a:pt x="6286" y="5711"/>
                    <a:pt x="6376" y="5693"/>
                    <a:pt x="6456" y="5657"/>
                  </a:cubicBezTo>
                  <a:lnTo>
                    <a:pt x="9494" y="4321"/>
                  </a:lnTo>
                  <a:lnTo>
                    <a:pt x="12050" y="3196"/>
                  </a:lnTo>
                  <a:cubicBezTo>
                    <a:pt x="12393" y="3044"/>
                    <a:pt x="12393" y="2668"/>
                    <a:pt x="12050" y="2515"/>
                  </a:cubicBezTo>
                  <a:lnTo>
                    <a:pt x="9494" y="1392"/>
                  </a:lnTo>
                  <a:lnTo>
                    <a:pt x="6456" y="54"/>
                  </a:lnTo>
                  <a:cubicBezTo>
                    <a:pt x="6376" y="19"/>
                    <a:pt x="6286" y="1"/>
                    <a:pt x="619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2" name="Google Shape;1732;p44"/>
            <p:cNvSpPr/>
            <p:nvPr/>
          </p:nvSpPr>
          <p:spPr>
            <a:xfrm>
              <a:off x="7595793" y="3623542"/>
              <a:ext cx="205261" cy="131832"/>
            </a:xfrm>
            <a:custGeom>
              <a:avLst/>
              <a:gdLst/>
              <a:ahLst/>
              <a:cxnLst/>
              <a:rect l="l" t="t" r="r" b="b"/>
              <a:pathLst>
                <a:path w="6762" h="4343" extrusionOk="0">
                  <a:moveTo>
                    <a:pt x="3382" y="0"/>
                  </a:moveTo>
                  <a:cubicBezTo>
                    <a:pt x="1510" y="0"/>
                    <a:pt x="1" y="376"/>
                    <a:pt x="1" y="838"/>
                  </a:cubicBezTo>
                  <a:lnTo>
                    <a:pt x="1" y="4342"/>
                  </a:lnTo>
                  <a:lnTo>
                    <a:pt x="6762" y="4342"/>
                  </a:lnTo>
                  <a:lnTo>
                    <a:pt x="6762" y="838"/>
                  </a:lnTo>
                  <a:cubicBezTo>
                    <a:pt x="6762" y="376"/>
                    <a:pt x="5248" y="0"/>
                    <a:pt x="3382"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3" name="Google Shape;1733;p44"/>
            <p:cNvSpPr/>
            <p:nvPr/>
          </p:nvSpPr>
          <p:spPr>
            <a:xfrm>
              <a:off x="7595672" y="3729880"/>
              <a:ext cx="205230" cy="50784"/>
            </a:xfrm>
            <a:custGeom>
              <a:avLst/>
              <a:gdLst/>
              <a:ahLst/>
              <a:cxnLst/>
              <a:rect l="l" t="t" r="r" b="b"/>
              <a:pathLst>
                <a:path w="6761" h="1673" extrusionOk="0">
                  <a:moveTo>
                    <a:pt x="3380" y="1"/>
                  </a:moveTo>
                  <a:cubicBezTo>
                    <a:pt x="1514" y="1"/>
                    <a:pt x="0" y="372"/>
                    <a:pt x="0" y="835"/>
                  </a:cubicBezTo>
                  <a:cubicBezTo>
                    <a:pt x="0" y="1301"/>
                    <a:pt x="1514" y="1672"/>
                    <a:pt x="3380" y="1672"/>
                  </a:cubicBezTo>
                  <a:cubicBezTo>
                    <a:pt x="5247" y="1672"/>
                    <a:pt x="6761" y="1301"/>
                    <a:pt x="6761" y="835"/>
                  </a:cubicBezTo>
                  <a:cubicBezTo>
                    <a:pt x="6761" y="372"/>
                    <a:pt x="5247" y="1"/>
                    <a:pt x="338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4" name="Google Shape;1734;p44"/>
            <p:cNvSpPr/>
            <p:nvPr/>
          </p:nvSpPr>
          <p:spPr>
            <a:xfrm>
              <a:off x="7595793" y="3623542"/>
              <a:ext cx="205261" cy="157117"/>
            </a:xfrm>
            <a:custGeom>
              <a:avLst/>
              <a:gdLst/>
              <a:ahLst/>
              <a:cxnLst/>
              <a:rect l="l" t="t" r="r" b="b"/>
              <a:pathLst>
                <a:path w="6762" h="5176" extrusionOk="0">
                  <a:moveTo>
                    <a:pt x="3386" y="0"/>
                  </a:moveTo>
                  <a:cubicBezTo>
                    <a:pt x="3268" y="0"/>
                    <a:pt x="3148" y="5"/>
                    <a:pt x="3029" y="5"/>
                  </a:cubicBezTo>
                  <a:cubicBezTo>
                    <a:pt x="4367" y="47"/>
                    <a:pt x="5410" y="328"/>
                    <a:pt x="5410" y="671"/>
                  </a:cubicBezTo>
                  <a:lnTo>
                    <a:pt x="5410" y="3471"/>
                  </a:lnTo>
                  <a:cubicBezTo>
                    <a:pt x="5410" y="3837"/>
                    <a:pt x="4195" y="4138"/>
                    <a:pt x="2705" y="4138"/>
                  </a:cubicBezTo>
                  <a:cubicBezTo>
                    <a:pt x="1211" y="4138"/>
                    <a:pt x="1" y="3837"/>
                    <a:pt x="1" y="3471"/>
                  </a:cubicBezTo>
                  <a:lnTo>
                    <a:pt x="1" y="4338"/>
                  </a:lnTo>
                  <a:cubicBezTo>
                    <a:pt x="1" y="4804"/>
                    <a:pt x="1510" y="5175"/>
                    <a:pt x="3382" y="5175"/>
                  </a:cubicBezTo>
                  <a:cubicBezTo>
                    <a:pt x="5248" y="5175"/>
                    <a:pt x="6762" y="4804"/>
                    <a:pt x="6762" y="4338"/>
                  </a:cubicBezTo>
                  <a:lnTo>
                    <a:pt x="6762" y="838"/>
                  </a:lnTo>
                  <a:cubicBezTo>
                    <a:pt x="6762" y="376"/>
                    <a:pt x="5248" y="0"/>
                    <a:pt x="3386" y="0"/>
                  </a:cubicBezTo>
                  <a:close/>
                </a:path>
              </a:pathLst>
            </a:custGeom>
            <a:solidFill>
              <a:srgbClr val="363535">
                <a:alpha val="1563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5" name="Google Shape;1735;p44"/>
            <p:cNvSpPr/>
            <p:nvPr/>
          </p:nvSpPr>
          <p:spPr>
            <a:xfrm>
              <a:off x="7831114" y="3706202"/>
              <a:ext cx="32966" cy="51179"/>
            </a:xfrm>
            <a:custGeom>
              <a:avLst/>
              <a:gdLst/>
              <a:ahLst/>
              <a:cxnLst/>
              <a:rect l="l" t="t" r="r" b="b"/>
              <a:pathLst>
                <a:path w="1086" h="1686" extrusionOk="0">
                  <a:moveTo>
                    <a:pt x="194" y="0"/>
                  </a:moveTo>
                  <a:cubicBezTo>
                    <a:pt x="86" y="0"/>
                    <a:pt x="0" y="86"/>
                    <a:pt x="0" y="196"/>
                  </a:cubicBezTo>
                  <a:lnTo>
                    <a:pt x="0" y="1147"/>
                  </a:lnTo>
                  <a:cubicBezTo>
                    <a:pt x="0" y="1448"/>
                    <a:pt x="242" y="1686"/>
                    <a:pt x="543" y="1686"/>
                  </a:cubicBezTo>
                  <a:cubicBezTo>
                    <a:pt x="842" y="1686"/>
                    <a:pt x="1086" y="1448"/>
                    <a:pt x="1086" y="1147"/>
                  </a:cubicBezTo>
                  <a:lnTo>
                    <a:pt x="1086" y="196"/>
                  </a:lnTo>
                  <a:cubicBezTo>
                    <a:pt x="1086" y="86"/>
                    <a:pt x="994" y="0"/>
                    <a:pt x="886" y="0"/>
                  </a:cubicBezTo>
                  <a:close/>
                </a:path>
              </a:pathLst>
            </a:custGeom>
            <a:solidFill>
              <a:srgbClr val="FFE2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6" name="Google Shape;1736;p44"/>
            <p:cNvSpPr/>
            <p:nvPr/>
          </p:nvSpPr>
          <p:spPr>
            <a:xfrm>
              <a:off x="7505332" y="3547136"/>
              <a:ext cx="386298" cy="241170"/>
            </a:xfrm>
            <a:custGeom>
              <a:avLst/>
              <a:gdLst/>
              <a:ahLst/>
              <a:cxnLst/>
              <a:rect l="l" t="t" r="r" b="b"/>
              <a:pathLst>
                <a:path w="12726" h="7945" extrusionOk="0">
                  <a:moveTo>
                    <a:pt x="11532" y="2736"/>
                  </a:moveTo>
                  <a:lnTo>
                    <a:pt x="12117" y="2999"/>
                  </a:lnTo>
                  <a:cubicBezTo>
                    <a:pt x="12179" y="3027"/>
                    <a:pt x="12222" y="3069"/>
                    <a:pt x="12222" y="3107"/>
                  </a:cubicBezTo>
                  <a:cubicBezTo>
                    <a:pt x="12222" y="3141"/>
                    <a:pt x="12179" y="3184"/>
                    <a:pt x="12117" y="3212"/>
                  </a:cubicBezTo>
                  <a:lnTo>
                    <a:pt x="11532" y="3474"/>
                  </a:lnTo>
                  <a:lnTo>
                    <a:pt x="11532" y="2736"/>
                  </a:lnTo>
                  <a:close/>
                  <a:moveTo>
                    <a:pt x="6347" y="503"/>
                  </a:moveTo>
                  <a:cubicBezTo>
                    <a:pt x="6399" y="503"/>
                    <a:pt x="6457" y="513"/>
                    <a:pt x="6505" y="532"/>
                  </a:cubicBezTo>
                  <a:lnTo>
                    <a:pt x="11018" y="2517"/>
                  </a:lnTo>
                  <a:lnTo>
                    <a:pt x="11018" y="3693"/>
                  </a:lnTo>
                  <a:lnTo>
                    <a:pt x="9989" y="4146"/>
                  </a:lnTo>
                  <a:lnTo>
                    <a:pt x="9989" y="3355"/>
                  </a:lnTo>
                  <a:cubicBezTo>
                    <a:pt x="9989" y="2988"/>
                    <a:pt x="9599" y="2717"/>
                    <a:pt x="8803" y="2517"/>
                  </a:cubicBezTo>
                  <a:cubicBezTo>
                    <a:pt x="8147" y="2355"/>
                    <a:pt x="7276" y="2265"/>
                    <a:pt x="6351" y="2265"/>
                  </a:cubicBezTo>
                  <a:cubicBezTo>
                    <a:pt x="5424" y="2265"/>
                    <a:pt x="4552" y="2355"/>
                    <a:pt x="3895" y="2517"/>
                  </a:cubicBezTo>
                  <a:cubicBezTo>
                    <a:pt x="3100" y="2717"/>
                    <a:pt x="2715" y="2988"/>
                    <a:pt x="2715" y="3355"/>
                  </a:cubicBezTo>
                  <a:lnTo>
                    <a:pt x="2715" y="4150"/>
                  </a:lnTo>
                  <a:lnTo>
                    <a:pt x="592" y="3217"/>
                  </a:lnTo>
                  <a:cubicBezTo>
                    <a:pt x="524" y="3188"/>
                    <a:pt x="482" y="3146"/>
                    <a:pt x="482" y="3107"/>
                  </a:cubicBezTo>
                  <a:cubicBezTo>
                    <a:pt x="482" y="3069"/>
                    <a:pt x="524" y="3027"/>
                    <a:pt x="592" y="2999"/>
                  </a:cubicBezTo>
                  <a:lnTo>
                    <a:pt x="6190" y="532"/>
                  </a:lnTo>
                  <a:cubicBezTo>
                    <a:pt x="6237" y="513"/>
                    <a:pt x="6294" y="503"/>
                    <a:pt x="6347" y="503"/>
                  </a:cubicBezTo>
                  <a:close/>
                  <a:moveTo>
                    <a:pt x="6362" y="2770"/>
                  </a:moveTo>
                  <a:cubicBezTo>
                    <a:pt x="7190" y="2770"/>
                    <a:pt x="7980" y="2841"/>
                    <a:pt x="8590" y="2979"/>
                  </a:cubicBezTo>
                  <a:cubicBezTo>
                    <a:pt x="9256" y="3131"/>
                    <a:pt x="9465" y="3307"/>
                    <a:pt x="9494" y="3360"/>
                  </a:cubicBezTo>
                  <a:lnTo>
                    <a:pt x="9494" y="6255"/>
                  </a:lnTo>
                  <a:cubicBezTo>
                    <a:pt x="9313" y="6169"/>
                    <a:pt x="9089" y="6088"/>
                    <a:pt x="8813" y="6021"/>
                  </a:cubicBezTo>
                  <a:cubicBezTo>
                    <a:pt x="8156" y="5860"/>
                    <a:pt x="7285" y="5769"/>
                    <a:pt x="6362" y="5769"/>
                  </a:cubicBezTo>
                  <a:cubicBezTo>
                    <a:pt x="5437" y="5769"/>
                    <a:pt x="4567" y="5860"/>
                    <a:pt x="3905" y="6021"/>
                  </a:cubicBezTo>
                  <a:cubicBezTo>
                    <a:pt x="3633" y="6088"/>
                    <a:pt x="3405" y="6169"/>
                    <a:pt x="3229" y="6255"/>
                  </a:cubicBezTo>
                  <a:lnTo>
                    <a:pt x="3229" y="3360"/>
                  </a:lnTo>
                  <a:cubicBezTo>
                    <a:pt x="3253" y="3307"/>
                    <a:pt x="3466" y="3131"/>
                    <a:pt x="4128" y="2979"/>
                  </a:cubicBezTo>
                  <a:cubicBezTo>
                    <a:pt x="4738" y="2841"/>
                    <a:pt x="5528" y="2770"/>
                    <a:pt x="6362" y="2770"/>
                  </a:cubicBezTo>
                  <a:close/>
                  <a:moveTo>
                    <a:pt x="11550" y="5488"/>
                  </a:moveTo>
                  <a:lnTo>
                    <a:pt x="11550" y="6383"/>
                  </a:lnTo>
                  <a:cubicBezTo>
                    <a:pt x="11550" y="6543"/>
                    <a:pt x="11421" y="6675"/>
                    <a:pt x="11264" y="6675"/>
                  </a:cubicBezTo>
                  <a:cubicBezTo>
                    <a:pt x="11253" y="6675"/>
                    <a:pt x="11242" y="6674"/>
                    <a:pt x="11231" y="6673"/>
                  </a:cubicBezTo>
                  <a:cubicBezTo>
                    <a:pt x="11084" y="6655"/>
                    <a:pt x="10979" y="6526"/>
                    <a:pt x="10979" y="6378"/>
                  </a:cubicBezTo>
                  <a:lnTo>
                    <a:pt x="10979" y="5488"/>
                  </a:lnTo>
                  <a:close/>
                  <a:moveTo>
                    <a:pt x="6356" y="6269"/>
                  </a:moveTo>
                  <a:cubicBezTo>
                    <a:pt x="7184" y="6269"/>
                    <a:pt x="7975" y="6345"/>
                    <a:pt x="8584" y="6483"/>
                  </a:cubicBezTo>
                  <a:cubicBezTo>
                    <a:pt x="9223" y="6631"/>
                    <a:pt x="9441" y="6798"/>
                    <a:pt x="9480" y="6855"/>
                  </a:cubicBezTo>
                  <a:cubicBezTo>
                    <a:pt x="9441" y="6916"/>
                    <a:pt x="9223" y="7083"/>
                    <a:pt x="8584" y="7231"/>
                  </a:cubicBezTo>
                  <a:cubicBezTo>
                    <a:pt x="7975" y="7369"/>
                    <a:pt x="7184" y="7440"/>
                    <a:pt x="6356" y="7440"/>
                  </a:cubicBezTo>
                  <a:cubicBezTo>
                    <a:pt x="5528" y="7440"/>
                    <a:pt x="4734" y="7369"/>
                    <a:pt x="4128" y="7231"/>
                  </a:cubicBezTo>
                  <a:cubicBezTo>
                    <a:pt x="3490" y="7083"/>
                    <a:pt x="3267" y="6916"/>
                    <a:pt x="3229" y="6855"/>
                  </a:cubicBezTo>
                  <a:cubicBezTo>
                    <a:pt x="3267" y="6798"/>
                    <a:pt x="3490" y="6631"/>
                    <a:pt x="4128" y="6483"/>
                  </a:cubicBezTo>
                  <a:cubicBezTo>
                    <a:pt x="4734" y="6345"/>
                    <a:pt x="5528" y="6269"/>
                    <a:pt x="6356" y="6269"/>
                  </a:cubicBezTo>
                  <a:close/>
                  <a:moveTo>
                    <a:pt x="6363" y="0"/>
                  </a:moveTo>
                  <a:cubicBezTo>
                    <a:pt x="6240" y="0"/>
                    <a:pt x="6116" y="25"/>
                    <a:pt x="6004" y="75"/>
                  </a:cubicBezTo>
                  <a:lnTo>
                    <a:pt x="410" y="2536"/>
                  </a:lnTo>
                  <a:cubicBezTo>
                    <a:pt x="158" y="2645"/>
                    <a:pt x="1" y="2865"/>
                    <a:pt x="1" y="3102"/>
                  </a:cubicBezTo>
                  <a:cubicBezTo>
                    <a:pt x="1" y="3346"/>
                    <a:pt x="158" y="3564"/>
                    <a:pt x="410" y="3674"/>
                  </a:cubicBezTo>
                  <a:lnTo>
                    <a:pt x="2734" y="4693"/>
                  </a:lnTo>
                  <a:lnTo>
                    <a:pt x="2734" y="6859"/>
                  </a:lnTo>
                  <a:cubicBezTo>
                    <a:pt x="2734" y="7220"/>
                    <a:pt x="3119" y="7497"/>
                    <a:pt x="3910" y="7692"/>
                  </a:cubicBezTo>
                  <a:cubicBezTo>
                    <a:pt x="4567" y="7855"/>
                    <a:pt x="5437" y="7945"/>
                    <a:pt x="6362" y="7945"/>
                  </a:cubicBezTo>
                  <a:cubicBezTo>
                    <a:pt x="7280" y="7945"/>
                    <a:pt x="8151" y="7855"/>
                    <a:pt x="8808" y="7692"/>
                  </a:cubicBezTo>
                  <a:cubicBezTo>
                    <a:pt x="9603" y="7497"/>
                    <a:pt x="9989" y="7220"/>
                    <a:pt x="9989" y="6859"/>
                  </a:cubicBezTo>
                  <a:lnTo>
                    <a:pt x="9989" y="4693"/>
                  </a:lnTo>
                  <a:lnTo>
                    <a:pt x="11018" y="4240"/>
                  </a:lnTo>
                  <a:lnTo>
                    <a:pt x="11018" y="4992"/>
                  </a:lnTo>
                  <a:lnTo>
                    <a:pt x="10779" y="4992"/>
                  </a:lnTo>
                  <a:cubicBezTo>
                    <a:pt x="10618" y="4992"/>
                    <a:pt x="10484" y="5126"/>
                    <a:pt x="10484" y="5293"/>
                  </a:cubicBezTo>
                  <a:lnTo>
                    <a:pt x="10484" y="6541"/>
                  </a:lnTo>
                  <a:cubicBezTo>
                    <a:pt x="10484" y="6706"/>
                    <a:pt x="10555" y="6859"/>
                    <a:pt x="10684" y="6963"/>
                  </a:cubicBezTo>
                  <a:cubicBezTo>
                    <a:pt x="10881" y="7117"/>
                    <a:pt x="11084" y="7183"/>
                    <a:pt x="11272" y="7183"/>
                  </a:cubicBezTo>
                  <a:cubicBezTo>
                    <a:pt x="11709" y="7183"/>
                    <a:pt x="12064" y="6828"/>
                    <a:pt x="12064" y="6392"/>
                  </a:cubicBezTo>
                  <a:lnTo>
                    <a:pt x="12064" y="5293"/>
                  </a:lnTo>
                  <a:cubicBezTo>
                    <a:pt x="12064" y="5126"/>
                    <a:pt x="11926" y="4992"/>
                    <a:pt x="11765" y="4992"/>
                  </a:cubicBezTo>
                  <a:lnTo>
                    <a:pt x="11532" y="4992"/>
                  </a:lnTo>
                  <a:lnTo>
                    <a:pt x="11532" y="4021"/>
                  </a:lnTo>
                  <a:lnTo>
                    <a:pt x="12317" y="3674"/>
                  </a:lnTo>
                  <a:cubicBezTo>
                    <a:pt x="12569" y="3564"/>
                    <a:pt x="12726" y="3346"/>
                    <a:pt x="12726" y="3102"/>
                  </a:cubicBezTo>
                  <a:cubicBezTo>
                    <a:pt x="12726" y="2865"/>
                    <a:pt x="12569" y="2645"/>
                    <a:pt x="12317" y="2536"/>
                  </a:cubicBezTo>
                  <a:lnTo>
                    <a:pt x="6723" y="75"/>
                  </a:lnTo>
                  <a:cubicBezTo>
                    <a:pt x="6611" y="25"/>
                    <a:pt x="6487" y="0"/>
                    <a:pt x="6363"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7" name="Google Shape;1737;p44"/>
            <p:cNvSpPr/>
            <p:nvPr/>
          </p:nvSpPr>
          <p:spPr>
            <a:xfrm>
              <a:off x="7730514" y="3679913"/>
              <a:ext cx="9258" cy="19093"/>
            </a:xfrm>
            <a:custGeom>
              <a:avLst/>
              <a:gdLst/>
              <a:ahLst/>
              <a:cxnLst/>
              <a:rect l="l" t="t" r="r" b="b"/>
              <a:pathLst>
                <a:path w="305" h="629" extrusionOk="0">
                  <a:moveTo>
                    <a:pt x="152" y="0"/>
                  </a:moveTo>
                  <a:cubicBezTo>
                    <a:pt x="140" y="0"/>
                    <a:pt x="127" y="2"/>
                    <a:pt x="115" y="5"/>
                  </a:cubicBezTo>
                  <a:cubicBezTo>
                    <a:pt x="43" y="18"/>
                    <a:pt x="1" y="81"/>
                    <a:pt x="1" y="152"/>
                  </a:cubicBezTo>
                  <a:lnTo>
                    <a:pt x="1" y="471"/>
                  </a:lnTo>
                  <a:cubicBezTo>
                    <a:pt x="1" y="543"/>
                    <a:pt x="43" y="609"/>
                    <a:pt x="115" y="624"/>
                  </a:cubicBezTo>
                  <a:cubicBezTo>
                    <a:pt x="127" y="627"/>
                    <a:pt x="139" y="628"/>
                    <a:pt x="151" y="628"/>
                  </a:cubicBezTo>
                  <a:cubicBezTo>
                    <a:pt x="235" y="628"/>
                    <a:pt x="305" y="560"/>
                    <a:pt x="305" y="475"/>
                  </a:cubicBezTo>
                  <a:lnTo>
                    <a:pt x="305" y="152"/>
                  </a:lnTo>
                  <a:cubicBezTo>
                    <a:pt x="305" y="69"/>
                    <a:pt x="236" y="0"/>
                    <a:pt x="152" y="0"/>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8" name="Google Shape;1738;p44"/>
            <p:cNvSpPr/>
            <p:nvPr/>
          </p:nvSpPr>
          <p:spPr>
            <a:xfrm>
              <a:off x="7751885" y="3667316"/>
              <a:ext cx="9289" cy="19093"/>
            </a:xfrm>
            <a:custGeom>
              <a:avLst/>
              <a:gdLst/>
              <a:ahLst/>
              <a:cxnLst/>
              <a:rect l="l" t="t" r="r" b="b"/>
              <a:pathLst>
                <a:path w="306" h="629" extrusionOk="0">
                  <a:moveTo>
                    <a:pt x="151" y="1"/>
                  </a:moveTo>
                  <a:cubicBezTo>
                    <a:pt x="139" y="1"/>
                    <a:pt x="127" y="2"/>
                    <a:pt x="115" y="5"/>
                  </a:cubicBezTo>
                  <a:cubicBezTo>
                    <a:pt x="44" y="20"/>
                    <a:pt x="1" y="86"/>
                    <a:pt x="1" y="158"/>
                  </a:cubicBezTo>
                  <a:lnTo>
                    <a:pt x="1" y="477"/>
                  </a:lnTo>
                  <a:cubicBezTo>
                    <a:pt x="1" y="543"/>
                    <a:pt x="44" y="611"/>
                    <a:pt x="115" y="624"/>
                  </a:cubicBezTo>
                  <a:cubicBezTo>
                    <a:pt x="127" y="627"/>
                    <a:pt x="140" y="629"/>
                    <a:pt x="152" y="629"/>
                  </a:cubicBezTo>
                  <a:cubicBezTo>
                    <a:pt x="237" y="629"/>
                    <a:pt x="306" y="560"/>
                    <a:pt x="306" y="477"/>
                  </a:cubicBezTo>
                  <a:lnTo>
                    <a:pt x="306" y="154"/>
                  </a:lnTo>
                  <a:cubicBezTo>
                    <a:pt x="306" y="69"/>
                    <a:pt x="236" y="1"/>
                    <a:pt x="151"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9" name="Google Shape;1739;p44"/>
            <p:cNvSpPr/>
            <p:nvPr/>
          </p:nvSpPr>
          <p:spPr>
            <a:xfrm>
              <a:off x="7768095" y="3699250"/>
              <a:ext cx="9289" cy="19124"/>
            </a:xfrm>
            <a:custGeom>
              <a:avLst/>
              <a:gdLst/>
              <a:ahLst/>
              <a:cxnLst/>
              <a:rect l="l" t="t" r="r" b="b"/>
              <a:pathLst>
                <a:path w="306" h="630" extrusionOk="0">
                  <a:moveTo>
                    <a:pt x="151" y="1"/>
                  </a:moveTo>
                  <a:cubicBezTo>
                    <a:pt x="139" y="1"/>
                    <a:pt x="127" y="2"/>
                    <a:pt x="114" y="5"/>
                  </a:cubicBezTo>
                  <a:cubicBezTo>
                    <a:pt x="42" y="20"/>
                    <a:pt x="0" y="86"/>
                    <a:pt x="0" y="158"/>
                  </a:cubicBezTo>
                  <a:lnTo>
                    <a:pt x="0" y="477"/>
                  </a:lnTo>
                  <a:cubicBezTo>
                    <a:pt x="0" y="548"/>
                    <a:pt x="42" y="610"/>
                    <a:pt x="114" y="625"/>
                  </a:cubicBezTo>
                  <a:cubicBezTo>
                    <a:pt x="127" y="628"/>
                    <a:pt x="139" y="629"/>
                    <a:pt x="151" y="629"/>
                  </a:cubicBezTo>
                  <a:cubicBezTo>
                    <a:pt x="235" y="629"/>
                    <a:pt x="305" y="560"/>
                    <a:pt x="305" y="477"/>
                  </a:cubicBezTo>
                  <a:lnTo>
                    <a:pt x="305" y="153"/>
                  </a:lnTo>
                  <a:cubicBezTo>
                    <a:pt x="305" y="70"/>
                    <a:pt x="235" y="1"/>
                    <a:pt x="151" y="1"/>
                  </a:cubicBezTo>
                  <a:close/>
                </a:path>
              </a:pathLst>
            </a:custGeom>
            <a:solidFill>
              <a:srgbClr val="363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0" name="Google Shape;1740;p44"/>
            <p:cNvSpPr/>
            <p:nvPr/>
          </p:nvSpPr>
          <p:spPr>
            <a:xfrm>
              <a:off x="7618348" y="3679033"/>
              <a:ext cx="15086" cy="27319"/>
            </a:xfrm>
            <a:custGeom>
              <a:avLst/>
              <a:gdLst/>
              <a:ahLst/>
              <a:cxnLst/>
              <a:rect l="l" t="t" r="r" b="b"/>
              <a:pathLst>
                <a:path w="497" h="900" extrusionOk="0">
                  <a:moveTo>
                    <a:pt x="242" y="0"/>
                  </a:moveTo>
                  <a:cubicBezTo>
                    <a:pt x="239" y="0"/>
                    <a:pt x="236" y="1"/>
                    <a:pt x="234" y="1"/>
                  </a:cubicBezTo>
                  <a:cubicBezTo>
                    <a:pt x="101" y="5"/>
                    <a:pt x="1" y="124"/>
                    <a:pt x="1" y="258"/>
                  </a:cubicBezTo>
                  <a:lnTo>
                    <a:pt x="1" y="653"/>
                  </a:lnTo>
                  <a:cubicBezTo>
                    <a:pt x="1" y="790"/>
                    <a:pt x="110" y="900"/>
                    <a:pt x="248" y="900"/>
                  </a:cubicBezTo>
                  <a:cubicBezTo>
                    <a:pt x="382" y="900"/>
                    <a:pt x="496" y="790"/>
                    <a:pt x="496" y="653"/>
                  </a:cubicBezTo>
                  <a:lnTo>
                    <a:pt x="496" y="247"/>
                  </a:lnTo>
                  <a:cubicBezTo>
                    <a:pt x="496" y="113"/>
                    <a:pt x="381" y="0"/>
                    <a:pt x="24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1" name="Google Shape;1741;p44"/>
            <p:cNvSpPr/>
            <p:nvPr/>
          </p:nvSpPr>
          <p:spPr>
            <a:xfrm>
              <a:off x="7618348" y="3651136"/>
              <a:ext cx="15086" cy="19670"/>
            </a:xfrm>
            <a:custGeom>
              <a:avLst/>
              <a:gdLst/>
              <a:ahLst/>
              <a:cxnLst/>
              <a:rect l="l" t="t" r="r" b="b"/>
              <a:pathLst>
                <a:path w="497" h="648" extrusionOk="0">
                  <a:moveTo>
                    <a:pt x="244" y="1"/>
                  </a:moveTo>
                  <a:cubicBezTo>
                    <a:pt x="240" y="1"/>
                    <a:pt x="237" y="1"/>
                    <a:pt x="234" y="1"/>
                  </a:cubicBezTo>
                  <a:cubicBezTo>
                    <a:pt x="101" y="10"/>
                    <a:pt x="1" y="124"/>
                    <a:pt x="1" y="258"/>
                  </a:cubicBezTo>
                  <a:lnTo>
                    <a:pt x="1" y="391"/>
                  </a:lnTo>
                  <a:cubicBezTo>
                    <a:pt x="1" y="524"/>
                    <a:pt x="101" y="643"/>
                    <a:pt x="234" y="648"/>
                  </a:cubicBezTo>
                  <a:cubicBezTo>
                    <a:pt x="236" y="648"/>
                    <a:pt x="239" y="648"/>
                    <a:pt x="242" y="648"/>
                  </a:cubicBezTo>
                  <a:cubicBezTo>
                    <a:pt x="381" y="648"/>
                    <a:pt x="496" y="535"/>
                    <a:pt x="496" y="401"/>
                  </a:cubicBezTo>
                  <a:lnTo>
                    <a:pt x="496" y="248"/>
                  </a:lnTo>
                  <a:cubicBezTo>
                    <a:pt x="496" y="113"/>
                    <a:pt x="382" y="1"/>
                    <a:pt x="24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2" name="Google Shape;1742;p44"/>
            <p:cNvSpPr/>
            <p:nvPr/>
          </p:nvSpPr>
          <p:spPr>
            <a:xfrm>
              <a:off x="7757531" y="3509646"/>
              <a:ext cx="28352" cy="28352"/>
            </a:xfrm>
            <a:custGeom>
              <a:avLst/>
              <a:gdLst/>
              <a:ahLst/>
              <a:cxnLst/>
              <a:rect l="l" t="t" r="r" b="b"/>
              <a:pathLst>
                <a:path w="934" h="934" extrusionOk="0">
                  <a:moveTo>
                    <a:pt x="467" y="0"/>
                  </a:moveTo>
                  <a:cubicBezTo>
                    <a:pt x="210" y="0"/>
                    <a:pt x="1" y="210"/>
                    <a:pt x="1" y="468"/>
                  </a:cubicBezTo>
                  <a:cubicBezTo>
                    <a:pt x="1" y="725"/>
                    <a:pt x="210" y="934"/>
                    <a:pt x="467" y="934"/>
                  </a:cubicBezTo>
                  <a:cubicBezTo>
                    <a:pt x="724" y="934"/>
                    <a:pt x="933" y="725"/>
                    <a:pt x="933" y="468"/>
                  </a:cubicBezTo>
                  <a:cubicBezTo>
                    <a:pt x="933" y="210"/>
                    <a:pt x="724" y="0"/>
                    <a:pt x="467"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3" name="Google Shape;1743;p44"/>
            <p:cNvSpPr/>
            <p:nvPr/>
          </p:nvSpPr>
          <p:spPr>
            <a:xfrm>
              <a:off x="7560398" y="3465417"/>
              <a:ext cx="12021" cy="12021"/>
            </a:xfrm>
            <a:custGeom>
              <a:avLst/>
              <a:gdLst/>
              <a:ahLst/>
              <a:cxnLst/>
              <a:rect l="l" t="t" r="r" b="b"/>
              <a:pathLst>
                <a:path w="396" h="396" extrusionOk="0">
                  <a:moveTo>
                    <a:pt x="200" y="0"/>
                  </a:moveTo>
                  <a:cubicBezTo>
                    <a:pt x="92" y="0"/>
                    <a:pt x="0" y="92"/>
                    <a:pt x="0" y="200"/>
                  </a:cubicBezTo>
                  <a:cubicBezTo>
                    <a:pt x="0" y="310"/>
                    <a:pt x="92" y="396"/>
                    <a:pt x="200" y="396"/>
                  </a:cubicBezTo>
                  <a:cubicBezTo>
                    <a:pt x="305" y="396"/>
                    <a:pt x="396" y="310"/>
                    <a:pt x="396" y="200"/>
                  </a:cubicBezTo>
                  <a:cubicBezTo>
                    <a:pt x="396" y="92"/>
                    <a:pt x="305" y="0"/>
                    <a:pt x="200" y="0"/>
                  </a:cubicBezTo>
                  <a:close/>
                </a:path>
              </a:pathLst>
            </a:custGeom>
            <a:solidFill>
              <a:srgbClr val="A3E9D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4" name="Google Shape;1744;p44"/>
            <p:cNvSpPr/>
            <p:nvPr/>
          </p:nvSpPr>
          <p:spPr>
            <a:xfrm>
              <a:off x="7644090" y="3438157"/>
              <a:ext cx="43104" cy="47475"/>
            </a:xfrm>
            <a:custGeom>
              <a:avLst/>
              <a:gdLst/>
              <a:ahLst/>
              <a:cxnLst/>
              <a:rect l="l" t="t" r="r" b="b"/>
              <a:pathLst>
                <a:path w="1420" h="1564" extrusionOk="0">
                  <a:moveTo>
                    <a:pt x="709" y="0"/>
                  </a:moveTo>
                  <a:cubicBezTo>
                    <a:pt x="684" y="0"/>
                    <a:pt x="660" y="16"/>
                    <a:pt x="648" y="47"/>
                  </a:cubicBezTo>
                  <a:lnTo>
                    <a:pt x="491" y="494"/>
                  </a:lnTo>
                  <a:cubicBezTo>
                    <a:pt x="486" y="513"/>
                    <a:pt x="471" y="527"/>
                    <a:pt x="453" y="533"/>
                  </a:cubicBezTo>
                  <a:lnTo>
                    <a:pt x="57" y="713"/>
                  </a:lnTo>
                  <a:cubicBezTo>
                    <a:pt x="0" y="737"/>
                    <a:pt x="0" y="828"/>
                    <a:pt x="57" y="852"/>
                  </a:cubicBezTo>
                  <a:lnTo>
                    <a:pt x="453" y="1028"/>
                  </a:lnTo>
                  <a:cubicBezTo>
                    <a:pt x="471" y="1037"/>
                    <a:pt x="486" y="1052"/>
                    <a:pt x="491" y="1070"/>
                  </a:cubicBezTo>
                  <a:lnTo>
                    <a:pt x="648" y="1518"/>
                  </a:lnTo>
                  <a:cubicBezTo>
                    <a:pt x="660" y="1549"/>
                    <a:pt x="684" y="1564"/>
                    <a:pt x="709" y="1564"/>
                  </a:cubicBezTo>
                  <a:cubicBezTo>
                    <a:pt x="734" y="1564"/>
                    <a:pt x="760" y="1549"/>
                    <a:pt x="772" y="1518"/>
                  </a:cubicBezTo>
                  <a:lnTo>
                    <a:pt x="928" y="1070"/>
                  </a:lnTo>
                  <a:cubicBezTo>
                    <a:pt x="938" y="1052"/>
                    <a:pt x="952" y="1037"/>
                    <a:pt x="967" y="1028"/>
                  </a:cubicBezTo>
                  <a:lnTo>
                    <a:pt x="1362" y="852"/>
                  </a:lnTo>
                  <a:cubicBezTo>
                    <a:pt x="1419" y="828"/>
                    <a:pt x="1419" y="737"/>
                    <a:pt x="1362" y="713"/>
                  </a:cubicBezTo>
                  <a:lnTo>
                    <a:pt x="967" y="533"/>
                  </a:lnTo>
                  <a:cubicBezTo>
                    <a:pt x="952" y="527"/>
                    <a:pt x="938" y="513"/>
                    <a:pt x="928" y="494"/>
                  </a:cubicBezTo>
                  <a:lnTo>
                    <a:pt x="772" y="47"/>
                  </a:lnTo>
                  <a:cubicBezTo>
                    <a:pt x="760" y="16"/>
                    <a:pt x="734" y="0"/>
                    <a:pt x="70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5" name="Google Shape;1745;p44"/>
            <p:cNvSpPr/>
            <p:nvPr/>
          </p:nvSpPr>
          <p:spPr>
            <a:xfrm>
              <a:off x="7810563" y="3447719"/>
              <a:ext cx="59132" cy="64079"/>
            </a:xfrm>
            <a:custGeom>
              <a:avLst/>
              <a:gdLst/>
              <a:ahLst/>
              <a:cxnLst/>
              <a:rect l="l" t="t" r="r" b="b"/>
              <a:pathLst>
                <a:path w="1948" h="2111" extrusionOk="0">
                  <a:moveTo>
                    <a:pt x="974" y="0"/>
                  </a:moveTo>
                  <a:cubicBezTo>
                    <a:pt x="939" y="0"/>
                    <a:pt x="903" y="22"/>
                    <a:pt x="886" y="65"/>
                  </a:cubicBezTo>
                  <a:lnTo>
                    <a:pt x="671" y="665"/>
                  </a:lnTo>
                  <a:cubicBezTo>
                    <a:pt x="662" y="693"/>
                    <a:pt x="643" y="713"/>
                    <a:pt x="620" y="722"/>
                  </a:cubicBezTo>
                  <a:lnTo>
                    <a:pt x="77" y="960"/>
                  </a:lnTo>
                  <a:cubicBezTo>
                    <a:pt x="1" y="998"/>
                    <a:pt x="1" y="1117"/>
                    <a:pt x="77" y="1150"/>
                  </a:cubicBezTo>
                  <a:lnTo>
                    <a:pt x="620" y="1389"/>
                  </a:lnTo>
                  <a:cubicBezTo>
                    <a:pt x="643" y="1398"/>
                    <a:pt x="662" y="1422"/>
                    <a:pt x="671" y="1446"/>
                  </a:cubicBezTo>
                  <a:lnTo>
                    <a:pt x="886" y="2046"/>
                  </a:lnTo>
                  <a:cubicBezTo>
                    <a:pt x="903" y="2089"/>
                    <a:pt x="939" y="2110"/>
                    <a:pt x="974" y="2110"/>
                  </a:cubicBezTo>
                  <a:cubicBezTo>
                    <a:pt x="1009" y="2110"/>
                    <a:pt x="1043" y="2089"/>
                    <a:pt x="1058" y="2046"/>
                  </a:cubicBezTo>
                  <a:lnTo>
                    <a:pt x="1277" y="1446"/>
                  </a:lnTo>
                  <a:cubicBezTo>
                    <a:pt x="1286" y="1422"/>
                    <a:pt x="1306" y="1398"/>
                    <a:pt x="1328" y="1389"/>
                  </a:cubicBezTo>
                  <a:lnTo>
                    <a:pt x="1871" y="1150"/>
                  </a:lnTo>
                  <a:cubicBezTo>
                    <a:pt x="1948" y="1117"/>
                    <a:pt x="1948" y="998"/>
                    <a:pt x="1871" y="960"/>
                  </a:cubicBezTo>
                  <a:lnTo>
                    <a:pt x="1328" y="722"/>
                  </a:lnTo>
                  <a:cubicBezTo>
                    <a:pt x="1306" y="713"/>
                    <a:pt x="1286" y="693"/>
                    <a:pt x="1277" y="665"/>
                  </a:cubicBezTo>
                  <a:lnTo>
                    <a:pt x="1058" y="65"/>
                  </a:lnTo>
                  <a:cubicBezTo>
                    <a:pt x="1043" y="22"/>
                    <a:pt x="1009" y="0"/>
                    <a:pt x="97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6" name="Google Shape;1746;p44"/>
            <p:cNvSpPr/>
            <p:nvPr/>
          </p:nvSpPr>
          <p:spPr>
            <a:xfrm>
              <a:off x="7530922" y="3503757"/>
              <a:ext cx="59162" cy="63958"/>
            </a:xfrm>
            <a:custGeom>
              <a:avLst/>
              <a:gdLst/>
              <a:ahLst/>
              <a:cxnLst/>
              <a:rect l="l" t="t" r="r" b="b"/>
              <a:pathLst>
                <a:path w="1949" h="2107" extrusionOk="0">
                  <a:moveTo>
                    <a:pt x="973" y="1"/>
                  </a:moveTo>
                  <a:cubicBezTo>
                    <a:pt x="938" y="1"/>
                    <a:pt x="903" y="21"/>
                    <a:pt x="886" y="62"/>
                  </a:cubicBezTo>
                  <a:lnTo>
                    <a:pt x="672" y="662"/>
                  </a:lnTo>
                  <a:cubicBezTo>
                    <a:pt x="663" y="690"/>
                    <a:pt x="643" y="708"/>
                    <a:pt x="619" y="719"/>
                  </a:cubicBezTo>
                  <a:lnTo>
                    <a:pt x="77" y="961"/>
                  </a:lnTo>
                  <a:cubicBezTo>
                    <a:pt x="0" y="994"/>
                    <a:pt x="0" y="1114"/>
                    <a:pt x="77" y="1147"/>
                  </a:cubicBezTo>
                  <a:lnTo>
                    <a:pt x="619" y="1389"/>
                  </a:lnTo>
                  <a:cubicBezTo>
                    <a:pt x="643" y="1400"/>
                    <a:pt x="663" y="1418"/>
                    <a:pt x="672" y="1442"/>
                  </a:cubicBezTo>
                  <a:lnTo>
                    <a:pt x="886" y="2042"/>
                  </a:lnTo>
                  <a:cubicBezTo>
                    <a:pt x="903" y="2085"/>
                    <a:pt x="938" y="2106"/>
                    <a:pt x="973" y="2106"/>
                  </a:cubicBezTo>
                  <a:cubicBezTo>
                    <a:pt x="1008" y="2106"/>
                    <a:pt x="1043" y="2085"/>
                    <a:pt x="1057" y="2042"/>
                  </a:cubicBezTo>
                  <a:lnTo>
                    <a:pt x="1276" y="1442"/>
                  </a:lnTo>
                  <a:cubicBezTo>
                    <a:pt x="1285" y="1418"/>
                    <a:pt x="1300" y="1400"/>
                    <a:pt x="1324" y="1389"/>
                  </a:cubicBezTo>
                  <a:lnTo>
                    <a:pt x="1867" y="1147"/>
                  </a:lnTo>
                  <a:cubicBezTo>
                    <a:pt x="1948" y="1114"/>
                    <a:pt x="1948" y="994"/>
                    <a:pt x="1867" y="961"/>
                  </a:cubicBezTo>
                  <a:lnTo>
                    <a:pt x="1324" y="719"/>
                  </a:lnTo>
                  <a:cubicBezTo>
                    <a:pt x="1300" y="708"/>
                    <a:pt x="1285" y="690"/>
                    <a:pt x="1276" y="662"/>
                  </a:cubicBezTo>
                  <a:lnTo>
                    <a:pt x="1057" y="62"/>
                  </a:lnTo>
                  <a:cubicBezTo>
                    <a:pt x="1043" y="21"/>
                    <a:pt x="1008" y="1"/>
                    <a:pt x="97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61" name="Graphic 60">
            <a:extLst>
              <a:ext uri="{FF2B5EF4-FFF2-40B4-BE49-F238E27FC236}">
                <a16:creationId xmlns:a16="http://schemas.microsoft.com/office/drawing/2014/main" id="{FAAF08F3-868D-46EC-B7A9-B30C2D9D2B4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1364" y="4902956"/>
            <a:ext cx="2157243" cy="1802254"/>
          </a:xfrm>
          <a:prstGeom prst="rect">
            <a:avLst/>
          </a:prstGeom>
        </p:spPr>
      </p:pic>
      <p:sp>
        <p:nvSpPr>
          <p:cNvPr id="68" name="Google Shape;1370;p39">
            <a:extLst>
              <a:ext uri="{FF2B5EF4-FFF2-40B4-BE49-F238E27FC236}">
                <a16:creationId xmlns:a16="http://schemas.microsoft.com/office/drawing/2014/main" id="{69FD8AF4-6679-4B89-A1E9-1B0EEB7661E3}"/>
              </a:ext>
            </a:extLst>
          </p:cNvPr>
          <p:cNvSpPr txBox="1">
            <a:spLocks/>
          </p:cNvSpPr>
          <p:nvPr/>
        </p:nvSpPr>
        <p:spPr>
          <a:xfrm>
            <a:off x="2251616" y="3881536"/>
            <a:ext cx="1845518" cy="72078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3200" kern="0">
                <a:solidFill>
                  <a:srgbClr val="EB4329"/>
                </a:solidFill>
                <a:latin typeface="+mj-lt"/>
              </a:rPr>
              <a:t>Nam:</a:t>
            </a:r>
          </a:p>
        </p:txBody>
      </p:sp>
      <p:sp>
        <p:nvSpPr>
          <p:cNvPr id="69" name="Google Shape;1370;p39">
            <a:extLst>
              <a:ext uri="{FF2B5EF4-FFF2-40B4-BE49-F238E27FC236}">
                <a16:creationId xmlns:a16="http://schemas.microsoft.com/office/drawing/2014/main" id="{29C32DB4-BB20-4013-BBB0-3E98EF780A8B}"/>
              </a:ext>
            </a:extLst>
          </p:cNvPr>
          <p:cNvSpPr txBox="1">
            <a:spLocks/>
          </p:cNvSpPr>
          <p:nvPr/>
        </p:nvSpPr>
        <p:spPr>
          <a:xfrm>
            <a:off x="2240278" y="4605427"/>
            <a:ext cx="1845518" cy="72078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3200" kern="0">
                <a:solidFill>
                  <a:srgbClr val="EB4329"/>
                </a:solidFill>
                <a:latin typeface="+mj-lt"/>
              </a:rPr>
              <a:t>Nữ  :</a:t>
            </a:r>
          </a:p>
        </p:txBody>
      </p:sp>
      <p:grpSp>
        <p:nvGrpSpPr>
          <p:cNvPr id="6" name="Group 5">
            <a:extLst>
              <a:ext uri="{FF2B5EF4-FFF2-40B4-BE49-F238E27FC236}">
                <a16:creationId xmlns:a16="http://schemas.microsoft.com/office/drawing/2014/main" id="{88E62906-D707-43F6-B7A9-D7F0142938C1}"/>
              </a:ext>
            </a:extLst>
          </p:cNvPr>
          <p:cNvGrpSpPr/>
          <p:nvPr/>
        </p:nvGrpSpPr>
        <p:grpSpPr>
          <a:xfrm>
            <a:off x="3717243" y="4167174"/>
            <a:ext cx="2277950" cy="246215"/>
            <a:chOff x="3717243" y="4167174"/>
            <a:chExt cx="2277950" cy="246215"/>
          </a:xfrm>
        </p:grpSpPr>
        <p:grpSp>
          <p:nvGrpSpPr>
            <p:cNvPr id="70" name="Group 69">
              <a:extLst>
                <a:ext uri="{FF2B5EF4-FFF2-40B4-BE49-F238E27FC236}">
                  <a16:creationId xmlns:a16="http://schemas.microsoft.com/office/drawing/2014/main" id="{DEA68D33-9EA2-4B8D-BF26-12BB24E8E762}"/>
                </a:ext>
              </a:extLst>
            </p:cNvPr>
            <p:cNvGrpSpPr/>
            <p:nvPr/>
          </p:nvGrpSpPr>
          <p:grpSpPr>
            <a:xfrm>
              <a:off x="3717243" y="4167174"/>
              <a:ext cx="1512744" cy="246215"/>
              <a:chOff x="7543800" y="3531843"/>
              <a:chExt cx="1512744" cy="246215"/>
            </a:xfrm>
          </p:grpSpPr>
          <p:grpSp>
            <p:nvGrpSpPr>
              <p:cNvPr id="71" name="Group 70">
                <a:extLst>
                  <a:ext uri="{FF2B5EF4-FFF2-40B4-BE49-F238E27FC236}">
                    <a16:creationId xmlns:a16="http://schemas.microsoft.com/office/drawing/2014/main" id="{94A99617-45FA-4D04-8229-91CCC820C1BF}"/>
                  </a:ext>
                </a:extLst>
              </p:cNvPr>
              <p:cNvGrpSpPr/>
              <p:nvPr/>
            </p:nvGrpSpPr>
            <p:grpSpPr>
              <a:xfrm>
                <a:off x="7543800" y="3531843"/>
                <a:ext cx="762000" cy="246215"/>
                <a:chOff x="7543800" y="3531843"/>
                <a:chExt cx="762000" cy="246215"/>
              </a:xfrm>
            </p:grpSpPr>
            <p:cxnSp>
              <p:nvCxnSpPr>
                <p:cNvPr id="76" name="Straight Connector 75">
                  <a:extLst>
                    <a:ext uri="{FF2B5EF4-FFF2-40B4-BE49-F238E27FC236}">
                      <a16:creationId xmlns:a16="http://schemas.microsoft.com/office/drawing/2014/main" id="{EA0C51B2-52D0-4DB7-AC27-FDC7FA2D6BD1}"/>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40D6CCF-2F75-4DA7-B5D9-4E6487C9A6B1}"/>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A71B289-347E-48B3-88F9-473F76983A1B}"/>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164A8D5C-6CFE-42C3-B285-6A67CCB26B30}"/>
                  </a:ext>
                </a:extLst>
              </p:cNvPr>
              <p:cNvGrpSpPr/>
              <p:nvPr/>
            </p:nvGrpSpPr>
            <p:grpSpPr>
              <a:xfrm>
                <a:off x="8294544" y="3531843"/>
                <a:ext cx="762000" cy="246215"/>
                <a:chOff x="7543800" y="3531843"/>
                <a:chExt cx="762000" cy="246215"/>
              </a:xfrm>
            </p:grpSpPr>
            <p:cxnSp>
              <p:nvCxnSpPr>
                <p:cNvPr id="73" name="Straight Connector 72">
                  <a:extLst>
                    <a:ext uri="{FF2B5EF4-FFF2-40B4-BE49-F238E27FC236}">
                      <a16:creationId xmlns:a16="http://schemas.microsoft.com/office/drawing/2014/main" id="{E7E15A89-E9DC-461B-B7AE-4A0C2ADF2607}"/>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95F4754-621E-4FEB-B69B-EBFEF8F27B76}"/>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22BCE14-8185-437A-AE5B-D07918D7077B}"/>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grpSp>
          <p:nvGrpSpPr>
            <p:cNvPr id="79" name="Group 78">
              <a:extLst>
                <a:ext uri="{FF2B5EF4-FFF2-40B4-BE49-F238E27FC236}">
                  <a16:creationId xmlns:a16="http://schemas.microsoft.com/office/drawing/2014/main" id="{E20B931B-2418-4ACE-BBAB-51F0EB2BF472}"/>
                </a:ext>
              </a:extLst>
            </p:cNvPr>
            <p:cNvGrpSpPr/>
            <p:nvPr/>
          </p:nvGrpSpPr>
          <p:grpSpPr>
            <a:xfrm>
              <a:off x="5233193" y="4167174"/>
              <a:ext cx="762000" cy="246215"/>
              <a:chOff x="7543800" y="3531843"/>
              <a:chExt cx="762000" cy="246215"/>
            </a:xfrm>
          </p:grpSpPr>
          <p:grpSp>
            <p:nvGrpSpPr>
              <p:cNvPr id="80" name="Group 79">
                <a:extLst>
                  <a:ext uri="{FF2B5EF4-FFF2-40B4-BE49-F238E27FC236}">
                    <a16:creationId xmlns:a16="http://schemas.microsoft.com/office/drawing/2014/main" id="{A2F050F1-3D5B-4AB9-A878-45049028136E}"/>
                  </a:ext>
                </a:extLst>
              </p:cNvPr>
              <p:cNvGrpSpPr/>
              <p:nvPr/>
            </p:nvGrpSpPr>
            <p:grpSpPr>
              <a:xfrm>
                <a:off x="7543800" y="3536357"/>
                <a:ext cx="762000" cy="241701"/>
                <a:chOff x="7543800" y="3536357"/>
                <a:chExt cx="762000" cy="241701"/>
              </a:xfrm>
            </p:grpSpPr>
            <p:cxnSp>
              <p:nvCxnSpPr>
                <p:cNvPr id="86" name="Straight Connector 85">
                  <a:extLst>
                    <a:ext uri="{FF2B5EF4-FFF2-40B4-BE49-F238E27FC236}">
                      <a16:creationId xmlns:a16="http://schemas.microsoft.com/office/drawing/2014/main" id="{4407A2D0-4425-4F7A-8C90-981523CBBF32}"/>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4E95A6D6-6FDE-449C-BE3B-1E8B1E91C560}"/>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cxnSp>
            <p:nvCxnSpPr>
              <p:cNvPr id="82" name="Straight Connector 81">
                <a:extLst>
                  <a:ext uri="{FF2B5EF4-FFF2-40B4-BE49-F238E27FC236}">
                    <a16:creationId xmlns:a16="http://schemas.microsoft.com/office/drawing/2014/main" id="{FC580CFF-EC66-462B-8E49-D5E19765C25B}"/>
                  </a:ext>
                </a:extLst>
              </p:cNvPr>
              <p:cNvCxnSpPr/>
              <p:nvPr/>
            </p:nvCxnSpPr>
            <p:spPr>
              <a:xfrm>
                <a:off x="8305799"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grpSp>
        <p:nvGrpSpPr>
          <p:cNvPr id="90" name="Group 89">
            <a:extLst>
              <a:ext uri="{FF2B5EF4-FFF2-40B4-BE49-F238E27FC236}">
                <a16:creationId xmlns:a16="http://schemas.microsoft.com/office/drawing/2014/main" id="{A3B62708-C7B6-49B4-95B9-7A303E1AD31F}"/>
              </a:ext>
            </a:extLst>
          </p:cNvPr>
          <p:cNvGrpSpPr/>
          <p:nvPr/>
        </p:nvGrpSpPr>
        <p:grpSpPr>
          <a:xfrm>
            <a:off x="3699858" y="4890603"/>
            <a:ext cx="3051289" cy="246215"/>
            <a:chOff x="3717243" y="4167174"/>
            <a:chExt cx="3051289" cy="246215"/>
          </a:xfrm>
        </p:grpSpPr>
        <p:grpSp>
          <p:nvGrpSpPr>
            <p:cNvPr id="91" name="Group 90">
              <a:extLst>
                <a:ext uri="{FF2B5EF4-FFF2-40B4-BE49-F238E27FC236}">
                  <a16:creationId xmlns:a16="http://schemas.microsoft.com/office/drawing/2014/main" id="{BB538D21-CB07-4E9A-AA2E-548F94D07FC6}"/>
                </a:ext>
              </a:extLst>
            </p:cNvPr>
            <p:cNvGrpSpPr/>
            <p:nvPr/>
          </p:nvGrpSpPr>
          <p:grpSpPr>
            <a:xfrm>
              <a:off x="3717243" y="4167174"/>
              <a:ext cx="3047481" cy="246215"/>
              <a:chOff x="7543800" y="3531843"/>
              <a:chExt cx="3047481" cy="246215"/>
            </a:xfrm>
          </p:grpSpPr>
          <p:grpSp>
            <p:nvGrpSpPr>
              <p:cNvPr id="97" name="Group 96">
                <a:extLst>
                  <a:ext uri="{FF2B5EF4-FFF2-40B4-BE49-F238E27FC236}">
                    <a16:creationId xmlns:a16="http://schemas.microsoft.com/office/drawing/2014/main" id="{76405D0B-7295-40E2-85E9-FB5CABF1B0A9}"/>
                  </a:ext>
                </a:extLst>
              </p:cNvPr>
              <p:cNvGrpSpPr/>
              <p:nvPr/>
            </p:nvGrpSpPr>
            <p:grpSpPr>
              <a:xfrm>
                <a:off x="7543800" y="3531843"/>
                <a:ext cx="762000" cy="246215"/>
                <a:chOff x="7543800" y="3531843"/>
                <a:chExt cx="762000" cy="246215"/>
              </a:xfrm>
            </p:grpSpPr>
            <p:cxnSp>
              <p:nvCxnSpPr>
                <p:cNvPr id="102" name="Straight Connector 101">
                  <a:extLst>
                    <a:ext uri="{FF2B5EF4-FFF2-40B4-BE49-F238E27FC236}">
                      <a16:creationId xmlns:a16="http://schemas.microsoft.com/office/drawing/2014/main" id="{A96C06E4-3AD1-47EE-904C-266B1A3296B7}"/>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7159271-CF54-40BE-A07F-A1B4D2DF02B3}"/>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775832-6569-430D-8D41-B5E9E3668A76}"/>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D2667AB5-6E47-45E4-B7A2-B79573B223A0}"/>
                  </a:ext>
                </a:extLst>
              </p:cNvPr>
              <p:cNvGrpSpPr/>
              <p:nvPr/>
            </p:nvGrpSpPr>
            <p:grpSpPr>
              <a:xfrm>
                <a:off x="8294544" y="3531843"/>
                <a:ext cx="2296737" cy="246215"/>
                <a:chOff x="7543800" y="3531843"/>
                <a:chExt cx="2296737" cy="246215"/>
              </a:xfrm>
            </p:grpSpPr>
            <p:cxnSp>
              <p:nvCxnSpPr>
                <p:cNvPr id="99" name="Straight Connector 98">
                  <a:extLst>
                    <a:ext uri="{FF2B5EF4-FFF2-40B4-BE49-F238E27FC236}">
                      <a16:creationId xmlns:a16="http://schemas.microsoft.com/office/drawing/2014/main" id="{A229F21F-87BC-44C6-B219-64C77F402F49}"/>
                    </a:ext>
                  </a:extLst>
                </p:cNvPr>
                <p:cNvCxnSpPr/>
                <p:nvPr/>
              </p:nvCxnSpPr>
              <p:spPr>
                <a:xfrm>
                  <a:off x="7555055"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1B2B10BF-9017-4D54-BE83-EE4F6849E87E}"/>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F7B5F296-2A48-44C8-BBCD-720281225F1C}"/>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45858BA-349C-446E-AFC7-BBC9D8C32ED3}"/>
                    </a:ext>
                  </a:extLst>
                </p:cNvPr>
                <p:cNvCxnSpPr/>
                <p:nvPr/>
              </p:nvCxnSpPr>
              <p:spPr>
                <a:xfrm>
                  <a:off x="9840537"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grpSp>
          <p:nvGrpSpPr>
            <p:cNvPr id="92" name="Group 91">
              <a:extLst>
                <a:ext uri="{FF2B5EF4-FFF2-40B4-BE49-F238E27FC236}">
                  <a16:creationId xmlns:a16="http://schemas.microsoft.com/office/drawing/2014/main" id="{89D3FD01-C1E4-4BD7-94E9-839125EAF870}"/>
                </a:ext>
              </a:extLst>
            </p:cNvPr>
            <p:cNvGrpSpPr/>
            <p:nvPr/>
          </p:nvGrpSpPr>
          <p:grpSpPr>
            <a:xfrm>
              <a:off x="5233193" y="4167174"/>
              <a:ext cx="1535339" cy="246215"/>
              <a:chOff x="7543800" y="3531843"/>
              <a:chExt cx="1535339" cy="246215"/>
            </a:xfrm>
          </p:grpSpPr>
          <p:grpSp>
            <p:nvGrpSpPr>
              <p:cNvPr id="93" name="Group 92">
                <a:extLst>
                  <a:ext uri="{FF2B5EF4-FFF2-40B4-BE49-F238E27FC236}">
                    <a16:creationId xmlns:a16="http://schemas.microsoft.com/office/drawing/2014/main" id="{3ADC550B-F78E-41A0-AD7B-753CB81D5E51}"/>
                  </a:ext>
                </a:extLst>
              </p:cNvPr>
              <p:cNvGrpSpPr/>
              <p:nvPr/>
            </p:nvGrpSpPr>
            <p:grpSpPr>
              <a:xfrm>
                <a:off x="7543800" y="3536357"/>
                <a:ext cx="1535339" cy="241701"/>
                <a:chOff x="7543800" y="3536357"/>
                <a:chExt cx="1535339" cy="241701"/>
              </a:xfrm>
            </p:grpSpPr>
            <p:cxnSp>
              <p:nvCxnSpPr>
                <p:cNvPr id="95" name="Straight Connector 94">
                  <a:extLst>
                    <a:ext uri="{FF2B5EF4-FFF2-40B4-BE49-F238E27FC236}">
                      <a16:creationId xmlns:a16="http://schemas.microsoft.com/office/drawing/2014/main" id="{6893A4E0-B9CA-4CEF-B5F8-1931436691A1}"/>
                    </a:ext>
                  </a:extLst>
                </p:cNvPr>
                <p:cNvCxnSpPr/>
                <p:nvPr/>
              </p:nvCxnSpPr>
              <p:spPr>
                <a:xfrm>
                  <a:off x="7543800" y="3657600"/>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587B3C03-9726-493E-BF18-CAAB63929F80}"/>
                    </a:ext>
                  </a:extLst>
                </p:cNvPr>
                <p:cNvCxnSpPr/>
                <p:nvPr/>
              </p:nvCxnSpPr>
              <p:spPr>
                <a:xfrm>
                  <a:off x="8305800" y="3536357"/>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A9F1E14-1E10-458F-B899-FF8B13EBC0B5}"/>
                    </a:ext>
                  </a:extLst>
                </p:cNvPr>
                <p:cNvCxnSpPr/>
                <p:nvPr/>
              </p:nvCxnSpPr>
              <p:spPr>
                <a:xfrm>
                  <a:off x="8317139" y="3652693"/>
                  <a:ext cx="762000" cy="0"/>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E90BC0B4-6DEF-4731-A8DA-9F27EB86E8B7}"/>
                  </a:ext>
                </a:extLst>
              </p:cNvPr>
              <p:cNvCxnSpPr/>
              <p:nvPr/>
            </p:nvCxnSpPr>
            <p:spPr>
              <a:xfrm>
                <a:off x="8305799" y="3531843"/>
                <a:ext cx="0" cy="241701"/>
              </a:xfrm>
              <a:prstGeom prst="line">
                <a:avLst/>
              </a:prstGeom>
              <a:ln w="38100">
                <a:solidFill>
                  <a:srgbClr val="004E7A"/>
                </a:solidFill>
              </a:ln>
            </p:spPr>
            <p:style>
              <a:lnRef idx="1">
                <a:schemeClr val="accent1"/>
              </a:lnRef>
              <a:fillRef idx="0">
                <a:schemeClr val="accent1"/>
              </a:fillRef>
              <a:effectRef idx="0">
                <a:schemeClr val="accent1"/>
              </a:effectRef>
              <a:fontRef idx="minor">
                <a:schemeClr val="tx1"/>
              </a:fontRef>
            </p:style>
          </p:cxnSp>
        </p:grpSp>
      </p:grpSp>
      <p:sp>
        <p:nvSpPr>
          <p:cNvPr id="107" name="Right Brace 106">
            <a:extLst>
              <a:ext uri="{FF2B5EF4-FFF2-40B4-BE49-F238E27FC236}">
                <a16:creationId xmlns:a16="http://schemas.microsoft.com/office/drawing/2014/main" id="{01D8831D-BD27-4055-B80E-BDBE9BE4F907}"/>
              </a:ext>
            </a:extLst>
          </p:cNvPr>
          <p:cNvSpPr/>
          <p:nvPr/>
        </p:nvSpPr>
        <p:spPr>
          <a:xfrm rot="10800000" flipH="1">
            <a:off x="6935823" y="4167173"/>
            <a:ext cx="258138" cy="846589"/>
          </a:xfrm>
          <a:prstGeom prst="rightBrace">
            <a:avLst>
              <a:gd name="adj1" fmla="val 16517"/>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EB4329"/>
              </a:solidFill>
            </a:endParaRPr>
          </a:p>
        </p:txBody>
      </p:sp>
      <p:sp>
        <p:nvSpPr>
          <p:cNvPr id="109" name="Google Shape;1370;p39">
            <a:extLst>
              <a:ext uri="{FF2B5EF4-FFF2-40B4-BE49-F238E27FC236}">
                <a16:creationId xmlns:a16="http://schemas.microsoft.com/office/drawing/2014/main" id="{66DA6FA7-A9E8-403B-A1CA-9D0EBC83455B}"/>
              </a:ext>
            </a:extLst>
          </p:cNvPr>
          <p:cNvSpPr txBox="1">
            <a:spLocks/>
          </p:cNvSpPr>
          <p:nvPr/>
        </p:nvSpPr>
        <p:spPr>
          <a:xfrm>
            <a:off x="7339120" y="4240121"/>
            <a:ext cx="2601263" cy="72078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3200" i="1" kern="0">
                <a:solidFill>
                  <a:srgbClr val="EB4329"/>
                </a:solidFill>
                <a:latin typeface="+mj-lt"/>
              </a:rPr>
              <a:t>35 học sinh</a:t>
            </a:r>
          </a:p>
        </p:txBody>
      </p:sp>
      <p:sp>
        <p:nvSpPr>
          <p:cNvPr id="110" name="Google Shape;1370;p39">
            <a:extLst>
              <a:ext uri="{FF2B5EF4-FFF2-40B4-BE49-F238E27FC236}">
                <a16:creationId xmlns:a16="http://schemas.microsoft.com/office/drawing/2014/main" id="{1224166E-1112-41CF-BDBA-644632AD87B2}"/>
              </a:ext>
            </a:extLst>
          </p:cNvPr>
          <p:cNvSpPr txBox="1">
            <a:spLocks/>
          </p:cNvSpPr>
          <p:nvPr/>
        </p:nvSpPr>
        <p:spPr>
          <a:xfrm>
            <a:off x="3734769" y="5332237"/>
            <a:ext cx="4037630" cy="72078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3200" i="1" kern="0">
                <a:solidFill>
                  <a:srgbClr val="FF0000"/>
                </a:solidFill>
                <a:latin typeface="+mj-lt"/>
              </a:rPr>
              <a:t>Nam &gt; nữ ? em</a:t>
            </a:r>
          </a:p>
        </p:txBody>
      </p:sp>
      <p:grpSp>
        <p:nvGrpSpPr>
          <p:cNvPr id="10" name="Group 9">
            <a:extLst>
              <a:ext uri="{FF2B5EF4-FFF2-40B4-BE49-F238E27FC236}">
                <a16:creationId xmlns:a16="http://schemas.microsoft.com/office/drawing/2014/main" id="{EF439BF1-98FC-4FEA-9C2F-7C7F97686FCA}"/>
              </a:ext>
            </a:extLst>
          </p:cNvPr>
          <p:cNvGrpSpPr/>
          <p:nvPr/>
        </p:nvGrpSpPr>
        <p:grpSpPr>
          <a:xfrm>
            <a:off x="9547607" y="3187621"/>
            <a:ext cx="2659761" cy="1579170"/>
            <a:chOff x="9547607" y="3187621"/>
            <a:chExt cx="2659761" cy="1579170"/>
          </a:xfrm>
        </p:grpSpPr>
        <p:pic>
          <p:nvPicPr>
            <p:cNvPr id="8" name="Picture 7">
              <a:extLst>
                <a:ext uri="{FF2B5EF4-FFF2-40B4-BE49-F238E27FC236}">
                  <a16:creationId xmlns:a16="http://schemas.microsoft.com/office/drawing/2014/main" id="{3400C635-1D71-4773-83EB-06D5134A7B2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547607" y="3187621"/>
              <a:ext cx="2628373" cy="1579170"/>
            </a:xfrm>
            <a:prstGeom prst="rect">
              <a:avLst/>
            </a:prstGeom>
          </p:spPr>
        </p:pic>
        <p:sp>
          <p:nvSpPr>
            <p:cNvPr id="9" name="TextBox 8">
              <a:extLst>
                <a:ext uri="{FF2B5EF4-FFF2-40B4-BE49-F238E27FC236}">
                  <a16:creationId xmlns:a16="http://schemas.microsoft.com/office/drawing/2014/main" id="{683473FB-06D7-43A0-9697-3E7BBBA8845D}"/>
                </a:ext>
              </a:extLst>
            </p:cNvPr>
            <p:cNvSpPr txBox="1"/>
            <p:nvPr/>
          </p:nvSpPr>
          <p:spPr>
            <a:xfrm>
              <a:off x="10132365" y="3672610"/>
              <a:ext cx="2075003" cy="646331"/>
            </a:xfrm>
            <a:prstGeom prst="rect">
              <a:avLst/>
            </a:prstGeom>
            <a:noFill/>
          </p:spPr>
          <p:txBody>
            <a:bodyPr wrap="square" rtlCol="0">
              <a:spAutoFit/>
            </a:bodyPr>
            <a:lstStyle/>
            <a:p>
              <a:r>
                <a:rPr lang="en-US" sz="3600" b="1">
                  <a:solidFill>
                    <a:srgbClr val="EB4329"/>
                  </a:solidFill>
                  <a:latin typeface="#9Slide07 SVNAppleberry" panose="02040603050506020204" pitchFamily="18" charset="0"/>
                </a:rPr>
                <a:t>TỔNG - TỈ</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left)">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left)">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left)">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wipe(left)">
                                      <p:cBhvr>
                                        <p:cTn id="32" dur="5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90"/>
                                        </p:tgtEl>
                                        <p:attrNameLst>
                                          <p:attrName>style.visibility</p:attrName>
                                        </p:attrNameLst>
                                      </p:cBhvr>
                                      <p:to>
                                        <p:strVal val="visible"/>
                                      </p:to>
                                    </p:set>
                                    <p:animEffect transition="in" filter="wipe(left)">
                                      <p:cBhvr>
                                        <p:cTn id="50" dur="500"/>
                                        <p:tgtEl>
                                          <p:spTgt spid="90"/>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07"/>
                                        </p:tgtEl>
                                        <p:attrNameLst>
                                          <p:attrName>style.visibility</p:attrName>
                                        </p:attrNameLst>
                                      </p:cBhvr>
                                      <p:to>
                                        <p:strVal val="visible"/>
                                      </p:to>
                                    </p:set>
                                    <p:animEffect transition="in" filter="barn(inVertical)">
                                      <p:cBhvr>
                                        <p:cTn id="55" dur="500"/>
                                        <p:tgtEl>
                                          <p:spTgt spid="107"/>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0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1000"/>
                                        <p:tgtEl>
                                          <p:spTgt spid="10"/>
                                        </p:tgtEl>
                                      </p:cBhvr>
                                    </p:animEffect>
                                    <p:anim calcmode="lin" valueType="num">
                                      <p:cBhvr>
                                        <p:cTn id="65" dur="1000" fill="hold"/>
                                        <p:tgtEl>
                                          <p:spTgt spid="10"/>
                                        </p:tgtEl>
                                        <p:attrNameLst>
                                          <p:attrName>ppt_x</p:attrName>
                                        </p:attrNameLst>
                                      </p:cBhvr>
                                      <p:tavLst>
                                        <p:tav tm="0">
                                          <p:val>
                                            <p:strVal val="#ppt_x"/>
                                          </p:val>
                                        </p:tav>
                                        <p:tav tm="100000">
                                          <p:val>
                                            <p:strVal val="#ppt_x"/>
                                          </p:val>
                                        </p:tav>
                                      </p:tavLst>
                                    </p:anim>
                                    <p:anim calcmode="lin" valueType="num">
                                      <p:cBhvr>
                                        <p:cTn id="66"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9" name="laser.wav"/>
                                        </p:tgtEl>
                                      </p:cMediaNode>
                                    </p:audio>
                                  </p:sub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10"/>
                                        </p:tgtEl>
                                        <p:attrNameLst>
                                          <p:attrName>style.visibility</p:attrName>
                                        </p:attrNameLst>
                                      </p:cBhvr>
                                      <p:to>
                                        <p:strVal val="visible"/>
                                      </p:to>
                                    </p:set>
                                    <p:animEffect transition="in" filter="wipe(left)">
                                      <p:cBhvr>
                                        <p:cTn id="71"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4" grpId="0" animBg="1"/>
      <p:bldP spid="64" grpId="0" animBg="1"/>
      <p:bldP spid="65" grpId="0" animBg="1"/>
      <p:bldP spid="67" grpId="0" animBg="1"/>
      <p:bldP spid="66" grpId="0" animBg="1"/>
      <p:bldP spid="68" grpId="0"/>
      <p:bldP spid="69" grpId="0"/>
      <p:bldP spid="107" grpId="0" animBg="1"/>
      <p:bldP spid="109" grpId="0"/>
      <p:bldP spid="110"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10.xml><?xml version="1.0" encoding="utf-8"?>
<a:theme xmlns:a="http://schemas.openxmlformats.org/drawingml/2006/main" name="Math Subject for Elementary -4th Grade: Practice Standards by Slidesgo">
  <a:themeElements>
    <a:clrScheme name="Simple Light">
      <a:dk1>
        <a:srgbClr val="143E63"/>
      </a:dk1>
      <a:lt1>
        <a:srgbClr val="34679A"/>
      </a:lt1>
      <a:dk2>
        <a:srgbClr val="D0F3FF"/>
      </a:dk2>
      <a:lt2>
        <a:srgbClr val="F8F3DE"/>
      </a:lt2>
      <a:accent1>
        <a:srgbClr val="340931"/>
      </a:accent1>
      <a:accent2>
        <a:srgbClr val="E5739A"/>
      </a:accent2>
      <a:accent3>
        <a:srgbClr val="ECB8CA"/>
      </a:accent3>
      <a:accent4>
        <a:srgbClr val="FFDB48"/>
      </a:accent4>
      <a:accent5>
        <a:srgbClr val="B2ADAD"/>
      </a:accent5>
      <a:accent6>
        <a:srgbClr val="E5DADB"/>
      </a:accent6>
      <a:hlink>
        <a:srgbClr val="143E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Math Subject for Pre-K: Weight by Slidesgo">
  <a:themeElements>
    <a:clrScheme name="Simple Light">
      <a:dk1>
        <a:srgbClr val="363535"/>
      </a:dk1>
      <a:lt1>
        <a:srgbClr val="A3E9D8"/>
      </a:lt1>
      <a:dk2>
        <a:srgbClr val="F79CD1"/>
      </a:dk2>
      <a:lt2>
        <a:srgbClr val="F8EC57"/>
      </a:lt2>
      <a:accent1>
        <a:srgbClr val="9395EC"/>
      </a:accent1>
      <a:accent2>
        <a:srgbClr val="FC8666"/>
      </a:accent2>
      <a:accent3>
        <a:srgbClr val="FFFDE5"/>
      </a:accent3>
      <a:accent4>
        <a:srgbClr val="FFFFFF"/>
      </a:accent4>
      <a:accent5>
        <a:srgbClr val="FFFFFF"/>
      </a:accent5>
      <a:accent6>
        <a:srgbClr val="FFFFFF"/>
      </a:accent6>
      <a:hlink>
        <a:srgbClr val="36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1110</TotalTime>
  <Words>902</Words>
  <Application>Microsoft Office PowerPoint</Application>
  <PresentationFormat>Widescreen</PresentationFormat>
  <Paragraphs>104</Paragraphs>
  <Slides>20</Slides>
  <Notes>19</Notes>
  <HiddenSlides>0</HiddenSlides>
  <MMClips>0</MMClips>
  <ScaleCrop>false</ScaleCrop>
  <HeadingPairs>
    <vt:vector size="6" baseType="variant">
      <vt:variant>
        <vt:lpstr>Fonts Used</vt:lpstr>
      </vt:variant>
      <vt:variant>
        <vt:i4>22</vt:i4>
      </vt:variant>
      <vt:variant>
        <vt:lpstr>Theme</vt:lpstr>
      </vt:variant>
      <vt:variant>
        <vt:i4>10</vt:i4>
      </vt:variant>
      <vt:variant>
        <vt:lpstr>Slide Titles</vt:lpstr>
      </vt:variant>
      <vt:variant>
        <vt:i4>20</vt:i4>
      </vt:variant>
    </vt:vector>
  </HeadingPairs>
  <TitlesOfParts>
    <vt:vector size="52" baseType="lpstr">
      <vt:lpstr>Merriweather Sans</vt:lpstr>
      <vt:lpstr>Bebas Neue</vt:lpstr>
      <vt:lpstr>Bitter</vt:lpstr>
      <vt:lpstr>Anaheim</vt:lpstr>
      <vt:lpstr>Angkor</vt:lpstr>
      <vt:lpstr>#9Slide05 SVNCiao Bella</vt:lpstr>
      <vt:lpstr>#9Slide04 HLT Aquus</vt:lpstr>
      <vt:lpstr>#9Slide07 SVNAppleberry</vt:lpstr>
      <vt:lpstr>Lexend Deca</vt:lpstr>
      <vt:lpstr>#9Slide02 Tieu de dai</vt:lpstr>
      <vt:lpstr>Lato</vt:lpstr>
      <vt:lpstr>Lexend Deca Light</vt:lpstr>
      <vt:lpstr>Calibri</vt:lpstr>
      <vt:lpstr>#9Slide04 SFU Garamond Bold</vt:lpstr>
      <vt:lpstr>#9Slide05 Beautiful Caps</vt:lpstr>
      <vt:lpstr>Roboto Condensed Light</vt:lpstr>
      <vt:lpstr>Cambria Math</vt:lpstr>
      <vt:lpstr>#9Slide03 IcielUni Sans Heavy</vt:lpstr>
      <vt:lpstr>#9Slide07 SVNZiclets</vt:lpstr>
      <vt:lpstr>#9Slide02 Noi dung dai</vt:lpstr>
      <vt:lpstr>Arial</vt:lpstr>
      <vt:lpstr>#9Slide05 Aquarelle</vt:lpstr>
      <vt:lpstr>Office Theme</vt:lpstr>
      <vt:lpstr>Math Subject for Pre-K: Weight by Slidesgo</vt:lpstr>
      <vt:lpstr>1_Math Subject for Pre-K: Weight by Slidesgo</vt:lpstr>
      <vt:lpstr>2_Math Subject for Pre-K: Weight by Slidesgo</vt:lpstr>
      <vt:lpstr>3_Math Subject for Pre-K: Weight by Slidesgo</vt:lpstr>
      <vt:lpstr>4_Math Subject for Pre-K: Weight by Slidesgo</vt:lpstr>
      <vt:lpstr>5_Math Subject for Pre-K: Weight by Slidesgo</vt:lpstr>
      <vt:lpstr>6_Math Subject for Pre-K: Weight by Slidesgo</vt:lpstr>
      <vt:lpstr>7_Math Subject for Pre-K: Weight by Slidesgo</vt:lpstr>
      <vt:lpstr>Math Subject for Elementary -4th Grade: Practice Standards by Slidesgo</vt:lpstr>
      <vt:lpstr>PowerPoint Presentation</vt:lpstr>
      <vt:lpstr>PowerPoint Presentation</vt:lpstr>
      <vt:lpstr>PowerPoint Presentation</vt:lpstr>
      <vt:lpstr>PowerPoint Presentation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 Xem trước bài Luyện tập (tiếp theo).</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QUYNH</dc:creator>
  <cp:keywords>9Slide</cp:keywords>
  <dc:description>9Slide.vn</dc:description>
  <cp:lastModifiedBy>Nguyen Thu Hien</cp:lastModifiedBy>
  <cp:revision>22</cp:revision>
  <dcterms:created xsi:type="dcterms:W3CDTF">2022-04-18T14:46:59Z</dcterms:created>
  <dcterms:modified xsi:type="dcterms:W3CDTF">2022-04-22T09:01:07Z</dcterms:modified>
  <cp:category>9Slide.vn</cp:category>
  <cp:contentStatus>9Slide</cp:contentStatus>
</cp:coreProperties>
</file>